
<file path=[Content_Types].xml><?xml version="1.0" encoding="utf-8"?>
<Types xmlns="http://schemas.openxmlformats.org/package/2006/content-types">
  <Default Extension="png" ContentType="image/png"/>
  <Default Extension="wma" ContentType="audio/x-ms-wma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7" r:id="rId1"/>
  </p:sldMasterIdLst>
  <p:sldIdLst>
    <p:sldId id="300" r:id="rId2"/>
    <p:sldId id="273" r:id="rId3"/>
    <p:sldId id="275" r:id="rId4"/>
    <p:sldId id="277" r:id="rId5"/>
    <p:sldId id="279" r:id="rId6"/>
    <p:sldId id="281" r:id="rId7"/>
    <p:sldId id="283" r:id="rId8"/>
    <p:sldId id="285" r:id="rId9"/>
    <p:sldId id="287" r:id="rId10"/>
    <p:sldId id="289" r:id="rId11"/>
    <p:sldId id="291" r:id="rId12"/>
    <p:sldId id="293" r:id="rId13"/>
    <p:sldId id="295" r:id="rId14"/>
    <p:sldId id="297" r:id="rId15"/>
    <p:sldId id="299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62" autoAdjust="0"/>
    <p:restoredTop sz="94660"/>
  </p:normalViewPr>
  <p:slideViewPr>
    <p:cSldViewPr snapToGrid="0">
      <p:cViewPr varScale="1">
        <p:scale>
          <a:sx n="55" d="100"/>
          <a:sy n="55" d="100"/>
        </p:scale>
        <p:origin x="590" y="5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4212" y="685799"/>
            <a:ext cx="8001000" cy="2971801"/>
          </a:xfrm>
        </p:spPr>
        <p:txBody>
          <a:bodyPr anchor="b">
            <a:normAutofit/>
          </a:bodyPr>
          <a:lstStyle>
            <a:lvl1pPr algn="l">
              <a:defRPr sz="4800">
                <a:effectLst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4212" y="3843867"/>
            <a:ext cx="6400800" cy="1947333"/>
          </a:xfrm>
        </p:spPr>
        <p:txBody>
          <a:bodyPr anchor="t"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8228012" y="8467"/>
            <a:ext cx="3810000" cy="3810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108170" y="91545"/>
            <a:ext cx="6080655" cy="6080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235825" y="228600"/>
            <a:ext cx="4953000" cy="4953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7335837" y="32278"/>
            <a:ext cx="4852989" cy="485298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845426" y="609601"/>
            <a:ext cx="4343399" cy="434339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7131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3"/>
          </p:nvPr>
        </p:nvSpPr>
        <p:spPr>
          <a:xfrm>
            <a:off x="685800" y="533400"/>
            <a:ext cx="10818812" cy="31242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2" y="3843867"/>
            <a:ext cx="8304210" cy="457200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6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259851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anchor="ctr">
            <a:normAutofit/>
          </a:bodyPr>
          <a:lstStyle>
            <a:lvl1pPr algn="l">
              <a:defRPr sz="3200" b="0" cap="all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4114800"/>
            <a:ext cx="8535988" cy="187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400012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85800"/>
            <a:ext cx="9144001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46212" y="3429000"/>
            <a:ext cx="8534400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301067"/>
            <a:ext cx="8534400" cy="1684865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  <p:sp>
        <p:nvSpPr>
          <p:cNvPr id="14" name="TextBox 13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0684567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3429000"/>
            <a:ext cx="8534400" cy="1697400"/>
          </a:xfrm>
        </p:spPr>
        <p:txBody>
          <a:bodyPr anchor="b">
            <a:normAutofit/>
          </a:bodyPr>
          <a:lstStyle>
            <a:lvl1pPr algn="l">
              <a:defRPr sz="3200" b="0" cap="all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5132981"/>
            <a:ext cx="8535990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694872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85800"/>
            <a:ext cx="9144000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1" cy="1049866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978400"/>
            <a:ext cx="8534401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  <p:sp>
        <p:nvSpPr>
          <p:cNvPr id="11" name="TextBox 10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8659370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0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766732"/>
            <a:ext cx="8534401" cy="12276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1288267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6958645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5212" y="685800"/>
            <a:ext cx="2057400" cy="4572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85800"/>
            <a:ext cx="7823200" cy="5308600"/>
          </a:xfrm>
        </p:spPr>
        <p:txBody>
          <a:bodyPr vert="eaVert"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863314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1424814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1" y="2006600"/>
            <a:ext cx="8534401" cy="2281600"/>
          </a:xfrm>
        </p:spPr>
        <p:txBody>
          <a:bodyPr anchor="b">
            <a:normAutofit/>
          </a:bodyPr>
          <a:lstStyle>
            <a:lvl1pPr algn="l">
              <a:defRPr sz="3600" b="0" cap="all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495800"/>
            <a:ext cx="8534400" cy="14986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9667349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4211" y="685800"/>
            <a:ext cx="4937655" cy="3615267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08133" y="685801"/>
            <a:ext cx="4934479" cy="3615266"/>
          </a:xfrm>
        </p:spPr>
        <p:txBody>
          <a:bodyPr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305689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2080" y="685800"/>
            <a:ext cx="464978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4211" y="1270529"/>
            <a:ext cx="4937655" cy="3030538"/>
          </a:xfrm>
        </p:spPr>
        <p:txBody>
          <a:bodyPr anchor="t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79066" y="685800"/>
            <a:ext cx="466513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06545" y="1262062"/>
            <a:ext cx="4929188" cy="3030538"/>
          </a:xfrm>
        </p:spPr>
        <p:txBody>
          <a:bodyPr anchor="t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6155927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6649948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51566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85012" y="685800"/>
            <a:ext cx="3657600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5943601" cy="5308600"/>
          </a:xfrm>
        </p:spPr>
        <p:txBody>
          <a:bodyPr anchor="ctr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085012" y="2209799"/>
            <a:ext cx="3657600" cy="2091267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7766103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2812" y="1447800"/>
            <a:ext cx="6019800" cy="11430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89012" y="914400"/>
            <a:ext cx="3280974" cy="45720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2812" y="2777066"/>
            <a:ext cx="6021388" cy="2048933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8944156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9206969" y="2963333"/>
            <a:ext cx="2981858" cy="3208867"/>
            <a:chOff x="9206969" y="2963333"/>
            <a:chExt cx="2981858" cy="3208867"/>
          </a:xfrm>
        </p:grpSpPr>
        <p:cxnSp>
          <p:nvCxnSpPr>
            <p:cNvPr id="8" name="Straight Connector 7"/>
            <p:cNvCxnSpPr/>
            <p:nvPr/>
          </p:nvCxnSpPr>
          <p:spPr>
            <a:xfrm flipH="1">
              <a:off x="11276012" y="2963333"/>
              <a:ext cx="912814" cy="91281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9206969" y="3190344"/>
              <a:ext cx="2981857" cy="298185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flipH="1">
              <a:off x="10292292" y="3285067"/>
              <a:ext cx="1896534" cy="189653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flipH="1">
              <a:off x="10443103" y="3131080"/>
              <a:ext cx="1745722" cy="174572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10918826" y="3683001"/>
              <a:ext cx="1270001" cy="1269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003EF20D-1E01-46D0-ACB8-5CF3A766B724}" type="datetimeFigureOut">
              <a:rPr lang="en-IN" smtClean="0"/>
              <a:t>02-05-2020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32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A2D6FEC-80A4-4219-AF0A-ACFF06A7A476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04804147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20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8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6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wma"/><Relationship Id="rId1" Type="http://schemas.microsoft.com/office/2007/relationships/media" Target="../media/media1.wma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0.wma"/><Relationship Id="rId1" Type="http://schemas.microsoft.com/office/2007/relationships/media" Target="../media/media10.wma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20.png"/><Relationship Id="rId21" Type="http://schemas.openxmlformats.org/officeDocument/2006/relationships/image" Target="../media/image115.png"/><Relationship Id="rId42" Type="http://schemas.openxmlformats.org/officeDocument/2006/relationships/image" Target="../media/image136.png"/><Relationship Id="rId47" Type="http://schemas.openxmlformats.org/officeDocument/2006/relationships/image" Target="../media/image141.png"/><Relationship Id="rId63" Type="http://schemas.openxmlformats.org/officeDocument/2006/relationships/image" Target="../media/image157.png"/><Relationship Id="rId68" Type="http://schemas.openxmlformats.org/officeDocument/2006/relationships/image" Target="../media/image162.png"/><Relationship Id="rId7" Type="http://schemas.openxmlformats.org/officeDocument/2006/relationships/image" Target="../media/image101.png"/><Relationship Id="rId2" Type="http://schemas.openxmlformats.org/officeDocument/2006/relationships/audio" Target="../media/media11.wma"/><Relationship Id="rId16" Type="http://schemas.openxmlformats.org/officeDocument/2006/relationships/image" Target="../media/image110.png"/><Relationship Id="rId29" Type="http://schemas.openxmlformats.org/officeDocument/2006/relationships/image" Target="../media/image123.png"/><Relationship Id="rId11" Type="http://schemas.openxmlformats.org/officeDocument/2006/relationships/image" Target="../media/image105.png"/><Relationship Id="rId24" Type="http://schemas.openxmlformats.org/officeDocument/2006/relationships/image" Target="../media/image118.png"/><Relationship Id="rId32" Type="http://schemas.openxmlformats.org/officeDocument/2006/relationships/image" Target="../media/image126.png"/><Relationship Id="rId37" Type="http://schemas.openxmlformats.org/officeDocument/2006/relationships/image" Target="../media/image131.png"/><Relationship Id="rId40" Type="http://schemas.openxmlformats.org/officeDocument/2006/relationships/image" Target="../media/image134.png"/><Relationship Id="rId45" Type="http://schemas.openxmlformats.org/officeDocument/2006/relationships/image" Target="../media/image139.png"/><Relationship Id="rId53" Type="http://schemas.openxmlformats.org/officeDocument/2006/relationships/image" Target="../media/image147.png"/><Relationship Id="rId58" Type="http://schemas.openxmlformats.org/officeDocument/2006/relationships/image" Target="../media/image152.png"/><Relationship Id="rId66" Type="http://schemas.openxmlformats.org/officeDocument/2006/relationships/image" Target="../media/image160.png"/><Relationship Id="rId5" Type="http://schemas.openxmlformats.org/officeDocument/2006/relationships/image" Target="../media/image99.png"/><Relationship Id="rId61" Type="http://schemas.openxmlformats.org/officeDocument/2006/relationships/image" Target="../media/image155.png"/><Relationship Id="rId19" Type="http://schemas.openxmlformats.org/officeDocument/2006/relationships/image" Target="../media/image113.png"/><Relationship Id="rId14" Type="http://schemas.openxmlformats.org/officeDocument/2006/relationships/image" Target="../media/image108.png"/><Relationship Id="rId22" Type="http://schemas.openxmlformats.org/officeDocument/2006/relationships/image" Target="../media/image116.png"/><Relationship Id="rId27" Type="http://schemas.openxmlformats.org/officeDocument/2006/relationships/image" Target="../media/image121.png"/><Relationship Id="rId30" Type="http://schemas.openxmlformats.org/officeDocument/2006/relationships/image" Target="../media/image124.png"/><Relationship Id="rId35" Type="http://schemas.openxmlformats.org/officeDocument/2006/relationships/image" Target="../media/image129.png"/><Relationship Id="rId43" Type="http://schemas.openxmlformats.org/officeDocument/2006/relationships/image" Target="../media/image137.png"/><Relationship Id="rId48" Type="http://schemas.openxmlformats.org/officeDocument/2006/relationships/image" Target="../media/image142.png"/><Relationship Id="rId56" Type="http://schemas.openxmlformats.org/officeDocument/2006/relationships/image" Target="../media/image150.png"/><Relationship Id="rId64" Type="http://schemas.openxmlformats.org/officeDocument/2006/relationships/image" Target="../media/image158.png"/><Relationship Id="rId69" Type="http://schemas.openxmlformats.org/officeDocument/2006/relationships/image" Target="../media/image163.png"/><Relationship Id="rId8" Type="http://schemas.openxmlformats.org/officeDocument/2006/relationships/image" Target="../media/image102.png"/><Relationship Id="rId51" Type="http://schemas.openxmlformats.org/officeDocument/2006/relationships/image" Target="../media/image145.png"/><Relationship Id="rId3" Type="http://schemas.openxmlformats.org/officeDocument/2006/relationships/slideLayout" Target="../slideLayouts/slideLayout7.xml"/><Relationship Id="rId12" Type="http://schemas.openxmlformats.org/officeDocument/2006/relationships/image" Target="../media/image106.png"/><Relationship Id="rId17" Type="http://schemas.openxmlformats.org/officeDocument/2006/relationships/image" Target="../media/image111.png"/><Relationship Id="rId25" Type="http://schemas.openxmlformats.org/officeDocument/2006/relationships/image" Target="../media/image119.png"/><Relationship Id="rId33" Type="http://schemas.openxmlformats.org/officeDocument/2006/relationships/image" Target="../media/image127.png"/><Relationship Id="rId38" Type="http://schemas.openxmlformats.org/officeDocument/2006/relationships/image" Target="../media/image132.png"/><Relationship Id="rId46" Type="http://schemas.openxmlformats.org/officeDocument/2006/relationships/image" Target="../media/image140.png"/><Relationship Id="rId59" Type="http://schemas.openxmlformats.org/officeDocument/2006/relationships/image" Target="../media/image153.png"/><Relationship Id="rId67" Type="http://schemas.openxmlformats.org/officeDocument/2006/relationships/image" Target="../media/image161.png"/><Relationship Id="rId20" Type="http://schemas.openxmlformats.org/officeDocument/2006/relationships/image" Target="../media/image114.png"/><Relationship Id="rId41" Type="http://schemas.openxmlformats.org/officeDocument/2006/relationships/image" Target="../media/image135.png"/><Relationship Id="rId54" Type="http://schemas.openxmlformats.org/officeDocument/2006/relationships/image" Target="../media/image148.png"/><Relationship Id="rId62" Type="http://schemas.openxmlformats.org/officeDocument/2006/relationships/image" Target="../media/image156.png"/><Relationship Id="rId70" Type="http://schemas.openxmlformats.org/officeDocument/2006/relationships/image" Target="../media/image1.png"/><Relationship Id="rId1" Type="http://schemas.microsoft.com/office/2007/relationships/media" Target="../media/media11.wma"/><Relationship Id="rId6" Type="http://schemas.openxmlformats.org/officeDocument/2006/relationships/image" Target="../media/image100.png"/><Relationship Id="rId15" Type="http://schemas.openxmlformats.org/officeDocument/2006/relationships/image" Target="../media/image109.png"/><Relationship Id="rId23" Type="http://schemas.openxmlformats.org/officeDocument/2006/relationships/image" Target="../media/image117.png"/><Relationship Id="rId28" Type="http://schemas.openxmlformats.org/officeDocument/2006/relationships/image" Target="../media/image122.png"/><Relationship Id="rId36" Type="http://schemas.openxmlformats.org/officeDocument/2006/relationships/image" Target="../media/image130.png"/><Relationship Id="rId49" Type="http://schemas.openxmlformats.org/officeDocument/2006/relationships/image" Target="../media/image143.png"/><Relationship Id="rId57" Type="http://schemas.openxmlformats.org/officeDocument/2006/relationships/image" Target="../media/image151.png"/><Relationship Id="rId10" Type="http://schemas.openxmlformats.org/officeDocument/2006/relationships/image" Target="../media/image104.png"/><Relationship Id="rId31" Type="http://schemas.openxmlformats.org/officeDocument/2006/relationships/image" Target="../media/image125.png"/><Relationship Id="rId44" Type="http://schemas.openxmlformats.org/officeDocument/2006/relationships/image" Target="../media/image138.png"/><Relationship Id="rId52" Type="http://schemas.openxmlformats.org/officeDocument/2006/relationships/image" Target="../media/image146.png"/><Relationship Id="rId60" Type="http://schemas.openxmlformats.org/officeDocument/2006/relationships/image" Target="../media/image154.png"/><Relationship Id="rId65" Type="http://schemas.openxmlformats.org/officeDocument/2006/relationships/image" Target="../media/image159.png"/><Relationship Id="rId4" Type="http://schemas.openxmlformats.org/officeDocument/2006/relationships/image" Target="../media/image98.png"/><Relationship Id="rId9" Type="http://schemas.openxmlformats.org/officeDocument/2006/relationships/image" Target="../media/image103.png"/><Relationship Id="rId13" Type="http://schemas.openxmlformats.org/officeDocument/2006/relationships/image" Target="../media/image107.png"/><Relationship Id="rId18" Type="http://schemas.openxmlformats.org/officeDocument/2006/relationships/image" Target="../media/image112.png"/><Relationship Id="rId39" Type="http://schemas.openxmlformats.org/officeDocument/2006/relationships/image" Target="../media/image133.png"/><Relationship Id="rId34" Type="http://schemas.openxmlformats.org/officeDocument/2006/relationships/image" Target="../media/image128.png"/><Relationship Id="rId50" Type="http://schemas.openxmlformats.org/officeDocument/2006/relationships/image" Target="../media/image144.png"/><Relationship Id="rId55" Type="http://schemas.openxmlformats.org/officeDocument/2006/relationships/image" Target="../media/image14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2.wma"/><Relationship Id="rId1" Type="http://schemas.microsoft.com/office/2007/relationships/media" Target="../media/media12.wma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3.png"/><Relationship Id="rId18" Type="http://schemas.openxmlformats.org/officeDocument/2006/relationships/image" Target="../media/image178.png"/><Relationship Id="rId26" Type="http://schemas.openxmlformats.org/officeDocument/2006/relationships/image" Target="../media/image186.png"/><Relationship Id="rId39" Type="http://schemas.openxmlformats.org/officeDocument/2006/relationships/image" Target="../media/image199.png"/><Relationship Id="rId21" Type="http://schemas.openxmlformats.org/officeDocument/2006/relationships/image" Target="../media/image181.png"/><Relationship Id="rId34" Type="http://schemas.openxmlformats.org/officeDocument/2006/relationships/image" Target="../media/image194.png"/><Relationship Id="rId42" Type="http://schemas.openxmlformats.org/officeDocument/2006/relationships/image" Target="../media/image201.png"/><Relationship Id="rId47" Type="http://schemas.openxmlformats.org/officeDocument/2006/relationships/image" Target="../media/image206.png"/><Relationship Id="rId50" Type="http://schemas.openxmlformats.org/officeDocument/2006/relationships/image" Target="../media/image209.png"/><Relationship Id="rId55" Type="http://schemas.openxmlformats.org/officeDocument/2006/relationships/image" Target="../media/image214.png"/><Relationship Id="rId7" Type="http://schemas.openxmlformats.org/officeDocument/2006/relationships/image" Target="../media/image167.png"/><Relationship Id="rId2" Type="http://schemas.openxmlformats.org/officeDocument/2006/relationships/audio" Target="../media/media13.wma"/><Relationship Id="rId16" Type="http://schemas.openxmlformats.org/officeDocument/2006/relationships/image" Target="../media/image176.png"/><Relationship Id="rId29" Type="http://schemas.openxmlformats.org/officeDocument/2006/relationships/image" Target="../media/image189.png"/><Relationship Id="rId11" Type="http://schemas.openxmlformats.org/officeDocument/2006/relationships/image" Target="../media/image171.png"/><Relationship Id="rId24" Type="http://schemas.openxmlformats.org/officeDocument/2006/relationships/image" Target="../media/image184.png"/><Relationship Id="rId32" Type="http://schemas.openxmlformats.org/officeDocument/2006/relationships/image" Target="../media/image192.png"/><Relationship Id="rId37" Type="http://schemas.openxmlformats.org/officeDocument/2006/relationships/image" Target="../media/image197.png"/><Relationship Id="rId40" Type="http://schemas.openxmlformats.org/officeDocument/2006/relationships/image" Target="../media/image140.png"/><Relationship Id="rId45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image" Target="../media/image217.png"/><Relationship Id="rId5" Type="http://schemas.openxmlformats.org/officeDocument/2006/relationships/image" Target="../media/image165.png"/><Relationship Id="rId61" Type="http://schemas.openxmlformats.org/officeDocument/2006/relationships/image" Target="../media/image1.png"/><Relationship Id="rId19" Type="http://schemas.openxmlformats.org/officeDocument/2006/relationships/image" Target="../media/image179.png"/><Relationship Id="rId14" Type="http://schemas.openxmlformats.org/officeDocument/2006/relationships/image" Target="../media/image174.png"/><Relationship Id="rId22" Type="http://schemas.openxmlformats.org/officeDocument/2006/relationships/image" Target="../media/image182.png"/><Relationship Id="rId27" Type="http://schemas.openxmlformats.org/officeDocument/2006/relationships/image" Target="../media/image187.png"/><Relationship Id="rId30" Type="http://schemas.openxmlformats.org/officeDocument/2006/relationships/image" Target="../media/image190.png"/><Relationship Id="rId35" Type="http://schemas.openxmlformats.org/officeDocument/2006/relationships/image" Target="../media/image195.png"/><Relationship Id="rId43" Type="http://schemas.openxmlformats.org/officeDocument/2006/relationships/image" Target="../media/image202.png"/><Relationship Id="rId48" Type="http://schemas.openxmlformats.org/officeDocument/2006/relationships/image" Target="../media/image207.png"/><Relationship Id="rId56" Type="http://schemas.openxmlformats.org/officeDocument/2006/relationships/image" Target="../media/image215.png"/><Relationship Id="rId8" Type="http://schemas.openxmlformats.org/officeDocument/2006/relationships/image" Target="../media/image168.png"/><Relationship Id="rId51" Type="http://schemas.openxmlformats.org/officeDocument/2006/relationships/image" Target="../media/image210.png"/><Relationship Id="rId3" Type="http://schemas.openxmlformats.org/officeDocument/2006/relationships/slideLayout" Target="../slideLayouts/slideLayout7.xml"/><Relationship Id="rId12" Type="http://schemas.openxmlformats.org/officeDocument/2006/relationships/image" Target="../media/image172.png"/><Relationship Id="rId17" Type="http://schemas.openxmlformats.org/officeDocument/2006/relationships/image" Target="../media/image177.png"/><Relationship Id="rId25" Type="http://schemas.openxmlformats.org/officeDocument/2006/relationships/image" Target="../media/image185.png"/><Relationship Id="rId33" Type="http://schemas.openxmlformats.org/officeDocument/2006/relationships/image" Target="../media/image193.png"/><Relationship Id="rId38" Type="http://schemas.openxmlformats.org/officeDocument/2006/relationships/image" Target="../media/image198.png"/><Relationship Id="rId46" Type="http://schemas.openxmlformats.org/officeDocument/2006/relationships/image" Target="../media/image205.png"/><Relationship Id="rId59" Type="http://schemas.openxmlformats.org/officeDocument/2006/relationships/image" Target="../media/image218.png"/><Relationship Id="rId20" Type="http://schemas.openxmlformats.org/officeDocument/2006/relationships/image" Target="../media/image180.png"/><Relationship Id="rId41" Type="http://schemas.openxmlformats.org/officeDocument/2006/relationships/image" Target="../media/image200.png"/><Relationship Id="rId54" Type="http://schemas.openxmlformats.org/officeDocument/2006/relationships/image" Target="../media/image213.png"/><Relationship Id="rId1" Type="http://schemas.microsoft.com/office/2007/relationships/media" Target="../media/media13.wma"/><Relationship Id="rId6" Type="http://schemas.openxmlformats.org/officeDocument/2006/relationships/image" Target="../media/image166.png"/><Relationship Id="rId15" Type="http://schemas.openxmlformats.org/officeDocument/2006/relationships/image" Target="../media/image175.png"/><Relationship Id="rId23" Type="http://schemas.openxmlformats.org/officeDocument/2006/relationships/image" Target="../media/image183.png"/><Relationship Id="rId28" Type="http://schemas.openxmlformats.org/officeDocument/2006/relationships/image" Target="../media/image188.png"/><Relationship Id="rId36" Type="http://schemas.openxmlformats.org/officeDocument/2006/relationships/image" Target="../media/image196.png"/><Relationship Id="rId49" Type="http://schemas.openxmlformats.org/officeDocument/2006/relationships/image" Target="../media/image208.png"/><Relationship Id="rId57" Type="http://schemas.openxmlformats.org/officeDocument/2006/relationships/image" Target="../media/image216.png"/><Relationship Id="rId10" Type="http://schemas.openxmlformats.org/officeDocument/2006/relationships/image" Target="../media/image170.png"/><Relationship Id="rId31" Type="http://schemas.openxmlformats.org/officeDocument/2006/relationships/image" Target="../media/image191.png"/><Relationship Id="rId44" Type="http://schemas.openxmlformats.org/officeDocument/2006/relationships/image" Target="../media/image203.png"/><Relationship Id="rId52" Type="http://schemas.openxmlformats.org/officeDocument/2006/relationships/image" Target="../media/image211.png"/><Relationship Id="rId60" Type="http://schemas.openxmlformats.org/officeDocument/2006/relationships/image" Target="../media/image219.png"/><Relationship Id="rId4" Type="http://schemas.openxmlformats.org/officeDocument/2006/relationships/image" Target="../media/image164.png"/><Relationship Id="rId9" Type="http://schemas.openxmlformats.org/officeDocument/2006/relationships/image" Target="../media/image169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3.png"/><Relationship Id="rId18" Type="http://schemas.openxmlformats.org/officeDocument/2006/relationships/image" Target="../media/image178.png"/><Relationship Id="rId26" Type="http://schemas.openxmlformats.org/officeDocument/2006/relationships/image" Target="../media/image186.png"/><Relationship Id="rId39" Type="http://schemas.openxmlformats.org/officeDocument/2006/relationships/image" Target="../media/image199.png"/><Relationship Id="rId21" Type="http://schemas.openxmlformats.org/officeDocument/2006/relationships/image" Target="../media/image181.png"/><Relationship Id="rId34" Type="http://schemas.openxmlformats.org/officeDocument/2006/relationships/image" Target="../media/image194.png"/><Relationship Id="rId42" Type="http://schemas.openxmlformats.org/officeDocument/2006/relationships/image" Target="../media/image201.png"/><Relationship Id="rId47" Type="http://schemas.openxmlformats.org/officeDocument/2006/relationships/image" Target="../media/image206.png"/><Relationship Id="rId50" Type="http://schemas.openxmlformats.org/officeDocument/2006/relationships/image" Target="../media/image209.png"/><Relationship Id="rId55" Type="http://schemas.openxmlformats.org/officeDocument/2006/relationships/image" Target="../media/image214.png"/><Relationship Id="rId7" Type="http://schemas.openxmlformats.org/officeDocument/2006/relationships/image" Target="../media/image167.png"/><Relationship Id="rId2" Type="http://schemas.openxmlformats.org/officeDocument/2006/relationships/audio" Target="../media/media14.wma"/><Relationship Id="rId16" Type="http://schemas.openxmlformats.org/officeDocument/2006/relationships/image" Target="../media/image176.png"/><Relationship Id="rId29" Type="http://schemas.openxmlformats.org/officeDocument/2006/relationships/image" Target="../media/image189.png"/><Relationship Id="rId11" Type="http://schemas.openxmlformats.org/officeDocument/2006/relationships/image" Target="../media/image171.png"/><Relationship Id="rId24" Type="http://schemas.openxmlformats.org/officeDocument/2006/relationships/image" Target="../media/image184.png"/><Relationship Id="rId32" Type="http://schemas.openxmlformats.org/officeDocument/2006/relationships/image" Target="../media/image192.png"/><Relationship Id="rId37" Type="http://schemas.openxmlformats.org/officeDocument/2006/relationships/image" Target="../media/image197.png"/><Relationship Id="rId40" Type="http://schemas.openxmlformats.org/officeDocument/2006/relationships/image" Target="../media/image140.png"/><Relationship Id="rId45" Type="http://schemas.openxmlformats.org/officeDocument/2006/relationships/image" Target="../media/image204.png"/><Relationship Id="rId53" Type="http://schemas.openxmlformats.org/officeDocument/2006/relationships/image" Target="../media/image212.png"/><Relationship Id="rId58" Type="http://schemas.openxmlformats.org/officeDocument/2006/relationships/image" Target="../media/image217.png"/><Relationship Id="rId5" Type="http://schemas.openxmlformats.org/officeDocument/2006/relationships/image" Target="../media/image165.png"/><Relationship Id="rId61" Type="http://schemas.openxmlformats.org/officeDocument/2006/relationships/image" Target="../media/image1.png"/><Relationship Id="rId19" Type="http://schemas.openxmlformats.org/officeDocument/2006/relationships/image" Target="../media/image179.png"/><Relationship Id="rId14" Type="http://schemas.openxmlformats.org/officeDocument/2006/relationships/image" Target="../media/image174.png"/><Relationship Id="rId22" Type="http://schemas.openxmlformats.org/officeDocument/2006/relationships/image" Target="../media/image182.png"/><Relationship Id="rId27" Type="http://schemas.openxmlformats.org/officeDocument/2006/relationships/image" Target="../media/image187.png"/><Relationship Id="rId30" Type="http://schemas.openxmlformats.org/officeDocument/2006/relationships/image" Target="../media/image190.png"/><Relationship Id="rId35" Type="http://schemas.openxmlformats.org/officeDocument/2006/relationships/image" Target="../media/image195.png"/><Relationship Id="rId43" Type="http://schemas.openxmlformats.org/officeDocument/2006/relationships/image" Target="../media/image202.png"/><Relationship Id="rId48" Type="http://schemas.openxmlformats.org/officeDocument/2006/relationships/image" Target="../media/image207.png"/><Relationship Id="rId56" Type="http://schemas.openxmlformats.org/officeDocument/2006/relationships/image" Target="../media/image215.png"/><Relationship Id="rId8" Type="http://schemas.openxmlformats.org/officeDocument/2006/relationships/image" Target="../media/image168.png"/><Relationship Id="rId51" Type="http://schemas.openxmlformats.org/officeDocument/2006/relationships/image" Target="../media/image210.png"/><Relationship Id="rId3" Type="http://schemas.openxmlformats.org/officeDocument/2006/relationships/slideLayout" Target="../slideLayouts/slideLayout7.xml"/><Relationship Id="rId12" Type="http://schemas.openxmlformats.org/officeDocument/2006/relationships/image" Target="../media/image172.png"/><Relationship Id="rId17" Type="http://schemas.openxmlformats.org/officeDocument/2006/relationships/image" Target="../media/image177.png"/><Relationship Id="rId25" Type="http://schemas.openxmlformats.org/officeDocument/2006/relationships/image" Target="../media/image185.png"/><Relationship Id="rId33" Type="http://schemas.openxmlformats.org/officeDocument/2006/relationships/image" Target="../media/image193.png"/><Relationship Id="rId38" Type="http://schemas.openxmlformats.org/officeDocument/2006/relationships/image" Target="../media/image198.png"/><Relationship Id="rId46" Type="http://schemas.openxmlformats.org/officeDocument/2006/relationships/image" Target="../media/image205.png"/><Relationship Id="rId59" Type="http://schemas.openxmlformats.org/officeDocument/2006/relationships/image" Target="../media/image218.png"/><Relationship Id="rId20" Type="http://schemas.openxmlformats.org/officeDocument/2006/relationships/image" Target="../media/image180.png"/><Relationship Id="rId41" Type="http://schemas.openxmlformats.org/officeDocument/2006/relationships/image" Target="../media/image200.png"/><Relationship Id="rId54" Type="http://schemas.openxmlformats.org/officeDocument/2006/relationships/image" Target="../media/image213.png"/><Relationship Id="rId1" Type="http://schemas.microsoft.com/office/2007/relationships/media" Target="../media/media14.wma"/><Relationship Id="rId6" Type="http://schemas.openxmlformats.org/officeDocument/2006/relationships/image" Target="../media/image166.png"/><Relationship Id="rId15" Type="http://schemas.openxmlformats.org/officeDocument/2006/relationships/image" Target="../media/image175.png"/><Relationship Id="rId23" Type="http://schemas.openxmlformats.org/officeDocument/2006/relationships/image" Target="../media/image183.png"/><Relationship Id="rId28" Type="http://schemas.openxmlformats.org/officeDocument/2006/relationships/image" Target="../media/image188.png"/><Relationship Id="rId36" Type="http://schemas.openxmlformats.org/officeDocument/2006/relationships/image" Target="../media/image196.png"/><Relationship Id="rId49" Type="http://schemas.openxmlformats.org/officeDocument/2006/relationships/image" Target="../media/image208.png"/><Relationship Id="rId57" Type="http://schemas.openxmlformats.org/officeDocument/2006/relationships/image" Target="../media/image216.png"/><Relationship Id="rId10" Type="http://schemas.openxmlformats.org/officeDocument/2006/relationships/image" Target="../media/image170.png"/><Relationship Id="rId31" Type="http://schemas.openxmlformats.org/officeDocument/2006/relationships/image" Target="../media/image191.png"/><Relationship Id="rId44" Type="http://schemas.openxmlformats.org/officeDocument/2006/relationships/image" Target="../media/image203.png"/><Relationship Id="rId52" Type="http://schemas.openxmlformats.org/officeDocument/2006/relationships/image" Target="../media/image211.png"/><Relationship Id="rId60" Type="http://schemas.openxmlformats.org/officeDocument/2006/relationships/image" Target="../media/image219.png"/><Relationship Id="rId4" Type="http://schemas.openxmlformats.org/officeDocument/2006/relationships/image" Target="../media/image164.png"/><Relationship Id="rId9" Type="http://schemas.openxmlformats.org/officeDocument/2006/relationships/image" Target="../media/image16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5.wma"/><Relationship Id="rId1" Type="http://schemas.microsoft.com/office/2007/relationships/media" Target="../media/media15.wma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wma"/><Relationship Id="rId1" Type="http://schemas.microsoft.com/office/2007/relationships/media" Target="../media/media2.wma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.wma"/><Relationship Id="rId1" Type="http://schemas.microsoft.com/office/2007/relationships/media" Target="../media/media3.wma"/><Relationship Id="rId4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wma"/><Relationship Id="rId1" Type="http://schemas.microsoft.com/office/2007/relationships/media" Target="../media/media4.wma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21" Type="http://schemas.openxmlformats.org/officeDocument/2006/relationships/image" Target="../media/image19.png"/><Relationship Id="rId34" Type="http://schemas.openxmlformats.org/officeDocument/2006/relationships/image" Target="../media/image32.png"/><Relationship Id="rId42" Type="http://schemas.openxmlformats.org/officeDocument/2006/relationships/image" Target="../media/image40.png"/><Relationship Id="rId47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audio" Target="../media/media5.wma"/><Relationship Id="rId16" Type="http://schemas.openxmlformats.org/officeDocument/2006/relationships/image" Target="../media/image14.png"/><Relationship Id="rId29" Type="http://schemas.openxmlformats.org/officeDocument/2006/relationships/image" Target="../media/image27.png"/><Relationship Id="rId1" Type="http://schemas.microsoft.com/office/2007/relationships/media" Target="../media/media5.wma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.png"/><Relationship Id="rId18" Type="http://schemas.openxmlformats.org/officeDocument/2006/relationships/image" Target="../media/image59.png"/><Relationship Id="rId26" Type="http://schemas.openxmlformats.org/officeDocument/2006/relationships/image" Target="../media/image67.png"/><Relationship Id="rId39" Type="http://schemas.openxmlformats.org/officeDocument/2006/relationships/image" Target="../media/image80.png"/><Relationship Id="rId21" Type="http://schemas.openxmlformats.org/officeDocument/2006/relationships/image" Target="../media/image62.png"/><Relationship Id="rId34" Type="http://schemas.openxmlformats.org/officeDocument/2006/relationships/image" Target="../media/image75.png"/><Relationship Id="rId42" Type="http://schemas.openxmlformats.org/officeDocument/2006/relationships/image" Target="../media/image83.png"/><Relationship Id="rId47" Type="http://schemas.openxmlformats.org/officeDocument/2006/relationships/image" Target="../media/image88.png"/><Relationship Id="rId50" Type="http://schemas.openxmlformats.org/officeDocument/2006/relationships/image" Target="../media/image91.png"/><Relationship Id="rId55" Type="http://schemas.openxmlformats.org/officeDocument/2006/relationships/image" Target="../media/image96.png"/><Relationship Id="rId7" Type="http://schemas.openxmlformats.org/officeDocument/2006/relationships/image" Target="../media/image48.png"/><Relationship Id="rId2" Type="http://schemas.openxmlformats.org/officeDocument/2006/relationships/audio" Target="../media/media6.wma"/><Relationship Id="rId16" Type="http://schemas.openxmlformats.org/officeDocument/2006/relationships/image" Target="../media/image57.png"/><Relationship Id="rId29" Type="http://schemas.openxmlformats.org/officeDocument/2006/relationships/image" Target="../media/image70.png"/><Relationship Id="rId11" Type="http://schemas.openxmlformats.org/officeDocument/2006/relationships/image" Target="../media/image52.png"/><Relationship Id="rId24" Type="http://schemas.openxmlformats.org/officeDocument/2006/relationships/image" Target="../media/image65.png"/><Relationship Id="rId32" Type="http://schemas.openxmlformats.org/officeDocument/2006/relationships/image" Target="../media/image73.png"/><Relationship Id="rId37" Type="http://schemas.openxmlformats.org/officeDocument/2006/relationships/image" Target="../media/image78.png"/><Relationship Id="rId40" Type="http://schemas.openxmlformats.org/officeDocument/2006/relationships/image" Target="../media/image81.png"/><Relationship Id="rId45" Type="http://schemas.openxmlformats.org/officeDocument/2006/relationships/image" Target="../media/image86.png"/><Relationship Id="rId53" Type="http://schemas.openxmlformats.org/officeDocument/2006/relationships/image" Target="../media/image94.png"/><Relationship Id="rId5" Type="http://schemas.openxmlformats.org/officeDocument/2006/relationships/image" Target="../media/image46.png"/><Relationship Id="rId19" Type="http://schemas.openxmlformats.org/officeDocument/2006/relationships/image" Target="../media/image60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4" Type="http://schemas.openxmlformats.org/officeDocument/2006/relationships/image" Target="../media/image55.png"/><Relationship Id="rId22" Type="http://schemas.openxmlformats.org/officeDocument/2006/relationships/image" Target="../media/image63.png"/><Relationship Id="rId27" Type="http://schemas.openxmlformats.org/officeDocument/2006/relationships/image" Target="../media/image68.png"/><Relationship Id="rId30" Type="http://schemas.openxmlformats.org/officeDocument/2006/relationships/image" Target="../media/image71.png"/><Relationship Id="rId35" Type="http://schemas.openxmlformats.org/officeDocument/2006/relationships/image" Target="../media/image76.png"/><Relationship Id="rId43" Type="http://schemas.openxmlformats.org/officeDocument/2006/relationships/image" Target="../media/image84.png"/><Relationship Id="rId48" Type="http://schemas.openxmlformats.org/officeDocument/2006/relationships/image" Target="../media/image89.png"/><Relationship Id="rId56" Type="http://schemas.openxmlformats.org/officeDocument/2006/relationships/image" Target="../media/image97.png"/><Relationship Id="rId8" Type="http://schemas.openxmlformats.org/officeDocument/2006/relationships/image" Target="../media/image49.png"/><Relationship Id="rId51" Type="http://schemas.openxmlformats.org/officeDocument/2006/relationships/image" Target="../media/image92.png"/><Relationship Id="rId3" Type="http://schemas.openxmlformats.org/officeDocument/2006/relationships/slideLayout" Target="../slideLayouts/slideLayout2.xml"/><Relationship Id="rId12" Type="http://schemas.openxmlformats.org/officeDocument/2006/relationships/image" Target="../media/image53.png"/><Relationship Id="rId17" Type="http://schemas.openxmlformats.org/officeDocument/2006/relationships/image" Target="../media/image58.png"/><Relationship Id="rId25" Type="http://schemas.openxmlformats.org/officeDocument/2006/relationships/image" Target="../media/image66.png"/><Relationship Id="rId33" Type="http://schemas.openxmlformats.org/officeDocument/2006/relationships/image" Target="../media/image74.png"/><Relationship Id="rId38" Type="http://schemas.openxmlformats.org/officeDocument/2006/relationships/image" Target="../media/image79.png"/><Relationship Id="rId46" Type="http://schemas.openxmlformats.org/officeDocument/2006/relationships/image" Target="../media/image87.png"/><Relationship Id="rId20" Type="http://schemas.openxmlformats.org/officeDocument/2006/relationships/image" Target="../media/image61.png"/><Relationship Id="rId41" Type="http://schemas.openxmlformats.org/officeDocument/2006/relationships/image" Target="../media/image82.png"/><Relationship Id="rId54" Type="http://schemas.openxmlformats.org/officeDocument/2006/relationships/image" Target="../media/image95.png"/><Relationship Id="rId1" Type="http://schemas.microsoft.com/office/2007/relationships/media" Target="../media/media6.wma"/><Relationship Id="rId6" Type="http://schemas.openxmlformats.org/officeDocument/2006/relationships/image" Target="../media/image47.png"/><Relationship Id="rId15" Type="http://schemas.openxmlformats.org/officeDocument/2006/relationships/image" Target="../media/image56.png"/><Relationship Id="rId23" Type="http://schemas.openxmlformats.org/officeDocument/2006/relationships/image" Target="../media/image64.png"/><Relationship Id="rId28" Type="http://schemas.openxmlformats.org/officeDocument/2006/relationships/image" Target="../media/image69.png"/><Relationship Id="rId36" Type="http://schemas.openxmlformats.org/officeDocument/2006/relationships/image" Target="../media/image77.png"/><Relationship Id="rId49" Type="http://schemas.openxmlformats.org/officeDocument/2006/relationships/image" Target="../media/image90.png"/><Relationship Id="rId57" Type="http://schemas.openxmlformats.org/officeDocument/2006/relationships/image" Target="../media/image1.png"/><Relationship Id="rId10" Type="http://schemas.openxmlformats.org/officeDocument/2006/relationships/image" Target="../media/image51.png"/><Relationship Id="rId31" Type="http://schemas.openxmlformats.org/officeDocument/2006/relationships/image" Target="../media/image72.png"/><Relationship Id="rId44" Type="http://schemas.openxmlformats.org/officeDocument/2006/relationships/image" Target="../media/image85.png"/><Relationship Id="rId52" Type="http://schemas.openxmlformats.org/officeDocument/2006/relationships/image" Target="../media/image9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7.wma"/><Relationship Id="rId1" Type="http://schemas.microsoft.com/office/2007/relationships/media" Target="../media/media7.wma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8.wma"/><Relationship Id="rId1" Type="http://schemas.microsoft.com/office/2007/relationships/media" Target="../media/media8.wma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9.wma"/><Relationship Id="rId1" Type="http://schemas.microsoft.com/office/2007/relationships/media" Target="../media/media9.wma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6000" dirty="0" smtClean="0"/>
              <a:t>STATISTICAL QUALITY CONTROL - II</a:t>
            </a:r>
            <a:endParaRPr lang="en-IN" sz="6000" dirty="0"/>
          </a:p>
        </p:txBody>
      </p:sp>
      <p:pic>
        <p:nvPicPr>
          <p:cNvPr id="4" name="Audio 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3796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93902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 txBox="1"/>
          <p:nvPr/>
        </p:nvSpPr>
        <p:spPr>
          <a:xfrm>
            <a:off x="2418081" y="1047750"/>
            <a:ext cx="453961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>
              <a:spcBef>
                <a:spcPts val="100"/>
              </a:spcBef>
            </a:pPr>
            <a:r>
              <a:rPr sz="2800" spc="40" dirty="0">
                <a:solidFill>
                  <a:srgbClr val="FFCC66"/>
                </a:solidFill>
                <a:latin typeface="Arial"/>
                <a:cs typeface="Arial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Total no.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of</a:t>
            </a:r>
            <a:r>
              <a:rPr sz="2800" spc="-16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defectives/T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148" name="object 2148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otal no. of units</a:t>
            </a:r>
            <a:r>
              <a:rPr spc="-60" dirty="0"/>
              <a:t> </a:t>
            </a:r>
            <a:r>
              <a:rPr dirty="0"/>
              <a:t>=</a:t>
            </a:r>
          </a:p>
        </p:txBody>
      </p:sp>
      <p:sp>
        <p:nvSpPr>
          <p:cNvPr id="2149" name="object 2149"/>
          <p:cNvSpPr txBox="1"/>
          <p:nvPr/>
        </p:nvSpPr>
        <p:spPr>
          <a:xfrm>
            <a:off x="1524000" y="1546226"/>
            <a:ext cx="276860" cy="333425"/>
          </a:xfrm>
          <a:prstGeom prst="rect">
            <a:avLst/>
          </a:prstGeom>
          <a:solidFill>
            <a:srgbClr val="6B00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550"/>
              </a:lnSpc>
            </a:pPr>
            <a:r>
              <a:rPr sz="2800" u="sng" dirty="0">
                <a:solidFill>
                  <a:srgbClr val="FFCC66"/>
                </a:solidFill>
                <a:uFill>
                  <a:solidFill>
                    <a:srgbClr val="89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u="sng" spc="45" dirty="0">
                <a:solidFill>
                  <a:srgbClr val="FFCC66"/>
                </a:solidFill>
                <a:uFill>
                  <a:solidFill>
                    <a:srgbClr val="890000"/>
                  </a:solidFill>
                </a:uFill>
                <a:latin typeface="Times New Roman"/>
                <a:cs typeface="Times New Roman"/>
              </a:rPr>
              <a:t> 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2058669" y="1474470"/>
            <a:ext cx="5118100" cy="3437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60/1000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0.06</a:t>
            </a:r>
            <a:endParaRPr sz="2800">
              <a:latin typeface="Comic Sans MS"/>
              <a:cs typeface="Comic Sans MS"/>
            </a:endParaRPr>
          </a:p>
          <a:p>
            <a:pPr marL="12700">
              <a:tabLst>
                <a:tab pos="1500505" algn="l"/>
              </a:tabLst>
            </a:pPr>
            <a:r>
              <a:rPr sz="2800" spc="-135" dirty="0">
                <a:solidFill>
                  <a:srgbClr val="FFCC66"/>
                </a:solidFill>
                <a:latin typeface="Arial"/>
                <a:cs typeface="Arial"/>
              </a:rPr>
              <a:t>»q</a:t>
            </a:r>
            <a:r>
              <a:rPr sz="2800" spc="-135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4200" spc="-202" baseline="-2976" dirty="0">
                <a:latin typeface="Lucida Sans Unicode"/>
                <a:cs typeface="Lucida Sans Unicode"/>
              </a:rPr>
              <a:t>̅</a:t>
            </a:r>
            <a:r>
              <a:rPr sz="4200" spc="-375" baseline="-2976" dirty="0">
                <a:latin typeface="Lucida Sans Unicode"/>
                <a:cs typeface="Lucida Sans Unicode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800" spc="4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1-	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1- 0.06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 0.94</a:t>
            </a:r>
            <a:endParaRPr sz="2800">
              <a:latin typeface="Comic Sans MS"/>
              <a:cs typeface="Comic Sans MS"/>
            </a:endParaRPr>
          </a:p>
          <a:p>
            <a:pPr marL="12700" marR="1474470" indent="365760">
              <a:lnSpc>
                <a:spcPct val="200000"/>
              </a:lnSpc>
            </a:pP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0.06 (central</a:t>
            </a:r>
            <a:r>
              <a:rPr sz="2800" spc="-7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line)  UCL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C </a:t>
            </a:r>
            <a:r>
              <a:rPr sz="2800" spc="40" dirty="0">
                <a:solidFill>
                  <a:srgbClr val="FFCC66"/>
                </a:solidFill>
                <a:latin typeface="Arial"/>
                <a:cs typeface="Arial"/>
              </a:rPr>
              <a:t>+ </a:t>
            </a:r>
            <a:r>
              <a:rPr sz="2800" spc="-5" dirty="0">
                <a:solidFill>
                  <a:srgbClr val="FFCC66"/>
                </a:solidFill>
                <a:latin typeface="Arial"/>
                <a:cs typeface="Arial"/>
              </a:rPr>
              <a:t>3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√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√ </a:t>
            </a:r>
            <a:r>
              <a:rPr sz="2800" spc="204" dirty="0">
                <a:solidFill>
                  <a:srgbClr val="FFCC66"/>
                </a:solidFill>
                <a:latin typeface="Arial"/>
                <a:cs typeface="Arial"/>
              </a:rPr>
              <a:t>.</a:t>
            </a:r>
            <a:r>
              <a:rPr sz="2800" spc="-484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800" spc="-290" dirty="0">
                <a:solidFill>
                  <a:srgbClr val="FFCC66"/>
                </a:solidFill>
                <a:latin typeface="Arial"/>
                <a:cs typeface="Arial"/>
              </a:rPr>
              <a:t>q</a:t>
            </a:r>
            <a:r>
              <a:rPr sz="2800" spc="-290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2800" spc="-290" dirty="0">
                <a:solidFill>
                  <a:srgbClr val="FFCC66"/>
                </a:solidFill>
                <a:latin typeface="Comic Sans MS"/>
                <a:cs typeface="Comic Sans MS"/>
              </a:rPr>
              <a:t>/</a:t>
            </a:r>
            <a:r>
              <a:rPr sz="4200" spc="-434" baseline="-2976" dirty="0">
                <a:latin typeface="Comic Sans MS"/>
                <a:cs typeface="Comic Sans MS"/>
              </a:rPr>
              <a:t>/</a:t>
            </a:r>
            <a:r>
              <a:rPr sz="2800" spc="-290" dirty="0">
                <a:solidFill>
                  <a:srgbClr val="FFCC66"/>
                </a:solidFill>
                <a:latin typeface="Comic Sans MS"/>
                <a:cs typeface="Comic Sans MS"/>
              </a:rPr>
              <a:t>n</a:t>
            </a:r>
            <a:endParaRPr sz="2800">
              <a:latin typeface="Comic Sans MS"/>
              <a:cs typeface="Comic Sans MS"/>
            </a:endParaRPr>
          </a:p>
          <a:p>
            <a:pPr marL="802005">
              <a:lnSpc>
                <a:spcPts val="3350"/>
              </a:lnSpc>
            </a:pP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0.06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+</a:t>
            </a:r>
            <a:r>
              <a:rPr sz="2800" spc="-9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3√0.06x0.94/100</a:t>
            </a:r>
            <a:endParaRPr sz="2800">
              <a:latin typeface="Comic Sans MS"/>
              <a:cs typeface="Comic Sans MS"/>
            </a:endParaRPr>
          </a:p>
          <a:p>
            <a:pPr marL="759460"/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0.1311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2058669" y="4886959"/>
            <a:ext cx="5200650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376045" algn="l"/>
              </a:tabLst>
            </a:pP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LCL</a:t>
            </a:r>
            <a:r>
              <a:rPr sz="2800" spc="-1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800" spc="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L	-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3</a:t>
            </a:r>
            <a:r>
              <a:rPr sz="2800" spc="-6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√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√</a:t>
            </a:r>
            <a:r>
              <a:rPr sz="2800" spc="-44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204" dirty="0">
                <a:solidFill>
                  <a:srgbClr val="FFCC66"/>
                </a:solidFill>
                <a:latin typeface="Arial"/>
                <a:cs typeface="Arial"/>
              </a:rPr>
              <a:t>.</a:t>
            </a:r>
            <a:r>
              <a:rPr sz="2800" spc="-21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800" spc="-290" dirty="0">
                <a:solidFill>
                  <a:srgbClr val="FFCC66"/>
                </a:solidFill>
                <a:latin typeface="Arial"/>
                <a:cs typeface="Arial"/>
              </a:rPr>
              <a:t>q</a:t>
            </a:r>
            <a:r>
              <a:rPr sz="2800" spc="-290" dirty="0">
                <a:solidFill>
                  <a:srgbClr val="FFCC66"/>
                </a:solidFill>
                <a:latin typeface="Arial Black"/>
                <a:cs typeface="Arial Black"/>
              </a:rPr>
              <a:t>̅</a:t>
            </a:r>
            <a:r>
              <a:rPr sz="2800" spc="-290" dirty="0">
                <a:solidFill>
                  <a:srgbClr val="FFCC66"/>
                </a:solidFill>
                <a:latin typeface="Comic Sans MS"/>
                <a:cs typeface="Comic Sans MS"/>
              </a:rPr>
              <a:t>/</a:t>
            </a:r>
            <a:r>
              <a:rPr sz="4200" spc="-434" baseline="-2976" dirty="0">
                <a:latin typeface="Comic Sans MS"/>
                <a:cs typeface="Comic Sans MS"/>
              </a:rPr>
              <a:t>/</a:t>
            </a:r>
            <a:r>
              <a:rPr sz="2800" spc="-290" dirty="0">
                <a:solidFill>
                  <a:srgbClr val="FFCC66"/>
                </a:solidFill>
                <a:latin typeface="Comic Sans MS"/>
                <a:cs typeface="Comic Sans MS"/>
              </a:rPr>
              <a:t>n</a:t>
            </a:r>
            <a:endParaRPr sz="2800">
              <a:latin typeface="Comic Sans MS"/>
              <a:cs typeface="Comic Sans MS"/>
            </a:endParaRPr>
          </a:p>
          <a:p>
            <a:pPr marL="689610"/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0.06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- 3 √</a:t>
            </a:r>
            <a:r>
              <a:rPr sz="2800" spc="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0.06x0.94/100</a:t>
            </a:r>
            <a:endParaRPr sz="2800">
              <a:latin typeface="Comic Sans MS"/>
              <a:cs typeface="Comic Sans MS"/>
            </a:endParaRPr>
          </a:p>
          <a:p>
            <a:pPr marL="652780"/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-0.0111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0</a:t>
            </a:r>
            <a:endParaRPr sz="2800">
              <a:latin typeface="Comic Sans MS"/>
              <a:cs typeface="Comic Sans MS"/>
            </a:endParaRPr>
          </a:p>
        </p:txBody>
      </p:sp>
      <p:pic>
        <p:nvPicPr>
          <p:cNvPr id="2152" name="Audio 215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348568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1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5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0" y="187007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153410" y="16478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153410" y="16446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53410" y="16414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153410" y="16383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53410" y="16351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153410" y="16319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53410" y="16287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153410" y="16256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153410" y="16224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153410" y="16192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153410" y="16160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153410" y="16129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153410" y="16097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153410" y="16065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153410" y="16033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153410" y="16002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153410" y="15970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153410" y="15938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153410" y="15906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153410" y="15875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153410" y="15843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153410" y="15811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153410" y="15779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3153410" y="15748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153410" y="15716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3153410" y="15684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3153410" y="15652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3153410" y="15621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6210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3153410" y="15589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89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3153410" y="15557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5575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3153410" y="15525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5257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3153410" y="15494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4940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3153410" y="15462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462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3153410" y="15430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4305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3153410" y="15398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3987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3153410" y="15367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3670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3153410" y="153352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335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3153410" y="153035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53035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3153410" y="152717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52717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3153410" y="1524000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>
                <a:moveTo>
                  <a:pt x="0" y="0"/>
                </a:moveTo>
                <a:lnTo>
                  <a:pt x="406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52400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3140710" y="1520825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915919" y="15208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140710" y="1517650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915919" y="151765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140710" y="1514475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915919" y="151447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140710" y="1511300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915919" y="151130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64782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644650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64147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638300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6351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6319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6287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62560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6224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6192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6160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61290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6097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6065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6033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60020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970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938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906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8750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843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811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779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7480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716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68450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6527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891279" y="1306830"/>
            <a:ext cx="1270" cy="3613150"/>
          </a:xfrm>
          <a:custGeom>
            <a:avLst/>
            <a:gdLst/>
            <a:ahLst/>
            <a:cxnLst/>
            <a:rect l="l" t="t" r="r" b="b"/>
            <a:pathLst>
              <a:path w="1269" h="3613150">
                <a:moveTo>
                  <a:pt x="0" y="0"/>
                </a:moveTo>
                <a:lnTo>
                  <a:pt x="1269" y="361315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891279" y="4921250"/>
            <a:ext cx="4274820" cy="0"/>
          </a:xfrm>
          <a:custGeom>
            <a:avLst/>
            <a:gdLst/>
            <a:ahLst/>
            <a:cxnLst/>
            <a:rect l="l" t="t" r="r" b="b"/>
            <a:pathLst>
              <a:path w="4274820">
                <a:moveTo>
                  <a:pt x="0" y="0"/>
                </a:moveTo>
                <a:lnTo>
                  <a:pt x="42748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891279" y="2109470"/>
            <a:ext cx="4274820" cy="2540"/>
          </a:xfrm>
          <a:custGeom>
            <a:avLst/>
            <a:gdLst/>
            <a:ahLst/>
            <a:cxnLst/>
            <a:rect l="l" t="t" r="r" b="b"/>
            <a:pathLst>
              <a:path w="4274820" h="2539">
                <a:moveTo>
                  <a:pt x="0" y="0"/>
                </a:moveTo>
                <a:lnTo>
                  <a:pt x="4274820" y="2539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891279" y="3716020"/>
            <a:ext cx="4274820" cy="1270"/>
          </a:xfrm>
          <a:custGeom>
            <a:avLst/>
            <a:gdLst/>
            <a:ahLst/>
            <a:cxnLst/>
            <a:rect l="l" t="t" r="r" b="b"/>
            <a:pathLst>
              <a:path w="4274820" h="1270">
                <a:moveTo>
                  <a:pt x="0" y="0"/>
                </a:moveTo>
                <a:lnTo>
                  <a:pt x="4274820" y="1269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891279" y="4919979"/>
            <a:ext cx="4274820" cy="1270"/>
          </a:xfrm>
          <a:custGeom>
            <a:avLst/>
            <a:gdLst/>
            <a:ahLst/>
            <a:cxnLst/>
            <a:rect l="l" t="t" r="r" b="b"/>
            <a:pathLst>
              <a:path w="4274820" h="1270">
                <a:moveTo>
                  <a:pt x="0" y="0"/>
                </a:moveTo>
                <a:lnTo>
                  <a:pt x="4274820" y="127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8364219" y="1930400"/>
            <a:ext cx="161290" cy="359410"/>
          </a:xfrm>
          <a:custGeom>
            <a:avLst/>
            <a:gdLst/>
            <a:ahLst/>
            <a:cxnLst/>
            <a:rect l="l" t="t" r="r" b="b"/>
            <a:pathLst>
              <a:path w="161290" h="359410">
                <a:moveTo>
                  <a:pt x="71120" y="0"/>
                </a:moveTo>
                <a:lnTo>
                  <a:pt x="0" y="0"/>
                </a:lnTo>
                <a:lnTo>
                  <a:pt x="0" y="208279"/>
                </a:lnTo>
                <a:lnTo>
                  <a:pt x="1270" y="257810"/>
                </a:lnTo>
                <a:lnTo>
                  <a:pt x="1270" y="274320"/>
                </a:lnTo>
                <a:lnTo>
                  <a:pt x="2412" y="285750"/>
                </a:lnTo>
                <a:lnTo>
                  <a:pt x="2539" y="290829"/>
                </a:lnTo>
                <a:lnTo>
                  <a:pt x="3809" y="295910"/>
                </a:lnTo>
                <a:lnTo>
                  <a:pt x="5079" y="299720"/>
                </a:lnTo>
                <a:lnTo>
                  <a:pt x="5079" y="304800"/>
                </a:lnTo>
                <a:lnTo>
                  <a:pt x="6350" y="308610"/>
                </a:lnTo>
                <a:lnTo>
                  <a:pt x="8889" y="313689"/>
                </a:lnTo>
                <a:lnTo>
                  <a:pt x="10159" y="317500"/>
                </a:lnTo>
                <a:lnTo>
                  <a:pt x="15239" y="325120"/>
                </a:lnTo>
                <a:lnTo>
                  <a:pt x="17779" y="330200"/>
                </a:lnTo>
                <a:lnTo>
                  <a:pt x="31750" y="344170"/>
                </a:lnTo>
                <a:lnTo>
                  <a:pt x="36829" y="346710"/>
                </a:lnTo>
                <a:lnTo>
                  <a:pt x="40639" y="349250"/>
                </a:lnTo>
                <a:lnTo>
                  <a:pt x="50800" y="354329"/>
                </a:lnTo>
                <a:lnTo>
                  <a:pt x="66039" y="358139"/>
                </a:lnTo>
                <a:lnTo>
                  <a:pt x="72389" y="359410"/>
                </a:lnTo>
                <a:lnTo>
                  <a:pt x="93979" y="359410"/>
                </a:lnTo>
                <a:lnTo>
                  <a:pt x="99059" y="358139"/>
                </a:lnTo>
                <a:lnTo>
                  <a:pt x="104139" y="358139"/>
                </a:lnTo>
                <a:lnTo>
                  <a:pt x="109220" y="356870"/>
                </a:lnTo>
                <a:lnTo>
                  <a:pt x="113029" y="354329"/>
                </a:lnTo>
                <a:lnTo>
                  <a:pt x="118109" y="353060"/>
                </a:lnTo>
                <a:lnTo>
                  <a:pt x="125729" y="347979"/>
                </a:lnTo>
                <a:lnTo>
                  <a:pt x="129539" y="346710"/>
                </a:lnTo>
                <a:lnTo>
                  <a:pt x="133350" y="342900"/>
                </a:lnTo>
                <a:lnTo>
                  <a:pt x="137159" y="340360"/>
                </a:lnTo>
                <a:lnTo>
                  <a:pt x="142239" y="332739"/>
                </a:lnTo>
                <a:lnTo>
                  <a:pt x="146050" y="328929"/>
                </a:lnTo>
                <a:lnTo>
                  <a:pt x="148589" y="325120"/>
                </a:lnTo>
                <a:lnTo>
                  <a:pt x="149859" y="320039"/>
                </a:lnTo>
                <a:lnTo>
                  <a:pt x="152400" y="316229"/>
                </a:lnTo>
                <a:lnTo>
                  <a:pt x="153670" y="312420"/>
                </a:lnTo>
                <a:lnTo>
                  <a:pt x="156209" y="308610"/>
                </a:lnTo>
                <a:lnTo>
                  <a:pt x="157479" y="303529"/>
                </a:lnTo>
                <a:lnTo>
                  <a:pt x="158750" y="299720"/>
                </a:lnTo>
                <a:lnTo>
                  <a:pt x="78739" y="299720"/>
                </a:lnTo>
                <a:lnTo>
                  <a:pt x="78739" y="298450"/>
                </a:lnTo>
                <a:lnTo>
                  <a:pt x="76200" y="298450"/>
                </a:lnTo>
                <a:lnTo>
                  <a:pt x="73659" y="295910"/>
                </a:lnTo>
                <a:lnTo>
                  <a:pt x="73659" y="294639"/>
                </a:lnTo>
                <a:lnTo>
                  <a:pt x="72389" y="293370"/>
                </a:lnTo>
                <a:lnTo>
                  <a:pt x="72389" y="285750"/>
                </a:lnTo>
                <a:lnTo>
                  <a:pt x="71120" y="283210"/>
                </a:lnTo>
                <a:lnTo>
                  <a:pt x="71120" y="0"/>
                </a:lnTo>
                <a:close/>
              </a:path>
              <a:path w="161290" h="359410">
                <a:moveTo>
                  <a:pt x="161289" y="0"/>
                </a:moveTo>
                <a:lnTo>
                  <a:pt x="91439" y="0"/>
                </a:lnTo>
                <a:lnTo>
                  <a:pt x="91439" y="280670"/>
                </a:lnTo>
                <a:lnTo>
                  <a:pt x="90170" y="284479"/>
                </a:lnTo>
                <a:lnTo>
                  <a:pt x="90170" y="290829"/>
                </a:lnTo>
                <a:lnTo>
                  <a:pt x="88900" y="293370"/>
                </a:lnTo>
                <a:lnTo>
                  <a:pt x="88900" y="295910"/>
                </a:lnTo>
                <a:lnTo>
                  <a:pt x="87629" y="295910"/>
                </a:lnTo>
                <a:lnTo>
                  <a:pt x="87629" y="297179"/>
                </a:lnTo>
                <a:lnTo>
                  <a:pt x="86359" y="297179"/>
                </a:lnTo>
                <a:lnTo>
                  <a:pt x="86359" y="298450"/>
                </a:lnTo>
                <a:lnTo>
                  <a:pt x="83820" y="298450"/>
                </a:lnTo>
                <a:lnTo>
                  <a:pt x="82550" y="299720"/>
                </a:lnTo>
                <a:lnTo>
                  <a:pt x="158750" y="299720"/>
                </a:lnTo>
                <a:lnTo>
                  <a:pt x="158750" y="295910"/>
                </a:lnTo>
                <a:lnTo>
                  <a:pt x="160020" y="292100"/>
                </a:lnTo>
                <a:lnTo>
                  <a:pt x="161289" y="281939"/>
                </a:lnTo>
                <a:lnTo>
                  <a:pt x="1612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8364219" y="1930400"/>
            <a:ext cx="161290" cy="359410"/>
          </a:xfrm>
          <a:custGeom>
            <a:avLst/>
            <a:gdLst/>
            <a:ahLst/>
            <a:cxnLst/>
            <a:rect l="l" t="t" r="r" b="b"/>
            <a:pathLst>
              <a:path w="161290" h="359410">
                <a:moveTo>
                  <a:pt x="161289" y="0"/>
                </a:moveTo>
                <a:lnTo>
                  <a:pt x="161289" y="234950"/>
                </a:lnTo>
                <a:lnTo>
                  <a:pt x="161289" y="254000"/>
                </a:lnTo>
                <a:lnTo>
                  <a:pt x="161289" y="269239"/>
                </a:lnTo>
                <a:lnTo>
                  <a:pt x="161289" y="281939"/>
                </a:lnTo>
                <a:lnTo>
                  <a:pt x="160020" y="292100"/>
                </a:lnTo>
                <a:lnTo>
                  <a:pt x="158750" y="295910"/>
                </a:lnTo>
                <a:lnTo>
                  <a:pt x="158750" y="299720"/>
                </a:lnTo>
                <a:lnTo>
                  <a:pt x="157479" y="303529"/>
                </a:lnTo>
                <a:lnTo>
                  <a:pt x="156209" y="308610"/>
                </a:lnTo>
                <a:lnTo>
                  <a:pt x="153670" y="312420"/>
                </a:lnTo>
                <a:lnTo>
                  <a:pt x="152400" y="316229"/>
                </a:lnTo>
                <a:lnTo>
                  <a:pt x="149859" y="320039"/>
                </a:lnTo>
                <a:lnTo>
                  <a:pt x="148589" y="325120"/>
                </a:lnTo>
                <a:lnTo>
                  <a:pt x="146050" y="328929"/>
                </a:lnTo>
                <a:lnTo>
                  <a:pt x="142239" y="332739"/>
                </a:lnTo>
                <a:lnTo>
                  <a:pt x="139700" y="336550"/>
                </a:lnTo>
                <a:lnTo>
                  <a:pt x="137159" y="340360"/>
                </a:lnTo>
                <a:lnTo>
                  <a:pt x="133350" y="342900"/>
                </a:lnTo>
                <a:lnTo>
                  <a:pt x="129539" y="346710"/>
                </a:lnTo>
                <a:lnTo>
                  <a:pt x="125729" y="347979"/>
                </a:lnTo>
                <a:lnTo>
                  <a:pt x="121920" y="350520"/>
                </a:lnTo>
                <a:lnTo>
                  <a:pt x="118109" y="353060"/>
                </a:lnTo>
                <a:lnTo>
                  <a:pt x="113029" y="354329"/>
                </a:lnTo>
                <a:lnTo>
                  <a:pt x="109220" y="356870"/>
                </a:lnTo>
                <a:lnTo>
                  <a:pt x="104139" y="358139"/>
                </a:lnTo>
                <a:lnTo>
                  <a:pt x="99059" y="358139"/>
                </a:lnTo>
                <a:lnTo>
                  <a:pt x="93979" y="359410"/>
                </a:lnTo>
                <a:lnTo>
                  <a:pt x="88900" y="359410"/>
                </a:lnTo>
                <a:lnTo>
                  <a:pt x="83820" y="359410"/>
                </a:lnTo>
                <a:lnTo>
                  <a:pt x="77470" y="359410"/>
                </a:lnTo>
                <a:lnTo>
                  <a:pt x="72389" y="359410"/>
                </a:lnTo>
                <a:lnTo>
                  <a:pt x="66039" y="358139"/>
                </a:lnTo>
                <a:lnTo>
                  <a:pt x="60959" y="356870"/>
                </a:lnTo>
                <a:lnTo>
                  <a:pt x="55879" y="355600"/>
                </a:lnTo>
                <a:lnTo>
                  <a:pt x="50800" y="354329"/>
                </a:lnTo>
                <a:lnTo>
                  <a:pt x="45720" y="351789"/>
                </a:lnTo>
                <a:lnTo>
                  <a:pt x="40639" y="349250"/>
                </a:lnTo>
                <a:lnTo>
                  <a:pt x="36829" y="346710"/>
                </a:lnTo>
                <a:lnTo>
                  <a:pt x="31750" y="344170"/>
                </a:lnTo>
                <a:lnTo>
                  <a:pt x="27939" y="340360"/>
                </a:lnTo>
                <a:lnTo>
                  <a:pt x="24129" y="336550"/>
                </a:lnTo>
                <a:lnTo>
                  <a:pt x="21589" y="334010"/>
                </a:lnTo>
                <a:lnTo>
                  <a:pt x="17779" y="330200"/>
                </a:lnTo>
                <a:lnTo>
                  <a:pt x="15239" y="325120"/>
                </a:lnTo>
                <a:lnTo>
                  <a:pt x="12700" y="321310"/>
                </a:lnTo>
                <a:lnTo>
                  <a:pt x="10159" y="317500"/>
                </a:lnTo>
                <a:lnTo>
                  <a:pt x="8889" y="313689"/>
                </a:lnTo>
                <a:lnTo>
                  <a:pt x="6350" y="308610"/>
                </a:lnTo>
                <a:lnTo>
                  <a:pt x="5079" y="304800"/>
                </a:lnTo>
                <a:lnTo>
                  <a:pt x="5079" y="299720"/>
                </a:lnTo>
                <a:lnTo>
                  <a:pt x="3809" y="295910"/>
                </a:lnTo>
                <a:lnTo>
                  <a:pt x="2539" y="290829"/>
                </a:lnTo>
                <a:lnTo>
                  <a:pt x="2539" y="287020"/>
                </a:lnTo>
                <a:lnTo>
                  <a:pt x="1270" y="274320"/>
                </a:lnTo>
                <a:lnTo>
                  <a:pt x="1270" y="257810"/>
                </a:lnTo>
                <a:lnTo>
                  <a:pt x="0" y="208279"/>
                </a:lnTo>
                <a:lnTo>
                  <a:pt x="0" y="0"/>
                </a:lnTo>
                <a:lnTo>
                  <a:pt x="71120" y="0"/>
                </a:lnTo>
                <a:lnTo>
                  <a:pt x="71120" y="264160"/>
                </a:lnTo>
                <a:lnTo>
                  <a:pt x="71120" y="274320"/>
                </a:lnTo>
                <a:lnTo>
                  <a:pt x="71120" y="283210"/>
                </a:lnTo>
                <a:lnTo>
                  <a:pt x="72389" y="285750"/>
                </a:lnTo>
                <a:lnTo>
                  <a:pt x="72389" y="289560"/>
                </a:lnTo>
                <a:lnTo>
                  <a:pt x="72389" y="292100"/>
                </a:lnTo>
                <a:lnTo>
                  <a:pt x="72389" y="293370"/>
                </a:lnTo>
                <a:lnTo>
                  <a:pt x="73659" y="294639"/>
                </a:lnTo>
                <a:lnTo>
                  <a:pt x="73659" y="295910"/>
                </a:lnTo>
                <a:lnTo>
                  <a:pt x="74929" y="297179"/>
                </a:lnTo>
                <a:lnTo>
                  <a:pt x="76200" y="298450"/>
                </a:lnTo>
                <a:lnTo>
                  <a:pt x="77470" y="298450"/>
                </a:lnTo>
                <a:lnTo>
                  <a:pt x="78739" y="298450"/>
                </a:lnTo>
                <a:lnTo>
                  <a:pt x="78739" y="299720"/>
                </a:lnTo>
                <a:lnTo>
                  <a:pt x="80009" y="299720"/>
                </a:lnTo>
                <a:lnTo>
                  <a:pt x="81279" y="299720"/>
                </a:lnTo>
                <a:lnTo>
                  <a:pt x="82550" y="299720"/>
                </a:lnTo>
                <a:lnTo>
                  <a:pt x="83820" y="298450"/>
                </a:lnTo>
                <a:lnTo>
                  <a:pt x="85089" y="298450"/>
                </a:lnTo>
                <a:lnTo>
                  <a:pt x="86359" y="298450"/>
                </a:lnTo>
                <a:lnTo>
                  <a:pt x="86359" y="297179"/>
                </a:lnTo>
                <a:lnTo>
                  <a:pt x="87629" y="297179"/>
                </a:lnTo>
                <a:lnTo>
                  <a:pt x="87629" y="295910"/>
                </a:lnTo>
                <a:lnTo>
                  <a:pt x="88900" y="295910"/>
                </a:lnTo>
                <a:lnTo>
                  <a:pt x="88900" y="294639"/>
                </a:lnTo>
                <a:lnTo>
                  <a:pt x="88900" y="293370"/>
                </a:lnTo>
                <a:lnTo>
                  <a:pt x="90170" y="290829"/>
                </a:lnTo>
                <a:lnTo>
                  <a:pt x="90170" y="288289"/>
                </a:lnTo>
                <a:lnTo>
                  <a:pt x="90170" y="284479"/>
                </a:lnTo>
                <a:lnTo>
                  <a:pt x="91439" y="280670"/>
                </a:lnTo>
                <a:lnTo>
                  <a:pt x="91439" y="271779"/>
                </a:lnTo>
                <a:lnTo>
                  <a:pt x="91439" y="259079"/>
                </a:lnTo>
                <a:lnTo>
                  <a:pt x="91439" y="0"/>
                </a:lnTo>
                <a:lnTo>
                  <a:pt x="1612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8550909" y="1922779"/>
            <a:ext cx="167640" cy="367030"/>
          </a:xfrm>
          <a:custGeom>
            <a:avLst/>
            <a:gdLst/>
            <a:ahLst/>
            <a:cxnLst/>
            <a:rect l="l" t="t" r="r" b="b"/>
            <a:pathLst>
              <a:path w="167640" h="367030">
                <a:moveTo>
                  <a:pt x="97790" y="0"/>
                </a:moveTo>
                <a:lnTo>
                  <a:pt x="72390" y="0"/>
                </a:lnTo>
                <a:lnTo>
                  <a:pt x="66040" y="1270"/>
                </a:lnTo>
                <a:lnTo>
                  <a:pt x="60960" y="1270"/>
                </a:lnTo>
                <a:lnTo>
                  <a:pt x="55880" y="3810"/>
                </a:lnTo>
                <a:lnTo>
                  <a:pt x="50800" y="5080"/>
                </a:lnTo>
                <a:lnTo>
                  <a:pt x="46990" y="7620"/>
                </a:lnTo>
                <a:lnTo>
                  <a:pt x="17780" y="33020"/>
                </a:lnTo>
                <a:lnTo>
                  <a:pt x="15240" y="38100"/>
                </a:lnTo>
                <a:lnTo>
                  <a:pt x="12700" y="41910"/>
                </a:lnTo>
                <a:lnTo>
                  <a:pt x="10160" y="46990"/>
                </a:lnTo>
                <a:lnTo>
                  <a:pt x="7620" y="50800"/>
                </a:lnTo>
                <a:lnTo>
                  <a:pt x="5080" y="60960"/>
                </a:lnTo>
                <a:lnTo>
                  <a:pt x="3810" y="64770"/>
                </a:lnTo>
                <a:lnTo>
                  <a:pt x="3810" y="69850"/>
                </a:lnTo>
                <a:lnTo>
                  <a:pt x="2540" y="74930"/>
                </a:lnTo>
                <a:lnTo>
                  <a:pt x="1270" y="85090"/>
                </a:lnTo>
                <a:lnTo>
                  <a:pt x="1270" y="97790"/>
                </a:lnTo>
                <a:lnTo>
                  <a:pt x="0" y="113030"/>
                </a:lnTo>
                <a:lnTo>
                  <a:pt x="0" y="234950"/>
                </a:lnTo>
                <a:lnTo>
                  <a:pt x="1203" y="257810"/>
                </a:lnTo>
                <a:lnTo>
                  <a:pt x="1270" y="269240"/>
                </a:lnTo>
                <a:lnTo>
                  <a:pt x="2540" y="279400"/>
                </a:lnTo>
                <a:lnTo>
                  <a:pt x="2540" y="289560"/>
                </a:lnTo>
                <a:lnTo>
                  <a:pt x="5080" y="304800"/>
                </a:lnTo>
                <a:lnTo>
                  <a:pt x="7620" y="312420"/>
                </a:lnTo>
                <a:lnTo>
                  <a:pt x="8890" y="318770"/>
                </a:lnTo>
                <a:lnTo>
                  <a:pt x="11430" y="325120"/>
                </a:lnTo>
                <a:lnTo>
                  <a:pt x="13970" y="330200"/>
                </a:lnTo>
                <a:lnTo>
                  <a:pt x="17780" y="335280"/>
                </a:lnTo>
                <a:lnTo>
                  <a:pt x="20320" y="340360"/>
                </a:lnTo>
                <a:lnTo>
                  <a:pt x="29210" y="349250"/>
                </a:lnTo>
                <a:lnTo>
                  <a:pt x="34290" y="353060"/>
                </a:lnTo>
                <a:lnTo>
                  <a:pt x="39370" y="355600"/>
                </a:lnTo>
                <a:lnTo>
                  <a:pt x="44450" y="359410"/>
                </a:lnTo>
                <a:lnTo>
                  <a:pt x="50800" y="361950"/>
                </a:lnTo>
                <a:lnTo>
                  <a:pt x="55880" y="364490"/>
                </a:lnTo>
                <a:lnTo>
                  <a:pt x="63500" y="365760"/>
                </a:lnTo>
                <a:lnTo>
                  <a:pt x="69850" y="365760"/>
                </a:lnTo>
                <a:lnTo>
                  <a:pt x="77470" y="367030"/>
                </a:lnTo>
                <a:lnTo>
                  <a:pt x="92710" y="367030"/>
                </a:lnTo>
                <a:lnTo>
                  <a:pt x="99060" y="365760"/>
                </a:lnTo>
                <a:lnTo>
                  <a:pt x="106680" y="364490"/>
                </a:lnTo>
                <a:lnTo>
                  <a:pt x="111760" y="363220"/>
                </a:lnTo>
                <a:lnTo>
                  <a:pt x="118110" y="360680"/>
                </a:lnTo>
                <a:lnTo>
                  <a:pt x="124460" y="356870"/>
                </a:lnTo>
                <a:lnTo>
                  <a:pt x="129540" y="354330"/>
                </a:lnTo>
                <a:lnTo>
                  <a:pt x="134620" y="350520"/>
                </a:lnTo>
                <a:lnTo>
                  <a:pt x="139700" y="345440"/>
                </a:lnTo>
                <a:lnTo>
                  <a:pt x="144780" y="341630"/>
                </a:lnTo>
                <a:lnTo>
                  <a:pt x="152400" y="331470"/>
                </a:lnTo>
                <a:lnTo>
                  <a:pt x="160020" y="316230"/>
                </a:lnTo>
                <a:lnTo>
                  <a:pt x="161798" y="307340"/>
                </a:lnTo>
                <a:lnTo>
                  <a:pt x="82550" y="307340"/>
                </a:lnTo>
                <a:lnTo>
                  <a:pt x="81280" y="306070"/>
                </a:lnTo>
                <a:lnTo>
                  <a:pt x="77470" y="306070"/>
                </a:lnTo>
                <a:lnTo>
                  <a:pt x="77470" y="304800"/>
                </a:lnTo>
                <a:lnTo>
                  <a:pt x="76200" y="304800"/>
                </a:lnTo>
                <a:lnTo>
                  <a:pt x="74930" y="303530"/>
                </a:lnTo>
                <a:lnTo>
                  <a:pt x="74930" y="302260"/>
                </a:lnTo>
                <a:lnTo>
                  <a:pt x="73660" y="300990"/>
                </a:lnTo>
                <a:lnTo>
                  <a:pt x="73660" y="298450"/>
                </a:lnTo>
                <a:lnTo>
                  <a:pt x="72390" y="297180"/>
                </a:lnTo>
                <a:lnTo>
                  <a:pt x="72390" y="287020"/>
                </a:lnTo>
                <a:lnTo>
                  <a:pt x="71120" y="278130"/>
                </a:lnTo>
                <a:lnTo>
                  <a:pt x="71120" y="90170"/>
                </a:lnTo>
                <a:lnTo>
                  <a:pt x="72390" y="80010"/>
                </a:lnTo>
                <a:lnTo>
                  <a:pt x="72390" y="69850"/>
                </a:lnTo>
                <a:lnTo>
                  <a:pt x="73660" y="68580"/>
                </a:lnTo>
                <a:lnTo>
                  <a:pt x="73660" y="66040"/>
                </a:lnTo>
                <a:lnTo>
                  <a:pt x="74930" y="66040"/>
                </a:lnTo>
                <a:lnTo>
                  <a:pt x="74930" y="63500"/>
                </a:lnTo>
                <a:lnTo>
                  <a:pt x="76200" y="62230"/>
                </a:lnTo>
                <a:lnTo>
                  <a:pt x="77470" y="62230"/>
                </a:lnTo>
                <a:lnTo>
                  <a:pt x="77470" y="60960"/>
                </a:lnTo>
                <a:lnTo>
                  <a:pt x="80010" y="60960"/>
                </a:lnTo>
                <a:lnTo>
                  <a:pt x="81280" y="59690"/>
                </a:lnTo>
                <a:lnTo>
                  <a:pt x="162306" y="59690"/>
                </a:lnTo>
                <a:lnTo>
                  <a:pt x="160020" y="48260"/>
                </a:lnTo>
                <a:lnTo>
                  <a:pt x="157480" y="43180"/>
                </a:lnTo>
                <a:lnTo>
                  <a:pt x="153670" y="38100"/>
                </a:lnTo>
                <a:lnTo>
                  <a:pt x="151130" y="33020"/>
                </a:lnTo>
                <a:lnTo>
                  <a:pt x="147320" y="27940"/>
                </a:lnTo>
                <a:lnTo>
                  <a:pt x="143510" y="24130"/>
                </a:lnTo>
                <a:lnTo>
                  <a:pt x="139700" y="19050"/>
                </a:lnTo>
                <a:lnTo>
                  <a:pt x="129540" y="11430"/>
                </a:lnTo>
                <a:lnTo>
                  <a:pt x="123190" y="8890"/>
                </a:lnTo>
                <a:lnTo>
                  <a:pt x="118110" y="6350"/>
                </a:lnTo>
                <a:lnTo>
                  <a:pt x="105410" y="1270"/>
                </a:lnTo>
                <a:lnTo>
                  <a:pt x="97790" y="0"/>
                </a:lnTo>
                <a:close/>
              </a:path>
              <a:path w="167640" h="367030">
                <a:moveTo>
                  <a:pt x="167640" y="218440"/>
                </a:moveTo>
                <a:lnTo>
                  <a:pt x="96520" y="218440"/>
                </a:lnTo>
                <a:lnTo>
                  <a:pt x="96520" y="290830"/>
                </a:lnTo>
                <a:lnTo>
                  <a:pt x="95250" y="294640"/>
                </a:lnTo>
                <a:lnTo>
                  <a:pt x="95250" y="298450"/>
                </a:lnTo>
                <a:lnTo>
                  <a:pt x="93980" y="299720"/>
                </a:lnTo>
                <a:lnTo>
                  <a:pt x="93980" y="302260"/>
                </a:lnTo>
                <a:lnTo>
                  <a:pt x="92710" y="303530"/>
                </a:lnTo>
                <a:lnTo>
                  <a:pt x="92710" y="304800"/>
                </a:lnTo>
                <a:lnTo>
                  <a:pt x="90170" y="304800"/>
                </a:lnTo>
                <a:lnTo>
                  <a:pt x="90170" y="306070"/>
                </a:lnTo>
                <a:lnTo>
                  <a:pt x="86360" y="306070"/>
                </a:lnTo>
                <a:lnTo>
                  <a:pt x="86360" y="307340"/>
                </a:lnTo>
                <a:lnTo>
                  <a:pt x="161798" y="307340"/>
                </a:lnTo>
                <a:lnTo>
                  <a:pt x="162560" y="303530"/>
                </a:lnTo>
                <a:lnTo>
                  <a:pt x="165100" y="288290"/>
                </a:lnTo>
                <a:lnTo>
                  <a:pt x="166370" y="279400"/>
                </a:lnTo>
                <a:lnTo>
                  <a:pt x="166370" y="257810"/>
                </a:lnTo>
                <a:lnTo>
                  <a:pt x="167513" y="234950"/>
                </a:lnTo>
                <a:lnTo>
                  <a:pt x="167640" y="218440"/>
                </a:lnTo>
                <a:close/>
              </a:path>
              <a:path w="167640" h="367030">
                <a:moveTo>
                  <a:pt x="162306" y="59690"/>
                </a:moveTo>
                <a:lnTo>
                  <a:pt x="88900" y="59690"/>
                </a:lnTo>
                <a:lnTo>
                  <a:pt x="91440" y="62230"/>
                </a:lnTo>
                <a:lnTo>
                  <a:pt x="92710" y="62230"/>
                </a:lnTo>
                <a:lnTo>
                  <a:pt x="92710" y="63500"/>
                </a:lnTo>
                <a:lnTo>
                  <a:pt x="93980" y="63500"/>
                </a:lnTo>
                <a:lnTo>
                  <a:pt x="93980" y="66040"/>
                </a:lnTo>
                <a:lnTo>
                  <a:pt x="95250" y="67310"/>
                </a:lnTo>
                <a:lnTo>
                  <a:pt x="95250" y="71120"/>
                </a:lnTo>
                <a:lnTo>
                  <a:pt x="96520" y="73660"/>
                </a:lnTo>
                <a:lnTo>
                  <a:pt x="96520" y="161290"/>
                </a:lnTo>
                <a:lnTo>
                  <a:pt x="167640" y="161290"/>
                </a:lnTo>
                <a:lnTo>
                  <a:pt x="167640" y="127000"/>
                </a:lnTo>
                <a:lnTo>
                  <a:pt x="166370" y="104140"/>
                </a:lnTo>
                <a:lnTo>
                  <a:pt x="166370" y="85090"/>
                </a:lnTo>
                <a:lnTo>
                  <a:pt x="163830" y="67310"/>
                </a:lnTo>
                <a:lnTo>
                  <a:pt x="162306" y="59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8550909" y="1922779"/>
            <a:ext cx="167640" cy="367030"/>
          </a:xfrm>
          <a:custGeom>
            <a:avLst/>
            <a:gdLst/>
            <a:ahLst/>
            <a:cxnLst/>
            <a:rect l="l" t="t" r="r" b="b"/>
            <a:pathLst>
              <a:path w="167640" h="367030">
                <a:moveTo>
                  <a:pt x="167640" y="161290"/>
                </a:moveTo>
                <a:lnTo>
                  <a:pt x="96520" y="161290"/>
                </a:lnTo>
                <a:lnTo>
                  <a:pt x="96520" y="99060"/>
                </a:lnTo>
                <a:lnTo>
                  <a:pt x="96520" y="87630"/>
                </a:lnTo>
                <a:lnTo>
                  <a:pt x="96520" y="77470"/>
                </a:lnTo>
                <a:lnTo>
                  <a:pt x="96520" y="73660"/>
                </a:lnTo>
                <a:lnTo>
                  <a:pt x="95250" y="71120"/>
                </a:lnTo>
                <a:lnTo>
                  <a:pt x="95250" y="68580"/>
                </a:lnTo>
                <a:lnTo>
                  <a:pt x="95250" y="67310"/>
                </a:lnTo>
                <a:lnTo>
                  <a:pt x="93980" y="66040"/>
                </a:lnTo>
                <a:lnTo>
                  <a:pt x="93980" y="64770"/>
                </a:lnTo>
                <a:lnTo>
                  <a:pt x="93980" y="63500"/>
                </a:lnTo>
                <a:lnTo>
                  <a:pt x="92710" y="63500"/>
                </a:lnTo>
                <a:lnTo>
                  <a:pt x="92710" y="62230"/>
                </a:lnTo>
                <a:lnTo>
                  <a:pt x="91440" y="62230"/>
                </a:lnTo>
                <a:lnTo>
                  <a:pt x="90170" y="60960"/>
                </a:lnTo>
                <a:lnTo>
                  <a:pt x="88900" y="59690"/>
                </a:lnTo>
                <a:lnTo>
                  <a:pt x="87630" y="59690"/>
                </a:lnTo>
                <a:lnTo>
                  <a:pt x="86360" y="59690"/>
                </a:lnTo>
                <a:lnTo>
                  <a:pt x="85090" y="59690"/>
                </a:lnTo>
                <a:lnTo>
                  <a:pt x="83820" y="59690"/>
                </a:lnTo>
                <a:lnTo>
                  <a:pt x="82550" y="59690"/>
                </a:lnTo>
                <a:lnTo>
                  <a:pt x="81280" y="59690"/>
                </a:lnTo>
                <a:lnTo>
                  <a:pt x="80010" y="60960"/>
                </a:lnTo>
                <a:lnTo>
                  <a:pt x="78740" y="60960"/>
                </a:lnTo>
                <a:lnTo>
                  <a:pt x="77470" y="60960"/>
                </a:lnTo>
                <a:lnTo>
                  <a:pt x="77470" y="62230"/>
                </a:lnTo>
                <a:lnTo>
                  <a:pt x="76200" y="62230"/>
                </a:lnTo>
                <a:lnTo>
                  <a:pt x="74930" y="63500"/>
                </a:lnTo>
                <a:lnTo>
                  <a:pt x="74930" y="64770"/>
                </a:lnTo>
                <a:lnTo>
                  <a:pt x="74930" y="66040"/>
                </a:lnTo>
                <a:lnTo>
                  <a:pt x="73660" y="66040"/>
                </a:lnTo>
                <a:lnTo>
                  <a:pt x="73660" y="67310"/>
                </a:lnTo>
                <a:lnTo>
                  <a:pt x="73660" y="68580"/>
                </a:lnTo>
                <a:lnTo>
                  <a:pt x="72390" y="69850"/>
                </a:lnTo>
                <a:lnTo>
                  <a:pt x="72390" y="73660"/>
                </a:lnTo>
                <a:lnTo>
                  <a:pt x="72390" y="76200"/>
                </a:lnTo>
                <a:lnTo>
                  <a:pt x="72390" y="80010"/>
                </a:lnTo>
                <a:lnTo>
                  <a:pt x="71120" y="90170"/>
                </a:lnTo>
                <a:lnTo>
                  <a:pt x="71120" y="101600"/>
                </a:lnTo>
                <a:lnTo>
                  <a:pt x="71120" y="266700"/>
                </a:lnTo>
                <a:lnTo>
                  <a:pt x="71120" y="278130"/>
                </a:lnTo>
                <a:lnTo>
                  <a:pt x="72390" y="287020"/>
                </a:lnTo>
                <a:lnTo>
                  <a:pt x="72390" y="290830"/>
                </a:lnTo>
                <a:lnTo>
                  <a:pt x="72390" y="294640"/>
                </a:lnTo>
                <a:lnTo>
                  <a:pt x="72390" y="297180"/>
                </a:lnTo>
                <a:lnTo>
                  <a:pt x="73660" y="298450"/>
                </a:lnTo>
                <a:lnTo>
                  <a:pt x="73660" y="299720"/>
                </a:lnTo>
                <a:lnTo>
                  <a:pt x="73660" y="300990"/>
                </a:lnTo>
                <a:lnTo>
                  <a:pt x="74930" y="302260"/>
                </a:lnTo>
                <a:lnTo>
                  <a:pt x="74930" y="303530"/>
                </a:lnTo>
                <a:lnTo>
                  <a:pt x="76200" y="304800"/>
                </a:lnTo>
                <a:lnTo>
                  <a:pt x="77470" y="304800"/>
                </a:lnTo>
                <a:lnTo>
                  <a:pt x="77470" y="306070"/>
                </a:lnTo>
                <a:lnTo>
                  <a:pt x="78740" y="306070"/>
                </a:lnTo>
                <a:lnTo>
                  <a:pt x="80010" y="306070"/>
                </a:lnTo>
                <a:lnTo>
                  <a:pt x="81280" y="306070"/>
                </a:lnTo>
                <a:lnTo>
                  <a:pt x="82550" y="307340"/>
                </a:lnTo>
                <a:lnTo>
                  <a:pt x="83820" y="307340"/>
                </a:lnTo>
                <a:lnTo>
                  <a:pt x="86360" y="307340"/>
                </a:lnTo>
                <a:lnTo>
                  <a:pt x="86360" y="306070"/>
                </a:lnTo>
                <a:lnTo>
                  <a:pt x="87630" y="306070"/>
                </a:lnTo>
                <a:lnTo>
                  <a:pt x="88900" y="306070"/>
                </a:lnTo>
                <a:lnTo>
                  <a:pt x="90170" y="306070"/>
                </a:lnTo>
                <a:lnTo>
                  <a:pt x="90170" y="304800"/>
                </a:lnTo>
                <a:lnTo>
                  <a:pt x="91440" y="304800"/>
                </a:lnTo>
                <a:lnTo>
                  <a:pt x="92710" y="304800"/>
                </a:lnTo>
                <a:lnTo>
                  <a:pt x="92710" y="303530"/>
                </a:lnTo>
                <a:lnTo>
                  <a:pt x="93980" y="302260"/>
                </a:lnTo>
                <a:lnTo>
                  <a:pt x="93980" y="300990"/>
                </a:lnTo>
                <a:lnTo>
                  <a:pt x="93980" y="299720"/>
                </a:lnTo>
                <a:lnTo>
                  <a:pt x="95250" y="298450"/>
                </a:lnTo>
                <a:lnTo>
                  <a:pt x="95250" y="297180"/>
                </a:lnTo>
                <a:lnTo>
                  <a:pt x="95250" y="294640"/>
                </a:lnTo>
                <a:lnTo>
                  <a:pt x="96520" y="290830"/>
                </a:lnTo>
                <a:lnTo>
                  <a:pt x="96520" y="287020"/>
                </a:lnTo>
                <a:lnTo>
                  <a:pt x="96520" y="275590"/>
                </a:lnTo>
                <a:lnTo>
                  <a:pt x="96520" y="262890"/>
                </a:lnTo>
                <a:lnTo>
                  <a:pt x="96520" y="218440"/>
                </a:lnTo>
                <a:lnTo>
                  <a:pt x="167640" y="218440"/>
                </a:lnTo>
                <a:lnTo>
                  <a:pt x="167640" y="232410"/>
                </a:lnTo>
                <a:lnTo>
                  <a:pt x="166370" y="257810"/>
                </a:lnTo>
                <a:lnTo>
                  <a:pt x="166370" y="279400"/>
                </a:lnTo>
                <a:lnTo>
                  <a:pt x="165100" y="288290"/>
                </a:lnTo>
                <a:lnTo>
                  <a:pt x="163830" y="295910"/>
                </a:lnTo>
                <a:lnTo>
                  <a:pt x="162560" y="303530"/>
                </a:lnTo>
                <a:lnTo>
                  <a:pt x="161290" y="309880"/>
                </a:lnTo>
                <a:lnTo>
                  <a:pt x="160020" y="316230"/>
                </a:lnTo>
                <a:lnTo>
                  <a:pt x="157480" y="321310"/>
                </a:lnTo>
                <a:lnTo>
                  <a:pt x="154940" y="326390"/>
                </a:lnTo>
                <a:lnTo>
                  <a:pt x="152400" y="331470"/>
                </a:lnTo>
                <a:lnTo>
                  <a:pt x="148590" y="336550"/>
                </a:lnTo>
                <a:lnTo>
                  <a:pt x="144780" y="341630"/>
                </a:lnTo>
                <a:lnTo>
                  <a:pt x="139700" y="345440"/>
                </a:lnTo>
                <a:lnTo>
                  <a:pt x="134620" y="350520"/>
                </a:lnTo>
                <a:lnTo>
                  <a:pt x="129540" y="354330"/>
                </a:lnTo>
                <a:lnTo>
                  <a:pt x="124460" y="356870"/>
                </a:lnTo>
                <a:lnTo>
                  <a:pt x="118110" y="360680"/>
                </a:lnTo>
                <a:lnTo>
                  <a:pt x="111760" y="363220"/>
                </a:lnTo>
                <a:lnTo>
                  <a:pt x="106680" y="364490"/>
                </a:lnTo>
                <a:lnTo>
                  <a:pt x="99060" y="365760"/>
                </a:lnTo>
                <a:lnTo>
                  <a:pt x="92710" y="367030"/>
                </a:lnTo>
                <a:lnTo>
                  <a:pt x="85090" y="367030"/>
                </a:lnTo>
                <a:lnTo>
                  <a:pt x="77470" y="367030"/>
                </a:lnTo>
                <a:lnTo>
                  <a:pt x="69850" y="365760"/>
                </a:lnTo>
                <a:lnTo>
                  <a:pt x="63500" y="365760"/>
                </a:lnTo>
                <a:lnTo>
                  <a:pt x="55880" y="364490"/>
                </a:lnTo>
                <a:lnTo>
                  <a:pt x="50800" y="361950"/>
                </a:lnTo>
                <a:lnTo>
                  <a:pt x="44450" y="359410"/>
                </a:lnTo>
                <a:lnTo>
                  <a:pt x="39370" y="355600"/>
                </a:lnTo>
                <a:lnTo>
                  <a:pt x="34290" y="353060"/>
                </a:lnTo>
                <a:lnTo>
                  <a:pt x="29210" y="349250"/>
                </a:lnTo>
                <a:lnTo>
                  <a:pt x="25400" y="345440"/>
                </a:lnTo>
                <a:lnTo>
                  <a:pt x="20320" y="340360"/>
                </a:lnTo>
                <a:lnTo>
                  <a:pt x="17780" y="335280"/>
                </a:lnTo>
                <a:lnTo>
                  <a:pt x="13970" y="330200"/>
                </a:lnTo>
                <a:lnTo>
                  <a:pt x="11430" y="325120"/>
                </a:lnTo>
                <a:lnTo>
                  <a:pt x="8890" y="318770"/>
                </a:lnTo>
                <a:lnTo>
                  <a:pt x="7620" y="312420"/>
                </a:lnTo>
                <a:lnTo>
                  <a:pt x="5080" y="304800"/>
                </a:lnTo>
                <a:lnTo>
                  <a:pt x="3810" y="297180"/>
                </a:lnTo>
                <a:lnTo>
                  <a:pt x="2540" y="289560"/>
                </a:lnTo>
                <a:lnTo>
                  <a:pt x="2540" y="279400"/>
                </a:lnTo>
                <a:lnTo>
                  <a:pt x="1270" y="269240"/>
                </a:lnTo>
                <a:lnTo>
                  <a:pt x="1270" y="259080"/>
                </a:lnTo>
                <a:lnTo>
                  <a:pt x="0" y="234950"/>
                </a:lnTo>
                <a:lnTo>
                  <a:pt x="0" y="130810"/>
                </a:lnTo>
                <a:lnTo>
                  <a:pt x="0" y="113030"/>
                </a:lnTo>
                <a:lnTo>
                  <a:pt x="1270" y="97790"/>
                </a:lnTo>
                <a:lnTo>
                  <a:pt x="1270" y="85090"/>
                </a:lnTo>
                <a:lnTo>
                  <a:pt x="2540" y="74930"/>
                </a:lnTo>
                <a:lnTo>
                  <a:pt x="3810" y="69850"/>
                </a:lnTo>
                <a:lnTo>
                  <a:pt x="3810" y="64770"/>
                </a:lnTo>
                <a:lnTo>
                  <a:pt x="5080" y="60960"/>
                </a:lnTo>
                <a:lnTo>
                  <a:pt x="6350" y="55880"/>
                </a:lnTo>
                <a:lnTo>
                  <a:pt x="7620" y="50800"/>
                </a:lnTo>
                <a:lnTo>
                  <a:pt x="10160" y="46990"/>
                </a:lnTo>
                <a:lnTo>
                  <a:pt x="12700" y="41910"/>
                </a:lnTo>
                <a:lnTo>
                  <a:pt x="15240" y="38100"/>
                </a:lnTo>
                <a:lnTo>
                  <a:pt x="34290" y="15240"/>
                </a:lnTo>
                <a:lnTo>
                  <a:pt x="38100" y="12700"/>
                </a:lnTo>
                <a:lnTo>
                  <a:pt x="41910" y="10160"/>
                </a:lnTo>
                <a:lnTo>
                  <a:pt x="46990" y="7620"/>
                </a:lnTo>
                <a:lnTo>
                  <a:pt x="50800" y="5080"/>
                </a:lnTo>
                <a:lnTo>
                  <a:pt x="55880" y="3810"/>
                </a:lnTo>
                <a:lnTo>
                  <a:pt x="60960" y="1270"/>
                </a:lnTo>
                <a:lnTo>
                  <a:pt x="66040" y="1270"/>
                </a:lnTo>
                <a:lnTo>
                  <a:pt x="72390" y="0"/>
                </a:lnTo>
                <a:lnTo>
                  <a:pt x="77470" y="0"/>
                </a:lnTo>
                <a:lnTo>
                  <a:pt x="82550" y="0"/>
                </a:lnTo>
                <a:lnTo>
                  <a:pt x="90170" y="0"/>
                </a:lnTo>
                <a:lnTo>
                  <a:pt x="97790" y="0"/>
                </a:lnTo>
                <a:lnTo>
                  <a:pt x="105410" y="1270"/>
                </a:lnTo>
                <a:lnTo>
                  <a:pt x="111760" y="3810"/>
                </a:lnTo>
                <a:lnTo>
                  <a:pt x="118110" y="6350"/>
                </a:lnTo>
                <a:lnTo>
                  <a:pt x="123190" y="8890"/>
                </a:lnTo>
                <a:lnTo>
                  <a:pt x="129540" y="11430"/>
                </a:lnTo>
                <a:lnTo>
                  <a:pt x="134620" y="15240"/>
                </a:lnTo>
                <a:lnTo>
                  <a:pt x="139700" y="19050"/>
                </a:lnTo>
                <a:lnTo>
                  <a:pt x="143510" y="24130"/>
                </a:lnTo>
                <a:lnTo>
                  <a:pt x="147320" y="27940"/>
                </a:lnTo>
                <a:lnTo>
                  <a:pt x="151130" y="33020"/>
                </a:lnTo>
                <a:lnTo>
                  <a:pt x="153670" y="38100"/>
                </a:lnTo>
                <a:lnTo>
                  <a:pt x="157480" y="43180"/>
                </a:lnTo>
                <a:lnTo>
                  <a:pt x="160020" y="48260"/>
                </a:lnTo>
                <a:lnTo>
                  <a:pt x="161290" y="54610"/>
                </a:lnTo>
                <a:lnTo>
                  <a:pt x="162560" y="60960"/>
                </a:lnTo>
                <a:lnTo>
                  <a:pt x="163830" y="67310"/>
                </a:lnTo>
                <a:lnTo>
                  <a:pt x="165100" y="76200"/>
                </a:lnTo>
                <a:lnTo>
                  <a:pt x="166370" y="85090"/>
                </a:lnTo>
                <a:lnTo>
                  <a:pt x="166370" y="93980"/>
                </a:lnTo>
                <a:lnTo>
                  <a:pt x="166370" y="104140"/>
                </a:lnTo>
                <a:lnTo>
                  <a:pt x="167640" y="127000"/>
                </a:lnTo>
                <a:lnTo>
                  <a:pt x="167640" y="16129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8743950" y="224726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698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8808084" y="1930400"/>
            <a:ext cx="0" cy="269240"/>
          </a:xfrm>
          <a:custGeom>
            <a:avLst/>
            <a:gdLst/>
            <a:ahLst/>
            <a:cxnLst/>
            <a:rect l="l" t="t" r="r" b="b"/>
            <a:pathLst>
              <a:path h="269239">
                <a:moveTo>
                  <a:pt x="0" y="0"/>
                </a:moveTo>
                <a:lnTo>
                  <a:pt x="0" y="269240"/>
                </a:lnTo>
              </a:path>
            </a:pathLst>
          </a:custGeom>
          <a:ln w="114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8743950" y="1930400"/>
            <a:ext cx="113030" cy="351790"/>
          </a:xfrm>
          <a:custGeom>
            <a:avLst/>
            <a:gdLst/>
            <a:ahLst/>
            <a:cxnLst/>
            <a:rect l="l" t="t" r="r" b="b"/>
            <a:pathLst>
              <a:path w="113029" h="351789">
                <a:moveTo>
                  <a:pt x="69850" y="0"/>
                </a:moveTo>
                <a:lnTo>
                  <a:pt x="69850" y="281939"/>
                </a:lnTo>
                <a:lnTo>
                  <a:pt x="113029" y="281939"/>
                </a:lnTo>
                <a:lnTo>
                  <a:pt x="113029" y="351789"/>
                </a:lnTo>
                <a:lnTo>
                  <a:pt x="0" y="351789"/>
                </a:lnTo>
                <a:lnTo>
                  <a:pt x="0" y="0"/>
                </a:lnTo>
                <a:lnTo>
                  <a:pt x="698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8870950" y="2038350"/>
            <a:ext cx="161290" cy="53340"/>
          </a:xfrm>
          <a:custGeom>
            <a:avLst/>
            <a:gdLst/>
            <a:ahLst/>
            <a:cxnLst/>
            <a:rect l="l" t="t" r="r" b="b"/>
            <a:pathLst>
              <a:path w="161290" h="53339">
                <a:moveTo>
                  <a:pt x="0" y="53340"/>
                </a:moveTo>
                <a:lnTo>
                  <a:pt x="161290" y="53340"/>
                </a:lnTo>
                <a:lnTo>
                  <a:pt x="161290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8870950" y="2120900"/>
            <a:ext cx="161290" cy="53340"/>
          </a:xfrm>
          <a:custGeom>
            <a:avLst/>
            <a:gdLst/>
            <a:ahLst/>
            <a:cxnLst/>
            <a:rect l="l" t="t" r="r" b="b"/>
            <a:pathLst>
              <a:path w="161290" h="53339">
                <a:moveTo>
                  <a:pt x="0" y="53340"/>
                </a:moveTo>
                <a:lnTo>
                  <a:pt x="161290" y="53340"/>
                </a:lnTo>
                <a:lnTo>
                  <a:pt x="161290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025890" y="202946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032240" y="20294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9023350" y="2038350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9032240" y="20916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8870950" y="2081529"/>
            <a:ext cx="161290" cy="19050"/>
          </a:xfrm>
          <a:custGeom>
            <a:avLst/>
            <a:gdLst/>
            <a:ahLst/>
            <a:cxnLst/>
            <a:rect l="l" t="t" r="r" b="b"/>
            <a:pathLst>
              <a:path w="161290" h="19050">
                <a:moveTo>
                  <a:pt x="0" y="19050"/>
                </a:moveTo>
                <a:lnTo>
                  <a:pt x="161290" y="19050"/>
                </a:lnTo>
                <a:lnTo>
                  <a:pt x="16129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8862059" y="20916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8862059" y="20789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9025890" y="211201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9032240" y="211201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9023350" y="2120900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9032240" y="2174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870950" y="2165350"/>
            <a:ext cx="161290" cy="19050"/>
          </a:xfrm>
          <a:custGeom>
            <a:avLst/>
            <a:gdLst/>
            <a:ahLst/>
            <a:cxnLst/>
            <a:rect l="l" t="t" r="r" b="b"/>
            <a:pathLst>
              <a:path w="161290" h="19050">
                <a:moveTo>
                  <a:pt x="0" y="19050"/>
                </a:moveTo>
                <a:lnTo>
                  <a:pt x="161290" y="19050"/>
                </a:lnTo>
                <a:lnTo>
                  <a:pt x="16129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862059" y="2174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862059" y="2161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9055100" y="1922779"/>
            <a:ext cx="160020" cy="367030"/>
          </a:xfrm>
          <a:custGeom>
            <a:avLst/>
            <a:gdLst/>
            <a:ahLst/>
            <a:cxnLst/>
            <a:rect l="l" t="t" r="r" b="b"/>
            <a:pathLst>
              <a:path w="160020" h="367030">
                <a:moveTo>
                  <a:pt x="92709" y="365760"/>
                </a:moveTo>
                <a:lnTo>
                  <a:pt x="72390" y="365760"/>
                </a:lnTo>
                <a:lnTo>
                  <a:pt x="77470" y="367030"/>
                </a:lnTo>
                <a:lnTo>
                  <a:pt x="88900" y="367030"/>
                </a:lnTo>
                <a:lnTo>
                  <a:pt x="92709" y="365760"/>
                </a:lnTo>
                <a:close/>
              </a:path>
              <a:path w="160020" h="367030">
                <a:moveTo>
                  <a:pt x="101600" y="364490"/>
                </a:moveTo>
                <a:lnTo>
                  <a:pt x="62229" y="364490"/>
                </a:lnTo>
                <a:lnTo>
                  <a:pt x="67309" y="365760"/>
                </a:lnTo>
                <a:lnTo>
                  <a:pt x="96520" y="365760"/>
                </a:lnTo>
                <a:lnTo>
                  <a:pt x="101600" y="364490"/>
                </a:lnTo>
                <a:close/>
              </a:path>
              <a:path w="160020" h="367030">
                <a:moveTo>
                  <a:pt x="83820" y="0"/>
                </a:moveTo>
                <a:lnTo>
                  <a:pt x="72390" y="0"/>
                </a:lnTo>
                <a:lnTo>
                  <a:pt x="53340" y="3810"/>
                </a:lnTo>
                <a:lnTo>
                  <a:pt x="43179" y="8890"/>
                </a:lnTo>
                <a:lnTo>
                  <a:pt x="36829" y="11430"/>
                </a:lnTo>
                <a:lnTo>
                  <a:pt x="33020" y="15240"/>
                </a:lnTo>
                <a:lnTo>
                  <a:pt x="27940" y="19050"/>
                </a:lnTo>
                <a:lnTo>
                  <a:pt x="20320" y="26670"/>
                </a:lnTo>
                <a:lnTo>
                  <a:pt x="12700" y="36830"/>
                </a:lnTo>
                <a:lnTo>
                  <a:pt x="11429" y="41910"/>
                </a:lnTo>
                <a:lnTo>
                  <a:pt x="8890" y="48260"/>
                </a:lnTo>
                <a:lnTo>
                  <a:pt x="6350" y="53340"/>
                </a:lnTo>
                <a:lnTo>
                  <a:pt x="5079" y="60960"/>
                </a:lnTo>
                <a:lnTo>
                  <a:pt x="3809" y="67310"/>
                </a:lnTo>
                <a:lnTo>
                  <a:pt x="2540" y="74930"/>
                </a:lnTo>
                <a:lnTo>
                  <a:pt x="1270" y="83820"/>
                </a:lnTo>
                <a:lnTo>
                  <a:pt x="1270" y="93980"/>
                </a:lnTo>
                <a:lnTo>
                  <a:pt x="0" y="104140"/>
                </a:lnTo>
                <a:lnTo>
                  <a:pt x="0" y="266700"/>
                </a:lnTo>
                <a:lnTo>
                  <a:pt x="1270" y="281940"/>
                </a:lnTo>
                <a:lnTo>
                  <a:pt x="1270" y="288290"/>
                </a:lnTo>
                <a:lnTo>
                  <a:pt x="2540" y="294640"/>
                </a:lnTo>
                <a:lnTo>
                  <a:pt x="3809" y="299720"/>
                </a:lnTo>
                <a:lnTo>
                  <a:pt x="3809" y="303530"/>
                </a:lnTo>
                <a:lnTo>
                  <a:pt x="5079" y="308610"/>
                </a:lnTo>
                <a:lnTo>
                  <a:pt x="7620" y="316230"/>
                </a:lnTo>
                <a:lnTo>
                  <a:pt x="10159" y="321310"/>
                </a:lnTo>
                <a:lnTo>
                  <a:pt x="11429" y="325120"/>
                </a:lnTo>
                <a:lnTo>
                  <a:pt x="13970" y="328930"/>
                </a:lnTo>
                <a:lnTo>
                  <a:pt x="15240" y="332740"/>
                </a:lnTo>
                <a:lnTo>
                  <a:pt x="22859" y="344170"/>
                </a:lnTo>
                <a:lnTo>
                  <a:pt x="29209" y="350520"/>
                </a:lnTo>
                <a:lnTo>
                  <a:pt x="33020" y="353060"/>
                </a:lnTo>
                <a:lnTo>
                  <a:pt x="35559" y="355600"/>
                </a:lnTo>
                <a:lnTo>
                  <a:pt x="39370" y="356870"/>
                </a:lnTo>
                <a:lnTo>
                  <a:pt x="46990" y="361950"/>
                </a:lnTo>
                <a:lnTo>
                  <a:pt x="57150" y="364490"/>
                </a:lnTo>
                <a:lnTo>
                  <a:pt x="105409" y="364490"/>
                </a:lnTo>
                <a:lnTo>
                  <a:pt x="113029" y="361950"/>
                </a:lnTo>
                <a:lnTo>
                  <a:pt x="116840" y="359410"/>
                </a:lnTo>
                <a:lnTo>
                  <a:pt x="120650" y="358140"/>
                </a:lnTo>
                <a:lnTo>
                  <a:pt x="132079" y="350520"/>
                </a:lnTo>
                <a:lnTo>
                  <a:pt x="134620" y="347980"/>
                </a:lnTo>
                <a:lnTo>
                  <a:pt x="139700" y="340360"/>
                </a:lnTo>
                <a:lnTo>
                  <a:pt x="143509" y="336550"/>
                </a:lnTo>
                <a:lnTo>
                  <a:pt x="146050" y="332740"/>
                </a:lnTo>
                <a:lnTo>
                  <a:pt x="147320" y="328930"/>
                </a:lnTo>
                <a:lnTo>
                  <a:pt x="149859" y="325120"/>
                </a:lnTo>
                <a:lnTo>
                  <a:pt x="151129" y="320040"/>
                </a:lnTo>
                <a:lnTo>
                  <a:pt x="153670" y="316230"/>
                </a:lnTo>
                <a:lnTo>
                  <a:pt x="154622" y="312420"/>
                </a:lnTo>
                <a:lnTo>
                  <a:pt x="76200" y="312420"/>
                </a:lnTo>
                <a:lnTo>
                  <a:pt x="74929" y="311150"/>
                </a:lnTo>
                <a:lnTo>
                  <a:pt x="73659" y="311150"/>
                </a:lnTo>
                <a:lnTo>
                  <a:pt x="71120" y="308610"/>
                </a:lnTo>
                <a:lnTo>
                  <a:pt x="71120" y="306070"/>
                </a:lnTo>
                <a:lnTo>
                  <a:pt x="69850" y="306070"/>
                </a:lnTo>
                <a:lnTo>
                  <a:pt x="69850" y="302260"/>
                </a:lnTo>
                <a:lnTo>
                  <a:pt x="68579" y="298450"/>
                </a:lnTo>
                <a:lnTo>
                  <a:pt x="68579" y="71120"/>
                </a:lnTo>
                <a:lnTo>
                  <a:pt x="69850" y="67310"/>
                </a:lnTo>
                <a:lnTo>
                  <a:pt x="69850" y="62230"/>
                </a:lnTo>
                <a:lnTo>
                  <a:pt x="71120" y="60960"/>
                </a:lnTo>
                <a:lnTo>
                  <a:pt x="71120" y="58420"/>
                </a:lnTo>
                <a:lnTo>
                  <a:pt x="72390" y="58420"/>
                </a:lnTo>
                <a:lnTo>
                  <a:pt x="72390" y="57150"/>
                </a:lnTo>
                <a:lnTo>
                  <a:pt x="73659" y="57150"/>
                </a:lnTo>
                <a:lnTo>
                  <a:pt x="73659" y="55880"/>
                </a:lnTo>
                <a:lnTo>
                  <a:pt x="74929" y="55880"/>
                </a:lnTo>
                <a:lnTo>
                  <a:pt x="76200" y="54610"/>
                </a:lnTo>
                <a:lnTo>
                  <a:pt x="153670" y="54610"/>
                </a:lnTo>
                <a:lnTo>
                  <a:pt x="151129" y="46990"/>
                </a:lnTo>
                <a:lnTo>
                  <a:pt x="148590" y="43180"/>
                </a:lnTo>
                <a:lnTo>
                  <a:pt x="147320" y="39370"/>
                </a:lnTo>
                <a:lnTo>
                  <a:pt x="144779" y="35560"/>
                </a:lnTo>
                <a:lnTo>
                  <a:pt x="143509" y="31750"/>
                </a:lnTo>
                <a:lnTo>
                  <a:pt x="137159" y="25400"/>
                </a:lnTo>
                <a:lnTo>
                  <a:pt x="134620" y="21590"/>
                </a:lnTo>
                <a:lnTo>
                  <a:pt x="130809" y="19050"/>
                </a:lnTo>
                <a:lnTo>
                  <a:pt x="127000" y="15240"/>
                </a:lnTo>
                <a:lnTo>
                  <a:pt x="123190" y="12700"/>
                </a:lnTo>
                <a:lnTo>
                  <a:pt x="118109" y="10160"/>
                </a:lnTo>
                <a:lnTo>
                  <a:pt x="114300" y="8890"/>
                </a:lnTo>
                <a:lnTo>
                  <a:pt x="110490" y="6350"/>
                </a:lnTo>
                <a:lnTo>
                  <a:pt x="105409" y="3810"/>
                </a:lnTo>
                <a:lnTo>
                  <a:pt x="95250" y="1270"/>
                </a:lnTo>
                <a:lnTo>
                  <a:pt x="90170" y="1270"/>
                </a:lnTo>
                <a:lnTo>
                  <a:pt x="83820" y="0"/>
                </a:lnTo>
                <a:close/>
              </a:path>
              <a:path w="160020" h="367030">
                <a:moveTo>
                  <a:pt x="153670" y="54610"/>
                </a:moveTo>
                <a:lnTo>
                  <a:pt x="83820" y="54610"/>
                </a:lnTo>
                <a:lnTo>
                  <a:pt x="85090" y="55880"/>
                </a:lnTo>
                <a:lnTo>
                  <a:pt x="86359" y="55880"/>
                </a:lnTo>
                <a:lnTo>
                  <a:pt x="88900" y="58420"/>
                </a:lnTo>
                <a:lnTo>
                  <a:pt x="88900" y="59690"/>
                </a:lnTo>
                <a:lnTo>
                  <a:pt x="90170" y="60960"/>
                </a:lnTo>
                <a:lnTo>
                  <a:pt x="90170" y="63500"/>
                </a:lnTo>
                <a:lnTo>
                  <a:pt x="91440" y="66040"/>
                </a:lnTo>
                <a:lnTo>
                  <a:pt x="91440" y="74930"/>
                </a:lnTo>
                <a:lnTo>
                  <a:pt x="92709" y="85090"/>
                </a:lnTo>
                <a:lnTo>
                  <a:pt x="92709" y="283210"/>
                </a:lnTo>
                <a:lnTo>
                  <a:pt x="91440" y="292100"/>
                </a:lnTo>
                <a:lnTo>
                  <a:pt x="91440" y="299720"/>
                </a:lnTo>
                <a:lnTo>
                  <a:pt x="90170" y="303530"/>
                </a:lnTo>
                <a:lnTo>
                  <a:pt x="90170" y="306070"/>
                </a:lnTo>
                <a:lnTo>
                  <a:pt x="88900" y="306070"/>
                </a:lnTo>
                <a:lnTo>
                  <a:pt x="88900" y="308610"/>
                </a:lnTo>
                <a:lnTo>
                  <a:pt x="87629" y="308610"/>
                </a:lnTo>
                <a:lnTo>
                  <a:pt x="87629" y="309880"/>
                </a:lnTo>
                <a:lnTo>
                  <a:pt x="86359" y="309880"/>
                </a:lnTo>
                <a:lnTo>
                  <a:pt x="86359" y="311150"/>
                </a:lnTo>
                <a:lnTo>
                  <a:pt x="85090" y="311150"/>
                </a:lnTo>
                <a:lnTo>
                  <a:pt x="83820" y="312420"/>
                </a:lnTo>
                <a:lnTo>
                  <a:pt x="154622" y="312420"/>
                </a:lnTo>
                <a:lnTo>
                  <a:pt x="154940" y="311150"/>
                </a:lnTo>
                <a:lnTo>
                  <a:pt x="156209" y="307340"/>
                </a:lnTo>
                <a:lnTo>
                  <a:pt x="156209" y="302260"/>
                </a:lnTo>
                <a:lnTo>
                  <a:pt x="158750" y="292100"/>
                </a:lnTo>
                <a:lnTo>
                  <a:pt x="158750" y="278130"/>
                </a:lnTo>
                <a:lnTo>
                  <a:pt x="160020" y="262890"/>
                </a:lnTo>
                <a:lnTo>
                  <a:pt x="160020" y="107950"/>
                </a:lnTo>
                <a:lnTo>
                  <a:pt x="158855" y="93980"/>
                </a:lnTo>
                <a:lnTo>
                  <a:pt x="158750" y="78740"/>
                </a:lnTo>
                <a:lnTo>
                  <a:pt x="157479" y="73660"/>
                </a:lnTo>
                <a:lnTo>
                  <a:pt x="157479" y="68580"/>
                </a:lnTo>
                <a:lnTo>
                  <a:pt x="156209" y="63500"/>
                </a:lnTo>
                <a:lnTo>
                  <a:pt x="154940" y="59690"/>
                </a:lnTo>
                <a:lnTo>
                  <a:pt x="153670" y="546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9046209" y="1913889"/>
            <a:ext cx="248284" cy="3848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9292590" y="1930400"/>
            <a:ext cx="114300" cy="351790"/>
          </a:xfrm>
          <a:custGeom>
            <a:avLst/>
            <a:gdLst/>
            <a:ahLst/>
            <a:cxnLst/>
            <a:rect l="l" t="t" r="r" b="b"/>
            <a:pathLst>
              <a:path w="114300" h="351789">
                <a:moveTo>
                  <a:pt x="114300" y="0"/>
                </a:moveTo>
                <a:lnTo>
                  <a:pt x="74929" y="0"/>
                </a:lnTo>
                <a:lnTo>
                  <a:pt x="67309" y="10160"/>
                </a:lnTo>
                <a:lnTo>
                  <a:pt x="60959" y="19050"/>
                </a:lnTo>
                <a:lnTo>
                  <a:pt x="52069" y="27939"/>
                </a:lnTo>
                <a:lnTo>
                  <a:pt x="11429" y="52070"/>
                </a:lnTo>
                <a:lnTo>
                  <a:pt x="0" y="55879"/>
                </a:lnTo>
                <a:lnTo>
                  <a:pt x="0" y="96520"/>
                </a:lnTo>
                <a:lnTo>
                  <a:pt x="6350" y="96520"/>
                </a:lnTo>
                <a:lnTo>
                  <a:pt x="17779" y="97789"/>
                </a:lnTo>
                <a:lnTo>
                  <a:pt x="26669" y="97789"/>
                </a:lnTo>
                <a:lnTo>
                  <a:pt x="29209" y="99060"/>
                </a:lnTo>
                <a:lnTo>
                  <a:pt x="33019" y="99060"/>
                </a:lnTo>
                <a:lnTo>
                  <a:pt x="35559" y="100329"/>
                </a:lnTo>
                <a:lnTo>
                  <a:pt x="39369" y="104139"/>
                </a:lnTo>
                <a:lnTo>
                  <a:pt x="40639" y="104139"/>
                </a:lnTo>
                <a:lnTo>
                  <a:pt x="40639" y="105410"/>
                </a:lnTo>
                <a:lnTo>
                  <a:pt x="43179" y="107950"/>
                </a:lnTo>
                <a:lnTo>
                  <a:pt x="43179" y="109220"/>
                </a:lnTo>
                <a:lnTo>
                  <a:pt x="44450" y="110489"/>
                </a:lnTo>
                <a:lnTo>
                  <a:pt x="44450" y="111760"/>
                </a:lnTo>
                <a:lnTo>
                  <a:pt x="45719" y="114300"/>
                </a:lnTo>
                <a:lnTo>
                  <a:pt x="45719" y="130810"/>
                </a:lnTo>
                <a:lnTo>
                  <a:pt x="46989" y="163829"/>
                </a:lnTo>
                <a:lnTo>
                  <a:pt x="46989" y="351789"/>
                </a:lnTo>
                <a:lnTo>
                  <a:pt x="114300" y="351789"/>
                </a:lnTo>
                <a:lnTo>
                  <a:pt x="1143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9292590" y="1930400"/>
            <a:ext cx="114300" cy="351790"/>
          </a:xfrm>
          <a:custGeom>
            <a:avLst/>
            <a:gdLst/>
            <a:ahLst/>
            <a:cxnLst/>
            <a:rect l="l" t="t" r="r" b="b"/>
            <a:pathLst>
              <a:path w="114300" h="351789">
                <a:moveTo>
                  <a:pt x="114300" y="0"/>
                </a:moveTo>
                <a:lnTo>
                  <a:pt x="114300" y="351789"/>
                </a:lnTo>
                <a:lnTo>
                  <a:pt x="46989" y="351789"/>
                </a:lnTo>
                <a:lnTo>
                  <a:pt x="46989" y="163829"/>
                </a:lnTo>
                <a:lnTo>
                  <a:pt x="45719" y="130810"/>
                </a:lnTo>
                <a:lnTo>
                  <a:pt x="45719" y="120650"/>
                </a:lnTo>
                <a:lnTo>
                  <a:pt x="45719" y="116839"/>
                </a:lnTo>
                <a:lnTo>
                  <a:pt x="45719" y="115570"/>
                </a:lnTo>
                <a:lnTo>
                  <a:pt x="45719" y="114300"/>
                </a:lnTo>
                <a:lnTo>
                  <a:pt x="44450" y="111760"/>
                </a:lnTo>
                <a:lnTo>
                  <a:pt x="44450" y="110489"/>
                </a:lnTo>
                <a:lnTo>
                  <a:pt x="43179" y="109220"/>
                </a:lnTo>
                <a:lnTo>
                  <a:pt x="43179" y="107950"/>
                </a:lnTo>
                <a:lnTo>
                  <a:pt x="41909" y="106679"/>
                </a:lnTo>
                <a:lnTo>
                  <a:pt x="40639" y="105410"/>
                </a:lnTo>
                <a:lnTo>
                  <a:pt x="40639" y="104139"/>
                </a:lnTo>
                <a:lnTo>
                  <a:pt x="39369" y="104139"/>
                </a:lnTo>
                <a:lnTo>
                  <a:pt x="38100" y="102870"/>
                </a:lnTo>
                <a:lnTo>
                  <a:pt x="36829" y="101600"/>
                </a:lnTo>
                <a:lnTo>
                  <a:pt x="35559" y="100329"/>
                </a:lnTo>
                <a:lnTo>
                  <a:pt x="33019" y="99060"/>
                </a:lnTo>
                <a:lnTo>
                  <a:pt x="29209" y="99060"/>
                </a:lnTo>
                <a:lnTo>
                  <a:pt x="26669" y="97789"/>
                </a:lnTo>
                <a:lnTo>
                  <a:pt x="21589" y="97789"/>
                </a:lnTo>
                <a:lnTo>
                  <a:pt x="17779" y="97789"/>
                </a:lnTo>
                <a:lnTo>
                  <a:pt x="6350" y="96520"/>
                </a:lnTo>
                <a:lnTo>
                  <a:pt x="0" y="96520"/>
                </a:lnTo>
                <a:lnTo>
                  <a:pt x="0" y="55879"/>
                </a:lnTo>
                <a:lnTo>
                  <a:pt x="11429" y="52070"/>
                </a:lnTo>
                <a:lnTo>
                  <a:pt x="22859" y="46989"/>
                </a:lnTo>
                <a:lnTo>
                  <a:pt x="60959" y="19050"/>
                </a:lnTo>
                <a:lnTo>
                  <a:pt x="67309" y="10160"/>
                </a:lnTo>
                <a:lnTo>
                  <a:pt x="74929" y="0"/>
                </a:lnTo>
                <a:lnTo>
                  <a:pt x="1143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9432290" y="1922779"/>
            <a:ext cx="158750" cy="367030"/>
          </a:xfrm>
          <a:custGeom>
            <a:avLst/>
            <a:gdLst/>
            <a:ahLst/>
            <a:cxnLst/>
            <a:rect l="l" t="t" r="r" b="b"/>
            <a:pathLst>
              <a:path w="158750" h="367030">
                <a:moveTo>
                  <a:pt x="67309" y="219710"/>
                </a:moveTo>
                <a:lnTo>
                  <a:pt x="0" y="219710"/>
                </a:lnTo>
                <a:lnTo>
                  <a:pt x="0" y="280670"/>
                </a:lnTo>
                <a:lnTo>
                  <a:pt x="1269" y="290830"/>
                </a:lnTo>
                <a:lnTo>
                  <a:pt x="2539" y="299720"/>
                </a:lnTo>
                <a:lnTo>
                  <a:pt x="2539" y="306070"/>
                </a:lnTo>
                <a:lnTo>
                  <a:pt x="3809" y="313690"/>
                </a:lnTo>
                <a:lnTo>
                  <a:pt x="5079" y="318770"/>
                </a:lnTo>
                <a:lnTo>
                  <a:pt x="6350" y="321310"/>
                </a:lnTo>
                <a:lnTo>
                  <a:pt x="6350" y="323850"/>
                </a:lnTo>
                <a:lnTo>
                  <a:pt x="7619" y="326390"/>
                </a:lnTo>
                <a:lnTo>
                  <a:pt x="8889" y="327660"/>
                </a:lnTo>
                <a:lnTo>
                  <a:pt x="13969" y="337820"/>
                </a:lnTo>
                <a:lnTo>
                  <a:pt x="16509" y="341630"/>
                </a:lnTo>
                <a:lnTo>
                  <a:pt x="21589" y="345440"/>
                </a:lnTo>
                <a:lnTo>
                  <a:pt x="24129" y="349250"/>
                </a:lnTo>
                <a:lnTo>
                  <a:pt x="29209" y="353060"/>
                </a:lnTo>
                <a:lnTo>
                  <a:pt x="34289" y="355600"/>
                </a:lnTo>
                <a:lnTo>
                  <a:pt x="39369" y="359410"/>
                </a:lnTo>
                <a:lnTo>
                  <a:pt x="45719" y="361950"/>
                </a:lnTo>
                <a:lnTo>
                  <a:pt x="50800" y="363220"/>
                </a:lnTo>
                <a:lnTo>
                  <a:pt x="58419" y="364490"/>
                </a:lnTo>
                <a:lnTo>
                  <a:pt x="64769" y="365760"/>
                </a:lnTo>
                <a:lnTo>
                  <a:pt x="72389" y="367030"/>
                </a:lnTo>
                <a:lnTo>
                  <a:pt x="86359" y="367030"/>
                </a:lnTo>
                <a:lnTo>
                  <a:pt x="93979" y="365760"/>
                </a:lnTo>
                <a:lnTo>
                  <a:pt x="100329" y="365760"/>
                </a:lnTo>
                <a:lnTo>
                  <a:pt x="105409" y="364490"/>
                </a:lnTo>
                <a:lnTo>
                  <a:pt x="111759" y="361950"/>
                </a:lnTo>
                <a:lnTo>
                  <a:pt x="121919" y="356870"/>
                </a:lnTo>
                <a:lnTo>
                  <a:pt x="125729" y="354330"/>
                </a:lnTo>
                <a:lnTo>
                  <a:pt x="130809" y="351790"/>
                </a:lnTo>
                <a:lnTo>
                  <a:pt x="142239" y="340360"/>
                </a:lnTo>
                <a:lnTo>
                  <a:pt x="149859" y="325120"/>
                </a:lnTo>
                <a:lnTo>
                  <a:pt x="151129" y="318770"/>
                </a:lnTo>
                <a:lnTo>
                  <a:pt x="153669" y="313690"/>
                </a:lnTo>
                <a:lnTo>
                  <a:pt x="153881" y="312420"/>
                </a:lnTo>
                <a:lnTo>
                  <a:pt x="76200" y="312420"/>
                </a:lnTo>
                <a:lnTo>
                  <a:pt x="74929" y="311150"/>
                </a:lnTo>
                <a:lnTo>
                  <a:pt x="72389" y="311150"/>
                </a:lnTo>
                <a:lnTo>
                  <a:pt x="72389" y="309880"/>
                </a:lnTo>
                <a:lnTo>
                  <a:pt x="71119" y="309880"/>
                </a:lnTo>
                <a:lnTo>
                  <a:pt x="71119" y="308610"/>
                </a:lnTo>
                <a:lnTo>
                  <a:pt x="69850" y="308610"/>
                </a:lnTo>
                <a:lnTo>
                  <a:pt x="69850" y="306070"/>
                </a:lnTo>
                <a:lnTo>
                  <a:pt x="68579" y="304800"/>
                </a:lnTo>
                <a:lnTo>
                  <a:pt x="68579" y="302260"/>
                </a:lnTo>
                <a:lnTo>
                  <a:pt x="67309" y="299720"/>
                </a:lnTo>
                <a:lnTo>
                  <a:pt x="67309" y="219710"/>
                </a:lnTo>
                <a:close/>
              </a:path>
              <a:path w="158750" h="367030">
                <a:moveTo>
                  <a:pt x="152400" y="54610"/>
                </a:moveTo>
                <a:lnTo>
                  <a:pt x="82550" y="54610"/>
                </a:lnTo>
                <a:lnTo>
                  <a:pt x="83819" y="55880"/>
                </a:lnTo>
                <a:lnTo>
                  <a:pt x="85089" y="55880"/>
                </a:lnTo>
                <a:lnTo>
                  <a:pt x="88900" y="59690"/>
                </a:lnTo>
                <a:lnTo>
                  <a:pt x="88900" y="62230"/>
                </a:lnTo>
                <a:lnTo>
                  <a:pt x="90169" y="62230"/>
                </a:lnTo>
                <a:lnTo>
                  <a:pt x="90169" y="69850"/>
                </a:lnTo>
                <a:lnTo>
                  <a:pt x="91439" y="73660"/>
                </a:lnTo>
                <a:lnTo>
                  <a:pt x="91439" y="119380"/>
                </a:lnTo>
                <a:lnTo>
                  <a:pt x="90169" y="121920"/>
                </a:lnTo>
                <a:lnTo>
                  <a:pt x="90169" y="125730"/>
                </a:lnTo>
                <a:lnTo>
                  <a:pt x="88900" y="127000"/>
                </a:lnTo>
                <a:lnTo>
                  <a:pt x="88900" y="130810"/>
                </a:lnTo>
                <a:lnTo>
                  <a:pt x="87629" y="133350"/>
                </a:lnTo>
                <a:lnTo>
                  <a:pt x="87629" y="134620"/>
                </a:lnTo>
                <a:lnTo>
                  <a:pt x="86359" y="134620"/>
                </a:lnTo>
                <a:lnTo>
                  <a:pt x="86359" y="135890"/>
                </a:lnTo>
                <a:lnTo>
                  <a:pt x="85089" y="135890"/>
                </a:lnTo>
                <a:lnTo>
                  <a:pt x="85089" y="137160"/>
                </a:lnTo>
                <a:lnTo>
                  <a:pt x="83819" y="137160"/>
                </a:lnTo>
                <a:lnTo>
                  <a:pt x="83819" y="138430"/>
                </a:lnTo>
                <a:lnTo>
                  <a:pt x="82550" y="138430"/>
                </a:lnTo>
                <a:lnTo>
                  <a:pt x="82550" y="139700"/>
                </a:lnTo>
                <a:lnTo>
                  <a:pt x="81279" y="139700"/>
                </a:lnTo>
                <a:lnTo>
                  <a:pt x="78739" y="140970"/>
                </a:lnTo>
                <a:lnTo>
                  <a:pt x="73659" y="140970"/>
                </a:lnTo>
                <a:lnTo>
                  <a:pt x="69850" y="142240"/>
                </a:lnTo>
                <a:lnTo>
                  <a:pt x="50800" y="142240"/>
                </a:lnTo>
                <a:lnTo>
                  <a:pt x="50800" y="193040"/>
                </a:lnTo>
                <a:lnTo>
                  <a:pt x="59689" y="193040"/>
                </a:lnTo>
                <a:lnTo>
                  <a:pt x="67309" y="194310"/>
                </a:lnTo>
                <a:lnTo>
                  <a:pt x="69850" y="194310"/>
                </a:lnTo>
                <a:lnTo>
                  <a:pt x="73659" y="195580"/>
                </a:lnTo>
                <a:lnTo>
                  <a:pt x="76200" y="195580"/>
                </a:lnTo>
                <a:lnTo>
                  <a:pt x="78739" y="198120"/>
                </a:lnTo>
                <a:lnTo>
                  <a:pt x="81279" y="198120"/>
                </a:lnTo>
                <a:lnTo>
                  <a:pt x="82550" y="200660"/>
                </a:lnTo>
                <a:lnTo>
                  <a:pt x="86359" y="204470"/>
                </a:lnTo>
                <a:lnTo>
                  <a:pt x="86359" y="205740"/>
                </a:lnTo>
                <a:lnTo>
                  <a:pt x="87629" y="207010"/>
                </a:lnTo>
                <a:lnTo>
                  <a:pt x="87629" y="209550"/>
                </a:lnTo>
                <a:lnTo>
                  <a:pt x="88900" y="212090"/>
                </a:lnTo>
                <a:lnTo>
                  <a:pt x="88900" y="214630"/>
                </a:lnTo>
                <a:lnTo>
                  <a:pt x="90169" y="217170"/>
                </a:lnTo>
                <a:lnTo>
                  <a:pt x="90169" y="220980"/>
                </a:lnTo>
                <a:lnTo>
                  <a:pt x="91439" y="224790"/>
                </a:lnTo>
                <a:lnTo>
                  <a:pt x="91439" y="290830"/>
                </a:lnTo>
                <a:lnTo>
                  <a:pt x="90169" y="294640"/>
                </a:lnTo>
                <a:lnTo>
                  <a:pt x="90169" y="299720"/>
                </a:lnTo>
                <a:lnTo>
                  <a:pt x="88900" y="302260"/>
                </a:lnTo>
                <a:lnTo>
                  <a:pt x="88900" y="306070"/>
                </a:lnTo>
                <a:lnTo>
                  <a:pt x="83819" y="311150"/>
                </a:lnTo>
                <a:lnTo>
                  <a:pt x="81279" y="311150"/>
                </a:lnTo>
                <a:lnTo>
                  <a:pt x="80009" y="312420"/>
                </a:lnTo>
                <a:lnTo>
                  <a:pt x="153881" y="312420"/>
                </a:lnTo>
                <a:lnTo>
                  <a:pt x="154939" y="306070"/>
                </a:lnTo>
                <a:lnTo>
                  <a:pt x="156209" y="299720"/>
                </a:lnTo>
                <a:lnTo>
                  <a:pt x="157479" y="290830"/>
                </a:lnTo>
                <a:lnTo>
                  <a:pt x="158750" y="283210"/>
                </a:lnTo>
                <a:lnTo>
                  <a:pt x="158750" y="217170"/>
                </a:lnTo>
                <a:lnTo>
                  <a:pt x="156209" y="199390"/>
                </a:lnTo>
                <a:lnTo>
                  <a:pt x="154939" y="191770"/>
                </a:lnTo>
                <a:lnTo>
                  <a:pt x="153669" y="189230"/>
                </a:lnTo>
                <a:lnTo>
                  <a:pt x="153669" y="186690"/>
                </a:lnTo>
                <a:lnTo>
                  <a:pt x="151129" y="181610"/>
                </a:lnTo>
                <a:lnTo>
                  <a:pt x="149859" y="177800"/>
                </a:lnTo>
                <a:lnTo>
                  <a:pt x="147319" y="175260"/>
                </a:lnTo>
                <a:lnTo>
                  <a:pt x="144779" y="171450"/>
                </a:lnTo>
                <a:lnTo>
                  <a:pt x="139700" y="166370"/>
                </a:lnTo>
                <a:lnTo>
                  <a:pt x="135889" y="163830"/>
                </a:lnTo>
                <a:lnTo>
                  <a:pt x="132079" y="162560"/>
                </a:lnTo>
                <a:lnTo>
                  <a:pt x="128269" y="160020"/>
                </a:lnTo>
                <a:lnTo>
                  <a:pt x="132079" y="157480"/>
                </a:lnTo>
                <a:lnTo>
                  <a:pt x="138429" y="151130"/>
                </a:lnTo>
                <a:lnTo>
                  <a:pt x="142239" y="148590"/>
                </a:lnTo>
                <a:lnTo>
                  <a:pt x="144779" y="146050"/>
                </a:lnTo>
                <a:lnTo>
                  <a:pt x="147319" y="142240"/>
                </a:lnTo>
                <a:lnTo>
                  <a:pt x="148589" y="138430"/>
                </a:lnTo>
                <a:lnTo>
                  <a:pt x="151129" y="133350"/>
                </a:lnTo>
                <a:lnTo>
                  <a:pt x="151129" y="132080"/>
                </a:lnTo>
                <a:lnTo>
                  <a:pt x="153669" y="128270"/>
                </a:lnTo>
                <a:lnTo>
                  <a:pt x="153669" y="123190"/>
                </a:lnTo>
                <a:lnTo>
                  <a:pt x="154939" y="119380"/>
                </a:lnTo>
                <a:lnTo>
                  <a:pt x="156209" y="113030"/>
                </a:lnTo>
                <a:lnTo>
                  <a:pt x="156209" y="72390"/>
                </a:lnTo>
                <a:lnTo>
                  <a:pt x="153669" y="62230"/>
                </a:lnTo>
                <a:lnTo>
                  <a:pt x="152400" y="54610"/>
                </a:lnTo>
                <a:close/>
              </a:path>
              <a:path w="158750" h="367030">
                <a:moveTo>
                  <a:pt x="85089" y="0"/>
                </a:moveTo>
                <a:lnTo>
                  <a:pt x="64769" y="0"/>
                </a:lnTo>
                <a:lnTo>
                  <a:pt x="55879" y="1270"/>
                </a:lnTo>
                <a:lnTo>
                  <a:pt x="48259" y="2540"/>
                </a:lnTo>
                <a:lnTo>
                  <a:pt x="40639" y="5080"/>
                </a:lnTo>
                <a:lnTo>
                  <a:pt x="34289" y="7620"/>
                </a:lnTo>
                <a:lnTo>
                  <a:pt x="26669" y="10160"/>
                </a:lnTo>
                <a:lnTo>
                  <a:pt x="24129" y="11430"/>
                </a:lnTo>
                <a:lnTo>
                  <a:pt x="21589" y="13970"/>
                </a:lnTo>
                <a:lnTo>
                  <a:pt x="19050" y="15240"/>
                </a:lnTo>
                <a:lnTo>
                  <a:pt x="16509" y="17780"/>
                </a:lnTo>
                <a:lnTo>
                  <a:pt x="15239" y="20320"/>
                </a:lnTo>
                <a:lnTo>
                  <a:pt x="12700" y="22860"/>
                </a:lnTo>
                <a:lnTo>
                  <a:pt x="11429" y="25400"/>
                </a:lnTo>
                <a:lnTo>
                  <a:pt x="10159" y="29210"/>
                </a:lnTo>
                <a:lnTo>
                  <a:pt x="7619" y="31750"/>
                </a:lnTo>
                <a:lnTo>
                  <a:pt x="5079" y="39370"/>
                </a:lnTo>
                <a:lnTo>
                  <a:pt x="3809" y="44450"/>
                </a:lnTo>
                <a:lnTo>
                  <a:pt x="2539" y="48260"/>
                </a:lnTo>
                <a:lnTo>
                  <a:pt x="2539" y="53340"/>
                </a:lnTo>
                <a:lnTo>
                  <a:pt x="0" y="62230"/>
                </a:lnTo>
                <a:lnTo>
                  <a:pt x="0" y="115570"/>
                </a:lnTo>
                <a:lnTo>
                  <a:pt x="67309" y="115570"/>
                </a:lnTo>
                <a:lnTo>
                  <a:pt x="67309" y="71120"/>
                </a:lnTo>
                <a:lnTo>
                  <a:pt x="68579" y="67310"/>
                </a:lnTo>
                <a:lnTo>
                  <a:pt x="68579" y="62230"/>
                </a:lnTo>
                <a:lnTo>
                  <a:pt x="69850" y="62230"/>
                </a:lnTo>
                <a:lnTo>
                  <a:pt x="69850" y="59690"/>
                </a:lnTo>
                <a:lnTo>
                  <a:pt x="72389" y="57150"/>
                </a:lnTo>
                <a:lnTo>
                  <a:pt x="72389" y="55880"/>
                </a:lnTo>
                <a:lnTo>
                  <a:pt x="74929" y="55880"/>
                </a:lnTo>
                <a:lnTo>
                  <a:pt x="74929" y="54610"/>
                </a:lnTo>
                <a:lnTo>
                  <a:pt x="152400" y="54610"/>
                </a:lnTo>
                <a:lnTo>
                  <a:pt x="149859" y="45720"/>
                </a:lnTo>
                <a:lnTo>
                  <a:pt x="147319" y="38100"/>
                </a:lnTo>
                <a:lnTo>
                  <a:pt x="144779" y="34290"/>
                </a:lnTo>
                <a:lnTo>
                  <a:pt x="143509" y="30480"/>
                </a:lnTo>
                <a:lnTo>
                  <a:pt x="140969" y="27940"/>
                </a:lnTo>
                <a:lnTo>
                  <a:pt x="139700" y="24130"/>
                </a:lnTo>
                <a:lnTo>
                  <a:pt x="132079" y="16510"/>
                </a:lnTo>
                <a:lnTo>
                  <a:pt x="128269" y="13970"/>
                </a:lnTo>
                <a:lnTo>
                  <a:pt x="125729" y="11430"/>
                </a:lnTo>
                <a:lnTo>
                  <a:pt x="121919" y="10160"/>
                </a:lnTo>
                <a:lnTo>
                  <a:pt x="118109" y="7620"/>
                </a:lnTo>
                <a:lnTo>
                  <a:pt x="114300" y="6350"/>
                </a:lnTo>
                <a:lnTo>
                  <a:pt x="9651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9432290" y="1922779"/>
            <a:ext cx="158750" cy="367030"/>
          </a:xfrm>
          <a:custGeom>
            <a:avLst/>
            <a:gdLst/>
            <a:ahLst/>
            <a:cxnLst/>
            <a:rect l="l" t="t" r="r" b="b"/>
            <a:pathLst>
              <a:path w="158750" h="367030">
                <a:moveTo>
                  <a:pt x="128269" y="160020"/>
                </a:moveTo>
                <a:lnTo>
                  <a:pt x="132079" y="162560"/>
                </a:lnTo>
                <a:lnTo>
                  <a:pt x="135889" y="163830"/>
                </a:lnTo>
                <a:lnTo>
                  <a:pt x="139700" y="166370"/>
                </a:lnTo>
                <a:lnTo>
                  <a:pt x="142239" y="168910"/>
                </a:lnTo>
                <a:lnTo>
                  <a:pt x="144779" y="171450"/>
                </a:lnTo>
                <a:lnTo>
                  <a:pt x="147319" y="175260"/>
                </a:lnTo>
                <a:lnTo>
                  <a:pt x="149859" y="177800"/>
                </a:lnTo>
                <a:lnTo>
                  <a:pt x="151129" y="181610"/>
                </a:lnTo>
                <a:lnTo>
                  <a:pt x="152400" y="184150"/>
                </a:lnTo>
                <a:lnTo>
                  <a:pt x="153669" y="186690"/>
                </a:lnTo>
                <a:lnTo>
                  <a:pt x="153669" y="189230"/>
                </a:lnTo>
                <a:lnTo>
                  <a:pt x="154939" y="191770"/>
                </a:lnTo>
                <a:lnTo>
                  <a:pt x="156209" y="199390"/>
                </a:lnTo>
                <a:lnTo>
                  <a:pt x="157479" y="208280"/>
                </a:lnTo>
                <a:lnTo>
                  <a:pt x="158750" y="217170"/>
                </a:lnTo>
                <a:lnTo>
                  <a:pt x="158750" y="283210"/>
                </a:lnTo>
                <a:lnTo>
                  <a:pt x="157479" y="290830"/>
                </a:lnTo>
                <a:lnTo>
                  <a:pt x="156209" y="299720"/>
                </a:lnTo>
                <a:lnTo>
                  <a:pt x="154939" y="306070"/>
                </a:lnTo>
                <a:lnTo>
                  <a:pt x="153669" y="313690"/>
                </a:lnTo>
                <a:lnTo>
                  <a:pt x="151129" y="318770"/>
                </a:lnTo>
                <a:lnTo>
                  <a:pt x="149859" y="325120"/>
                </a:lnTo>
                <a:lnTo>
                  <a:pt x="147319" y="330200"/>
                </a:lnTo>
                <a:lnTo>
                  <a:pt x="144779" y="335280"/>
                </a:lnTo>
                <a:lnTo>
                  <a:pt x="142239" y="340360"/>
                </a:lnTo>
                <a:lnTo>
                  <a:pt x="138429" y="344170"/>
                </a:lnTo>
                <a:lnTo>
                  <a:pt x="134619" y="347980"/>
                </a:lnTo>
                <a:lnTo>
                  <a:pt x="130809" y="351790"/>
                </a:lnTo>
                <a:lnTo>
                  <a:pt x="125729" y="354330"/>
                </a:lnTo>
                <a:lnTo>
                  <a:pt x="121919" y="356870"/>
                </a:lnTo>
                <a:lnTo>
                  <a:pt x="116839" y="359410"/>
                </a:lnTo>
                <a:lnTo>
                  <a:pt x="111759" y="361950"/>
                </a:lnTo>
                <a:lnTo>
                  <a:pt x="105409" y="364490"/>
                </a:lnTo>
                <a:lnTo>
                  <a:pt x="100329" y="365760"/>
                </a:lnTo>
                <a:lnTo>
                  <a:pt x="93979" y="365760"/>
                </a:lnTo>
                <a:lnTo>
                  <a:pt x="86359" y="367030"/>
                </a:lnTo>
                <a:lnTo>
                  <a:pt x="80009" y="367030"/>
                </a:lnTo>
                <a:lnTo>
                  <a:pt x="72389" y="367030"/>
                </a:lnTo>
                <a:lnTo>
                  <a:pt x="64769" y="365760"/>
                </a:lnTo>
                <a:lnTo>
                  <a:pt x="58419" y="364490"/>
                </a:lnTo>
                <a:lnTo>
                  <a:pt x="50800" y="363220"/>
                </a:lnTo>
                <a:lnTo>
                  <a:pt x="45719" y="361950"/>
                </a:lnTo>
                <a:lnTo>
                  <a:pt x="39369" y="359410"/>
                </a:lnTo>
                <a:lnTo>
                  <a:pt x="34289" y="355600"/>
                </a:lnTo>
                <a:lnTo>
                  <a:pt x="29209" y="353060"/>
                </a:lnTo>
                <a:lnTo>
                  <a:pt x="24129" y="349250"/>
                </a:lnTo>
                <a:lnTo>
                  <a:pt x="21589" y="345440"/>
                </a:lnTo>
                <a:lnTo>
                  <a:pt x="16509" y="341630"/>
                </a:lnTo>
                <a:lnTo>
                  <a:pt x="13969" y="337820"/>
                </a:lnTo>
                <a:lnTo>
                  <a:pt x="11429" y="332740"/>
                </a:lnTo>
                <a:lnTo>
                  <a:pt x="8889" y="327660"/>
                </a:lnTo>
                <a:lnTo>
                  <a:pt x="7619" y="326390"/>
                </a:lnTo>
                <a:lnTo>
                  <a:pt x="6350" y="323850"/>
                </a:lnTo>
                <a:lnTo>
                  <a:pt x="6350" y="321310"/>
                </a:lnTo>
                <a:lnTo>
                  <a:pt x="5079" y="318770"/>
                </a:lnTo>
                <a:lnTo>
                  <a:pt x="3809" y="313690"/>
                </a:lnTo>
                <a:lnTo>
                  <a:pt x="2539" y="306070"/>
                </a:lnTo>
                <a:lnTo>
                  <a:pt x="2539" y="299720"/>
                </a:lnTo>
                <a:lnTo>
                  <a:pt x="1269" y="290830"/>
                </a:lnTo>
                <a:lnTo>
                  <a:pt x="0" y="280670"/>
                </a:lnTo>
                <a:lnTo>
                  <a:pt x="0" y="270510"/>
                </a:lnTo>
                <a:lnTo>
                  <a:pt x="0" y="247650"/>
                </a:lnTo>
                <a:lnTo>
                  <a:pt x="0" y="219710"/>
                </a:lnTo>
                <a:lnTo>
                  <a:pt x="67309" y="219710"/>
                </a:lnTo>
                <a:lnTo>
                  <a:pt x="67309" y="276860"/>
                </a:lnTo>
                <a:lnTo>
                  <a:pt x="67309" y="287020"/>
                </a:lnTo>
                <a:lnTo>
                  <a:pt x="67309" y="295910"/>
                </a:lnTo>
                <a:lnTo>
                  <a:pt x="67309" y="299720"/>
                </a:lnTo>
                <a:lnTo>
                  <a:pt x="68579" y="302260"/>
                </a:lnTo>
                <a:lnTo>
                  <a:pt x="68579" y="303530"/>
                </a:lnTo>
                <a:lnTo>
                  <a:pt x="68579" y="304800"/>
                </a:lnTo>
                <a:lnTo>
                  <a:pt x="69850" y="306070"/>
                </a:lnTo>
                <a:lnTo>
                  <a:pt x="69850" y="307340"/>
                </a:lnTo>
                <a:lnTo>
                  <a:pt x="69850" y="308610"/>
                </a:lnTo>
                <a:lnTo>
                  <a:pt x="71119" y="308610"/>
                </a:lnTo>
                <a:lnTo>
                  <a:pt x="71119" y="309880"/>
                </a:lnTo>
                <a:lnTo>
                  <a:pt x="72389" y="309880"/>
                </a:lnTo>
                <a:lnTo>
                  <a:pt x="72389" y="311150"/>
                </a:lnTo>
                <a:lnTo>
                  <a:pt x="73659" y="311150"/>
                </a:lnTo>
                <a:lnTo>
                  <a:pt x="74929" y="311150"/>
                </a:lnTo>
                <a:lnTo>
                  <a:pt x="76200" y="312420"/>
                </a:lnTo>
                <a:lnTo>
                  <a:pt x="77469" y="312420"/>
                </a:lnTo>
                <a:lnTo>
                  <a:pt x="78739" y="312420"/>
                </a:lnTo>
                <a:lnTo>
                  <a:pt x="80009" y="312420"/>
                </a:lnTo>
                <a:lnTo>
                  <a:pt x="81279" y="311150"/>
                </a:lnTo>
                <a:lnTo>
                  <a:pt x="82550" y="311150"/>
                </a:lnTo>
                <a:lnTo>
                  <a:pt x="83819" y="311150"/>
                </a:lnTo>
                <a:lnTo>
                  <a:pt x="83819" y="311150"/>
                </a:lnTo>
                <a:lnTo>
                  <a:pt x="85089" y="309880"/>
                </a:lnTo>
                <a:lnTo>
                  <a:pt x="86359" y="308610"/>
                </a:lnTo>
                <a:lnTo>
                  <a:pt x="87629" y="307340"/>
                </a:lnTo>
                <a:lnTo>
                  <a:pt x="88900" y="306070"/>
                </a:lnTo>
                <a:lnTo>
                  <a:pt x="88900" y="304800"/>
                </a:lnTo>
                <a:lnTo>
                  <a:pt x="88900" y="303530"/>
                </a:lnTo>
                <a:lnTo>
                  <a:pt x="88900" y="302260"/>
                </a:lnTo>
                <a:lnTo>
                  <a:pt x="90169" y="299720"/>
                </a:lnTo>
                <a:lnTo>
                  <a:pt x="90169" y="294640"/>
                </a:lnTo>
                <a:lnTo>
                  <a:pt x="91439" y="290830"/>
                </a:lnTo>
                <a:lnTo>
                  <a:pt x="91439" y="278130"/>
                </a:lnTo>
                <a:lnTo>
                  <a:pt x="91439" y="262890"/>
                </a:lnTo>
                <a:lnTo>
                  <a:pt x="91439" y="238760"/>
                </a:lnTo>
                <a:lnTo>
                  <a:pt x="91439" y="228600"/>
                </a:lnTo>
                <a:lnTo>
                  <a:pt x="91439" y="224790"/>
                </a:lnTo>
                <a:lnTo>
                  <a:pt x="90169" y="220980"/>
                </a:lnTo>
                <a:lnTo>
                  <a:pt x="90169" y="217170"/>
                </a:lnTo>
                <a:lnTo>
                  <a:pt x="88900" y="214630"/>
                </a:lnTo>
                <a:lnTo>
                  <a:pt x="88900" y="212090"/>
                </a:lnTo>
                <a:lnTo>
                  <a:pt x="87629" y="209550"/>
                </a:lnTo>
                <a:lnTo>
                  <a:pt x="87629" y="208280"/>
                </a:lnTo>
                <a:lnTo>
                  <a:pt x="87629" y="207010"/>
                </a:lnTo>
                <a:lnTo>
                  <a:pt x="86359" y="205740"/>
                </a:lnTo>
                <a:lnTo>
                  <a:pt x="86359" y="204470"/>
                </a:lnTo>
                <a:lnTo>
                  <a:pt x="85089" y="203200"/>
                </a:lnTo>
                <a:lnTo>
                  <a:pt x="83819" y="201930"/>
                </a:lnTo>
                <a:lnTo>
                  <a:pt x="82550" y="200660"/>
                </a:lnTo>
                <a:lnTo>
                  <a:pt x="81279" y="198120"/>
                </a:lnTo>
                <a:lnTo>
                  <a:pt x="78739" y="198120"/>
                </a:lnTo>
                <a:lnTo>
                  <a:pt x="77469" y="196850"/>
                </a:lnTo>
                <a:lnTo>
                  <a:pt x="76200" y="195580"/>
                </a:lnTo>
                <a:lnTo>
                  <a:pt x="73659" y="195580"/>
                </a:lnTo>
                <a:lnTo>
                  <a:pt x="69850" y="194310"/>
                </a:lnTo>
                <a:lnTo>
                  <a:pt x="67309" y="194310"/>
                </a:lnTo>
                <a:lnTo>
                  <a:pt x="59689" y="193040"/>
                </a:lnTo>
                <a:lnTo>
                  <a:pt x="50800" y="193040"/>
                </a:lnTo>
                <a:lnTo>
                  <a:pt x="50800" y="142240"/>
                </a:lnTo>
                <a:lnTo>
                  <a:pt x="62229" y="142240"/>
                </a:lnTo>
                <a:lnTo>
                  <a:pt x="69850" y="142240"/>
                </a:lnTo>
                <a:lnTo>
                  <a:pt x="73659" y="140970"/>
                </a:lnTo>
                <a:lnTo>
                  <a:pt x="77469" y="140970"/>
                </a:lnTo>
                <a:lnTo>
                  <a:pt x="78739" y="140970"/>
                </a:lnTo>
                <a:lnTo>
                  <a:pt x="81279" y="139700"/>
                </a:lnTo>
                <a:lnTo>
                  <a:pt x="82550" y="139700"/>
                </a:lnTo>
                <a:lnTo>
                  <a:pt x="82550" y="138430"/>
                </a:lnTo>
                <a:lnTo>
                  <a:pt x="83819" y="138430"/>
                </a:lnTo>
                <a:lnTo>
                  <a:pt x="83819" y="137160"/>
                </a:lnTo>
                <a:lnTo>
                  <a:pt x="85089" y="137160"/>
                </a:lnTo>
                <a:lnTo>
                  <a:pt x="85089" y="135890"/>
                </a:lnTo>
                <a:lnTo>
                  <a:pt x="86359" y="135890"/>
                </a:lnTo>
                <a:lnTo>
                  <a:pt x="86359" y="134620"/>
                </a:lnTo>
                <a:lnTo>
                  <a:pt x="87629" y="134620"/>
                </a:lnTo>
                <a:lnTo>
                  <a:pt x="87629" y="133350"/>
                </a:lnTo>
                <a:lnTo>
                  <a:pt x="88900" y="130810"/>
                </a:lnTo>
                <a:lnTo>
                  <a:pt x="88900" y="129540"/>
                </a:lnTo>
                <a:lnTo>
                  <a:pt x="88900" y="127000"/>
                </a:lnTo>
                <a:lnTo>
                  <a:pt x="90169" y="125730"/>
                </a:lnTo>
                <a:lnTo>
                  <a:pt x="90169" y="121920"/>
                </a:lnTo>
                <a:lnTo>
                  <a:pt x="91439" y="119380"/>
                </a:lnTo>
                <a:lnTo>
                  <a:pt x="91439" y="115570"/>
                </a:lnTo>
                <a:lnTo>
                  <a:pt x="91439" y="73660"/>
                </a:lnTo>
                <a:lnTo>
                  <a:pt x="90169" y="69850"/>
                </a:lnTo>
                <a:lnTo>
                  <a:pt x="90169" y="66040"/>
                </a:lnTo>
                <a:lnTo>
                  <a:pt x="90169" y="63500"/>
                </a:lnTo>
                <a:lnTo>
                  <a:pt x="90169" y="62230"/>
                </a:lnTo>
                <a:lnTo>
                  <a:pt x="88900" y="62230"/>
                </a:lnTo>
                <a:lnTo>
                  <a:pt x="88900" y="60960"/>
                </a:lnTo>
                <a:lnTo>
                  <a:pt x="88900" y="59690"/>
                </a:lnTo>
                <a:lnTo>
                  <a:pt x="87629" y="58420"/>
                </a:lnTo>
                <a:lnTo>
                  <a:pt x="87629" y="58420"/>
                </a:lnTo>
                <a:lnTo>
                  <a:pt x="82550" y="54610"/>
                </a:lnTo>
                <a:lnTo>
                  <a:pt x="81279" y="54610"/>
                </a:lnTo>
                <a:lnTo>
                  <a:pt x="80009" y="54610"/>
                </a:lnTo>
                <a:lnTo>
                  <a:pt x="77469" y="54610"/>
                </a:lnTo>
                <a:lnTo>
                  <a:pt x="76200" y="54610"/>
                </a:lnTo>
                <a:lnTo>
                  <a:pt x="74929" y="54610"/>
                </a:lnTo>
                <a:lnTo>
                  <a:pt x="74929" y="55880"/>
                </a:lnTo>
                <a:lnTo>
                  <a:pt x="73659" y="55880"/>
                </a:lnTo>
                <a:lnTo>
                  <a:pt x="72389" y="55880"/>
                </a:lnTo>
                <a:lnTo>
                  <a:pt x="72389" y="57150"/>
                </a:lnTo>
                <a:lnTo>
                  <a:pt x="71119" y="58420"/>
                </a:lnTo>
                <a:lnTo>
                  <a:pt x="69850" y="59690"/>
                </a:lnTo>
                <a:lnTo>
                  <a:pt x="69850" y="60960"/>
                </a:lnTo>
                <a:lnTo>
                  <a:pt x="69850" y="62230"/>
                </a:lnTo>
                <a:lnTo>
                  <a:pt x="68579" y="62230"/>
                </a:lnTo>
                <a:lnTo>
                  <a:pt x="68579" y="63500"/>
                </a:lnTo>
                <a:lnTo>
                  <a:pt x="68579" y="64770"/>
                </a:lnTo>
                <a:lnTo>
                  <a:pt x="68579" y="67310"/>
                </a:lnTo>
                <a:lnTo>
                  <a:pt x="67309" y="71120"/>
                </a:lnTo>
                <a:lnTo>
                  <a:pt x="67309" y="73660"/>
                </a:lnTo>
                <a:lnTo>
                  <a:pt x="67309" y="77470"/>
                </a:lnTo>
                <a:lnTo>
                  <a:pt x="67309" y="87630"/>
                </a:lnTo>
                <a:lnTo>
                  <a:pt x="67309" y="115570"/>
                </a:lnTo>
                <a:lnTo>
                  <a:pt x="0" y="115570"/>
                </a:lnTo>
                <a:lnTo>
                  <a:pt x="0" y="86360"/>
                </a:lnTo>
                <a:lnTo>
                  <a:pt x="0" y="73660"/>
                </a:lnTo>
                <a:lnTo>
                  <a:pt x="0" y="62230"/>
                </a:lnTo>
                <a:lnTo>
                  <a:pt x="2539" y="53340"/>
                </a:lnTo>
                <a:lnTo>
                  <a:pt x="2539" y="48260"/>
                </a:lnTo>
                <a:lnTo>
                  <a:pt x="3809" y="44450"/>
                </a:lnTo>
                <a:lnTo>
                  <a:pt x="5079" y="39370"/>
                </a:lnTo>
                <a:lnTo>
                  <a:pt x="6350" y="35560"/>
                </a:lnTo>
                <a:lnTo>
                  <a:pt x="7619" y="31750"/>
                </a:lnTo>
                <a:lnTo>
                  <a:pt x="10159" y="29210"/>
                </a:lnTo>
                <a:lnTo>
                  <a:pt x="11429" y="25400"/>
                </a:lnTo>
                <a:lnTo>
                  <a:pt x="12700" y="22860"/>
                </a:lnTo>
                <a:lnTo>
                  <a:pt x="15239" y="20320"/>
                </a:lnTo>
                <a:lnTo>
                  <a:pt x="16509" y="17780"/>
                </a:lnTo>
                <a:lnTo>
                  <a:pt x="19050" y="15240"/>
                </a:lnTo>
                <a:lnTo>
                  <a:pt x="21589" y="13970"/>
                </a:lnTo>
                <a:lnTo>
                  <a:pt x="24129" y="11430"/>
                </a:lnTo>
                <a:lnTo>
                  <a:pt x="26669" y="10160"/>
                </a:lnTo>
                <a:lnTo>
                  <a:pt x="34289" y="7620"/>
                </a:lnTo>
                <a:lnTo>
                  <a:pt x="40639" y="5080"/>
                </a:lnTo>
                <a:lnTo>
                  <a:pt x="48259" y="2540"/>
                </a:lnTo>
                <a:lnTo>
                  <a:pt x="55879" y="1270"/>
                </a:lnTo>
                <a:lnTo>
                  <a:pt x="64769" y="0"/>
                </a:lnTo>
                <a:lnTo>
                  <a:pt x="73659" y="0"/>
                </a:lnTo>
                <a:lnTo>
                  <a:pt x="85089" y="0"/>
                </a:lnTo>
                <a:lnTo>
                  <a:pt x="96519" y="1270"/>
                </a:lnTo>
                <a:lnTo>
                  <a:pt x="105409" y="3810"/>
                </a:lnTo>
                <a:lnTo>
                  <a:pt x="114300" y="6350"/>
                </a:lnTo>
                <a:lnTo>
                  <a:pt x="118109" y="7620"/>
                </a:lnTo>
                <a:lnTo>
                  <a:pt x="121919" y="10160"/>
                </a:lnTo>
                <a:lnTo>
                  <a:pt x="125729" y="11430"/>
                </a:lnTo>
                <a:lnTo>
                  <a:pt x="128269" y="13970"/>
                </a:lnTo>
                <a:lnTo>
                  <a:pt x="132079" y="16510"/>
                </a:lnTo>
                <a:lnTo>
                  <a:pt x="134619" y="19050"/>
                </a:lnTo>
                <a:lnTo>
                  <a:pt x="137159" y="21590"/>
                </a:lnTo>
                <a:lnTo>
                  <a:pt x="139700" y="24130"/>
                </a:lnTo>
                <a:lnTo>
                  <a:pt x="140969" y="27940"/>
                </a:lnTo>
                <a:lnTo>
                  <a:pt x="143509" y="30480"/>
                </a:lnTo>
                <a:lnTo>
                  <a:pt x="144779" y="34290"/>
                </a:lnTo>
                <a:lnTo>
                  <a:pt x="147319" y="38100"/>
                </a:lnTo>
                <a:lnTo>
                  <a:pt x="148589" y="41910"/>
                </a:lnTo>
                <a:lnTo>
                  <a:pt x="149859" y="45720"/>
                </a:lnTo>
                <a:lnTo>
                  <a:pt x="152400" y="54610"/>
                </a:lnTo>
                <a:lnTo>
                  <a:pt x="153669" y="62230"/>
                </a:lnTo>
                <a:lnTo>
                  <a:pt x="156209" y="72390"/>
                </a:lnTo>
                <a:lnTo>
                  <a:pt x="156209" y="82550"/>
                </a:lnTo>
                <a:lnTo>
                  <a:pt x="156209" y="92710"/>
                </a:lnTo>
                <a:lnTo>
                  <a:pt x="156209" y="100330"/>
                </a:lnTo>
                <a:lnTo>
                  <a:pt x="156209" y="106680"/>
                </a:lnTo>
                <a:lnTo>
                  <a:pt x="156209" y="113030"/>
                </a:lnTo>
                <a:lnTo>
                  <a:pt x="154939" y="119380"/>
                </a:lnTo>
                <a:lnTo>
                  <a:pt x="153669" y="123190"/>
                </a:lnTo>
                <a:lnTo>
                  <a:pt x="153669" y="128270"/>
                </a:lnTo>
                <a:lnTo>
                  <a:pt x="151129" y="132080"/>
                </a:lnTo>
                <a:lnTo>
                  <a:pt x="151129" y="133350"/>
                </a:lnTo>
                <a:lnTo>
                  <a:pt x="149859" y="135890"/>
                </a:lnTo>
                <a:lnTo>
                  <a:pt x="148589" y="138430"/>
                </a:lnTo>
                <a:lnTo>
                  <a:pt x="147319" y="142240"/>
                </a:lnTo>
                <a:lnTo>
                  <a:pt x="144779" y="146050"/>
                </a:lnTo>
                <a:lnTo>
                  <a:pt x="142239" y="148590"/>
                </a:lnTo>
                <a:lnTo>
                  <a:pt x="138429" y="151130"/>
                </a:lnTo>
                <a:lnTo>
                  <a:pt x="135889" y="153670"/>
                </a:lnTo>
                <a:lnTo>
                  <a:pt x="132079" y="157480"/>
                </a:lnTo>
                <a:lnTo>
                  <a:pt x="128269" y="1600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9605009" y="1930400"/>
            <a:ext cx="115570" cy="351790"/>
          </a:xfrm>
          <a:custGeom>
            <a:avLst/>
            <a:gdLst/>
            <a:ahLst/>
            <a:cxnLst/>
            <a:rect l="l" t="t" r="r" b="b"/>
            <a:pathLst>
              <a:path w="115570" h="351789">
                <a:moveTo>
                  <a:pt x="115570" y="0"/>
                </a:moveTo>
                <a:lnTo>
                  <a:pt x="74930" y="0"/>
                </a:lnTo>
                <a:lnTo>
                  <a:pt x="68580" y="10160"/>
                </a:lnTo>
                <a:lnTo>
                  <a:pt x="60960" y="19050"/>
                </a:lnTo>
                <a:lnTo>
                  <a:pt x="52070" y="27939"/>
                </a:lnTo>
                <a:lnTo>
                  <a:pt x="43180" y="35560"/>
                </a:lnTo>
                <a:lnTo>
                  <a:pt x="34290" y="41910"/>
                </a:lnTo>
                <a:lnTo>
                  <a:pt x="22860" y="46989"/>
                </a:lnTo>
                <a:lnTo>
                  <a:pt x="12700" y="52070"/>
                </a:lnTo>
                <a:lnTo>
                  <a:pt x="0" y="55879"/>
                </a:lnTo>
                <a:lnTo>
                  <a:pt x="0" y="96520"/>
                </a:lnTo>
                <a:lnTo>
                  <a:pt x="7620" y="96520"/>
                </a:lnTo>
                <a:lnTo>
                  <a:pt x="17780" y="97789"/>
                </a:lnTo>
                <a:lnTo>
                  <a:pt x="26670" y="97789"/>
                </a:lnTo>
                <a:lnTo>
                  <a:pt x="30480" y="99060"/>
                </a:lnTo>
                <a:lnTo>
                  <a:pt x="33020" y="99060"/>
                </a:lnTo>
                <a:lnTo>
                  <a:pt x="35560" y="100329"/>
                </a:lnTo>
                <a:lnTo>
                  <a:pt x="36830" y="101600"/>
                </a:lnTo>
                <a:lnTo>
                  <a:pt x="38100" y="101600"/>
                </a:lnTo>
                <a:lnTo>
                  <a:pt x="39370" y="102870"/>
                </a:lnTo>
                <a:lnTo>
                  <a:pt x="39370" y="104139"/>
                </a:lnTo>
                <a:lnTo>
                  <a:pt x="41910" y="104139"/>
                </a:lnTo>
                <a:lnTo>
                  <a:pt x="41910" y="106679"/>
                </a:lnTo>
                <a:lnTo>
                  <a:pt x="43180" y="106679"/>
                </a:lnTo>
                <a:lnTo>
                  <a:pt x="43180" y="107950"/>
                </a:lnTo>
                <a:lnTo>
                  <a:pt x="44450" y="109220"/>
                </a:lnTo>
                <a:lnTo>
                  <a:pt x="44450" y="111760"/>
                </a:lnTo>
                <a:lnTo>
                  <a:pt x="45720" y="111760"/>
                </a:lnTo>
                <a:lnTo>
                  <a:pt x="45720" y="120650"/>
                </a:lnTo>
                <a:lnTo>
                  <a:pt x="46990" y="130810"/>
                </a:lnTo>
                <a:lnTo>
                  <a:pt x="46990" y="351789"/>
                </a:lnTo>
                <a:lnTo>
                  <a:pt x="115570" y="351789"/>
                </a:lnTo>
                <a:lnTo>
                  <a:pt x="1155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9605009" y="1930400"/>
            <a:ext cx="115570" cy="351790"/>
          </a:xfrm>
          <a:custGeom>
            <a:avLst/>
            <a:gdLst/>
            <a:ahLst/>
            <a:cxnLst/>
            <a:rect l="l" t="t" r="r" b="b"/>
            <a:pathLst>
              <a:path w="115570" h="351789">
                <a:moveTo>
                  <a:pt x="115570" y="0"/>
                </a:moveTo>
                <a:lnTo>
                  <a:pt x="115570" y="351789"/>
                </a:lnTo>
                <a:lnTo>
                  <a:pt x="46990" y="351789"/>
                </a:lnTo>
                <a:lnTo>
                  <a:pt x="46990" y="163829"/>
                </a:lnTo>
                <a:lnTo>
                  <a:pt x="46990" y="130810"/>
                </a:lnTo>
                <a:lnTo>
                  <a:pt x="45720" y="120650"/>
                </a:lnTo>
                <a:lnTo>
                  <a:pt x="45720" y="116839"/>
                </a:lnTo>
                <a:lnTo>
                  <a:pt x="45720" y="115570"/>
                </a:lnTo>
                <a:lnTo>
                  <a:pt x="45720" y="114300"/>
                </a:lnTo>
                <a:lnTo>
                  <a:pt x="45720" y="111760"/>
                </a:lnTo>
                <a:lnTo>
                  <a:pt x="44450" y="111760"/>
                </a:lnTo>
                <a:lnTo>
                  <a:pt x="44450" y="110489"/>
                </a:lnTo>
                <a:lnTo>
                  <a:pt x="44450" y="109220"/>
                </a:lnTo>
                <a:lnTo>
                  <a:pt x="43180" y="107950"/>
                </a:lnTo>
                <a:lnTo>
                  <a:pt x="43180" y="106679"/>
                </a:lnTo>
                <a:lnTo>
                  <a:pt x="41910" y="106679"/>
                </a:lnTo>
                <a:lnTo>
                  <a:pt x="41910" y="105410"/>
                </a:lnTo>
                <a:lnTo>
                  <a:pt x="41910" y="104139"/>
                </a:lnTo>
                <a:lnTo>
                  <a:pt x="40640" y="104139"/>
                </a:lnTo>
                <a:lnTo>
                  <a:pt x="39370" y="104139"/>
                </a:lnTo>
                <a:lnTo>
                  <a:pt x="39370" y="102870"/>
                </a:lnTo>
                <a:lnTo>
                  <a:pt x="38100" y="101600"/>
                </a:lnTo>
                <a:lnTo>
                  <a:pt x="36830" y="101600"/>
                </a:lnTo>
                <a:lnTo>
                  <a:pt x="35560" y="100329"/>
                </a:lnTo>
                <a:lnTo>
                  <a:pt x="33020" y="99060"/>
                </a:lnTo>
                <a:lnTo>
                  <a:pt x="30480" y="99060"/>
                </a:lnTo>
                <a:lnTo>
                  <a:pt x="26670" y="97789"/>
                </a:lnTo>
                <a:lnTo>
                  <a:pt x="22860" y="97789"/>
                </a:lnTo>
                <a:lnTo>
                  <a:pt x="17780" y="97789"/>
                </a:lnTo>
                <a:lnTo>
                  <a:pt x="7620" y="96520"/>
                </a:lnTo>
                <a:lnTo>
                  <a:pt x="0" y="96520"/>
                </a:lnTo>
                <a:lnTo>
                  <a:pt x="0" y="55879"/>
                </a:lnTo>
                <a:lnTo>
                  <a:pt x="12700" y="52070"/>
                </a:lnTo>
                <a:lnTo>
                  <a:pt x="22860" y="46989"/>
                </a:lnTo>
                <a:lnTo>
                  <a:pt x="60960" y="19050"/>
                </a:lnTo>
                <a:lnTo>
                  <a:pt x="74930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9735819" y="1930400"/>
            <a:ext cx="115570" cy="351790"/>
          </a:xfrm>
          <a:custGeom>
            <a:avLst/>
            <a:gdLst/>
            <a:ahLst/>
            <a:cxnLst/>
            <a:rect l="l" t="t" r="r" b="b"/>
            <a:pathLst>
              <a:path w="115570" h="351789">
                <a:moveTo>
                  <a:pt x="115570" y="0"/>
                </a:moveTo>
                <a:lnTo>
                  <a:pt x="74929" y="0"/>
                </a:lnTo>
                <a:lnTo>
                  <a:pt x="68579" y="10160"/>
                </a:lnTo>
                <a:lnTo>
                  <a:pt x="60959" y="19050"/>
                </a:lnTo>
                <a:lnTo>
                  <a:pt x="24129" y="46989"/>
                </a:lnTo>
                <a:lnTo>
                  <a:pt x="0" y="55879"/>
                </a:lnTo>
                <a:lnTo>
                  <a:pt x="0" y="96520"/>
                </a:lnTo>
                <a:lnTo>
                  <a:pt x="7620" y="96520"/>
                </a:lnTo>
                <a:lnTo>
                  <a:pt x="17779" y="97789"/>
                </a:lnTo>
                <a:lnTo>
                  <a:pt x="26670" y="97789"/>
                </a:lnTo>
                <a:lnTo>
                  <a:pt x="30479" y="99060"/>
                </a:lnTo>
                <a:lnTo>
                  <a:pt x="33020" y="99060"/>
                </a:lnTo>
                <a:lnTo>
                  <a:pt x="35559" y="100329"/>
                </a:lnTo>
                <a:lnTo>
                  <a:pt x="36829" y="101600"/>
                </a:lnTo>
                <a:lnTo>
                  <a:pt x="38100" y="101600"/>
                </a:lnTo>
                <a:lnTo>
                  <a:pt x="40639" y="104139"/>
                </a:lnTo>
                <a:lnTo>
                  <a:pt x="41909" y="104139"/>
                </a:lnTo>
                <a:lnTo>
                  <a:pt x="41909" y="105410"/>
                </a:lnTo>
                <a:lnTo>
                  <a:pt x="43179" y="106679"/>
                </a:lnTo>
                <a:lnTo>
                  <a:pt x="43179" y="107950"/>
                </a:lnTo>
                <a:lnTo>
                  <a:pt x="44450" y="109220"/>
                </a:lnTo>
                <a:lnTo>
                  <a:pt x="44450" y="110489"/>
                </a:lnTo>
                <a:lnTo>
                  <a:pt x="45720" y="111760"/>
                </a:lnTo>
                <a:lnTo>
                  <a:pt x="45720" y="116839"/>
                </a:lnTo>
                <a:lnTo>
                  <a:pt x="46989" y="120650"/>
                </a:lnTo>
                <a:lnTo>
                  <a:pt x="46989" y="351789"/>
                </a:lnTo>
                <a:lnTo>
                  <a:pt x="115570" y="351789"/>
                </a:lnTo>
                <a:lnTo>
                  <a:pt x="1155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9735819" y="1930400"/>
            <a:ext cx="115570" cy="351790"/>
          </a:xfrm>
          <a:custGeom>
            <a:avLst/>
            <a:gdLst/>
            <a:ahLst/>
            <a:cxnLst/>
            <a:rect l="l" t="t" r="r" b="b"/>
            <a:pathLst>
              <a:path w="115570" h="351789">
                <a:moveTo>
                  <a:pt x="115570" y="0"/>
                </a:moveTo>
                <a:lnTo>
                  <a:pt x="115570" y="351789"/>
                </a:lnTo>
                <a:lnTo>
                  <a:pt x="46989" y="351789"/>
                </a:lnTo>
                <a:lnTo>
                  <a:pt x="46989" y="163829"/>
                </a:lnTo>
                <a:lnTo>
                  <a:pt x="46989" y="130810"/>
                </a:lnTo>
                <a:lnTo>
                  <a:pt x="46989" y="120650"/>
                </a:lnTo>
                <a:lnTo>
                  <a:pt x="45720" y="116839"/>
                </a:lnTo>
                <a:lnTo>
                  <a:pt x="45720" y="115570"/>
                </a:lnTo>
                <a:lnTo>
                  <a:pt x="45720" y="114300"/>
                </a:lnTo>
                <a:lnTo>
                  <a:pt x="45720" y="111760"/>
                </a:lnTo>
                <a:lnTo>
                  <a:pt x="44450" y="110489"/>
                </a:lnTo>
                <a:lnTo>
                  <a:pt x="44450" y="109220"/>
                </a:lnTo>
                <a:lnTo>
                  <a:pt x="43179" y="107950"/>
                </a:lnTo>
                <a:lnTo>
                  <a:pt x="43179" y="106679"/>
                </a:lnTo>
                <a:lnTo>
                  <a:pt x="41909" y="105410"/>
                </a:lnTo>
                <a:lnTo>
                  <a:pt x="41909" y="104139"/>
                </a:lnTo>
                <a:lnTo>
                  <a:pt x="40639" y="104139"/>
                </a:lnTo>
                <a:lnTo>
                  <a:pt x="39370" y="102870"/>
                </a:lnTo>
                <a:lnTo>
                  <a:pt x="38100" y="101600"/>
                </a:lnTo>
                <a:lnTo>
                  <a:pt x="36829" y="101600"/>
                </a:lnTo>
                <a:lnTo>
                  <a:pt x="35559" y="100329"/>
                </a:lnTo>
                <a:lnTo>
                  <a:pt x="33020" y="99060"/>
                </a:lnTo>
                <a:lnTo>
                  <a:pt x="30479" y="99060"/>
                </a:lnTo>
                <a:lnTo>
                  <a:pt x="26670" y="97789"/>
                </a:lnTo>
                <a:lnTo>
                  <a:pt x="22859" y="97789"/>
                </a:lnTo>
                <a:lnTo>
                  <a:pt x="17779" y="97789"/>
                </a:lnTo>
                <a:lnTo>
                  <a:pt x="7620" y="96520"/>
                </a:lnTo>
                <a:lnTo>
                  <a:pt x="0" y="96520"/>
                </a:lnTo>
                <a:lnTo>
                  <a:pt x="0" y="55879"/>
                </a:lnTo>
                <a:lnTo>
                  <a:pt x="12700" y="52070"/>
                </a:lnTo>
                <a:lnTo>
                  <a:pt x="24129" y="46989"/>
                </a:lnTo>
                <a:lnTo>
                  <a:pt x="60959" y="19050"/>
                </a:lnTo>
                <a:lnTo>
                  <a:pt x="74929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8351519" y="1917700"/>
            <a:ext cx="161290" cy="359410"/>
          </a:xfrm>
          <a:custGeom>
            <a:avLst/>
            <a:gdLst/>
            <a:ahLst/>
            <a:cxnLst/>
            <a:rect l="l" t="t" r="r" b="b"/>
            <a:pathLst>
              <a:path w="161290" h="359410">
                <a:moveTo>
                  <a:pt x="71120" y="0"/>
                </a:moveTo>
                <a:lnTo>
                  <a:pt x="0" y="0"/>
                </a:lnTo>
                <a:lnTo>
                  <a:pt x="0" y="208279"/>
                </a:lnTo>
                <a:lnTo>
                  <a:pt x="1270" y="257810"/>
                </a:lnTo>
                <a:lnTo>
                  <a:pt x="1270" y="274320"/>
                </a:lnTo>
                <a:lnTo>
                  <a:pt x="2412" y="285750"/>
                </a:lnTo>
                <a:lnTo>
                  <a:pt x="2539" y="290829"/>
                </a:lnTo>
                <a:lnTo>
                  <a:pt x="3809" y="295910"/>
                </a:lnTo>
                <a:lnTo>
                  <a:pt x="5079" y="299720"/>
                </a:lnTo>
                <a:lnTo>
                  <a:pt x="5079" y="304800"/>
                </a:lnTo>
                <a:lnTo>
                  <a:pt x="7620" y="308610"/>
                </a:lnTo>
                <a:lnTo>
                  <a:pt x="8889" y="313689"/>
                </a:lnTo>
                <a:lnTo>
                  <a:pt x="10159" y="317500"/>
                </a:lnTo>
                <a:lnTo>
                  <a:pt x="12700" y="321310"/>
                </a:lnTo>
                <a:lnTo>
                  <a:pt x="15239" y="326389"/>
                </a:lnTo>
                <a:lnTo>
                  <a:pt x="17779" y="330200"/>
                </a:lnTo>
                <a:lnTo>
                  <a:pt x="31750" y="344170"/>
                </a:lnTo>
                <a:lnTo>
                  <a:pt x="36829" y="346710"/>
                </a:lnTo>
                <a:lnTo>
                  <a:pt x="40639" y="349250"/>
                </a:lnTo>
                <a:lnTo>
                  <a:pt x="50800" y="354329"/>
                </a:lnTo>
                <a:lnTo>
                  <a:pt x="66039" y="358139"/>
                </a:lnTo>
                <a:lnTo>
                  <a:pt x="72389" y="359410"/>
                </a:lnTo>
                <a:lnTo>
                  <a:pt x="93979" y="359410"/>
                </a:lnTo>
                <a:lnTo>
                  <a:pt x="99059" y="358139"/>
                </a:lnTo>
                <a:lnTo>
                  <a:pt x="104139" y="358139"/>
                </a:lnTo>
                <a:lnTo>
                  <a:pt x="109220" y="356870"/>
                </a:lnTo>
                <a:lnTo>
                  <a:pt x="113029" y="355600"/>
                </a:lnTo>
                <a:lnTo>
                  <a:pt x="118109" y="353060"/>
                </a:lnTo>
                <a:lnTo>
                  <a:pt x="125729" y="347979"/>
                </a:lnTo>
                <a:lnTo>
                  <a:pt x="129539" y="346710"/>
                </a:lnTo>
                <a:lnTo>
                  <a:pt x="133350" y="342900"/>
                </a:lnTo>
                <a:lnTo>
                  <a:pt x="137159" y="340360"/>
                </a:lnTo>
                <a:lnTo>
                  <a:pt x="142239" y="332739"/>
                </a:lnTo>
                <a:lnTo>
                  <a:pt x="146050" y="328929"/>
                </a:lnTo>
                <a:lnTo>
                  <a:pt x="148589" y="325120"/>
                </a:lnTo>
                <a:lnTo>
                  <a:pt x="149859" y="320039"/>
                </a:lnTo>
                <a:lnTo>
                  <a:pt x="154939" y="312420"/>
                </a:lnTo>
                <a:lnTo>
                  <a:pt x="156209" y="308610"/>
                </a:lnTo>
                <a:lnTo>
                  <a:pt x="157479" y="303529"/>
                </a:lnTo>
                <a:lnTo>
                  <a:pt x="158750" y="299720"/>
                </a:lnTo>
                <a:lnTo>
                  <a:pt x="77470" y="299720"/>
                </a:lnTo>
                <a:lnTo>
                  <a:pt x="77470" y="298450"/>
                </a:lnTo>
                <a:lnTo>
                  <a:pt x="76200" y="298450"/>
                </a:lnTo>
                <a:lnTo>
                  <a:pt x="73659" y="295910"/>
                </a:lnTo>
                <a:lnTo>
                  <a:pt x="73659" y="294639"/>
                </a:lnTo>
                <a:lnTo>
                  <a:pt x="72389" y="293370"/>
                </a:lnTo>
                <a:lnTo>
                  <a:pt x="72389" y="285750"/>
                </a:lnTo>
                <a:lnTo>
                  <a:pt x="71120" y="283210"/>
                </a:lnTo>
                <a:lnTo>
                  <a:pt x="71120" y="0"/>
                </a:lnTo>
                <a:close/>
              </a:path>
              <a:path w="161290" h="359410">
                <a:moveTo>
                  <a:pt x="161289" y="0"/>
                </a:moveTo>
                <a:lnTo>
                  <a:pt x="91439" y="0"/>
                </a:lnTo>
                <a:lnTo>
                  <a:pt x="91439" y="280670"/>
                </a:lnTo>
                <a:lnTo>
                  <a:pt x="90170" y="284479"/>
                </a:lnTo>
                <a:lnTo>
                  <a:pt x="90170" y="290829"/>
                </a:lnTo>
                <a:lnTo>
                  <a:pt x="88900" y="293370"/>
                </a:lnTo>
                <a:lnTo>
                  <a:pt x="88900" y="295910"/>
                </a:lnTo>
                <a:lnTo>
                  <a:pt x="87629" y="295910"/>
                </a:lnTo>
                <a:lnTo>
                  <a:pt x="87629" y="297179"/>
                </a:lnTo>
                <a:lnTo>
                  <a:pt x="86359" y="297179"/>
                </a:lnTo>
                <a:lnTo>
                  <a:pt x="86359" y="298450"/>
                </a:lnTo>
                <a:lnTo>
                  <a:pt x="85089" y="298450"/>
                </a:lnTo>
                <a:lnTo>
                  <a:pt x="85089" y="299720"/>
                </a:lnTo>
                <a:lnTo>
                  <a:pt x="158750" y="299720"/>
                </a:lnTo>
                <a:lnTo>
                  <a:pt x="158750" y="295910"/>
                </a:lnTo>
                <a:lnTo>
                  <a:pt x="160020" y="292100"/>
                </a:lnTo>
                <a:lnTo>
                  <a:pt x="161289" y="281939"/>
                </a:lnTo>
                <a:lnTo>
                  <a:pt x="1612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8351519" y="1917700"/>
            <a:ext cx="161290" cy="359410"/>
          </a:xfrm>
          <a:custGeom>
            <a:avLst/>
            <a:gdLst/>
            <a:ahLst/>
            <a:cxnLst/>
            <a:rect l="l" t="t" r="r" b="b"/>
            <a:pathLst>
              <a:path w="161290" h="359410">
                <a:moveTo>
                  <a:pt x="161289" y="0"/>
                </a:moveTo>
                <a:lnTo>
                  <a:pt x="161289" y="234950"/>
                </a:lnTo>
                <a:lnTo>
                  <a:pt x="161289" y="254000"/>
                </a:lnTo>
                <a:lnTo>
                  <a:pt x="161289" y="269239"/>
                </a:lnTo>
                <a:lnTo>
                  <a:pt x="161289" y="281939"/>
                </a:lnTo>
                <a:lnTo>
                  <a:pt x="160020" y="292100"/>
                </a:lnTo>
                <a:lnTo>
                  <a:pt x="158750" y="295910"/>
                </a:lnTo>
                <a:lnTo>
                  <a:pt x="158750" y="299720"/>
                </a:lnTo>
                <a:lnTo>
                  <a:pt x="157479" y="303529"/>
                </a:lnTo>
                <a:lnTo>
                  <a:pt x="156209" y="308610"/>
                </a:lnTo>
                <a:lnTo>
                  <a:pt x="154939" y="312420"/>
                </a:lnTo>
                <a:lnTo>
                  <a:pt x="152400" y="316229"/>
                </a:lnTo>
                <a:lnTo>
                  <a:pt x="149859" y="320039"/>
                </a:lnTo>
                <a:lnTo>
                  <a:pt x="148589" y="325120"/>
                </a:lnTo>
                <a:lnTo>
                  <a:pt x="146050" y="328929"/>
                </a:lnTo>
                <a:lnTo>
                  <a:pt x="142239" y="332739"/>
                </a:lnTo>
                <a:lnTo>
                  <a:pt x="139700" y="336550"/>
                </a:lnTo>
                <a:lnTo>
                  <a:pt x="137159" y="340360"/>
                </a:lnTo>
                <a:lnTo>
                  <a:pt x="133350" y="342900"/>
                </a:lnTo>
                <a:lnTo>
                  <a:pt x="129539" y="346710"/>
                </a:lnTo>
                <a:lnTo>
                  <a:pt x="125729" y="347979"/>
                </a:lnTo>
                <a:lnTo>
                  <a:pt x="121920" y="350520"/>
                </a:lnTo>
                <a:lnTo>
                  <a:pt x="118109" y="353060"/>
                </a:lnTo>
                <a:lnTo>
                  <a:pt x="113029" y="355600"/>
                </a:lnTo>
                <a:lnTo>
                  <a:pt x="109220" y="356870"/>
                </a:lnTo>
                <a:lnTo>
                  <a:pt x="104139" y="358139"/>
                </a:lnTo>
                <a:lnTo>
                  <a:pt x="99059" y="358139"/>
                </a:lnTo>
                <a:lnTo>
                  <a:pt x="93979" y="359410"/>
                </a:lnTo>
                <a:lnTo>
                  <a:pt x="88900" y="359410"/>
                </a:lnTo>
                <a:lnTo>
                  <a:pt x="83820" y="359410"/>
                </a:lnTo>
                <a:lnTo>
                  <a:pt x="77470" y="359410"/>
                </a:lnTo>
                <a:lnTo>
                  <a:pt x="72389" y="359410"/>
                </a:lnTo>
                <a:lnTo>
                  <a:pt x="66039" y="358139"/>
                </a:lnTo>
                <a:lnTo>
                  <a:pt x="60959" y="356870"/>
                </a:lnTo>
                <a:lnTo>
                  <a:pt x="55879" y="355600"/>
                </a:lnTo>
                <a:lnTo>
                  <a:pt x="50800" y="354329"/>
                </a:lnTo>
                <a:lnTo>
                  <a:pt x="45720" y="351789"/>
                </a:lnTo>
                <a:lnTo>
                  <a:pt x="40639" y="349250"/>
                </a:lnTo>
                <a:lnTo>
                  <a:pt x="36829" y="346710"/>
                </a:lnTo>
                <a:lnTo>
                  <a:pt x="31750" y="344170"/>
                </a:lnTo>
                <a:lnTo>
                  <a:pt x="27939" y="340360"/>
                </a:lnTo>
                <a:lnTo>
                  <a:pt x="24129" y="336550"/>
                </a:lnTo>
                <a:lnTo>
                  <a:pt x="21589" y="334010"/>
                </a:lnTo>
                <a:lnTo>
                  <a:pt x="17779" y="330200"/>
                </a:lnTo>
                <a:lnTo>
                  <a:pt x="15239" y="326389"/>
                </a:lnTo>
                <a:lnTo>
                  <a:pt x="12700" y="321310"/>
                </a:lnTo>
                <a:lnTo>
                  <a:pt x="10159" y="317500"/>
                </a:lnTo>
                <a:lnTo>
                  <a:pt x="8889" y="313689"/>
                </a:lnTo>
                <a:lnTo>
                  <a:pt x="7620" y="308610"/>
                </a:lnTo>
                <a:lnTo>
                  <a:pt x="5079" y="304800"/>
                </a:lnTo>
                <a:lnTo>
                  <a:pt x="5079" y="299720"/>
                </a:lnTo>
                <a:lnTo>
                  <a:pt x="3809" y="295910"/>
                </a:lnTo>
                <a:lnTo>
                  <a:pt x="2539" y="290829"/>
                </a:lnTo>
                <a:lnTo>
                  <a:pt x="2539" y="287020"/>
                </a:lnTo>
                <a:lnTo>
                  <a:pt x="1270" y="274320"/>
                </a:lnTo>
                <a:lnTo>
                  <a:pt x="1270" y="257810"/>
                </a:lnTo>
                <a:lnTo>
                  <a:pt x="0" y="208279"/>
                </a:lnTo>
                <a:lnTo>
                  <a:pt x="0" y="0"/>
                </a:lnTo>
                <a:lnTo>
                  <a:pt x="71120" y="0"/>
                </a:lnTo>
                <a:lnTo>
                  <a:pt x="71120" y="264160"/>
                </a:lnTo>
                <a:lnTo>
                  <a:pt x="71120" y="274320"/>
                </a:lnTo>
                <a:lnTo>
                  <a:pt x="71120" y="283210"/>
                </a:lnTo>
                <a:lnTo>
                  <a:pt x="72389" y="285750"/>
                </a:lnTo>
                <a:lnTo>
                  <a:pt x="72389" y="289560"/>
                </a:lnTo>
                <a:lnTo>
                  <a:pt x="72389" y="292100"/>
                </a:lnTo>
                <a:lnTo>
                  <a:pt x="72389" y="293370"/>
                </a:lnTo>
                <a:lnTo>
                  <a:pt x="73659" y="294639"/>
                </a:lnTo>
                <a:lnTo>
                  <a:pt x="73659" y="295910"/>
                </a:lnTo>
                <a:lnTo>
                  <a:pt x="74929" y="297179"/>
                </a:lnTo>
                <a:lnTo>
                  <a:pt x="76200" y="298450"/>
                </a:lnTo>
                <a:lnTo>
                  <a:pt x="77470" y="298450"/>
                </a:lnTo>
                <a:lnTo>
                  <a:pt x="77470" y="299720"/>
                </a:lnTo>
                <a:lnTo>
                  <a:pt x="78739" y="299720"/>
                </a:lnTo>
                <a:lnTo>
                  <a:pt x="80009" y="299720"/>
                </a:lnTo>
                <a:lnTo>
                  <a:pt x="82550" y="299720"/>
                </a:lnTo>
                <a:lnTo>
                  <a:pt x="85089" y="299720"/>
                </a:lnTo>
                <a:lnTo>
                  <a:pt x="85089" y="298450"/>
                </a:lnTo>
                <a:lnTo>
                  <a:pt x="86359" y="298450"/>
                </a:lnTo>
                <a:lnTo>
                  <a:pt x="86359" y="297179"/>
                </a:lnTo>
                <a:lnTo>
                  <a:pt x="87629" y="297179"/>
                </a:lnTo>
                <a:lnTo>
                  <a:pt x="87629" y="295910"/>
                </a:lnTo>
                <a:lnTo>
                  <a:pt x="88900" y="295910"/>
                </a:lnTo>
                <a:lnTo>
                  <a:pt x="88900" y="294639"/>
                </a:lnTo>
                <a:lnTo>
                  <a:pt x="88900" y="293370"/>
                </a:lnTo>
                <a:lnTo>
                  <a:pt x="90170" y="290829"/>
                </a:lnTo>
                <a:lnTo>
                  <a:pt x="90170" y="288289"/>
                </a:lnTo>
                <a:lnTo>
                  <a:pt x="90170" y="284479"/>
                </a:lnTo>
                <a:lnTo>
                  <a:pt x="91439" y="280670"/>
                </a:lnTo>
                <a:lnTo>
                  <a:pt x="91439" y="271779"/>
                </a:lnTo>
                <a:lnTo>
                  <a:pt x="91439" y="259079"/>
                </a:lnTo>
                <a:lnTo>
                  <a:pt x="91439" y="0"/>
                </a:lnTo>
                <a:lnTo>
                  <a:pt x="16128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8538209" y="1910079"/>
            <a:ext cx="167640" cy="367030"/>
          </a:xfrm>
          <a:custGeom>
            <a:avLst/>
            <a:gdLst/>
            <a:ahLst/>
            <a:cxnLst/>
            <a:rect l="l" t="t" r="r" b="b"/>
            <a:pathLst>
              <a:path w="167640" h="367030">
                <a:moveTo>
                  <a:pt x="97790" y="0"/>
                </a:moveTo>
                <a:lnTo>
                  <a:pt x="72390" y="0"/>
                </a:lnTo>
                <a:lnTo>
                  <a:pt x="66040" y="1270"/>
                </a:lnTo>
                <a:lnTo>
                  <a:pt x="60960" y="1270"/>
                </a:lnTo>
                <a:lnTo>
                  <a:pt x="55880" y="3810"/>
                </a:lnTo>
                <a:lnTo>
                  <a:pt x="52070" y="5080"/>
                </a:lnTo>
                <a:lnTo>
                  <a:pt x="41910" y="10160"/>
                </a:lnTo>
                <a:lnTo>
                  <a:pt x="34290" y="15240"/>
                </a:lnTo>
                <a:lnTo>
                  <a:pt x="30480" y="19050"/>
                </a:lnTo>
                <a:lnTo>
                  <a:pt x="26670" y="21590"/>
                </a:lnTo>
                <a:lnTo>
                  <a:pt x="22860" y="25400"/>
                </a:lnTo>
                <a:lnTo>
                  <a:pt x="17780" y="33020"/>
                </a:lnTo>
                <a:lnTo>
                  <a:pt x="15240" y="38100"/>
                </a:lnTo>
                <a:lnTo>
                  <a:pt x="12700" y="41910"/>
                </a:lnTo>
                <a:lnTo>
                  <a:pt x="10160" y="46990"/>
                </a:lnTo>
                <a:lnTo>
                  <a:pt x="8890" y="50800"/>
                </a:lnTo>
                <a:lnTo>
                  <a:pt x="6350" y="55880"/>
                </a:lnTo>
                <a:lnTo>
                  <a:pt x="5080" y="60960"/>
                </a:lnTo>
                <a:lnTo>
                  <a:pt x="3810" y="64770"/>
                </a:lnTo>
                <a:lnTo>
                  <a:pt x="3810" y="69850"/>
                </a:lnTo>
                <a:lnTo>
                  <a:pt x="2540" y="74930"/>
                </a:lnTo>
                <a:lnTo>
                  <a:pt x="1270" y="85090"/>
                </a:lnTo>
                <a:lnTo>
                  <a:pt x="1270" y="97790"/>
                </a:lnTo>
                <a:lnTo>
                  <a:pt x="0" y="113030"/>
                </a:lnTo>
                <a:lnTo>
                  <a:pt x="0" y="234950"/>
                </a:lnTo>
                <a:lnTo>
                  <a:pt x="1203" y="257810"/>
                </a:lnTo>
                <a:lnTo>
                  <a:pt x="1270" y="269240"/>
                </a:lnTo>
                <a:lnTo>
                  <a:pt x="3810" y="289560"/>
                </a:lnTo>
                <a:lnTo>
                  <a:pt x="3810" y="297180"/>
                </a:lnTo>
                <a:lnTo>
                  <a:pt x="6350" y="304800"/>
                </a:lnTo>
                <a:lnTo>
                  <a:pt x="17780" y="335280"/>
                </a:lnTo>
                <a:lnTo>
                  <a:pt x="20320" y="340360"/>
                </a:lnTo>
                <a:lnTo>
                  <a:pt x="29210" y="349250"/>
                </a:lnTo>
                <a:lnTo>
                  <a:pt x="34290" y="353060"/>
                </a:lnTo>
                <a:lnTo>
                  <a:pt x="39370" y="355600"/>
                </a:lnTo>
                <a:lnTo>
                  <a:pt x="44450" y="359410"/>
                </a:lnTo>
                <a:lnTo>
                  <a:pt x="57150" y="364490"/>
                </a:lnTo>
                <a:lnTo>
                  <a:pt x="63500" y="365760"/>
                </a:lnTo>
                <a:lnTo>
                  <a:pt x="69850" y="365760"/>
                </a:lnTo>
                <a:lnTo>
                  <a:pt x="77470" y="367030"/>
                </a:lnTo>
                <a:lnTo>
                  <a:pt x="92710" y="367030"/>
                </a:lnTo>
                <a:lnTo>
                  <a:pt x="99060" y="365760"/>
                </a:lnTo>
                <a:lnTo>
                  <a:pt x="106680" y="364490"/>
                </a:lnTo>
                <a:lnTo>
                  <a:pt x="139700" y="345440"/>
                </a:lnTo>
                <a:lnTo>
                  <a:pt x="144780" y="341630"/>
                </a:lnTo>
                <a:lnTo>
                  <a:pt x="152400" y="331470"/>
                </a:lnTo>
                <a:lnTo>
                  <a:pt x="160020" y="316230"/>
                </a:lnTo>
                <a:lnTo>
                  <a:pt x="161798" y="307340"/>
                </a:lnTo>
                <a:lnTo>
                  <a:pt x="80010" y="307340"/>
                </a:lnTo>
                <a:lnTo>
                  <a:pt x="77470" y="304800"/>
                </a:lnTo>
                <a:lnTo>
                  <a:pt x="76200" y="304800"/>
                </a:lnTo>
                <a:lnTo>
                  <a:pt x="76200" y="303530"/>
                </a:lnTo>
                <a:lnTo>
                  <a:pt x="74930" y="303530"/>
                </a:lnTo>
                <a:lnTo>
                  <a:pt x="74930" y="302260"/>
                </a:lnTo>
                <a:lnTo>
                  <a:pt x="73660" y="300990"/>
                </a:lnTo>
                <a:lnTo>
                  <a:pt x="73660" y="297180"/>
                </a:lnTo>
                <a:lnTo>
                  <a:pt x="72390" y="294640"/>
                </a:lnTo>
                <a:lnTo>
                  <a:pt x="72390" y="288290"/>
                </a:lnTo>
                <a:lnTo>
                  <a:pt x="71120" y="278130"/>
                </a:lnTo>
                <a:lnTo>
                  <a:pt x="71120" y="90170"/>
                </a:lnTo>
                <a:lnTo>
                  <a:pt x="72390" y="80010"/>
                </a:lnTo>
                <a:lnTo>
                  <a:pt x="72390" y="73660"/>
                </a:lnTo>
                <a:lnTo>
                  <a:pt x="73660" y="69850"/>
                </a:lnTo>
                <a:lnTo>
                  <a:pt x="73660" y="67310"/>
                </a:lnTo>
                <a:lnTo>
                  <a:pt x="74930" y="66040"/>
                </a:lnTo>
                <a:lnTo>
                  <a:pt x="74930" y="64770"/>
                </a:lnTo>
                <a:lnTo>
                  <a:pt x="76200" y="63500"/>
                </a:lnTo>
                <a:lnTo>
                  <a:pt x="76200" y="62230"/>
                </a:lnTo>
                <a:lnTo>
                  <a:pt x="77470" y="62230"/>
                </a:lnTo>
                <a:lnTo>
                  <a:pt x="77470" y="60960"/>
                </a:lnTo>
                <a:lnTo>
                  <a:pt x="80010" y="60960"/>
                </a:lnTo>
                <a:lnTo>
                  <a:pt x="81280" y="59690"/>
                </a:lnTo>
                <a:lnTo>
                  <a:pt x="162306" y="59690"/>
                </a:lnTo>
                <a:lnTo>
                  <a:pt x="160020" y="48260"/>
                </a:lnTo>
                <a:lnTo>
                  <a:pt x="157480" y="43180"/>
                </a:lnTo>
                <a:lnTo>
                  <a:pt x="153670" y="38100"/>
                </a:lnTo>
                <a:lnTo>
                  <a:pt x="151130" y="33020"/>
                </a:lnTo>
                <a:lnTo>
                  <a:pt x="147320" y="27940"/>
                </a:lnTo>
                <a:lnTo>
                  <a:pt x="143510" y="24130"/>
                </a:lnTo>
                <a:lnTo>
                  <a:pt x="139700" y="19050"/>
                </a:lnTo>
                <a:lnTo>
                  <a:pt x="129540" y="11430"/>
                </a:lnTo>
                <a:lnTo>
                  <a:pt x="123190" y="8890"/>
                </a:lnTo>
                <a:lnTo>
                  <a:pt x="118110" y="6350"/>
                </a:lnTo>
                <a:lnTo>
                  <a:pt x="105410" y="1270"/>
                </a:lnTo>
                <a:lnTo>
                  <a:pt x="97790" y="0"/>
                </a:lnTo>
                <a:close/>
              </a:path>
              <a:path w="167640" h="367030">
                <a:moveTo>
                  <a:pt x="167640" y="218440"/>
                </a:moveTo>
                <a:lnTo>
                  <a:pt x="96520" y="218440"/>
                </a:lnTo>
                <a:lnTo>
                  <a:pt x="96520" y="290830"/>
                </a:lnTo>
                <a:lnTo>
                  <a:pt x="95250" y="294640"/>
                </a:lnTo>
                <a:lnTo>
                  <a:pt x="95250" y="299720"/>
                </a:lnTo>
                <a:lnTo>
                  <a:pt x="93980" y="300990"/>
                </a:lnTo>
                <a:lnTo>
                  <a:pt x="93980" y="302260"/>
                </a:lnTo>
                <a:lnTo>
                  <a:pt x="92710" y="303530"/>
                </a:lnTo>
                <a:lnTo>
                  <a:pt x="92710" y="304800"/>
                </a:lnTo>
                <a:lnTo>
                  <a:pt x="90170" y="304800"/>
                </a:lnTo>
                <a:lnTo>
                  <a:pt x="90170" y="306070"/>
                </a:lnTo>
                <a:lnTo>
                  <a:pt x="88900" y="306070"/>
                </a:lnTo>
                <a:lnTo>
                  <a:pt x="88900" y="307340"/>
                </a:lnTo>
                <a:lnTo>
                  <a:pt x="161798" y="307340"/>
                </a:lnTo>
                <a:lnTo>
                  <a:pt x="162560" y="303530"/>
                </a:lnTo>
                <a:lnTo>
                  <a:pt x="165100" y="288290"/>
                </a:lnTo>
                <a:lnTo>
                  <a:pt x="166370" y="279400"/>
                </a:lnTo>
                <a:lnTo>
                  <a:pt x="167565" y="259080"/>
                </a:lnTo>
                <a:lnTo>
                  <a:pt x="167640" y="218440"/>
                </a:lnTo>
                <a:close/>
              </a:path>
              <a:path w="167640" h="367030">
                <a:moveTo>
                  <a:pt x="162306" y="59690"/>
                </a:moveTo>
                <a:lnTo>
                  <a:pt x="88900" y="59690"/>
                </a:lnTo>
                <a:lnTo>
                  <a:pt x="91440" y="62230"/>
                </a:lnTo>
                <a:lnTo>
                  <a:pt x="92710" y="62230"/>
                </a:lnTo>
                <a:lnTo>
                  <a:pt x="92710" y="63500"/>
                </a:lnTo>
                <a:lnTo>
                  <a:pt x="93980" y="63500"/>
                </a:lnTo>
                <a:lnTo>
                  <a:pt x="93980" y="64770"/>
                </a:lnTo>
                <a:lnTo>
                  <a:pt x="95250" y="66040"/>
                </a:lnTo>
                <a:lnTo>
                  <a:pt x="95250" y="71120"/>
                </a:lnTo>
                <a:lnTo>
                  <a:pt x="96520" y="73660"/>
                </a:lnTo>
                <a:lnTo>
                  <a:pt x="96520" y="161290"/>
                </a:lnTo>
                <a:lnTo>
                  <a:pt x="167640" y="161290"/>
                </a:lnTo>
                <a:lnTo>
                  <a:pt x="167640" y="104140"/>
                </a:lnTo>
                <a:lnTo>
                  <a:pt x="166370" y="93980"/>
                </a:lnTo>
                <a:lnTo>
                  <a:pt x="166370" y="85090"/>
                </a:lnTo>
                <a:lnTo>
                  <a:pt x="163830" y="67310"/>
                </a:lnTo>
                <a:lnTo>
                  <a:pt x="162306" y="5969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8538209" y="1910079"/>
            <a:ext cx="167640" cy="367030"/>
          </a:xfrm>
          <a:custGeom>
            <a:avLst/>
            <a:gdLst/>
            <a:ahLst/>
            <a:cxnLst/>
            <a:rect l="l" t="t" r="r" b="b"/>
            <a:pathLst>
              <a:path w="167640" h="367030">
                <a:moveTo>
                  <a:pt x="167640" y="161290"/>
                </a:moveTo>
                <a:lnTo>
                  <a:pt x="96520" y="161290"/>
                </a:lnTo>
                <a:lnTo>
                  <a:pt x="96520" y="99060"/>
                </a:lnTo>
                <a:lnTo>
                  <a:pt x="96520" y="87630"/>
                </a:lnTo>
                <a:lnTo>
                  <a:pt x="96520" y="77470"/>
                </a:lnTo>
                <a:lnTo>
                  <a:pt x="96520" y="73660"/>
                </a:lnTo>
                <a:lnTo>
                  <a:pt x="95250" y="71120"/>
                </a:lnTo>
                <a:lnTo>
                  <a:pt x="95250" y="68580"/>
                </a:lnTo>
                <a:lnTo>
                  <a:pt x="95250" y="67310"/>
                </a:lnTo>
                <a:lnTo>
                  <a:pt x="95250" y="66040"/>
                </a:lnTo>
                <a:lnTo>
                  <a:pt x="93980" y="64770"/>
                </a:lnTo>
                <a:lnTo>
                  <a:pt x="93980" y="63500"/>
                </a:lnTo>
                <a:lnTo>
                  <a:pt x="92710" y="63500"/>
                </a:lnTo>
                <a:lnTo>
                  <a:pt x="92710" y="62230"/>
                </a:lnTo>
                <a:lnTo>
                  <a:pt x="91440" y="62230"/>
                </a:lnTo>
                <a:lnTo>
                  <a:pt x="90170" y="60960"/>
                </a:lnTo>
                <a:lnTo>
                  <a:pt x="88900" y="59690"/>
                </a:lnTo>
                <a:lnTo>
                  <a:pt x="87630" y="59690"/>
                </a:lnTo>
                <a:lnTo>
                  <a:pt x="86360" y="59690"/>
                </a:lnTo>
                <a:lnTo>
                  <a:pt x="85090" y="59690"/>
                </a:lnTo>
                <a:lnTo>
                  <a:pt x="83820" y="59690"/>
                </a:lnTo>
                <a:lnTo>
                  <a:pt x="82550" y="59690"/>
                </a:lnTo>
                <a:lnTo>
                  <a:pt x="81280" y="59690"/>
                </a:lnTo>
                <a:lnTo>
                  <a:pt x="80010" y="60960"/>
                </a:lnTo>
                <a:lnTo>
                  <a:pt x="78740" y="60960"/>
                </a:lnTo>
                <a:lnTo>
                  <a:pt x="77470" y="60960"/>
                </a:lnTo>
                <a:lnTo>
                  <a:pt x="77470" y="62230"/>
                </a:lnTo>
                <a:lnTo>
                  <a:pt x="76200" y="62230"/>
                </a:lnTo>
                <a:lnTo>
                  <a:pt x="76200" y="63500"/>
                </a:lnTo>
                <a:lnTo>
                  <a:pt x="74930" y="64770"/>
                </a:lnTo>
                <a:lnTo>
                  <a:pt x="74930" y="66040"/>
                </a:lnTo>
                <a:lnTo>
                  <a:pt x="73660" y="67310"/>
                </a:lnTo>
                <a:lnTo>
                  <a:pt x="73660" y="68580"/>
                </a:lnTo>
                <a:lnTo>
                  <a:pt x="73660" y="69850"/>
                </a:lnTo>
                <a:lnTo>
                  <a:pt x="72390" y="73660"/>
                </a:lnTo>
                <a:lnTo>
                  <a:pt x="72390" y="76200"/>
                </a:lnTo>
                <a:lnTo>
                  <a:pt x="72390" y="80010"/>
                </a:lnTo>
                <a:lnTo>
                  <a:pt x="71120" y="90170"/>
                </a:lnTo>
                <a:lnTo>
                  <a:pt x="71120" y="102870"/>
                </a:lnTo>
                <a:lnTo>
                  <a:pt x="71120" y="266700"/>
                </a:lnTo>
                <a:lnTo>
                  <a:pt x="71120" y="278130"/>
                </a:lnTo>
                <a:lnTo>
                  <a:pt x="72390" y="288290"/>
                </a:lnTo>
                <a:lnTo>
                  <a:pt x="72390" y="290830"/>
                </a:lnTo>
                <a:lnTo>
                  <a:pt x="72390" y="294640"/>
                </a:lnTo>
                <a:lnTo>
                  <a:pt x="73660" y="297180"/>
                </a:lnTo>
                <a:lnTo>
                  <a:pt x="73660" y="298450"/>
                </a:lnTo>
                <a:lnTo>
                  <a:pt x="73660" y="299720"/>
                </a:lnTo>
                <a:lnTo>
                  <a:pt x="73660" y="300990"/>
                </a:lnTo>
                <a:lnTo>
                  <a:pt x="74930" y="302260"/>
                </a:lnTo>
                <a:lnTo>
                  <a:pt x="74930" y="303530"/>
                </a:lnTo>
                <a:lnTo>
                  <a:pt x="76200" y="303530"/>
                </a:lnTo>
                <a:lnTo>
                  <a:pt x="76200" y="304800"/>
                </a:lnTo>
                <a:lnTo>
                  <a:pt x="77470" y="304800"/>
                </a:lnTo>
                <a:lnTo>
                  <a:pt x="78740" y="306070"/>
                </a:lnTo>
                <a:lnTo>
                  <a:pt x="80010" y="307340"/>
                </a:lnTo>
                <a:lnTo>
                  <a:pt x="81280" y="307340"/>
                </a:lnTo>
                <a:lnTo>
                  <a:pt x="82550" y="307340"/>
                </a:lnTo>
                <a:lnTo>
                  <a:pt x="86360" y="307340"/>
                </a:lnTo>
                <a:lnTo>
                  <a:pt x="88900" y="307340"/>
                </a:lnTo>
                <a:lnTo>
                  <a:pt x="88900" y="306070"/>
                </a:lnTo>
                <a:lnTo>
                  <a:pt x="90170" y="306070"/>
                </a:lnTo>
                <a:lnTo>
                  <a:pt x="90170" y="304800"/>
                </a:lnTo>
                <a:lnTo>
                  <a:pt x="91440" y="304800"/>
                </a:lnTo>
                <a:lnTo>
                  <a:pt x="92710" y="304800"/>
                </a:lnTo>
                <a:lnTo>
                  <a:pt x="92710" y="303530"/>
                </a:lnTo>
                <a:lnTo>
                  <a:pt x="93980" y="302260"/>
                </a:lnTo>
                <a:lnTo>
                  <a:pt x="93980" y="300990"/>
                </a:lnTo>
                <a:lnTo>
                  <a:pt x="95250" y="299720"/>
                </a:lnTo>
                <a:lnTo>
                  <a:pt x="95250" y="298450"/>
                </a:lnTo>
                <a:lnTo>
                  <a:pt x="95250" y="297180"/>
                </a:lnTo>
                <a:lnTo>
                  <a:pt x="95250" y="294640"/>
                </a:lnTo>
                <a:lnTo>
                  <a:pt x="96520" y="290830"/>
                </a:lnTo>
                <a:lnTo>
                  <a:pt x="96520" y="287020"/>
                </a:lnTo>
                <a:lnTo>
                  <a:pt x="96520" y="275590"/>
                </a:lnTo>
                <a:lnTo>
                  <a:pt x="96520" y="262890"/>
                </a:lnTo>
                <a:lnTo>
                  <a:pt x="96520" y="218440"/>
                </a:lnTo>
                <a:lnTo>
                  <a:pt x="167640" y="218440"/>
                </a:lnTo>
                <a:lnTo>
                  <a:pt x="167640" y="232410"/>
                </a:lnTo>
                <a:lnTo>
                  <a:pt x="167640" y="257810"/>
                </a:lnTo>
                <a:lnTo>
                  <a:pt x="166370" y="279400"/>
                </a:lnTo>
                <a:lnTo>
                  <a:pt x="165100" y="288290"/>
                </a:lnTo>
                <a:lnTo>
                  <a:pt x="163830" y="295910"/>
                </a:lnTo>
                <a:lnTo>
                  <a:pt x="162560" y="303530"/>
                </a:lnTo>
                <a:lnTo>
                  <a:pt x="161290" y="309880"/>
                </a:lnTo>
                <a:lnTo>
                  <a:pt x="160020" y="316230"/>
                </a:lnTo>
                <a:lnTo>
                  <a:pt x="157480" y="321310"/>
                </a:lnTo>
                <a:lnTo>
                  <a:pt x="154940" y="326390"/>
                </a:lnTo>
                <a:lnTo>
                  <a:pt x="152400" y="331470"/>
                </a:lnTo>
                <a:lnTo>
                  <a:pt x="148590" y="336550"/>
                </a:lnTo>
                <a:lnTo>
                  <a:pt x="144780" y="341630"/>
                </a:lnTo>
                <a:lnTo>
                  <a:pt x="139700" y="345440"/>
                </a:lnTo>
                <a:lnTo>
                  <a:pt x="134620" y="350520"/>
                </a:lnTo>
                <a:lnTo>
                  <a:pt x="129540" y="354330"/>
                </a:lnTo>
                <a:lnTo>
                  <a:pt x="99060" y="365760"/>
                </a:lnTo>
                <a:lnTo>
                  <a:pt x="92710" y="367030"/>
                </a:lnTo>
                <a:lnTo>
                  <a:pt x="85090" y="367030"/>
                </a:lnTo>
                <a:lnTo>
                  <a:pt x="77470" y="367030"/>
                </a:lnTo>
                <a:lnTo>
                  <a:pt x="69850" y="365760"/>
                </a:lnTo>
                <a:lnTo>
                  <a:pt x="63500" y="365760"/>
                </a:lnTo>
                <a:lnTo>
                  <a:pt x="57150" y="364490"/>
                </a:lnTo>
                <a:lnTo>
                  <a:pt x="50800" y="361950"/>
                </a:lnTo>
                <a:lnTo>
                  <a:pt x="44450" y="359410"/>
                </a:lnTo>
                <a:lnTo>
                  <a:pt x="39370" y="355600"/>
                </a:lnTo>
                <a:lnTo>
                  <a:pt x="34290" y="353060"/>
                </a:lnTo>
                <a:lnTo>
                  <a:pt x="29210" y="349250"/>
                </a:lnTo>
                <a:lnTo>
                  <a:pt x="25400" y="345440"/>
                </a:lnTo>
                <a:lnTo>
                  <a:pt x="20320" y="340360"/>
                </a:lnTo>
                <a:lnTo>
                  <a:pt x="17780" y="335280"/>
                </a:lnTo>
                <a:lnTo>
                  <a:pt x="13970" y="330200"/>
                </a:lnTo>
                <a:lnTo>
                  <a:pt x="11430" y="325120"/>
                </a:lnTo>
                <a:lnTo>
                  <a:pt x="8890" y="318770"/>
                </a:lnTo>
                <a:lnTo>
                  <a:pt x="7620" y="312420"/>
                </a:lnTo>
                <a:lnTo>
                  <a:pt x="6350" y="304800"/>
                </a:lnTo>
                <a:lnTo>
                  <a:pt x="3810" y="297180"/>
                </a:lnTo>
                <a:lnTo>
                  <a:pt x="3810" y="289560"/>
                </a:lnTo>
                <a:lnTo>
                  <a:pt x="2540" y="279400"/>
                </a:lnTo>
                <a:lnTo>
                  <a:pt x="1270" y="269240"/>
                </a:lnTo>
                <a:lnTo>
                  <a:pt x="1270" y="259080"/>
                </a:lnTo>
                <a:lnTo>
                  <a:pt x="0" y="234950"/>
                </a:lnTo>
                <a:lnTo>
                  <a:pt x="0" y="132080"/>
                </a:lnTo>
                <a:lnTo>
                  <a:pt x="0" y="113030"/>
                </a:lnTo>
                <a:lnTo>
                  <a:pt x="1270" y="97790"/>
                </a:lnTo>
                <a:lnTo>
                  <a:pt x="1270" y="85090"/>
                </a:lnTo>
                <a:lnTo>
                  <a:pt x="2540" y="74930"/>
                </a:lnTo>
                <a:lnTo>
                  <a:pt x="3810" y="69850"/>
                </a:lnTo>
                <a:lnTo>
                  <a:pt x="3810" y="64770"/>
                </a:lnTo>
                <a:lnTo>
                  <a:pt x="5080" y="60960"/>
                </a:lnTo>
                <a:lnTo>
                  <a:pt x="6350" y="55880"/>
                </a:lnTo>
                <a:lnTo>
                  <a:pt x="8890" y="50800"/>
                </a:lnTo>
                <a:lnTo>
                  <a:pt x="10160" y="46990"/>
                </a:lnTo>
                <a:lnTo>
                  <a:pt x="12700" y="41910"/>
                </a:lnTo>
                <a:lnTo>
                  <a:pt x="15240" y="38100"/>
                </a:lnTo>
                <a:lnTo>
                  <a:pt x="17780" y="33020"/>
                </a:lnTo>
                <a:lnTo>
                  <a:pt x="20320" y="29210"/>
                </a:lnTo>
                <a:lnTo>
                  <a:pt x="22860" y="25400"/>
                </a:lnTo>
                <a:lnTo>
                  <a:pt x="26670" y="21590"/>
                </a:lnTo>
                <a:lnTo>
                  <a:pt x="30480" y="19050"/>
                </a:lnTo>
                <a:lnTo>
                  <a:pt x="34290" y="15240"/>
                </a:lnTo>
                <a:lnTo>
                  <a:pt x="38100" y="12700"/>
                </a:lnTo>
                <a:lnTo>
                  <a:pt x="41910" y="10160"/>
                </a:lnTo>
                <a:lnTo>
                  <a:pt x="46990" y="7620"/>
                </a:lnTo>
                <a:lnTo>
                  <a:pt x="52070" y="5080"/>
                </a:lnTo>
                <a:lnTo>
                  <a:pt x="55880" y="3810"/>
                </a:lnTo>
                <a:lnTo>
                  <a:pt x="60960" y="1270"/>
                </a:lnTo>
                <a:lnTo>
                  <a:pt x="66040" y="1270"/>
                </a:lnTo>
                <a:lnTo>
                  <a:pt x="7239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0"/>
                </a:lnTo>
                <a:lnTo>
                  <a:pt x="97790" y="0"/>
                </a:lnTo>
                <a:lnTo>
                  <a:pt x="105410" y="1270"/>
                </a:lnTo>
                <a:lnTo>
                  <a:pt x="111760" y="3810"/>
                </a:lnTo>
                <a:lnTo>
                  <a:pt x="118110" y="6350"/>
                </a:lnTo>
                <a:lnTo>
                  <a:pt x="123190" y="8890"/>
                </a:lnTo>
                <a:lnTo>
                  <a:pt x="129540" y="11430"/>
                </a:lnTo>
                <a:lnTo>
                  <a:pt x="134620" y="15240"/>
                </a:lnTo>
                <a:lnTo>
                  <a:pt x="139700" y="19050"/>
                </a:lnTo>
                <a:lnTo>
                  <a:pt x="143510" y="24130"/>
                </a:lnTo>
                <a:lnTo>
                  <a:pt x="147320" y="27940"/>
                </a:lnTo>
                <a:lnTo>
                  <a:pt x="151130" y="33020"/>
                </a:lnTo>
                <a:lnTo>
                  <a:pt x="153670" y="38100"/>
                </a:lnTo>
                <a:lnTo>
                  <a:pt x="157480" y="43180"/>
                </a:lnTo>
                <a:lnTo>
                  <a:pt x="160020" y="48260"/>
                </a:lnTo>
                <a:lnTo>
                  <a:pt x="161290" y="54610"/>
                </a:lnTo>
                <a:lnTo>
                  <a:pt x="162560" y="60960"/>
                </a:lnTo>
                <a:lnTo>
                  <a:pt x="163830" y="67310"/>
                </a:lnTo>
                <a:lnTo>
                  <a:pt x="165100" y="76200"/>
                </a:lnTo>
                <a:lnTo>
                  <a:pt x="166370" y="85090"/>
                </a:lnTo>
                <a:lnTo>
                  <a:pt x="166370" y="93980"/>
                </a:lnTo>
                <a:lnTo>
                  <a:pt x="167640" y="104140"/>
                </a:lnTo>
                <a:lnTo>
                  <a:pt x="167640" y="127000"/>
                </a:lnTo>
                <a:lnTo>
                  <a:pt x="167640" y="16129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8731250" y="223520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711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8766809" y="1917700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39"/>
                </a:lnTo>
              </a:path>
            </a:pathLst>
          </a:custGeom>
          <a:ln w="7112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731250" y="1917700"/>
            <a:ext cx="113030" cy="353060"/>
          </a:xfrm>
          <a:custGeom>
            <a:avLst/>
            <a:gdLst/>
            <a:ahLst/>
            <a:cxnLst/>
            <a:rect l="l" t="t" r="r" b="b"/>
            <a:pathLst>
              <a:path w="113029" h="353060">
                <a:moveTo>
                  <a:pt x="71120" y="0"/>
                </a:moveTo>
                <a:lnTo>
                  <a:pt x="71120" y="281939"/>
                </a:lnTo>
                <a:lnTo>
                  <a:pt x="113029" y="281939"/>
                </a:lnTo>
                <a:lnTo>
                  <a:pt x="113029" y="353060"/>
                </a:lnTo>
                <a:lnTo>
                  <a:pt x="0" y="353060"/>
                </a:lnTo>
                <a:lnTo>
                  <a:pt x="0" y="0"/>
                </a:lnTo>
                <a:lnTo>
                  <a:pt x="7112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849359" y="2016761"/>
            <a:ext cx="180340" cy="1549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9042400" y="1910079"/>
            <a:ext cx="160020" cy="367030"/>
          </a:xfrm>
          <a:custGeom>
            <a:avLst/>
            <a:gdLst/>
            <a:ahLst/>
            <a:cxnLst/>
            <a:rect l="l" t="t" r="r" b="b"/>
            <a:pathLst>
              <a:path w="160020" h="367030">
                <a:moveTo>
                  <a:pt x="92709" y="365760"/>
                </a:moveTo>
                <a:lnTo>
                  <a:pt x="72390" y="365760"/>
                </a:lnTo>
                <a:lnTo>
                  <a:pt x="77470" y="367030"/>
                </a:lnTo>
                <a:lnTo>
                  <a:pt x="88900" y="367030"/>
                </a:lnTo>
                <a:lnTo>
                  <a:pt x="92709" y="365760"/>
                </a:lnTo>
                <a:close/>
              </a:path>
              <a:path w="160020" h="367030">
                <a:moveTo>
                  <a:pt x="101600" y="364490"/>
                </a:moveTo>
                <a:lnTo>
                  <a:pt x="62229" y="364490"/>
                </a:lnTo>
                <a:lnTo>
                  <a:pt x="67309" y="365760"/>
                </a:lnTo>
                <a:lnTo>
                  <a:pt x="96520" y="365760"/>
                </a:lnTo>
                <a:lnTo>
                  <a:pt x="101600" y="364490"/>
                </a:lnTo>
                <a:close/>
              </a:path>
              <a:path w="160020" h="367030">
                <a:moveTo>
                  <a:pt x="83820" y="0"/>
                </a:moveTo>
                <a:lnTo>
                  <a:pt x="72390" y="0"/>
                </a:lnTo>
                <a:lnTo>
                  <a:pt x="53340" y="3810"/>
                </a:lnTo>
                <a:lnTo>
                  <a:pt x="43179" y="8890"/>
                </a:lnTo>
                <a:lnTo>
                  <a:pt x="36829" y="11430"/>
                </a:lnTo>
                <a:lnTo>
                  <a:pt x="33020" y="15240"/>
                </a:lnTo>
                <a:lnTo>
                  <a:pt x="27940" y="19050"/>
                </a:lnTo>
                <a:lnTo>
                  <a:pt x="20320" y="26670"/>
                </a:lnTo>
                <a:lnTo>
                  <a:pt x="12700" y="36830"/>
                </a:lnTo>
                <a:lnTo>
                  <a:pt x="11429" y="41910"/>
                </a:lnTo>
                <a:lnTo>
                  <a:pt x="8890" y="48260"/>
                </a:lnTo>
                <a:lnTo>
                  <a:pt x="6350" y="53340"/>
                </a:lnTo>
                <a:lnTo>
                  <a:pt x="5079" y="60960"/>
                </a:lnTo>
                <a:lnTo>
                  <a:pt x="3809" y="67310"/>
                </a:lnTo>
                <a:lnTo>
                  <a:pt x="2540" y="74930"/>
                </a:lnTo>
                <a:lnTo>
                  <a:pt x="2540" y="83820"/>
                </a:lnTo>
                <a:lnTo>
                  <a:pt x="0" y="104140"/>
                </a:lnTo>
                <a:lnTo>
                  <a:pt x="0" y="266700"/>
                </a:lnTo>
                <a:lnTo>
                  <a:pt x="1270" y="281940"/>
                </a:lnTo>
                <a:lnTo>
                  <a:pt x="1270" y="288290"/>
                </a:lnTo>
                <a:lnTo>
                  <a:pt x="2540" y="294640"/>
                </a:lnTo>
                <a:lnTo>
                  <a:pt x="3809" y="299720"/>
                </a:lnTo>
                <a:lnTo>
                  <a:pt x="3809" y="303530"/>
                </a:lnTo>
                <a:lnTo>
                  <a:pt x="5079" y="308610"/>
                </a:lnTo>
                <a:lnTo>
                  <a:pt x="7620" y="316230"/>
                </a:lnTo>
                <a:lnTo>
                  <a:pt x="10159" y="321310"/>
                </a:lnTo>
                <a:lnTo>
                  <a:pt x="11429" y="325120"/>
                </a:lnTo>
                <a:lnTo>
                  <a:pt x="13970" y="328930"/>
                </a:lnTo>
                <a:lnTo>
                  <a:pt x="15240" y="332740"/>
                </a:lnTo>
                <a:lnTo>
                  <a:pt x="22859" y="344170"/>
                </a:lnTo>
                <a:lnTo>
                  <a:pt x="26670" y="346710"/>
                </a:lnTo>
                <a:lnTo>
                  <a:pt x="29209" y="350520"/>
                </a:lnTo>
                <a:lnTo>
                  <a:pt x="33020" y="353060"/>
                </a:lnTo>
                <a:lnTo>
                  <a:pt x="35559" y="355600"/>
                </a:lnTo>
                <a:lnTo>
                  <a:pt x="39370" y="358140"/>
                </a:lnTo>
                <a:lnTo>
                  <a:pt x="43179" y="359410"/>
                </a:lnTo>
                <a:lnTo>
                  <a:pt x="48259" y="361950"/>
                </a:lnTo>
                <a:lnTo>
                  <a:pt x="52070" y="363220"/>
                </a:lnTo>
                <a:lnTo>
                  <a:pt x="57150" y="364490"/>
                </a:lnTo>
                <a:lnTo>
                  <a:pt x="105409" y="364490"/>
                </a:lnTo>
                <a:lnTo>
                  <a:pt x="116840" y="360680"/>
                </a:lnTo>
                <a:lnTo>
                  <a:pt x="132079" y="350520"/>
                </a:lnTo>
                <a:lnTo>
                  <a:pt x="134620" y="347980"/>
                </a:lnTo>
                <a:lnTo>
                  <a:pt x="139700" y="340360"/>
                </a:lnTo>
                <a:lnTo>
                  <a:pt x="143509" y="336550"/>
                </a:lnTo>
                <a:lnTo>
                  <a:pt x="146050" y="332740"/>
                </a:lnTo>
                <a:lnTo>
                  <a:pt x="147320" y="328930"/>
                </a:lnTo>
                <a:lnTo>
                  <a:pt x="149859" y="325120"/>
                </a:lnTo>
                <a:lnTo>
                  <a:pt x="151129" y="320040"/>
                </a:lnTo>
                <a:lnTo>
                  <a:pt x="153670" y="316230"/>
                </a:lnTo>
                <a:lnTo>
                  <a:pt x="154940" y="312420"/>
                </a:lnTo>
                <a:lnTo>
                  <a:pt x="74929" y="312420"/>
                </a:lnTo>
                <a:lnTo>
                  <a:pt x="74929" y="311150"/>
                </a:lnTo>
                <a:lnTo>
                  <a:pt x="73659" y="311150"/>
                </a:lnTo>
                <a:lnTo>
                  <a:pt x="72390" y="309880"/>
                </a:lnTo>
                <a:lnTo>
                  <a:pt x="72390" y="308610"/>
                </a:lnTo>
                <a:lnTo>
                  <a:pt x="71120" y="308610"/>
                </a:lnTo>
                <a:lnTo>
                  <a:pt x="71120" y="307340"/>
                </a:lnTo>
                <a:lnTo>
                  <a:pt x="69850" y="306070"/>
                </a:lnTo>
                <a:lnTo>
                  <a:pt x="69850" y="302260"/>
                </a:lnTo>
                <a:lnTo>
                  <a:pt x="68579" y="298450"/>
                </a:lnTo>
                <a:lnTo>
                  <a:pt x="68579" y="71120"/>
                </a:lnTo>
                <a:lnTo>
                  <a:pt x="69850" y="67310"/>
                </a:lnTo>
                <a:lnTo>
                  <a:pt x="69850" y="62230"/>
                </a:lnTo>
                <a:lnTo>
                  <a:pt x="71120" y="60960"/>
                </a:lnTo>
                <a:lnTo>
                  <a:pt x="71120" y="59690"/>
                </a:lnTo>
                <a:lnTo>
                  <a:pt x="72390" y="59690"/>
                </a:lnTo>
                <a:lnTo>
                  <a:pt x="72390" y="57150"/>
                </a:lnTo>
                <a:lnTo>
                  <a:pt x="73659" y="57150"/>
                </a:lnTo>
                <a:lnTo>
                  <a:pt x="76200" y="54610"/>
                </a:lnTo>
                <a:lnTo>
                  <a:pt x="153670" y="54610"/>
                </a:lnTo>
                <a:lnTo>
                  <a:pt x="149859" y="43180"/>
                </a:lnTo>
                <a:lnTo>
                  <a:pt x="144779" y="35560"/>
                </a:lnTo>
                <a:lnTo>
                  <a:pt x="143509" y="31750"/>
                </a:lnTo>
                <a:lnTo>
                  <a:pt x="137159" y="25400"/>
                </a:lnTo>
                <a:lnTo>
                  <a:pt x="134620" y="21590"/>
                </a:lnTo>
                <a:lnTo>
                  <a:pt x="127000" y="16510"/>
                </a:lnTo>
                <a:lnTo>
                  <a:pt x="123190" y="12700"/>
                </a:lnTo>
                <a:lnTo>
                  <a:pt x="118109" y="10160"/>
                </a:lnTo>
                <a:lnTo>
                  <a:pt x="114300" y="8890"/>
                </a:lnTo>
                <a:lnTo>
                  <a:pt x="110490" y="6350"/>
                </a:lnTo>
                <a:lnTo>
                  <a:pt x="105409" y="3810"/>
                </a:lnTo>
                <a:lnTo>
                  <a:pt x="95250" y="1270"/>
                </a:lnTo>
                <a:lnTo>
                  <a:pt x="90170" y="1270"/>
                </a:lnTo>
                <a:lnTo>
                  <a:pt x="83820" y="0"/>
                </a:lnTo>
                <a:close/>
              </a:path>
              <a:path w="160020" h="367030">
                <a:moveTo>
                  <a:pt x="153670" y="54610"/>
                </a:moveTo>
                <a:lnTo>
                  <a:pt x="83820" y="54610"/>
                </a:lnTo>
                <a:lnTo>
                  <a:pt x="85090" y="55880"/>
                </a:lnTo>
                <a:lnTo>
                  <a:pt x="86359" y="55880"/>
                </a:lnTo>
                <a:lnTo>
                  <a:pt x="86359" y="57150"/>
                </a:lnTo>
                <a:lnTo>
                  <a:pt x="87629" y="57150"/>
                </a:lnTo>
                <a:lnTo>
                  <a:pt x="88900" y="58420"/>
                </a:lnTo>
                <a:lnTo>
                  <a:pt x="88900" y="59690"/>
                </a:lnTo>
                <a:lnTo>
                  <a:pt x="90170" y="60960"/>
                </a:lnTo>
                <a:lnTo>
                  <a:pt x="90170" y="63500"/>
                </a:lnTo>
                <a:lnTo>
                  <a:pt x="91440" y="67310"/>
                </a:lnTo>
                <a:lnTo>
                  <a:pt x="91440" y="74930"/>
                </a:lnTo>
                <a:lnTo>
                  <a:pt x="92709" y="85090"/>
                </a:lnTo>
                <a:lnTo>
                  <a:pt x="92709" y="283210"/>
                </a:lnTo>
                <a:lnTo>
                  <a:pt x="91440" y="293370"/>
                </a:lnTo>
                <a:lnTo>
                  <a:pt x="91440" y="299720"/>
                </a:lnTo>
                <a:lnTo>
                  <a:pt x="90170" y="303530"/>
                </a:lnTo>
                <a:lnTo>
                  <a:pt x="90170" y="306070"/>
                </a:lnTo>
                <a:lnTo>
                  <a:pt x="88900" y="307340"/>
                </a:lnTo>
                <a:lnTo>
                  <a:pt x="88900" y="308610"/>
                </a:lnTo>
                <a:lnTo>
                  <a:pt x="87629" y="309880"/>
                </a:lnTo>
                <a:lnTo>
                  <a:pt x="86359" y="309880"/>
                </a:lnTo>
                <a:lnTo>
                  <a:pt x="86359" y="311150"/>
                </a:lnTo>
                <a:lnTo>
                  <a:pt x="85090" y="311150"/>
                </a:lnTo>
                <a:lnTo>
                  <a:pt x="85090" y="312420"/>
                </a:lnTo>
                <a:lnTo>
                  <a:pt x="154940" y="312420"/>
                </a:lnTo>
                <a:lnTo>
                  <a:pt x="156209" y="307340"/>
                </a:lnTo>
                <a:lnTo>
                  <a:pt x="156209" y="302260"/>
                </a:lnTo>
                <a:lnTo>
                  <a:pt x="158750" y="292100"/>
                </a:lnTo>
                <a:lnTo>
                  <a:pt x="158750" y="278130"/>
                </a:lnTo>
                <a:lnTo>
                  <a:pt x="160020" y="262890"/>
                </a:lnTo>
                <a:lnTo>
                  <a:pt x="160020" y="107950"/>
                </a:lnTo>
                <a:lnTo>
                  <a:pt x="158750" y="92710"/>
                </a:lnTo>
                <a:lnTo>
                  <a:pt x="158750" y="78740"/>
                </a:lnTo>
                <a:lnTo>
                  <a:pt x="157479" y="73660"/>
                </a:lnTo>
                <a:lnTo>
                  <a:pt x="157479" y="68580"/>
                </a:lnTo>
                <a:lnTo>
                  <a:pt x="156209" y="63500"/>
                </a:lnTo>
                <a:lnTo>
                  <a:pt x="154940" y="59690"/>
                </a:lnTo>
                <a:lnTo>
                  <a:pt x="153670" y="546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9033509" y="1901189"/>
            <a:ext cx="248284" cy="38608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9279890" y="1917700"/>
            <a:ext cx="114300" cy="353060"/>
          </a:xfrm>
          <a:custGeom>
            <a:avLst/>
            <a:gdLst/>
            <a:ahLst/>
            <a:cxnLst/>
            <a:rect l="l" t="t" r="r" b="b"/>
            <a:pathLst>
              <a:path w="114300" h="353060">
                <a:moveTo>
                  <a:pt x="114300" y="0"/>
                </a:moveTo>
                <a:lnTo>
                  <a:pt x="74929" y="0"/>
                </a:lnTo>
                <a:lnTo>
                  <a:pt x="68579" y="10160"/>
                </a:lnTo>
                <a:lnTo>
                  <a:pt x="60959" y="19050"/>
                </a:lnTo>
                <a:lnTo>
                  <a:pt x="22859" y="46989"/>
                </a:lnTo>
                <a:lnTo>
                  <a:pt x="0" y="55879"/>
                </a:lnTo>
                <a:lnTo>
                  <a:pt x="0" y="97789"/>
                </a:lnTo>
                <a:lnTo>
                  <a:pt x="26669" y="97789"/>
                </a:lnTo>
                <a:lnTo>
                  <a:pt x="29209" y="99060"/>
                </a:lnTo>
                <a:lnTo>
                  <a:pt x="33019" y="100329"/>
                </a:lnTo>
                <a:lnTo>
                  <a:pt x="35559" y="100329"/>
                </a:lnTo>
                <a:lnTo>
                  <a:pt x="36829" y="101600"/>
                </a:lnTo>
                <a:lnTo>
                  <a:pt x="39369" y="102870"/>
                </a:lnTo>
                <a:lnTo>
                  <a:pt x="39369" y="104139"/>
                </a:lnTo>
                <a:lnTo>
                  <a:pt x="40639" y="104139"/>
                </a:lnTo>
                <a:lnTo>
                  <a:pt x="41909" y="105410"/>
                </a:lnTo>
                <a:lnTo>
                  <a:pt x="41909" y="106679"/>
                </a:lnTo>
                <a:lnTo>
                  <a:pt x="43179" y="107950"/>
                </a:lnTo>
                <a:lnTo>
                  <a:pt x="43179" y="109220"/>
                </a:lnTo>
                <a:lnTo>
                  <a:pt x="44450" y="109220"/>
                </a:lnTo>
                <a:lnTo>
                  <a:pt x="44450" y="111760"/>
                </a:lnTo>
                <a:lnTo>
                  <a:pt x="45719" y="114300"/>
                </a:lnTo>
                <a:lnTo>
                  <a:pt x="45719" y="120650"/>
                </a:lnTo>
                <a:lnTo>
                  <a:pt x="46989" y="130810"/>
                </a:lnTo>
                <a:lnTo>
                  <a:pt x="46989" y="353060"/>
                </a:lnTo>
                <a:lnTo>
                  <a:pt x="114300" y="353060"/>
                </a:lnTo>
                <a:lnTo>
                  <a:pt x="1143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9279890" y="1917700"/>
            <a:ext cx="114300" cy="353060"/>
          </a:xfrm>
          <a:custGeom>
            <a:avLst/>
            <a:gdLst/>
            <a:ahLst/>
            <a:cxnLst/>
            <a:rect l="l" t="t" r="r" b="b"/>
            <a:pathLst>
              <a:path w="114300" h="353060">
                <a:moveTo>
                  <a:pt x="114300" y="0"/>
                </a:moveTo>
                <a:lnTo>
                  <a:pt x="114300" y="353060"/>
                </a:lnTo>
                <a:lnTo>
                  <a:pt x="46989" y="353060"/>
                </a:lnTo>
                <a:lnTo>
                  <a:pt x="46989" y="163829"/>
                </a:lnTo>
                <a:lnTo>
                  <a:pt x="46989" y="130810"/>
                </a:lnTo>
                <a:lnTo>
                  <a:pt x="45719" y="120650"/>
                </a:lnTo>
                <a:lnTo>
                  <a:pt x="45719" y="116839"/>
                </a:lnTo>
                <a:lnTo>
                  <a:pt x="45719" y="115570"/>
                </a:lnTo>
                <a:lnTo>
                  <a:pt x="45719" y="114300"/>
                </a:lnTo>
                <a:lnTo>
                  <a:pt x="44450" y="111760"/>
                </a:lnTo>
                <a:lnTo>
                  <a:pt x="44450" y="110489"/>
                </a:lnTo>
                <a:lnTo>
                  <a:pt x="44450" y="109220"/>
                </a:lnTo>
                <a:lnTo>
                  <a:pt x="43179" y="109220"/>
                </a:lnTo>
                <a:lnTo>
                  <a:pt x="43179" y="107950"/>
                </a:lnTo>
                <a:lnTo>
                  <a:pt x="41909" y="106679"/>
                </a:lnTo>
                <a:lnTo>
                  <a:pt x="41909" y="105410"/>
                </a:lnTo>
                <a:lnTo>
                  <a:pt x="40639" y="104139"/>
                </a:lnTo>
                <a:lnTo>
                  <a:pt x="39369" y="104139"/>
                </a:lnTo>
                <a:lnTo>
                  <a:pt x="39369" y="102870"/>
                </a:lnTo>
                <a:lnTo>
                  <a:pt x="36829" y="101600"/>
                </a:lnTo>
                <a:lnTo>
                  <a:pt x="35559" y="100329"/>
                </a:lnTo>
                <a:lnTo>
                  <a:pt x="33019" y="100329"/>
                </a:lnTo>
                <a:lnTo>
                  <a:pt x="29209" y="99060"/>
                </a:lnTo>
                <a:lnTo>
                  <a:pt x="26669" y="97789"/>
                </a:lnTo>
                <a:lnTo>
                  <a:pt x="22859" y="97789"/>
                </a:lnTo>
                <a:lnTo>
                  <a:pt x="17779" y="97789"/>
                </a:lnTo>
                <a:lnTo>
                  <a:pt x="6350" y="97789"/>
                </a:lnTo>
                <a:lnTo>
                  <a:pt x="0" y="97789"/>
                </a:lnTo>
                <a:lnTo>
                  <a:pt x="0" y="55879"/>
                </a:lnTo>
                <a:lnTo>
                  <a:pt x="43179" y="35560"/>
                </a:lnTo>
                <a:lnTo>
                  <a:pt x="74929" y="0"/>
                </a:lnTo>
                <a:lnTo>
                  <a:pt x="1143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9419590" y="1910079"/>
            <a:ext cx="160020" cy="367030"/>
          </a:xfrm>
          <a:custGeom>
            <a:avLst/>
            <a:gdLst/>
            <a:ahLst/>
            <a:cxnLst/>
            <a:rect l="l" t="t" r="r" b="b"/>
            <a:pathLst>
              <a:path w="160020" h="367030">
                <a:moveTo>
                  <a:pt x="67309" y="219710"/>
                </a:moveTo>
                <a:lnTo>
                  <a:pt x="0" y="219710"/>
                </a:lnTo>
                <a:lnTo>
                  <a:pt x="0" y="280670"/>
                </a:lnTo>
                <a:lnTo>
                  <a:pt x="1269" y="290830"/>
                </a:lnTo>
                <a:lnTo>
                  <a:pt x="2539" y="299720"/>
                </a:lnTo>
                <a:lnTo>
                  <a:pt x="2539" y="306070"/>
                </a:lnTo>
                <a:lnTo>
                  <a:pt x="3809" y="313690"/>
                </a:lnTo>
                <a:lnTo>
                  <a:pt x="5079" y="318770"/>
                </a:lnTo>
                <a:lnTo>
                  <a:pt x="6350" y="321310"/>
                </a:lnTo>
                <a:lnTo>
                  <a:pt x="6350" y="323850"/>
                </a:lnTo>
                <a:lnTo>
                  <a:pt x="7619" y="326390"/>
                </a:lnTo>
                <a:lnTo>
                  <a:pt x="8889" y="327660"/>
                </a:lnTo>
                <a:lnTo>
                  <a:pt x="13969" y="337820"/>
                </a:lnTo>
                <a:lnTo>
                  <a:pt x="29209" y="353060"/>
                </a:lnTo>
                <a:lnTo>
                  <a:pt x="34289" y="355600"/>
                </a:lnTo>
                <a:lnTo>
                  <a:pt x="39369" y="359410"/>
                </a:lnTo>
                <a:lnTo>
                  <a:pt x="45719" y="361950"/>
                </a:lnTo>
                <a:lnTo>
                  <a:pt x="50800" y="363220"/>
                </a:lnTo>
                <a:lnTo>
                  <a:pt x="58419" y="364490"/>
                </a:lnTo>
                <a:lnTo>
                  <a:pt x="64769" y="365760"/>
                </a:lnTo>
                <a:lnTo>
                  <a:pt x="72389" y="367030"/>
                </a:lnTo>
                <a:lnTo>
                  <a:pt x="87629" y="367030"/>
                </a:lnTo>
                <a:lnTo>
                  <a:pt x="93979" y="365760"/>
                </a:lnTo>
                <a:lnTo>
                  <a:pt x="100329" y="365760"/>
                </a:lnTo>
                <a:lnTo>
                  <a:pt x="105409" y="364490"/>
                </a:lnTo>
                <a:lnTo>
                  <a:pt x="111759" y="361950"/>
                </a:lnTo>
                <a:lnTo>
                  <a:pt x="116839" y="360680"/>
                </a:lnTo>
                <a:lnTo>
                  <a:pt x="121919" y="358140"/>
                </a:lnTo>
                <a:lnTo>
                  <a:pt x="125729" y="354330"/>
                </a:lnTo>
                <a:lnTo>
                  <a:pt x="130809" y="351790"/>
                </a:lnTo>
                <a:lnTo>
                  <a:pt x="152400" y="318770"/>
                </a:lnTo>
                <a:lnTo>
                  <a:pt x="153923" y="312420"/>
                </a:lnTo>
                <a:lnTo>
                  <a:pt x="74929" y="312420"/>
                </a:lnTo>
                <a:lnTo>
                  <a:pt x="73659" y="311150"/>
                </a:lnTo>
                <a:lnTo>
                  <a:pt x="72389" y="311150"/>
                </a:lnTo>
                <a:lnTo>
                  <a:pt x="72389" y="309880"/>
                </a:lnTo>
                <a:lnTo>
                  <a:pt x="71119" y="309880"/>
                </a:lnTo>
                <a:lnTo>
                  <a:pt x="71119" y="308610"/>
                </a:lnTo>
                <a:lnTo>
                  <a:pt x="69850" y="307340"/>
                </a:lnTo>
                <a:lnTo>
                  <a:pt x="69850" y="306070"/>
                </a:lnTo>
                <a:lnTo>
                  <a:pt x="68579" y="304800"/>
                </a:lnTo>
                <a:lnTo>
                  <a:pt x="68579" y="295910"/>
                </a:lnTo>
                <a:lnTo>
                  <a:pt x="67309" y="288290"/>
                </a:lnTo>
                <a:lnTo>
                  <a:pt x="67309" y="219710"/>
                </a:lnTo>
                <a:close/>
              </a:path>
              <a:path w="160020" h="367030">
                <a:moveTo>
                  <a:pt x="152400" y="54610"/>
                </a:moveTo>
                <a:lnTo>
                  <a:pt x="82550" y="54610"/>
                </a:lnTo>
                <a:lnTo>
                  <a:pt x="83819" y="55880"/>
                </a:lnTo>
                <a:lnTo>
                  <a:pt x="85089" y="55880"/>
                </a:lnTo>
                <a:lnTo>
                  <a:pt x="85089" y="57150"/>
                </a:lnTo>
                <a:lnTo>
                  <a:pt x="86359" y="57150"/>
                </a:lnTo>
                <a:lnTo>
                  <a:pt x="87629" y="58420"/>
                </a:lnTo>
                <a:lnTo>
                  <a:pt x="87629" y="59690"/>
                </a:lnTo>
                <a:lnTo>
                  <a:pt x="88900" y="59690"/>
                </a:lnTo>
                <a:lnTo>
                  <a:pt x="88900" y="60960"/>
                </a:lnTo>
                <a:lnTo>
                  <a:pt x="90169" y="62230"/>
                </a:lnTo>
                <a:lnTo>
                  <a:pt x="90169" y="69850"/>
                </a:lnTo>
                <a:lnTo>
                  <a:pt x="91439" y="73660"/>
                </a:lnTo>
                <a:lnTo>
                  <a:pt x="91439" y="119380"/>
                </a:lnTo>
                <a:lnTo>
                  <a:pt x="90169" y="121920"/>
                </a:lnTo>
                <a:lnTo>
                  <a:pt x="90169" y="127000"/>
                </a:lnTo>
                <a:lnTo>
                  <a:pt x="88900" y="129540"/>
                </a:lnTo>
                <a:lnTo>
                  <a:pt x="88900" y="132080"/>
                </a:lnTo>
                <a:lnTo>
                  <a:pt x="87629" y="133350"/>
                </a:lnTo>
                <a:lnTo>
                  <a:pt x="87629" y="134620"/>
                </a:lnTo>
                <a:lnTo>
                  <a:pt x="86359" y="134620"/>
                </a:lnTo>
                <a:lnTo>
                  <a:pt x="86359" y="135890"/>
                </a:lnTo>
                <a:lnTo>
                  <a:pt x="85089" y="135890"/>
                </a:lnTo>
                <a:lnTo>
                  <a:pt x="85089" y="137160"/>
                </a:lnTo>
                <a:lnTo>
                  <a:pt x="83819" y="138430"/>
                </a:lnTo>
                <a:lnTo>
                  <a:pt x="82550" y="138430"/>
                </a:lnTo>
                <a:lnTo>
                  <a:pt x="82550" y="139700"/>
                </a:lnTo>
                <a:lnTo>
                  <a:pt x="81279" y="139700"/>
                </a:lnTo>
                <a:lnTo>
                  <a:pt x="78739" y="140970"/>
                </a:lnTo>
                <a:lnTo>
                  <a:pt x="73659" y="140970"/>
                </a:lnTo>
                <a:lnTo>
                  <a:pt x="71119" y="142240"/>
                </a:lnTo>
                <a:lnTo>
                  <a:pt x="50800" y="142240"/>
                </a:lnTo>
                <a:lnTo>
                  <a:pt x="50800" y="194310"/>
                </a:lnTo>
                <a:lnTo>
                  <a:pt x="71119" y="194310"/>
                </a:lnTo>
                <a:lnTo>
                  <a:pt x="76200" y="196850"/>
                </a:lnTo>
                <a:lnTo>
                  <a:pt x="77469" y="196850"/>
                </a:lnTo>
                <a:lnTo>
                  <a:pt x="78739" y="198120"/>
                </a:lnTo>
                <a:lnTo>
                  <a:pt x="81279" y="199390"/>
                </a:lnTo>
                <a:lnTo>
                  <a:pt x="85089" y="203200"/>
                </a:lnTo>
                <a:lnTo>
                  <a:pt x="85089" y="204470"/>
                </a:lnTo>
                <a:lnTo>
                  <a:pt x="86359" y="204470"/>
                </a:lnTo>
                <a:lnTo>
                  <a:pt x="86359" y="205740"/>
                </a:lnTo>
                <a:lnTo>
                  <a:pt x="87629" y="207010"/>
                </a:lnTo>
                <a:lnTo>
                  <a:pt x="87629" y="209550"/>
                </a:lnTo>
                <a:lnTo>
                  <a:pt x="90169" y="214630"/>
                </a:lnTo>
                <a:lnTo>
                  <a:pt x="90169" y="220980"/>
                </a:lnTo>
                <a:lnTo>
                  <a:pt x="91439" y="224790"/>
                </a:lnTo>
                <a:lnTo>
                  <a:pt x="91439" y="290830"/>
                </a:lnTo>
                <a:lnTo>
                  <a:pt x="90169" y="294640"/>
                </a:lnTo>
                <a:lnTo>
                  <a:pt x="90169" y="303530"/>
                </a:lnTo>
                <a:lnTo>
                  <a:pt x="88900" y="304800"/>
                </a:lnTo>
                <a:lnTo>
                  <a:pt x="88900" y="306070"/>
                </a:lnTo>
                <a:lnTo>
                  <a:pt x="87629" y="307340"/>
                </a:lnTo>
                <a:lnTo>
                  <a:pt x="87629" y="308610"/>
                </a:lnTo>
                <a:lnTo>
                  <a:pt x="86359" y="309880"/>
                </a:lnTo>
                <a:lnTo>
                  <a:pt x="85089" y="309880"/>
                </a:lnTo>
                <a:lnTo>
                  <a:pt x="85089" y="311150"/>
                </a:lnTo>
                <a:lnTo>
                  <a:pt x="83819" y="311150"/>
                </a:lnTo>
                <a:lnTo>
                  <a:pt x="82550" y="312420"/>
                </a:lnTo>
                <a:lnTo>
                  <a:pt x="153923" y="312420"/>
                </a:lnTo>
                <a:lnTo>
                  <a:pt x="154939" y="307340"/>
                </a:lnTo>
                <a:lnTo>
                  <a:pt x="156209" y="299720"/>
                </a:lnTo>
                <a:lnTo>
                  <a:pt x="157479" y="290830"/>
                </a:lnTo>
                <a:lnTo>
                  <a:pt x="158750" y="283210"/>
                </a:lnTo>
                <a:lnTo>
                  <a:pt x="158750" y="274320"/>
                </a:lnTo>
                <a:lnTo>
                  <a:pt x="160019" y="264160"/>
                </a:lnTo>
                <a:lnTo>
                  <a:pt x="160019" y="254000"/>
                </a:lnTo>
                <a:lnTo>
                  <a:pt x="158750" y="228600"/>
                </a:lnTo>
                <a:lnTo>
                  <a:pt x="158750" y="217170"/>
                </a:lnTo>
                <a:lnTo>
                  <a:pt x="156209" y="199390"/>
                </a:lnTo>
                <a:lnTo>
                  <a:pt x="154939" y="191770"/>
                </a:lnTo>
                <a:lnTo>
                  <a:pt x="154939" y="189230"/>
                </a:lnTo>
                <a:lnTo>
                  <a:pt x="151129" y="181610"/>
                </a:lnTo>
                <a:lnTo>
                  <a:pt x="149859" y="177800"/>
                </a:lnTo>
                <a:lnTo>
                  <a:pt x="144779" y="172720"/>
                </a:lnTo>
                <a:lnTo>
                  <a:pt x="142239" y="168910"/>
                </a:lnTo>
                <a:lnTo>
                  <a:pt x="139700" y="166370"/>
                </a:lnTo>
                <a:lnTo>
                  <a:pt x="135889" y="163830"/>
                </a:lnTo>
                <a:lnTo>
                  <a:pt x="128269" y="160020"/>
                </a:lnTo>
                <a:lnTo>
                  <a:pt x="133350" y="157480"/>
                </a:lnTo>
                <a:lnTo>
                  <a:pt x="135889" y="153670"/>
                </a:lnTo>
                <a:lnTo>
                  <a:pt x="138429" y="151130"/>
                </a:lnTo>
                <a:lnTo>
                  <a:pt x="142239" y="148590"/>
                </a:lnTo>
                <a:lnTo>
                  <a:pt x="144779" y="146050"/>
                </a:lnTo>
                <a:lnTo>
                  <a:pt x="147319" y="142240"/>
                </a:lnTo>
                <a:lnTo>
                  <a:pt x="148589" y="138430"/>
                </a:lnTo>
                <a:lnTo>
                  <a:pt x="149859" y="135890"/>
                </a:lnTo>
                <a:lnTo>
                  <a:pt x="151129" y="134620"/>
                </a:lnTo>
                <a:lnTo>
                  <a:pt x="152400" y="132080"/>
                </a:lnTo>
                <a:lnTo>
                  <a:pt x="154939" y="124460"/>
                </a:lnTo>
                <a:lnTo>
                  <a:pt x="154939" y="119380"/>
                </a:lnTo>
                <a:lnTo>
                  <a:pt x="156209" y="113030"/>
                </a:lnTo>
                <a:lnTo>
                  <a:pt x="156209" y="107950"/>
                </a:lnTo>
                <a:lnTo>
                  <a:pt x="157479" y="100330"/>
                </a:lnTo>
                <a:lnTo>
                  <a:pt x="157479" y="92710"/>
                </a:lnTo>
                <a:lnTo>
                  <a:pt x="156209" y="82550"/>
                </a:lnTo>
                <a:lnTo>
                  <a:pt x="156209" y="72390"/>
                </a:lnTo>
                <a:lnTo>
                  <a:pt x="154939" y="62230"/>
                </a:lnTo>
                <a:lnTo>
                  <a:pt x="152400" y="54610"/>
                </a:lnTo>
                <a:close/>
              </a:path>
              <a:path w="160020" h="367030">
                <a:moveTo>
                  <a:pt x="85089" y="0"/>
                </a:moveTo>
                <a:lnTo>
                  <a:pt x="64769" y="0"/>
                </a:lnTo>
                <a:lnTo>
                  <a:pt x="55879" y="1270"/>
                </a:lnTo>
                <a:lnTo>
                  <a:pt x="48259" y="2540"/>
                </a:lnTo>
                <a:lnTo>
                  <a:pt x="40639" y="5080"/>
                </a:lnTo>
                <a:lnTo>
                  <a:pt x="34289" y="7620"/>
                </a:lnTo>
                <a:lnTo>
                  <a:pt x="26669" y="10160"/>
                </a:lnTo>
                <a:lnTo>
                  <a:pt x="22859" y="13970"/>
                </a:lnTo>
                <a:lnTo>
                  <a:pt x="19050" y="16510"/>
                </a:lnTo>
                <a:lnTo>
                  <a:pt x="12700" y="22860"/>
                </a:lnTo>
                <a:lnTo>
                  <a:pt x="11429" y="25400"/>
                </a:lnTo>
                <a:lnTo>
                  <a:pt x="10159" y="29210"/>
                </a:lnTo>
                <a:lnTo>
                  <a:pt x="7619" y="33020"/>
                </a:lnTo>
                <a:lnTo>
                  <a:pt x="6350" y="35560"/>
                </a:lnTo>
                <a:lnTo>
                  <a:pt x="5079" y="39370"/>
                </a:lnTo>
                <a:lnTo>
                  <a:pt x="3809" y="44450"/>
                </a:lnTo>
                <a:lnTo>
                  <a:pt x="2539" y="48260"/>
                </a:lnTo>
                <a:lnTo>
                  <a:pt x="2539" y="53340"/>
                </a:lnTo>
                <a:lnTo>
                  <a:pt x="1269" y="62230"/>
                </a:lnTo>
                <a:lnTo>
                  <a:pt x="0" y="73660"/>
                </a:lnTo>
                <a:lnTo>
                  <a:pt x="0" y="115570"/>
                </a:lnTo>
                <a:lnTo>
                  <a:pt x="67309" y="115570"/>
                </a:lnTo>
                <a:lnTo>
                  <a:pt x="67309" y="73660"/>
                </a:lnTo>
                <a:lnTo>
                  <a:pt x="68579" y="71120"/>
                </a:lnTo>
                <a:lnTo>
                  <a:pt x="68579" y="62230"/>
                </a:lnTo>
                <a:lnTo>
                  <a:pt x="69850" y="62230"/>
                </a:lnTo>
                <a:lnTo>
                  <a:pt x="69850" y="59690"/>
                </a:lnTo>
                <a:lnTo>
                  <a:pt x="71119" y="59690"/>
                </a:lnTo>
                <a:lnTo>
                  <a:pt x="71119" y="58420"/>
                </a:lnTo>
                <a:lnTo>
                  <a:pt x="73659" y="55880"/>
                </a:lnTo>
                <a:lnTo>
                  <a:pt x="74929" y="55880"/>
                </a:lnTo>
                <a:lnTo>
                  <a:pt x="74929" y="54610"/>
                </a:lnTo>
                <a:lnTo>
                  <a:pt x="152400" y="54610"/>
                </a:lnTo>
                <a:lnTo>
                  <a:pt x="149859" y="45720"/>
                </a:lnTo>
                <a:lnTo>
                  <a:pt x="147319" y="38100"/>
                </a:lnTo>
                <a:lnTo>
                  <a:pt x="144779" y="35560"/>
                </a:lnTo>
                <a:lnTo>
                  <a:pt x="143509" y="30480"/>
                </a:lnTo>
                <a:lnTo>
                  <a:pt x="140969" y="27940"/>
                </a:lnTo>
                <a:lnTo>
                  <a:pt x="139700" y="24130"/>
                </a:lnTo>
                <a:lnTo>
                  <a:pt x="132079" y="16510"/>
                </a:lnTo>
                <a:lnTo>
                  <a:pt x="128269" y="13970"/>
                </a:lnTo>
                <a:lnTo>
                  <a:pt x="125729" y="11430"/>
                </a:lnTo>
                <a:lnTo>
                  <a:pt x="121919" y="10160"/>
                </a:lnTo>
                <a:lnTo>
                  <a:pt x="118109" y="7620"/>
                </a:lnTo>
                <a:lnTo>
                  <a:pt x="114300" y="6350"/>
                </a:lnTo>
                <a:lnTo>
                  <a:pt x="96519" y="1270"/>
                </a:lnTo>
                <a:lnTo>
                  <a:pt x="850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9419590" y="1910079"/>
            <a:ext cx="160020" cy="367030"/>
          </a:xfrm>
          <a:custGeom>
            <a:avLst/>
            <a:gdLst/>
            <a:ahLst/>
            <a:cxnLst/>
            <a:rect l="l" t="t" r="r" b="b"/>
            <a:pathLst>
              <a:path w="160020" h="367030">
                <a:moveTo>
                  <a:pt x="128269" y="160020"/>
                </a:moveTo>
                <a:lnTo>
                  <a:pt x="144779" y="172720"/>
                </a:lnTo>
                <a:lnTo>
                  <a:pt x="147319" y="175260"/>
                </a:lnTo>
                <a:lnTo>
                  <a:pt x="149859" y="177800"/>
                </a:lnTo>
                <a:lnTo>
                  <a:pt x="151129" y="181610"/>
                </a:lnTo>
                <a:lnTo>
                  <a:pt x="152400" y="184150"/>
                </a:lnTo>
                <a:lnTo>
                  <a:pt x="153669" y="186690"/>
                </a:lnTo>
                <a:lnTo>
                  <a:pt x="154939" y="189230"/>
                </a:lnTo>
                <a:lnTo>
                  <a:pt x="154939" y="191770"/>
                </a:lnTo>
                <a:lnTo>
                  <a:pt x="156209" y="199390"/>
                </a:lnTo>
                <a:lnTo>
                  <a:pt x="157479" y="208280"/>
                </a:lnTo>
                <a:lnTo>
                  <a:pt x="158750" y="217170"/>
                </a:lnTo>
                <a:lnTo>
                  <a:pt x="158750" y="228600"/>
                </a:lnTo>
                <a:lnTo>
                  <a:pt x="160019" y="254000"/>
                </a:lnTo>
                <a:lnTo>
                  <a:pt x="160019" y="264160"/>
                </a:lnTo>
                <a:lnTo>
                  <a:pt x="158750" y="274320"/>
                </a:lnTo>
                <a:lnTo>
                  <a:pt x="158750" y="283210"/>
                </a:lnTo>
                <a:lnTo>
                  <a:pt x="157479" y="290830"/>
                </a:lnTo>
                <a:lnTo>
                  <a:pt x="147319" y="330200"/>
                </a:lnTo>
                <a:lnTo>
                  <a:pt x="144779" y="335280"/>
                </a:lnTo>
                <a:lnTo>
                  <a:pt x="142239" y="340360"/>
                </a:lnTo>
                <a:lnTo>
                  <a:pt x="138429" y="344170"/>
                </a:lnTo>
                <a:lnTo>
                  <a:pt x="134619" y="347980"/>
                </a:lnTo>
                <a:lnTo>
                  <a:pt x="130809" y="351790"/>
                </a:lnTo>
                <a:lnTo>
                  <a:pt x="125729" y="354330"/>
                </a:lnTo>
                <a:lnTo>
                  <a:pt x="121919" y="358140"/>
                </a:lnTo>
                <a:lnTo>
                  <a:pt x="116839" y="360680"/>
                </a:lnTo>
                <a:lnTo>
                  <a:pt x="111759" y="361950"/>
                </a:lnTo>
                <a:lnTo>
                  <a:pt x="105409" y="364490"/>
                </a:lnTo>
                <a:lnTo>
                  <a:pt x="100329" y="365760"/>
                </a:lnTo>
                <a:lnTo>
                  <a:pt x="93979" y="365760"/>
                </a:lnTo>
                <a:lnTo>
                  <a:pt x="87629" y="367030"/>
                </a:lnTo>
                <a:lnTo>
                  <a:pt x="80009" y="367030"/>
                </a:lnTo>
                <a:lnTo>
                  <a:pt x="72389" y="367030"/>
                </a:lnTo>
                <a:lnTo>
                  <a:pt x="64769" y="365760"/>
                </a:lnTo>
                <a:lnTo>
                  <a:pt x="58419" y="364490"/>
                </a:lnTo>
                <a:lnTo>
                  <a:pt x="50800" y="363220"/>
                </a:lnTo>
                <a:lnTo>
                  <a:pt x="45719" y="361950"/>
                </a:lnTo>
                <a:lnTo>
                  <a:pt x="39369" y="359410"/>
                </a:lnTo>
                <a:lnTo>
                  <a:pt x="34289" y="355600"/>
                </a:lnTo>
                <a:lnTo>
                  <a:pt x="29209" y="353060"/>
                </a:lnTo>
                <a:lnTo>
                  <a:pt x="25400" y="349250"/>
                </a:lnTo>
                <a:lnTo>
                  <a:pt x="21589" y="345440"/>
                </a:lnTo>
                <a:lnTo>
                  <a:pt x="17779" y="341630"/>
                </a:lnTo>
                <a:lnTo>
                  <a:pt x="13969" y="337820"/>
                </a:lnTo>
                <a:lnTo>
                  <a:pt x="11429" y="332740"/>
                </a:lnTo>
                <a:lnTo>
                  <a:pt x="8889" y="327660"/>
                </a:lnTo>
                <a:lnTo>
                  <a:pt x="7619" y="326390"/>
                </a:lnTo>
                <a:lnTo>
                  <a:pt x="6350" y="323850"/>
                </a:lnTo>
                <a:lnTo>
                  <a:pt x="6350" y="321310"/>
                </a:lnTo>
                <a:lnTo>
                  <a:pt x="5079" y="318770"/>
                </a:lnTo>
                <a:lnTo>
                  <a:pt x="3809" y="313690"/>
                </a:lnTo>
                <a:lnTo>
                  <a:pt x="2539" y="306070"/>
                </a:lnTo>
                <a:lnTo>
                  <a:pt x="2539" y="299720"/>
                </a:lnTo>
                <a:lnTo>
                  <a:pt x="1269" y="290830"/>
                </a:lnTo>
                <a:lnTo>
                  <a:pt x="0" y="280670"/>
                </a:lnTo>
                <a:lnTo>
                  <a:pt x="0" y="271780"/>
                </a:lnTo>
                <a:lnTo>
                  <a:pt x="0" y="247650"/>
                </a:lnTo>
                <a:lnTo>
                  <a:pt x="0" y="219710"/>
                </a:lnTo>
                <a:lnTo>
                  <a:pt x="67309" y="219710"/>
                </a:lnTo>
                <a:lnTo>
                  <a:pt x="67309" y="276860"/>
                </a:lnTo>
                <a:lnTo>
                  <a:pt x="67309" y="288290"/>
                </a:lnTo>
                <a:lnTo>
                  <a:pt x="68579" y="295910"/>
                </a:lnTo>
                <a:lnTo>
                  <a:pt x="68579" y="299720"/>
                </a:lnTo>
                <a:lnTo>
                  <a:pt x="68579" y="302260"/>
                </a:lnTo>
                <a:lnTo>
                  <a:pt x="68579" y="303530"/>
                </a:lnTo>
                <a:lnTo>
                  <a:pt x="68579" y="304800"/>
                </a:lnTo>
                <a:lnTo>
                  <a:pt x="69850" y="306070"/>
                </a:lnTo>
                <a:lnTo>
                  <a:pt x="69850" y="307340"/>
                </a:lnTo>
                <a:lnTo>
                  <a:pt x="71119" y="308610"/>
                </a:lnTo>
                <a:lnTo>
                  <a:pt x="71119" y="309880"/>
                </a:lnTo>
                <a:lnTo>
                  <a:pt x="72389" y="309880"/>
                </a:lnTo>
                <a:lnTo>
                  <a:pt x="72389" y="311150"/>
                </a:lnTo>
                <a:lnTo>
                  <a:pt x="73659" y="311150"/>
                </a:lnTo>
                <a:lnTo>
                  <a:pt x="74929" y="312420"/>
                </a:lnTo>
                <a:lnTo>
                  <a:pt x="76200" y="312420"/>
                </a:lnTo>
                <a:lnTo>
                  <a:pt x="77469" y="312420"/>
                </a:lnTo>
                <a:lnTo>
                  <a:pt x="78739" y="312420"/>
                </a:lnTo>
                <a:lnTo>
                  <a:pt x="80009" y="312420"/>
                </a:lnTo>
                <a:lnTo>
                  <a:pt x="81279" y="312420"/>
                </a:lnTo>
                <a:lnTo>
                  <a:pt x="82550" y="312420"/>
                </a:lnTo>
                <a:lnTo>
                  <a:pt x="83819" y="311150"/>
                </a:lnTo>
                <a:lnTo>
                  <a:pt x="85089" y="311150"/>
                </a:lnTo>
                <a:lnTo>
                  <a:pt x="85089" y="309880"/>
                </a:lnTo>
                <a:lnTo>
                  <a:pt x="86359" y="309880"/>
                </a:lnTo>
                <a:lnTo>
                  <a:pt x="87629" y="308610"/>
                </a:lnTo>
                <a:lnTo>
                  <a:pt x="87629" y="307340"/>
                </a:lnTo>
                <a:lnTo>
                  <a:pt x="88900" y="306070"/>
                </a:lnTo>
                <a:lnTo>
                  <a:pt x="88900" y="304800"/>
                </a:lnTo>
                <a:lnTo>
                  <a:pt x="90169" y="303530"/>
                </a:lnTo>
                <a:lnTo>
                  <a:pt x="90169" y="302260"/>
                </a:lnTo>
                <a:lnTo>
                  <a:pt x="90169" y="299720"/>
                </a:lnTo>
                <a:lnTo>
                  <a:pt x="90169" y="294640"/>
                </a:lnTo>
                <a:lnTo>
                  <a:pt x="91439" y="290830"/>
                </a:lnTo>
                <a:lnTo>
                  <a:pt x="91439" y="224790"/>
                </a:lnTo>
                <a:lnTo>
                  <a:pt x="90169" y="220980"/>
                </a:lnTo>
                <a:lnTo>
                  <a:pt x="90169" y="218440"/>
                </a:lnTo>
                <a:lnTo>
                  <a:pt x="90169" y="214630"/>
                </a:lnTo>
                <a:lnTo>
                  <a:pt x="88900" y="212090"/>
                </a:lnTo>
                <a:lnTo>
                  <a:pt x="87629" y="209550"/>
                </a:lnTo>
                <a:lnTo>
                  <a:pt x="87629" y="208280"/>
                </a:lnTo>
                <a:lnTo>
                  <a:pt x="87629" y="207010"/>
                </a:lnTo>
                <a:lnTo>
                  <a:pt x="86359" y="205740"/>
                </a:lnTo>
                <a:lnTo>
                  <a:pt x="86359" y="204470"/>
                </a:lnTo>
                <a:lnTo>
                  <a:pt x="85089" y="204470"/>
                </a:lnTo>
                <a:lnTo>
                  <a:pt x="85089" y="203200"/>
                </a:lnTo>
                <a:lnTo>
                  <a:pt x="83819" y="201930"/>
                </a:lnTo>
                <a:lnTo>
                  <a:pt x="82550" y="200660"/>
                </a:lnTo>
                <a:lnTo>
                  <a:pt x="81279" y="199390"/>
                </a:lnTo>
                <a:lnTo>
                  <a:pt x="78739" y="198120"/>
                </a:lnTo>
                <a:lnTo>
                  <a:pt x="77469" y="196850"/>
                </a:lnTo>
                <a:lnTo>
                  <a:pt x="76200" y="196850"/>
                </a:lnTo>
                <a:lnTo>
                  <a:pt x="73659" y="195580"/>
                </a:lnTo>
                <a:lnTo>
                  <a:pt x="71119" y="194310"/>
                </a:lnTo>
                <a:lnTo>
                  <a:pt x="67309" y="194310"/>
                </a:lnTo>
                <a:lnTo>
                  <a:pt x="59689" y="194310"/>
                </a:lnTo>
                <a:lnTo>
                  <a:pt x="50800" y="194310"/>
                </a:lnTo>
                <a:lnTo>
                  <a:pt x="50800" y="142240"/>
                </a:lnTo>
                <a:lnTo>
                  <a:pt x="62229" y="142240"/>
                </a:lnTo>
                <a:lnTo>
                  <a:pt x="71119" y="142240"/>
                </a:lnTo>
                <a:lnTo>
                  <a:pt x="73659" y="140970"/>
                </a:lnTo>
                <a:lnTo>
                  <a:pt x="77469" y="140970"/>
                </a:lnTo>
                <a:lnTo>
                  <a:pt x="78739" y="140970"/>
                </a:lnTo>
                <a:lnTo>
                  <a:pt x="81279" y="139700"/>
                </a:lnTo>
                <a:lnTo>
                  <a:pt x="82550" y="139700"/>
                </a:lnTo>
                <a:lnTo>
                  <a:pt x="82550" y="138430"/>
                </a:lnTo>
                <a:lnTo>
                  <a:pt x="83819" y="138430"/>
                </a:lnTo>
                <a:lnTo>
                  <a:pt x="85089" y="137160"/>
                </a:lnTo>
                <a:lnTo>
                  <a:pt x="85089" y="135890"/>
                </a:lnTo>
                <a:lnTo>
                  <a:pt x="86359" y="135890"/>
                </a:lnTo>
                <a:lnTo>
                  <a:pt x="86359" y="134620"/>
                </a:lnTo>
                <a:lnTo>
                  <a:pt x="87629" y="134620"/>
                </a:lnTo>
                <a:lnTo>
                  <a:pt x="87629" y="133350"/>
                </a:lnTo>
                <a:lnTo>
                  <a:pt x="88900" y="132080"/>
                </a:lnTo>
                <a:lnTo>
                  <a:pt x="88900" y="129540"/>
                </a:lnTo>
                <a:lnTo>
                  <a:pt x="90169" y="127000"/>
                </a:lnTo>
                <a:lnTo>
                  <a:pt x="90169" y="125730"/>
                </a:lnTo>
                <a:lnTo>
                  <a:pt x="90169" y="121920"/>
                </a:lnTo>
                <a:lnTo>
                  <a:pt x="91439" y="119380"/>
                </a:lnTo>
                <a:lnTo>
                  <a:pt x="91439" y="73660"/>
                </a:lnTo>
                <a:lnTo>
                  <a:pt x="90169" y="69850"/>
                </a:lnTo>
                <a:lnTo>
                  <a:pt x="90169" y="67310"/>
                </a:lnTo>
                <a:lnTo>
                  <a:pt x="90169" y="64770"/>
                </a:lnTo>
                <a:lnTo>
                  <a:pt x="90169" y="62230"/>
                </a:lnTo>
                <a:lnTo>
                  <a:pt x="88900" y="60960"/>
                </a:lnTo>
                <a:lnTo>
                  <a:pt x="88900" y="59690"/>
                </a:lnTo>
                <a:lnTo>
                  <a:pt x="87629" y="59690"/>
                </a:lnTo>
                <a:lnTo>
                  <a:pt x="87629" y="58420"/>
                </a:lnTo>
                <a:lnTo>
                  <a:pt x="86359" y="57150"/>
                </a:lnTo>
                <a:lnTo>
                  <a:pt x="85089" y="57150"/>
                </a:lnTo>
                <a:lnTo>
                  <a:pt x="85089" y="55880"/>
                </a:lnTo>
                <a:lnTo>
                  <a:pt x="83819" y="55880"/>
                </a:lnTo>
                <a:lnTo>
                  <a:pt x="82550" y="54610"/>
                </a:lnTo>
                <a:lnTo>
                  <a:pt x="81279" y="54610"/>
                </a:lnTo>
                <a:lnTo>
                  <a:pt x="80009" y="54610"/>
                </a:lnTo>
                <a:lnTo>
                  <a:pt x="77469" y="54610"/>
                </a:lnTo>
                <a:lnTo>
                  <a:pt x="76200" y="54610"/>
                </a:lnTo>
                <a:lnTo>
                  <a:pt x="74929" y="54610"/>
                </a:lnTo>
                <a:lnTo>
                  <a:pt x="74929" y="55880"/>
                </a:lnTo>
                <a:lnTo>
                  <a:pt x="73659" y="55880"/>
                </a:lnTo>
                <a:lnTo>
                  <a:pt x="72389" y="57150"/>
                </a:lnTo>
                <a:lnTo>
                  <a:pt x="71119" y="58420"/>
                </a:lnTo>
                <a:lnTo>
                  <a:pt x="71119" y="59690"/>
                </a:lnTo>
                <a:lnTo>
                  <a:pt x="69850" y="59690"/>
                </a:lnTo>
                <a:lnTo>
                  <a:pt x="69850" y="60960"/>
                </a:lnTo>
                <a:lnTo>
                  <a:pt x="69850" y="62230"/>
                </a:lnTo>
                <a:lnTo>
                  <a:pt x="68579" y="62230"/>
                </a:lnTo>
                <a:lnTo>
                  <a:pt x="68579" y="63500"/>
                </a:lnTo>
                <a:lnTo>
                  <a:pt x="68579" y="64770"/>
                </a:lnTo>
                <a:lnTo>
                  <a:pt x="68579" y="67310"/>
                </a:lnTo>
                <a:lnTo>
                  <a:pt x="68579" y="71120"/>
                </a:lnTo>
                <a:lnTo>
                  <a:pt x="67309" y="73660"/>
                </a:lnTo>
                <a:lnTo>
                  <a:pt x="67309" y="78740"/>
                </a:lnTo>
                <a:lnTo>
                  <a:pt x="67309" y="87630"/>
                </a:lnTo>
                <a:lnTo>
                  <a:pt x="67309" y="115570"/>
                </a:lnTo>
                <a:lnTo>
                  <a:pt x="0" y="115570"/>
                </a:lnTo>
                <a:lnTo>
                  <a:pt x="0" y="86360"/>
                </a:lnTo>
                <a:lnTo>
                  <a:pt x="0" y="73660"/>
                </a:lnTo>
                <a:lnTo>
                  <a:pt x="1269" y="62230"/>
                </a:lnTo>
                <a:lnTo>
                  <a:pt x="2539" y="53340"/>
                </a:lnTo>
                <a:lnTo>
                  <a:pt x="2539" y="48260"/>
                </a:lnTo>
                <a:lnTo>
                  <a:pt x="3809" y="44450"/>
                </a:lnTo>
                <a:lnTo>
                  <a:pt x="5079" y="39370"/>
                </a:lnTo>
                <a:lnTo>
                  <a:pt x="6350" y="35560"/>
                </a:lnTo>
                <a:lnTo>
                  <a:pt x="7619" y="33020"/>
                </a:lnTo>
                <a:lnTo>
                  <a:pt x="10159" y="29210"/>
                </a:lnTo>
                <a:lnTo>
                  <a:pt x="11429" y="25400"/>
                </a:lnTo>
                <a:lnTo>
                  <a:pt x="12700" y="22860"/>
                </a:lnTo>
                <a:lnTo>
                  <a:pt x="15239" y="20320"/>
                </a:lnTo>
                <a:lnTo>
                  <a:pt x="17779" y="17780"/>
                </a:lnTo>
                <a:lnTo>
                  <a:pt x="19050" y="16510"/>
                </a:lnTo>
                <a:lnTo>
                  <a:pt x="22859" y="13970"/>
                </a:lnTo>
                <a:lnTo>
                  <a:pt x="25400" y="11430"/>
                </a:lnTo>
                <a:lnTo>
                  <a:pt x="26669" y="10160"/>
                </a:lnTo>
                <a:lnTo>
                  <a:pt x="34289" y="7620"/>
                </a:lnTo>
                <a:lnTo>
                  <a:pt x="40639" y="5080"/>
                </a:lnTo>
                <a:lnTo>
                  <a:pt x="48259" y="2540"/>
                </a:lnTo>
                <a:lnTo>
                  <a:pt x="55879" y="1270"/>
                </a:lnTo>
                <a:lnTo>
                  <a:pt x="64769" y="0"/>
                </a:lnTo>
                <a:lnTo>
                  <a:pt x="73659" y="0"/>
                </a:lnTo>
                <a:lnTo>
                  <a:pt x="85089" y="0"/>
                </a:lnTo>
                <a:lnTo>
                  <a:pt x="96519" y="1270"/>
                </a:lnTo>
                <a:lnTo>
                  <a:pt x="105409" y="3810"/>
                </a:lnTo>
                <a:lnTo>
                  <a:pt x="114300" y="6350"/>
                </a:lnTo>
                <a:lnTo>
                  <a:pt x="118109" y="7620"/>
                </a:lnTo>
                <a:lnTo>
                  <a:pt x="121919" y="10160"/>
                </a:lnTo>
                <a:lnTo>
                  <a:pt x="125729" y="11430"/>
                </a:lnTo>
                <a:lnTo>
                  <a:pt x="128269" y="13970"/>
                </a:lnTo>
                <a:lnTo>
                  <a:pt x="132079" y="16510"/>
                </a:lnTo>
                <a:lnTo>
                  <a:pt x="134619" y="19050"/>
                </a:lnTo>
                <a:lnTo>
                  <a:pt x="137159" y="21590"/>
                </a:lnTo>
                <a:lnTo>
                  <a:pt x="139700" y="24130"/>
                </a:lnTo>
                <a:lnTo>
                  <a:pt x="140969" y="27940"/>
                </a:lnTo>
                <a:lnTo>
                  <a:pt x="143509" y="30480"/>
                </a:lnTo>
                <a:lnTo>
                  <a:pt x="144779" y="35560"/>
                </a:lnTo>
                <a:lnTo>
                  <a:pt x="147319" y="38100"/>
                </a:lnTo>
                <a:lnTo>
                  <a:pt x="148589" y="41910"/>
                </a:lnTo>
                <a:lnTo>
                  <a:pt x="149859" y="45720"/>
                </a:lnTo>
                <a:lnTo>
                  <a:pt x="152400" y="54610"/>
                </a:lnTo>
                <a:lnTo>
                  <a:pt x="154939" y="62230"/>
                </a:lnTo>
                <a:lnTo>
                  <a:pt x="156209" y="72390"/>
                </a:lnTo>
                <a:lnTo>
                  <a:pt x="156209" y="82550"/>
                </a:lnTo>
                <a:lnTo>
                  <a:pt x="157479" y="92710"/>
                </a:lnTo>
                <a:lnTo>
                  <a:pt x="157479" y="100330"/>
                </a:lnTo>
                <a:lnTo>
                  <a:pt x="156209" y="107950"/>
                </a:lnTo>
                <a:lnTo>
                  <a:pt x="156209" y="113030"/>
                </a:lnTo>
                <a:lnTo>
                  <a:pt x="154939" y="119380"/>
                </a:lnTo>
                <a:lnTo>
                  <a:pt x="154939" y="124460"/>
                </a:lnTo>
                <a:lnTo>
                  <a:pt x="153669" y="128270"/>
                </a:lnTo>
                <a:lnTo>
                  <a:pt x="152400" y="132080"/>
                </a:lnTo>
                <a:lnTo>
                  <a:pt x="151129" y="134620"/>
                </a:lnTo>
                <a:lnTo>
                  <a:pt x="149859" y="135890"/>
                </a:lnTo>
                <a:lnTo>
                  <a:pt x="148589" y="138430"/>
                </a:lnTo>
                <a:lnTo>
                  <a:pt x="147319" y="142240"/>
                </a:lnTo>
                <a:lnTo>
                  <a:pt x="144779" y="146050"/>
                </a:lnTo>
                <a:lnTo>
                  <a:pt x="142239" y="148590"/>
                </a:lnTo>
                <a:lnTo>
                  <a:pt x="138429" y="151130"/>
                </a:lnTo>
                <a:lnTo>
                  <a:pt x="135889" y="153670"/>
                </a:lnTo>
                <a:lnTo>
                  <a:pt x="133350" y="157480"/>
                </a:lnTo>
                <a:lnTo>
                  <a:pt x="128269" y="1600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9592309" y="1917700"/>
            <a:ext cx="115570" cy="353060"/>
          </a:xfrm>
          <a:custGeom>
            <a:avLst/>
            <a:gdLst/>
            <a:ahLst/>
            <a:cxnLst/>
            <a:rect l="l" t="t" r="r" b="b"/>
            <a:pathLst>
              <a:path w="115570" h="353060">
                <a:moveTo>
                  <a:pt x="115570" y="0"/>
                </a:moveTo>
                <a:lnTo>
                  <a:pt x="74930" y="0"/>
                </a:lnTo>
                <a:lnTo>
                  <a:pt x="68580" y="10160"/>
                </a:lnTo>
                <a:lnTo>
                  <a:pt x="60960" y="19050"/>
                </a:lnTo>
                <a:lnTo>
                  <a:pt x="52070" y="27939"/>
                </a:lnTo>
                <a:lnTo>
                  <a:pt x="43180" y="35560"/>
                </a:lnTo>
                <a:lnTo>
                  <a:pt x="34290" y="41910"/>
                </a:lnTo>
                <a:lnTo>
                  <a:pt x="22860" y="46989"/>
                </a:lnTo>
                <a:lnTo>
                  <a:pt x="12700" y="52070"/>
                </a:lnTo>
                <a:lnTo>
                  <a:pt x="0" y="55879"/>
                </a:lnTo>
                <a:lnTo>
                  <a:pt x="0" y="97789"/>
                </a:lnTo>
                <a:lnTo>
                  <a:pt x="26670" y="97789"/>
                </a:lnTo>
                <a:lnTo>
                  <a:pt x="30480" y="99060"/>
                </a:lnTo>
                <a:lnTo>
                  <a:pt x="33020" y="100329"/>
                </a:lnTo>
                <a:lnTo>
                  <a:pt x="35560" y="100329"/>
                </a:lnTo>
                <a:lnTo>
                  <a:pt x="36830" y="101600"/>
                </a:lnTo>
                <a:lnTo>
                  <a:pt x="38100" y="101600"/>
                </a:lnTo>
                <a:lnTo>
                  <a:pt x="39370" y="102870"/>
                </a:lnTo>
                <a:lnTo>
                  <a:pt x="39370" y="104139"/>
                </a:lnTo>
                <a:lnTo>
                  <a:pt x="41910" y="104139"/>
                </a:lnTo>
                <a:lnTo>
                  <a:pt x="41910" y="106679"/>
                </a:lnTo>
                <a:lnTo>
                  <a:pt x="43180" y="106679"/>
                </a:lnTo>
                <a:lnTo>
                  <a:pt x="43180" y="107950"/>
                </a:lnTo>
                <a:lnTo>
                  <a:pt x="44450" y="109220"/>
                </a:lnTo>
                <a:lnTo>
                  <a:pt x="44450" y="111760"/>
                </a:lnTo>
                <a:lnTo>
                  <a:pt x="45720" y="111760"/>
                </a:lnTo>
                <a:lnTo>
                  <a:pt x="45720" y="116839"/>
                </a:lnTo>
                <a:lnTo>
                  <a:pt x="46990" y="120650"/>
                </a:lnTo>
                <a:lnTo>
                  <a:pt x="46990" y="353060"/>
                </a:lnTo>
                <a:lnTo>
                  <a:pt x="115570" y="353060"/>
                </a:lnTo>
                <a:lnTo>
                  <a:pt x="1155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9592309" y="1917700"/>
            <a:ext cx="115570" cy="353060"/>
          </a:xfrm>
          <a:custGeom>
            <a:avLst/>
            <a:gdLst/>
            <a:ahLst/>
            <a:cxnLst/>
            <a:rect l="l" t="t" r="r" b="b"/>
            <a:pathLst>
              <a:path w="115570" h="353060">
                <a:moveTo>
                  <a:pt x="115570" y="0"/>
                </a:moveTo>
                <a:lnTo>
                  <a:pt x="115570" y="353060"/>
                </a:lnTo>
                <a:lnTo>
                  <a:pt x="46990" y="353060"/>
                </a:lnTo>
                <a:lnTo>
                  <a:pt x="46990" y="163829"/>
                </a:lnTo>
                <a:lnTo>
                  <a:pt x="46990" y="130810"/>
                </a:lnTo>
                <a:lnTo>
                  <a:pt x="46990" y="120650"/>
                </a:lnTo>
                <a:lnTo>
                  <a:pt x="45720" y="116839"/>
                </a:lnTo>
                <a:lnTo>
                  <a:pt x="45720" y="115570"/>
                </a:lnTo>
                <a:lnTo>
                  <a:pt x="45720" y="114300"/>
                </a:lnTo>
                <a:lnTo>
                  <a:pt x="45720" y="111760"/>
                </a:lnTo>
                <a:lnTo>
                  <a:pt x="44450" y="111760"/>
                </a:lnTo>
                <a:lnTo>
                  <a:pt x="44450" y="110489"/>
                </a:lnTo>
                <a:lnTo>
                  <a:pt x="44450" y="109220"/>
                </a:lnTo>
                <a:lnTo>
                  <a:pt x="43180" y="107950"/>
                </a:lnTo>
                <a:lnTo>
                  <a:pt x="43180" y="106679"/>
                </a:lnTo>
                <a:lnTo>
                  <a:pt x="41910" y="106679"/>
                </a:lnTo>
                <a:lnTo>
                  <a:pt x="41910" y="105410"/>
                </a:lnTo>
                <a:lnTo>
                  <a:pt x="41910" y="104139"/>
                </a:lnTo>
                <a:lnTo>
                  <a:pt x="40640" y="104139"/>
                </a:lnTo>
                <a:lnTo>
                  <a:pt x="39370" y="104139"/>
                </a:lnTo>
                <a:lnTo>
                  <a:pt x="39370" y="102870"/>
                </a:lnTo>
                <a:lnTo>
                  <a:pt x="38100" y="101600"/>
                </a:lnTo>
                <a:lnTo>
                  <a:pt x="36830" y="101600"/>
                </a:lnTo>
                <a:lnTo>
                  <a:pt x="35560" y="100329"/>
                </a:lnTo>
                <a:lnTo>
                  <a:pt x="33020" y="100329"/>
                </a:lnTo>
                <a:lnTo>
                  <a:pt x="30480" y="99060"/>
                </a:lnTo>
                <a:lnTo>
                  <a:pt x="26670" y="97789"/>
                </a:lnTo>
                <a:lnTo>
                  <a:pt x="22860" y="97789"/>
                </a:lnTo>
                <a:lnTo>
                  <a:pt x="17780" y="97789"/>
                </a:lnTo>
                <a:lnTo>
                  <a:pt x="7620" y="97789"/>
                </a:lnTo>
                <a:lnTo>
                  <a:pt x="0" y="97789"/>
                </a:lnTo>
                <a:lnTo>
                  <a:pt x="0" y="55879"/>
                </a:lnTo>
                <a:lnTo>
                  <a:pt x="12700" y="52070"/>
                </a:lnTo>
                <a:lnTo>
                  <a:pt x="22860" y="46989"/>
                </a:lnTo>
                <a:lnTo>
                  <a:pt x="34290" y="41910"/>
                </a:lnTo>
                <a:lnTo>
                  <a:pt x="68580" y="10160"/>
                </a:lnTo>
                <a:lnTo>
                  <a:pt x="74930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9723119" y="1917700"/>
            <a:ext cx="115570" cy="353060"/>
          </a:xfrm>
          <a:custGeom>
            <a:avLst/>
            <a:gdLst/>
            <a:ahLst/>
            <a:cxnLst/>
            <a:rect l="l" t="t" r="r" b="b"/>
            <a:pathLst>
              <a:path w="115570" h="353060">
                <a:moveTo>
                  <a:pt x="115570" y="0"/>
                </a:moveTo>
                <a:lnTo>
                  <a:pt x="74929" y="0"/>
                </a:lnTo>
                <a:lnTo>
                  <a:pt x="68579" y="10160"/>
                </a:lnTo>
                <a:lnTo>
                  <a:pt x="53339" y="27939"/>
                </a:lnTo>
                <a:lnTo>
                  <a:pt x="12700" y="52070"/>
                </a:lnTo>
                <a:lnTo>
                  <a:pt x="0" y="55879"/>
                </a:lnTo>
                <a:lnTo>
                  <a:pt x="0" y="97789"/>
                </a:lnTo>
                <a:lnTo>
                  <a:pt x="26670" y="97789"/>
                </a:lnTo>
                <a:lnTo>
                  <a:pt x="30479" y="99060"/>
                </a:lnTo>
                <a:lnTo>
                  <a:pt x="33020" y="100329"/>
                </a:lnTo>
                <a:lnTo>
                  <a:pt x="35559" y="100329"/>
                </a:lnTo>
                <a:lnTo>
                  <a:pt x="36829" y="101600"/>
                </a:lnTo>
                <a:lnTo>
                  <a:pt x="38100" y="101600"/>
                </a:lnTo>
                <a:lnTo>
                  <a:pt x="40639" y="104139"/>
                </a:lnTo>
                <a:lnTo>
                  <a:pt x="41909" y="104139"/>
                </a:lnTo>
                <a:lnTo>
                  <a:pt x="41909" y="105410"/>
                </a:lnTo>
                <a:lnTo>
                  <a:pt x="43179" y="106679"/>
                </a:lnTo>
                <a:lnTo>
                  <a:pt x="43179" y="107950"/>
                </a:lnTo>
                <a:lnTo>
                  <a:pt x="44450" y="109220"/>
                </a:lnTo>
                <a:lnTo>
                  <a:pt x="44450" y="110489"/>
                </a:lnTo>
                <a:lnTo>
                  <a:pt x="45720" y="111760"/>
                </a:lnTo>
                <a:lnTo>
                  <a:pt x="45720" y="116839"/>
                </a:lnTo>
                <a:lnTo>
                  <a:pt x="46989" y="120650"/>
                </a:lnTo>
                <a:lnTo>
                  <a:pt x="46989" y="353060"/>
                </a:lnTo>
                <a:lnTo>
                  <a:pt x="115570" y="353060"/>
                </a:lnTo>
                <a:lnTo>
                  <a:pt x="1155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9723119" y="1917700"/>
            <a:ext cx="115570" cy="353060"/>
          </a:xfrm>
          <a:custGeom>
            <a:avLst/>
            <a:gdLst/>
            <a:ahLst/>
            <a:cxnLst/>
            <a:rect l="l" t="t" r="r" b="b"/>
            <a:pathLst>
              <a:path w="115570" h="353060">
                <a:moveTo>
                  <a:pt x="115570" y="0"/>
                </a:moveTo>
                <a:lnTo>
                  <a:pt x="115570" y="353060"/>
                </a:lnTo>
                <a:lnTo>
                  <a:pt x="46989" y="353060"/>
                </a:lnTo>
                <a:lnTo>
                  <a:pt x="46989" y="163829"/>
                </a:lnTo>
                <a:lnTo>
                  <a:pt x="46989" y="130810"/>
                </a:lnTo>
                <a:lnTo>
                  <a:pt x="46989" y="120650"/>
                </a:lnTo>
                <a:lnTo>
                  <a:pt x="45720" y="116839"/>
                </a:lnTo>
                <a:lnTo>
                  <a:pt x="45720" y="115570"/>
                </a:lnTo>
                <a:lnTo>
                  <a:pt x="45720" y="114300"/>
                </a:lnTo>
                <a:lnTo>
                  <a:pt x="45720" y="111760"/>
                </a:lnTo>
                <a:lnTo>
                  <a:pt x="44450" y="110489"/>
                </a:lnTo>
                <a:lnTo>
                  <a:pt x="44450" y="109220"/>
                </a:lnTo>
                <a:lnTo>
                  <a:pt x="43179" y="107950"/>
                </a:lnTo>
                <a:lnTo>
                  <a:pt x="43179" y="106679"/>
                </a:lnTo>
                <a:lnTo>
                  <a:pt x="41909" y="105410"/>
                </a:lnTo>
                <a:lnTo>
                  <a:pt x="41909" y="104139"/>
                </a:lnTo>
                <a:lnTo>
                  <a:pt x="40639" y="104139"/>
                </a:lnTo>
                <a:lnTo>
                  <a:pt x="39370" y="102870"/>
                </a:lnTo>
                <a:lnTo>
                  <a:pt x="38100" y="101600"/>
                </a:lnTo>
                <a:lnTo>
                  <a:pt x="36829" y="101600"/>
                </a:lnTo>
                <a:lnTo>
                  <a:pt x="35559" y="100329"/>
                </a:lnTo>
                <a:lnTo>
                  <a:pt x="33020" y="100329"/>
                </a:lnTo>
                <a:lnTo>
                  <a:pt x="30479" y="99060"/>
                </a:lnTo>
                <a:lnTo>
                  <a:pt x="26670" y="97789"/>
                </a:lnTo>
                <a:lnTo>
                  <a:pt x="22859" y="97789"/>
                </a:lnTo>
                <a:lnTo>
                  <a:pt x="17779" y="97789"/>
                </a:lnTo>
                <a:lnTo>
                  <a:pt x="7620" y="97789"/>
                </a:lnTo>
                <a:lnTo>
                  <a:pt x="0" y="97789"/>
                </a:lnTo>
                <a:lnTo>
                  <a:pt x="0" y="55879"/>
                </a:lnTo>
                <a:lnTo>
                  <a:pt x="43179" y="35560"/>
                </a:lnTo>
                <a:lnTo>
                  <a:pt x="60959" y="19050"/>
                </a:lnTo>
                <a:lnTo>
                  <a:pt x="68579" y="10160"/>
                </a:lnTo>
                <a:lnTo>
                  <a:pt x="74929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8550909" y="3326129"/>
            <a:ext cx="168910" cy="401320"/>
          </a:xfrm>
          <a:custGeom>
            <a:avLst/>
            <a:gdLst/>
            <a:ahLst/>
            <a:cxnLst/>
            <a:rect l="l" t="t" r="r" b="b"/>
            <a:pathLst>
              <a:path w="168909" h="401320">
                <a:moveTo>
                  <a:pt x="82550" y="0"/>
                </a:moveTo>
                <a:lnTo>
                  <a:pt x="77470" y="0"/>
                </a:lnTo>
                <a:lnTo>
                  <a:pt x="71120" y="1270"/>
                </a:lnTo>
                <a:lnTo>
                  <a:pt x="66040" y="2540"/>
                </a:lnTo>
                <a:lnTo>
                  <a:pt x="60960" y="2540"/>
                </a:lnTo>
                <a:lnTo>
                  <a:pt x="55880" y="5080"/>
                </a:lnTo>
                <a:lnTo>
                  <a:pt x="50800" y="6350"/>
                </a:lnTo>
                <a:lnTo>
                  <a:pt x="46990" y="8890"/>
                </a:lnTo>
                <a:lnTo>
                  <a:pt x="36830" y="13970"/>
                </a:lnTo>
                <a:lnTo>
                  <a:pt x="29210" y="21590"/>
                </a:lnTo>
                <a:lnTo>
                  <a:pt x="25400" y="24130"/>
                </a:lnTo>
                <a:lnTo>
                  <a:pt x="22860" y="27940"/>
                </a:lnTo>
                <a:lnTo>
                  <a:pt x="19050" y="31750"/>
                </a:lnTo>
                <a:lnTo>
                  <a:pt x="13970" y="41910"/>
                </a:lnTo>
                <a:lnTo>
                  <a:pt x="11430" y="45720"/>
                </a:lnTo>
                <a:lnTo>
                  <a:pt x="8890" y="50800"/>
                </a:lnTo>
                <a:lnTo>
                  <a:pt x="7620" y="55880"/>
                </a:lnTo>
                <a:lnTo>
                  <a:pt x="5080" y="60960"/>
                </a:lnTo>
                <a:lnTo>
                  <a:pt x="2540" y="71120"/>
                </a:lnTo>
                <a:lnTo>
                  <a:pt x="2540" y="76200"/>
                </a:lnTo>
                <a:lnTo>
                  <a:pt x="1270" y="82550"/>
                </a:lnTo>
                <a:lnTo>
                  <a:pt x="1270" y="93980"/>
                </a:lnTo>
                <a:lnTo>
                  <a:pt x="0" y="107950"/>
                </a:lnTo>
                <a:lnTo>
                  <a:pt x="0" y="283210"/>
                </a:lnTo>
                <a:lnTo>
                  <a:pt x="1270" y="306070"/>
                </a:lnTo>
                <a:lnTo>
                  <a:pt x="2540" y="316230"/>
                </a:lnTo>
                <a:lnTo>
                  <a:pt x="2540" y="325120"/>
                </a:lnTo>
                <a:lnTo>
                  <a:pt x="5080" y="334010"/>
                </a:lnTo>
                <a:lnTo>
                  <a:pt x="6350" y="341630"/>
                </a:lnTo>
                <a:lnTo>
                  <a:pt x="7620" y="347980"/>
                </a:lnTo>
                <a:lnTo>
                  <a:pt x="8890" y="351790"/>
                </a:lnTo>
                <a:lnTo>
                  <a:pt x="10160" y="354330"/>
                </a:lnTo>
                <a:lnTo>
                  <a:pt x="11430" y="358140"/>
                </a:lnTo>
                <a:lnTo>
                  <a:pt x="38100" y="389890"/>
                </a:lnTo>
                <a:lnTo>
                  <a:pt x="50800" y="394970"/>
                </a:lnTo>
                <a:lnTo>
                  <a:pt x="55880" y="397510"/>
                </a:lnTo>
                <a:lnTo>
                  <a:pt x="63500" y="400050"/>
                </a:lnTo>
                <a:lnTo>
                  <a:pt x="69850" y="400050"/>
                </a:lnTo>
                <a:lnTo>
                  <a:pt x="77470" y="401320"/>
                </a:lnTo>
                <a:lnTo>
                  <a:pt x="92710" y="401320"/>
                </a:lnTo>
                <a:lnTo>
                  <a:pt x="99060" y="400050"/>
                </a:lnTo>
                <a:lnTo>
                  <a:pt x="106680" y="398780"/>
                </a:lnTo>
                <a:lnTo>
                  <a:pt x="140970" y="378460"/>
                </a:lnTo>
                <a:lnTo>
                  <a:pt x="144780" y="373380"/>
                </a:lnTo>
                <a:lnTo>
                  <a:pt x="149860" y="368300"/>
                </a:lnTo>
                <a:lnTo>
                  <a:pt x="152400" y="361950"/>
                </a:lnTo>
                <a:lnTo>
                  <a:pt x="156210" y="356870"/>
                </a:lnTo>
                <a:lnTo>
                  <a:pt x="160020" y="349250"/>
                </a:lnTo>
                <a:lnTo>
                  <a:pt x="161290" y="345440"/>
                </a:lnTo>
                <a:lnTo>
                  <a:pt x="162560" y="342900"/>
                </a:lnTo>
                <a:lnTo>
                  <a:pt x="162560" y="339090"/>
                </a:lnTo>
                <a:lnTo>
                  <a:pt x="163068" y="336550"/>
                </a:lnTo>
                <a:lnTo>
                  <a:pt x="82550" y="336550"/>
                </a:lnTo>
                <a:lnTo>
                  <a:pt x="81280" y="335280"/>
                </a:lnTo>
                <a:lnTo>
                  <a:pt x="77470" y="335280"/>
                </a:lnTo>
                <a:lnTo>
                  <a:pt x="77470" y="334010"/>
                </a:lnTo>
                <a:lnTo>
                  <a:pt x="76200" y="334010"/>
                </a:lnTo>
                <a:lnTo>
                  <a:pt x="76200" y="332740"/>
                </a:lnTo>
                <a:lnTo>
                  <a:pt x="74930" y="332740"/>
                </a:lnTo>
                <a:lnTo>
                  <a:pt x="74930" y="331470"/>
                </a:lnTo>
                <a:lnTo>
                  <a:pt x="73660" y="330200"/>
                </a:lnTo>
                <a:lnTo>
                  <a:pt x="73660" y="327660"/>
                </a:lnTo>
                <a:lnTo>
                  <a:pt x="72390" y="327660"/>
                </a:lnTo>
                <a:lnTo>
                  <a:pt x="72390" y="314960"/>
                </a:lnTo>
                <a:lnTo>
                  <a:pt x="71120" y="304800"/>
                </a:lnTo>
                <a:lnTo>
                  <a:pt x="71120" y="88900"/>
                </a:lnTo>
                <a:lnTo>
                  <a:pt x="72390" y="85090"/>
                </a:lnTo>
                <a:lnTo>
                  <a:pt x="72390" y="74930"/>
                </a:lnTo>
                <a:lnTo>
                  <a:pt x="73660" y="74930"/>
                </a:lnTo>
                <a:lnTo>
                  <a:pt x="73660" y="72390"/>
                </a:lnTo>
                <a:lnTo>
                  <a:pt x="74930" y="71120"/>
                </a:lnTo>
                <a:lnTo>
                  <a:pt x="74930" y="69850"/>
                </a:lnTo>
                <a:lnTo>
                  <a:pt x="76200" y="68580"/>
                </a:lnTo>
                <a:lnTo>
                  <a:pt x="77470" y="68580"/>
                </a:lnTo>
                <a:lnTo>
                  <a:pt x="78740" y="67310"/>
                </a:lnTo>
                <a:lnTo>
                  <a:pt x="80010" y="67310"/>
                </a:lnTo>
                <a:lnTo>
                  <a:pt x="81280" y="66040"/>
                </a:lnTo>
                <a:lnTo>
                  <a:pt x="163618" y="66040"/>
                </a:lnTo>
                <a:lnTo>
                  <a:pt x="162560" y="59690"/>
                </a:lnTo>
                <a:lnTo>
                  <a:pt x="161290" y="57150"/>
                </a:lnTo>
                <a:lnTo>
                  <a:pt x="160020" y="53340"/>
                </a:lnTo>
                <a:lnTo>
                  <a:pt x="160020" y="50800"/>
                </a:lnTo>
                <a:lnTo>
                  <a:pt x="158750" y="48260"/>
                </a:lnTo>
                <a:lnTo>
                  <a:pt x="156210" y="41910"/>
                </a:lnTo>
                <a:lnTo>
                  <a:pt x="144780" y="26670"/>
                </a:lnTo>
                <a:lnTo>
                  <a:pt x="139700" y="22860"/>
                </a:lnTo>
                <a:lnTo>
                  <a:pt x="135890" y="17780"/>
                </a:lnTo>
                <a:lnTo>
                  <a:pt x="130810" y="12700"/>
                </a:lnTo>
                <a:lnTo>
                  <a:pt x="105410" y="2540"/>
                </a:lnTo>
                <a:lnTo>
                  <a:pt x="97790" y="1270"/>
                </a:lnTo>
                <a:lnTo>
                  <a:pt x="90170" y="1270"/>
                </a:lnTo>
                <a:lnTo>
                  <a:pt x="82550" y="0"/>
                </a:lnTo>
                <a:close/>
              </a:path>
              <a:path w="168909" h="401320">
                <a:moveTo>
                  <a:pt x="168910" y="238760"/>
                </a:moveTo>
                <a:lnTo>
                  <a:pt x="96520" y="238760"/>
                </a:lnTo>
                <a:lnTo>
                  <a:pt x="96520" y="322580"/>
                </a:lnTo>
                <a:lnTo>
                  <a:pt x="95250" y="325120"/>
                </a:lnTo>
                <a:lnTo>
                  <a:pt x="95250" y="327660"/>
                </a:lnTo>
                <a:lnTo>
                  <a:pt x="93980" y="328930"/>
                </a:lnTo>
                <a:lnTo>
                  <a:pt x="93980" y="331470"/>
                </a:lnTo>
                <a:lnTo>
                  <a:pt x="92710" y="331470"/>
                </a:lnTo>
                <a:lnTo>
                  <a:pt x="92710" y="332740"/>
                </a:lnTo>
                <a:lnTo>
                  <a:pt x="91440" y="334010"/>
                </a:lnTo>
                <a:lnTo>
                  <a:pt x="90170" y="334010"/>
                </a:lnTo>
                <a:lnTo>
                  <a:pt x="90170" y="335280"/>
                </a:lnTo>
                <a:lnTo>
                  <a:pt x="87630" y="335280"/>
                </a:lnTo>
                <a:lnTo>
                  <a:pt x="86360" y="336550"/>
                </a:lnTo>
                <a:lnTo>
                  <a:pt x="163068" y="336550"/>
                </a:lnTo>
                <a:lnTo>
                  <a:pt x="163830" y="332740"/>
                </a:lnTo>
                <a:lnTo>
                  <a:pt x="165100" y="323850"/>
                </a:lnTo>
                <a:lnTo>
                  <a:pt x="166370" y="316230"/>
                </a:lnTo>
                <a:lnTo>
                  <a:pt x="167640" y="306070"/>
                </a:lnTo>
                <a:lnTo>
                  <a:pt x="168843" y="283210"/>
                </a:lnTo>
                <a:lnTo>
                  <a:pt x="168910" y="238760"/>
                </a:lnTo>
                <a:close/>
              </a:path>
              <a:path w="168909" h="401320">
                <a:moveTo>
                  <a:pt x="163618" y="66040"/>
                </a:moveTo>
                <a:lnTo>
                  <a:pt x="88900" y="66040"/>
                </a:lnTo>
                <a:lnTo>
                  <a:pt x="91440" y="68580"/>
                </a:lnTo>
                <a:lnTo>
                  <a:pt x="92710" y="68580"/>
                </a:lnTo>
                <a:lnTo>
                  <a:pt x="92710" y="69850"/>
                </a:lnTo>
                <a:lnTo>
                  <a:pt x="93980" y="69850"/>
                </a:lnTo>
                <a:lnTo>
                  <a:pt x="93980" y="72390"/>
                </a:lnTo>
                <a:lnTo>
                  <a:pt x="95250" y="72390"/>
                </a:lnTo>
                <a:lnTo>
                  <a:pt x="95250" y="74930"/>
                </a:lnTo>
                <a:lnTo>
                  <a:pt x="96520" y="78740"/>
                </a:lnTo>
                <a:lnTo>
                  <a:pt x="96520" y="176530"/>
                </a:lnTo>
                <a:lnTo>
                  <a:pt x="168910" y="176530"/>
                </a:lnTo>
                <a:lnTo>
                  <a:pt x="168910" y="114300"/>
                </a:lnTo>
                <a:lnTo>
                  <a:pt x="167640" y="104140"/>
                </a:lnTo>
                <a:lnTo>
                  <a:pt x="166370" y="92710"/>
                </a:lnTo>
                <a:lnTo>
                  <a:pt x="166370" y="83820"/>
                </a:lnTo>
                <a:lnTo>
                  <a:pt x="165100" y="74930"/>
                </a:lnTo>
                <a:lnTo>
                  <a:pt x="163618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8550909" y="3326129"/>
            <a:ext cx="168910" cy="401320"/>
          </a:xfrm>
          <a:custGeom>
            <a:avLst/>
            <a:gdLst/>
            <a:ahLst/>
            <a:cxnLst/>
            <a:rect l="l" t="t" r="r" b="b"/>
            <a:pathLst>
              <a:path w="168909" h="401320">
                <a:moveTo>
                  <a:pt x="168910" y="176530"/>
                </a:moveTo>
                <a:lnTo>
                  <a:pt x="96520" y="176530"/>
                </a:lnTo>
                <a:lnTo>
                  <a:pt x="96520" y="109220"/>
                </a:lnTo>
                <a:lnTo>
                  <a:pt x="96520" y="96520"/>
                </a:lnTo>
                <a:lnTo>
                  <a:pt x="96520" y="86360"/>
                </a:lnTo>
                <a:lnTo>
                  <a:pt x="96520" y="81280"/>
                </a:lnTo>
                <a:lnTo>
                  <a:pt x="96520" y="78740"/>
                </a:lnTo>
                <a:lnTo>
                  <a:pt x="95250" y="74930"/>
                </a:lnTo>
                <a:lnTo>
                  <a:pt x="95250" y="73660"/>
                </a:lnTo>
                <a:lnTo>
                  <a:pt x="95250" y="72390"/>
                </a:lnTo>
                <a:lnTo>
                  <a:pt x="93980" y="72390"/>
                </a:lnTo>
                <a:lnTo>
                  <a:pt x="93980" y="71120"/>
                </a:lnTo>
                <a:lnTo>
                  <a:pt x="93980" y="69850"/>
                </a:lnTo>
                <a:lnTo>
                  <a:pt x="92710" y="69850"/>
                </a:lnTo>
                <a:lnTo>
                  <a:pt x="92710" y="68580"/>
                </a:lnTo>
                <a:lnTo>
                  <a:pt x="91440" y="68580"/>
                </a:lnTo>
                <a:lnTo>
                  <a:pt x="90170" y="67310"/>
                </a:lnTo>
                <a:lnTo>
                  <a:pt x="88900" y="66040"/>
                </a:lnTo>
                <a:lnTo>
                  <a:pt x="87630" y="66040"/>
                </a:lnTo>
                <a:lnTo>
                  <a:pt x="86360" y="66040"/>
                </a:lnTo>
                <a:lnTo>
                  <a:pt x="85090" y="66040"/>
                </a:lnTo>
                <a:lnTo>
                  <a:pt x="82550" y="66040"/>
                </a:lnTo>
                <a:lnTo>
                  <a:pt x="81280" y="66040"/>
                </a:lnTo>
                <a:lnTo>
                  <a:pt x="80010" y="67310"/>
                </a:lnTo>
                <a:lnTo>
                  <a:pt x="78740" y="67310"/>
                </a:lnTo>
                <a:lnTo>
                  <a:pt x="77470" y="68580"/>
                </a:lnTo>
                <a:lnTo>
                  <a:pt x="76200" y="68580"/>
                </a:lnTo>
                <a:lnTo>
                  <a:pt x="74930" y="69850"/>
                </a:lnTo>
                <a:lnTo>
                  <a:pt x="74930" y="71120"/>
                </a:lnTo>
                <a:lnTo>
                  <a:pt x="73660" y="72390"/>
                </a:lnTo>
                <a:lnTo>
                  <a:pt x="73660" y="73660"/>
                </a:lnTo>
                <a:lnTo>
                  <a:pt x="73660" y="74930"/>
                </a:lnTo>
                <a:lnTo>
                  <a:pt x="72390" y="74930"/>
                </a:lnTo>
                <a:lnTo>
                  <a:pt x="72390" y="77470"/>
                </a:lnTo>
                <a:lnTo>
                  <a:pt x="72390" y="80010"/>
                </a:lnTo>
                <a:lnTo>
                  <a:pt x="72390" y="85090"/>
                </a:lnTo>
                <a:lnTo>
                  <a:pt x="71120" y="88900"/>
                </a:lnTo>
                <a:lnTo>
                  <a:pt x="71120" y="99060"/>
                </a:lnTo>
                <a:lnTo>
                  <a:pt x="71120" y="113030"/>
                </a:lnTo>
                <a:lnTo>
                  <a:pt x="71120" y="292100"/>
                </a:lnTo>
                <a:lnTo>
                  <a:pt x="71120" y="304800"/>
                </a:lnTo>
                <a:lnTo>
                  <a:pt x="72390" y="314960"/>
                </a:lnTo>
                <a:lnTo>
                  <a:pt x="72390" y="318770"/>
                </a:lnTo>
                <a:lnTo>
                  <a:pt x="72390" y="322580"/>
                </a:lnTo>
                <a:lnTo>
                  <a:pt x="72390" y="325120"/>
                </a:lnTo>
                <a:lnTo>
                  <a:pt x="72390" y="327660"/>
                </a:lnTo>
                <a:lnTo>
                  <a:pt x="73660" y="327660"/>
                </a:lnTo>
                <a:lnTo>
                  <a:pt x="73660" y="328930"/>
                </a:lnTo>
                <a:lnTo>
                  <a:pt x="73660" y="330200"/>
                </a:lnTo>
                <a:lnTo>
                  <a:pt x="74930" y="331470"/>
                </a:lnTo>
                <a:lnTo>
                  <a:pt x="74930" y="332740"/>
                </a:lnTo>
                <a:lnTo>
                  <a:pt x="76200" y="332740"/>
                </a:lnTo>
                <a:lnTo>
                  <a:pt x="76200" y="334010"/>
                </a:lnTo>
                <a:lnTo>
                  <a:pt x="77470" y="334010"/>
                </a:lnTo>
                <a:lnTo>
                  <a:pt x="77470" y="335280"/>
                </a:lnTo>
                <a:lnTo>
                  <a:pt x="78740" y="335280"/>
                </a:lnTo>
                <a:lnTo>
                  <a:pt x="80010" y="335280"/>
                </a:lnTo>
                <a:lnTo>
                  <a:pt x="81280" y="335280"/>
                </a:lnTo>
                <a:lnTo>
                  <a:pt x="82550" y="336550"/>
                </a:lnTo>
                <a:lnTo>
                  <a:pt x="83820" y="336550"/>
                </a:lnTo>
                <a:lnTo>
                  <a:pt x="86360" y="336550"/>
                </a:lnTo>
                <a:lnTo>
                  <a:pt x="87630" y="335280"/>
                </a:lnTo>
                <a:lnTo>
                  <a:pt x="88900" y="335280"/>
                </a:lnTo>
                <a:lnTo>
                  <a:pt x="90170" y="335280"/>
                </a:lnTo>
                <a:lnTo>
                  <a:pt x="90170" y="334010"/>
                </a:lnTo>
                <a:lnTo>
                  <a:pt x="91440" y="334010"/>
                </a:lnTo>
                <a:lnTo>
                  <a:pt x="92710" y="332740"/>
                </a:lnTo>
                <a:lnTo>
                  <a:pt x="92710" y="331470"/>
                </a:lnTo>
                <a:lnTo>
                  <a:pt x="93980" y="331470"/>
                </a:lnTo>
                <a:lnTo>
                  <a:pt x="93980" y="330200"/>
                </a:lnTo>
                <a:lnTo>
                  <a:pt x="93980" y="328930"/>
                </a:lnTo>
                <a:lnTo>
                  <a:pt x="95250" y="327660"/>
                </a:lnTo>
                <a:lnTo>
                  <a:pt x="95250" y="325120"/>
                </a:lnTo>
                <a:lnTo>
                  <a:pt x="96520" y="322580"/>
                </a:lnTo>
                <a:lnTo>
                  <a:pt x="96520" y="318770"/>
                </a:lnTo>
                <a:lnTo>
                  <a:pt x="96520" y="313690"/>
                </a:lnTo>
                <a:lnTo>
                  <a:pt x="96520" y="302260"/>
                </a:lnTo>
                <a:lnTo>
                  <a:pt x="96520" y="288290"/>
                </a:lnTo>
                <a:lnTo>
                  <a:pt x="96520" y="238760"/>
                </a:lnTo>
                <a:lnTo>
                  <a:pt x="168910" y="238760"/>
                </a:lnTo>
                <a:lnTo>
                  <a:pt x="168910" y="254000"/>
                </a:lnTo>
                <a:lnTo>
                  <a:pt x="168910" y="281940"/>
                </a:lnTo>
                <a:lnTo>
                  <a:pt x="167640" y="306070"/>
                </a:lnTo>
                <a:lnTo>
                  <a:pt x="166370" y="316230"/>
                </a:lnTo>
                <a:lnTo>
                  <a:pt x="165100" y="323850"/>
                </a:lnTo>
                <a:lnTo>
                  <a:pt x="163830" y="332740"/>
                </a:lnTo>
                <a:lnTo>
                  <a:pt x="162560" y="339090"/>
                </a:lnTo>
                <a:lnTo>
                  <a:pt x="162560" y="342900"/>
                </a:lnTo>
                <a:lnTo>
                  <a:pt x="161290" y="345440"/>
                </a:lnTo>
                <a:lnTo>
                  <a:pt x="160020" y="349250"/>
                </a:lnTo>
                <a:lnTo>
                  <a:pt x="158750" y="351790"/>
                </a:lnTo>
                <a:lnTo>
                  <a:pt x="156210" y="356870"/>
                </a:lnTo>
                <a:lnTo>
                  <a:pt x="152400" y="361950"/>
                </a:lnTo>
                <a:lnTo>
                  <a:pt x="149860" y="368300"/>
                </a:lnTo>
                <a:lnTo>
                  <a:pt x="144780" y="373380"/>
                </a:lnTo>
                <a:lnTo>
                  <a:pt x="113030" y="397510"/>
                </a:lnTo>
                <a:lnTo>
                  <a:pt x="99060" y="400050"/>
                </a:lnTo>
                <a:lnTo>
                  <a:pt x="92710" y="401320"/>
                </a:lnTo>
                <a:lnTo>
                  <a:pt x="85090" y="401320"/>
                </a:lnTo>
                <a:lnTo>
                  <a:pt x="77470" y="401320"/>
                </a:lnTo>
                <a:lnTo>
                  <a:pt x="69850" y="400050"/>
                </a:lnTo>
                <a:lnTo>
                  <a:pt x="63500" y="400050"/>
                </a:lnTo>
                <a:lnTo>
                  <a:pt x="55880" y="397510"/>
                </a:lnTo>
                <a:lnTo>
                  <a:pt x="50800" y="394970"/>
                </a:lnTo>
                <a:lnTo>
                  <a:pt x="44450" y="392430"/>
                </a:lnTo>
                <a:lnTo>
                  <a:pt x="12700" y="360680"/>
                </a:lnTo>
                <a:lnTo>
                  <a:pt x="10160" y="354330"/>
                </a:lnTo>
                <a:lnTo>
                  <a:pt x="8890" y="351790"/>
                </a:lnTo>
                <a:lnTo>
                  <a:pt x="7620" y="347980"/>
                </a:lnTo>
                <a:lnTo>
                  <a:pt x="6350" y="341630"/>
                </a:lnTo>
                <a:lnTo>
                  <a:pt x="5080" y="334010"/>
                </a:lnTo>
                <a:lnTo>
                  <a:pt x="2540" y="325120"/>
                </a:lnTo>
                <a:lnTo>
                  <a:pt x="2540" y="316230"/>
                </a:lnTo>
                <a:lnTo>
                  <a:pt x="1270" y="306070"/>
                </a:lnTo>
                <a:lnTo>
                  <a:pt x="0" y="283210"/>
                </a:lnTo>
                <a:lnTo>
                  <a:pt x="0" y="256540"/>
                </a:lnTo>
                <a:lnTo>
                  <a:pt x="0" y="144780"/>
                </a:lnTo>
                <a:lnTo>
                  <a:pt x="0" y="125730"/>
                </a:lnTo>
                <a:lnTo>
                  <a:pt x="0" y="107950"/>
                </a:lnTo>
                <a:lnTo>
                  <a:pt x="1270" y="93980"/>
                </a:lnTo>
                <a:lnTo>
                  <a:pt x="1270" y="82550"/>
                </a:lnTo>
                <a:lnTo>
                  <a:pt x="2540" y="76200"/>
                </a:lnTo>
                <a:lnTo>
                  <a:pt x="2540" y="71120"/>
                </a:lnTo>
                <a:lnTo>
                  <a:pt x="3810" y="66040"/>
                </a:lnTo>
                <a:lnTo>
                  <a:pt x="5080" y="60960"/>
                </a:lnTo>
                <a:lnTo>
                  <a:pt x="7620" y="55880"/>
                </a:lnTo>
                <a:lnTo>
                  <a:pt x="8890" y="50800"/>
                </a:lnTo>
                <a:lnTo>
                  <a:pt x="11430" y="45720"/>
                </a:lnTo>
                <a:lnTo>
                  <a:pt x="13970" y="41910"/>
                </a:lnTo>
                <a:lnTo>
                  <a:pt x="16510" y="36830"/>
                </a:lnTo>
                <a:lnTo>
                  <a:pt x="19050" y="31750"/>
                </a:lnTo>
                <a:lnTo>
                  <a:pt x="22860" y="27940"/>
                </a:lnTo>
                <a:lnTo>
                  <a:pt x="25400" y="24130"/>
                </a:lnTo>
                <a:lnTo>
                  <a:pt x="29210" y="21590"/>
                </a:lnTo>
                <a:lnTo>
                  <a:pt x="33020" y="17780"/>
                </a:lnTo>
                <a:lnTo>
                  <a:pt x="36830" y="13970"/>
                </a:lnTo>
                <a:lnTo>
                  <a:pt x="41910" y="11430"/>
                </a:lnTo>
                <a:lnTo>
                  <a:pt x="46990" y="8890"/>
                </a:lnTo>
                <a:lnTo>
                  <a:pt x="50800" y="6350"/>
                </a:lnTo>
                <a:lnTo>
                  <a:pt x="55880" y="5080"/>
                </a:lnTo>
                <a:lnTo>
                  <a:pt x="60960" y="2540"/>
                </a:lnTo>
                <a:lnTo>
                  <a:pt x="66040" y="2540"/>
                </a:lnTo>
                <a:lnTo>
                  <a:pt x="71120" y="1270"/>
                </a:lnTo>
                <a:lnTo>
                  <a:pt x="77470" y="0"/>
                </a:lnTo>
                <a:lnTo>
                  <a:pt x="82550" y="0"/>
                </a:lnTo>
                <a:lnTo>
                  <a:pt x="90170" y="1270"/>
                </a:lnTo>
                <a:lnTo>
                  <a:pt x="97790" y="1270"/>
                </a:lnTo>
                <a:lnTo>
                  <a:pt x="105410" y="2540"/>
                </a:lnTo>
                <a:lnTo>
                  <a:pt x="111760" y="5080"/>
                </a:lnTo>
                <a:lnTo>
                  <a:pt x="118110" y="7620"/>
                </a:lnTo>
                <a:lnTo>
                  <a:pt x="124460" y="10160"/>
                </a:lnTo>
                <a:lnTo>
                  <a:pt x="130810" y="12700"/>
                </a:lnTo>
                <a:lnTo>
                  <a:pt x="135890" y="17780"/>
                </a:lnTo>
                <a:lnTo>
                  <a:pt x="139700" y="22860"/>
                </a:lnTo>
                <a:lnTo>
                  <a:pt x="144780" y="26670"/>
                </a:lnTo>
                <a:lnTo>
                  <a:pt x="148590" y="31750"/>
                </a:lnTo>
                <a:lnTo>
                  <a:pt x="152400" y="36830"/>
                </a:lnTo>
                <a:lnTo>
                  <a:pt x="156210" y="41910"/>
                </a:lnTo>
                <a:lnTo>
                  <a:pt x="158750" y="48260"/>
                </a:lnTo>
                <a:lnTo>
                  <a:pt x="160020" y="50800"/>
                </a:lnTo>
                <a:lnTo>
                  <a:pt x="160020" y="53340"/>
                </a:lnTo>
                <a:lnTo>
                  <a:pt x="161290" y="57150"/>
                </a:lnTo>
                <a:lnTo>
                  <a:pt x="162560" y="59690"/>
                </a:lnTo>
                <a:lnTo>
                  <a:pt x="163830" y="67310"/>
                </a:lnTo>
                <a:lnTo>
                  <a:pt x="165100" y="74930"/>
                </a:lnTo>
                <a:lnTo>
                  <a:pt x="166370" y="83820"/>
                </a:lnTo>
                <a:lnTo>
                  <a:pt x="166370" y="92710"/>
                </a:lnTo>
                <a:lnTo>
                  <a:pt x="167640" y="104140"/>
                </a:lnTo>
                <a:lnTo>
                  <a:pt x="168910" y="114300"/>
                </a:lnTo>
                <a:lnTo>
                  <a:pt x="168910" y="139700"/>
                </a:lnTo>
                <a:lnTo>
                  <a:pt x="168910" y="1765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8745219" y="368109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7746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8811259" y="3333750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90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8745219" y="3333750"/>
            <a:ext cx="115570" cy="386080"/>
          </a:xfrm>
          <a:custGeom>
            <a:avLst/>
            <a:gdLst/>
            <a:ahLst/>
            <a:cxnLst/>
            <a:rect l="l" t="t" r="r" b="b"/>
            <a:pathLst>
              <a:path w="115570" h="386079">
                <a:moveTo>
                  <a:pt x="72389" y="0"/>
                </a:moveTo>
                <a:lnTo>
                  <a:pt x="72389" y="308610"/>
                </a:lnTo>
                <a:lnTo>
                  <a:pt x="115570" y="308610"/>
                </a:lnTo>
                <a:lnTo>
                  <a:pt x="115570" y="386080"/>
                </a:lnTo>
                <a:lnTo>
                  <a:pt x="0" y="386080"/>
                </a:lnTo>
                <a:lnTo>
                  <a:pt x="0" y="0"/>
                </a:lnTo>
                <a:lnTo>
                  <a:pt x="723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8874759" y="3453130"/>
            <a:ext cx="163830" cy="58419"/>
          </a:xfrm>
          <a:custGeom>
            <a:avLst/>
            <a:gdLst/>
            <a:ahLst/>
            <a:cxnLst/>
            <a:rect l="l" t="t" r="r" b="b"/>
            <a:pathLst>
              <a:path w="163829" h="58420">
                <a:moveTo>
                  <a:pt x="0" y="58420"/>
                </a:moveTo>
                <a:lnTo>
                  <a:pt x="163830" y="58420"/>
                </a:lnTo>
                <a:lnTo>
                  <a:pt x="16383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8874759" y="3543301"/>
            <a:ext cx="163830" cy="58419"/>
          </a:xfrm>
          <a:custGeom>
            <a:avLst/>
            <a:gdLst/>
            <a:ahLst/>
            <a:cxnLst/>
            <a:rect l="l" t="t" r="r" b="b"/>
            <a:pathLst>
              <a:path w="163829" h="58420">
                <a:moveTo>
                  <a:pt x="0" y="58420"/>
                </a:moveTo>
                <a:lnTo>
                  <a:pt x="163830" y="58420"/>
                </a:lnTo>
                <a:lnTo>
                  <a:pt x="16383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9032240" y="344297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9038590" y="3442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59"/>
                </a:moveTo>
                <a:lnTo>
                  <a:pt x="0" y="0"/>
                </a:ln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9029700" y="3453130"/>
            <a:ext cx="19050" cy="58419"/>
          </a:xfrm>
          <a:custGeom>
            <a:avLst/>
            <a:gdLst/>
            <a:ahLst/>
            <a:cxnLst/>
            <a:rect l="l" t="t" r="r" b="b"/>
            <a:pathLst>
              <a:path w="19050" h="58420">
                <a:moveTo>
                  <a:pt x="19050" y="0"/>
                </a:moveTo>
                <a:lnTo>
                  <a:pt x="19050" y="58420"/>
                </a:lnTo>
                <a:lnTo>
                  <a:pt x="0" y="584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9038590" y="35115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8874759" y="3501390"/>
            <a:ext cx="163830" cy="19050"/>
          </a:xfrm>
          <a:custGeom>
            <a:avLst/>
            <a:gdLst/>
            <a:ahLst/>
            <a:cxnLst/>
            <a:rect l="l" t="t" r="r" b="b"/>
            <a:pathLst>
              <a:path w="163829" h="19050">
                <a:moveTo>
                  <a:pt x="0" y="19050"/>
                </a:moveTo>
                <a:lnTo>
                  <a:pt x="163830" y="19050"/>
                </a:lnTo>
                <a:lnTo>
                  <a:pt x="16383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8865869" y="3511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8865869" y="34988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9032240" y="353440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9038590" y="35344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9029700" y="3543301"/>
            <a:ext cx="19050" cy="58419"/>
          </a:xfrm>
          <a:custGeom>
            <a:avLst/>
            <a:gdLst/>
            <a:ahLst/>
            <a:cxnLst/>
            <a:rect l="l" t="t" r="r" b="b"/>
            <a:pathLst>
              <a:path w="19050" h="58420">
                <a:moveTo>
                  <a:pt x="19050" y="0"/>
                </a:moveTo>
                <a:lnTo>
                  <a:pt x="19050" y="58420"/>
                </a:lnTo>
                <a:lnTo>
                  <a:pt x="0" y="584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9038590" y="36017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8874759" y="3592829"/>
            <a:ext cx="163830" cy="19050"/>
          </a:xfrm>
          <a:custGeom>
            <a:avLst/>
            <a:gdLst/>
            <a:ahLst/>
            <a:cxnLst/>
            <a:rect l="l" t="t" r="r" b="b"/>
            <a:pathLst>
              <a:path w="163829" h="19050">
                <a:moveTo>
                  <a:pt x="0" y="19050"/>
                </a:moveTo>
                <a:lnTo>
                  <a:pt x="163830" y="19050"/>
                </a:lnTo>
                <a:lnTo>
                  <a:pt x="16383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8865869" y="36017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8865869" y="358902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9061450" y="3327400"/>
            <a:ext cx="162560" cy="398780"/>
          </a:xfrm>
          <a:custGeom>
            <a:avLst/>
            <a:gdLst/>
            <a:ahLst/>
            <a:cxnLst/>
            <a:rect l="l" t="t" r="r" b="b"/>
            <a:pathLst>
              <a:path w="162559" h="398779">
                <a:moveTo>
                  <a:pt x="91440" y="0"/>
                </a:moveTo>
                <a:lnTo>
                  <a:pt x="73659" y="0"/>
                </a:lnTo>
                <a:lnTo>
                  <a:pt x="67309" y="1270"/>
                </a:lnTo>
                <a:lnTo>
                  <a:pt x="60959" y="1270"/>
                </a:lnTo>
                <a:lnTo>
                  <a:pt x="54609" y="3810"/>
                </a:lnTo>
                <a:lnTo>
                  <a:pt x="49529" y="6350"/>
                </a:lnTo>
                <a:lnTo>
                  <a:pt x="43179" y="8889"/>
                </a:lnTo>
                <a:lnTo>
                  <a:pt x="17779" y="34289"/>
                </a:lnTo>
                <a:lnTo>
                  <a:pt x="13970" y="40639"/>
                </a:lnTo>
                <a:lnTo>
                  <a:pt x="11429" y="45720"/>
                </a:lnTo>
                <a:lnTo>
                  <a:pt x="8890" y="52070"/>
                </a:lnTo>
                <a:lnTo>
                  <a:pt x="7620" y="58420"/>
                </a:lnTo>
                <a:lnTo>
                  <a:pt x="5079" y="64770"/>
                </a:lnTo>
                <a:lnTo>
                  <a:pt x="3809" y="72389"/>
                </a:lnTo>
                <a:lnTo>
                  <a:pt x="2540" y="81279"/>
                </a:lnTo>
                <a:lnTo>
                  <a:pt x="2540" y="90170"/>
                </a:lnTo>
                <a:lnTo>
                  <a:pt x="1270" y="101600"/>
                </a:lnTo>
                <a:lnTo>
                  <a:pt x="1270" y="113029"/>
                </a:lnTo>
                <a:lnTo>
                  <a:pt x="0" y="137160"/>
                </a:lnTo>
                <a:lnTo>
                  <a:pt x="0" y="271779"/>
                </a:lnTo>
                <a:lnTo>
                  <a:pt x="1270" y="290830"/>
                </a:lnTo>
                <a:lnTo>
                  <a:pt x="1270" y="307339"/>
                </a:lnTo>
                <a:lnTo>
                  <a:pt x="2540" y="313689"/>
                </a:lnTo>
                <a:lnTo>
                  <a:pt x="2540" y="320039"/>
                </a:lnTo>
                <a:lnTo>
                  <a:pt x="3809" y="326389"/>
                </a:lnTo>
                <a:lnTo>
                  <a:pt x="5079" y="331469"/>
                </a:lnTo>
                <a:lnTo>
                  <a:pt x="5079" y="335280"/>
                </a:lnTo>
                <a:lnTo>
                  <a:pt x="7620" y="340360"/>
                </a:lnTo>
                <a:lnTo>
                  <a:pt x="8890" y="345439"/>
                </a:lnTo>
                <a:lnTo>
                  <a:pt x="10159" y="349250"/>
                </a:lnTo>
                <a:lnTo>
                  <a:pt x="12700" y="353060"/>
                </a:lnTo>
                <a:lnTo>
                  <a:pt x="13970" y="358139"/>
                </a:lnTo>
                <a:lnTo>
                  <a:pt x="16509" y="361950"/>
                </a:lnTo>
                <a:lnTo>
                  <a:pt x="19050" y="367030"/>
                </a:lnTo>
                <a:lnTo>
                  <a:pt x="24129" y="374650"/>
                </a:lnTo>
                <a:lnTo>
                  <a:pt x="26670" y="377189"/>
                </a:lnTo>
                <a:lnTo>
                  <a:pt x="29209" y="381000"/>
                </a:lnTo>
                <a:lnTo>
                  <a:pt x="33020" y="383539"/>
                </a:lnTo>
                <a:lnTo>
                  <a:pt x="36829" y="387350"/>
                </a:lnTo>
                <a:lnTo>
                  <a:pt x="40640" y="389889"/>
                </a:lnTo>
                <a:lnTo>
                  <a:pt x="44450" y="391160"/>
                </a:lnTo>
                <a:lnTo>
                  <a:pt x="48259" y="393700"/>
                </a:lnTo>
                <a:lnTo>
                  <a:pt x="68579" y="398780"/>
                </a:lnTo>
                <a:lnTo>
                  <a:pt x="99059" y="398780"/>
                </a:lnTo>
                <a:lnTo>
                  <a:pt x="102870" y="397510"/>
                </a:lnTo>
                <a:lnTo>
                  <a:pt x="107950" y="396239"/>
                </a:lnTo>
                <a:lnTo>
                  <a:pt x="115570" y="393700"/>
                </a:lnTo>
                <a:lnTo>
                  <a:pt x="119379" y="391160"/>
                </a:lnTo>
                <a:lnTo>
                  <a:pt x="123190" y="389889"/>
                </a:lnTo>
                <a:lnTo>
                  <a:pt x="130809" y="384810"/>
                </a:lnTo>
                <a:lnTo>
                  <a:pt x="133350" y="382269"/>
                </a:lnTo>
                <a:lnTo>
                  <a:pt x="135890" y="378460"/>
                </a:lnTo>
                <a:lnTo>
                  <a:pt x="139700" y="374650"/>
                </a:lnTo>
                <a:lnTo>
                  <a:pt x="144779" y="367030"/>
                </a:lnTo>
                <a:lnTo>
                  <a:pt x="147320" y="361950"/>
                </a:lnTo>
                <a:lnTo>
                  <a:pt x="149859" y="358139"/>
                </a:lnTo>
                <a:lnTo>
                  <a:pt x="152400" y="353060"/>
                </a:lnTo>
                <a:lnTo>
                  <a:pt x="153670" y="349250"/>
                </a:lnTo>
                <a:lnTo>
                  <a:pt x="156209" y="344169"/>
                </a:lnTo>
                <a:lnTo>
                  <a:pt x="157162" y="340360"/>
                </a:lnTo>
                <a:lnTo>
                  <a:pt x="80009" y="340360"/>
                </a:lnTo>
                <a:lnTo>
                  <a:pt x="77470" y="339089"/>
                </a:lnTo>
                <a:lnTo>
                  <a:pt x="74929" y="339089"/>
                </a:lnTo>
                <a:lnTo>
                  <a:pt x="74929" y="337819"/>
                </a:lnTo>
                <a:lnTo>
                  <a:pt x="73659" y="337819"/>
                </a:lnTo>
                <a:lnTo>
                  <a:pt x="73659" y="336550"/>
                </a:lnTo>
                <a:lnTo>
                  <a:pt x="72390" y="336550"/>
                </a:lnTo>
                <a:lnTo>
                  <a:pt x="72390" y="334010"/>
                </a:lnTo>
                <a:lnTo>
                  <a:pt x="71120" y="334010"/>
                </a:lnTo>
                <a:lnTo>
                  <a:pt x="71120" y="331469"/>
                </a:lnTo>
                <a:lnTo>
                  <a:pt x="69850" y="328930"/>
                </a:lnTo>
                <a:lnTo>
                  <a:pt x="69850" y="76200"/>
                </a:lnTo>
                <a:lnTo>
                  <a:pt x="71120" y="72389"/>
                </a:lnTo>
                <a:lnTo>
                  <a:pt x="71120" y="68579"/>
                </a:lnTo>
                <a:lnTo>
                  <a:pt x="72390" y="67310"/>
                </a:lnTo>
                <a:lnTo>
                  <a:pt x="72390" y="64770"/>
                </a:lnTo>
                <a:lnTo>
                  <a:pt x="73659" y="63500"/>
                </a:lnTo>
                <a:lnTo>
                  <a:pt x="73659" y="62229"/>
                </a:lnTo>
                <a:lnTo>
                  <a:pt x="74929" y="62229"/>
                </a:lnTo>
                <a:lnTo>
                  <a:pt x="74929" y="60960"/>
                </a:lnTo>
                <a:lnTo>
                  <a:pt x="76200" y="60960"/>
                </a:lnTo>
                <a:lnTo>
                  <a:pt x="76200" y="59689"/>
                </a:lnTo>
                <a:lnTo>
                  <a:pt x="80009" y="59689"/>
                </a:lnTo>
                <a:lnTo>
                  <a:pt x="80009" y="58420"/>
                </a:lnTo>
                <a:lnTo>
                  <a:pt x="155892" y="58420"/>
                </a:lnTo>
                <a:lnTo>
                  <a:pt x="154940" y="54610"/>
                </a:lnTo>
                <a:lnTo>
                  <a:pt x="153670" y="50800"/>
                </a:lnTo>
                <a:lnTo>
                  <a:pt x="151129" y="45720"/>
                </a:lnTo>
                <a:lnTo>
                  <a:pt x="149859" y="41910"/>
                </a:lnTo>
                <a:lnTo>
                  <a:pt x="147320" y="38100"/>
                </a:lnTo>
                <a:lnTo>
                  <a:pt x="144779" y="33020"/>
                </a:lnTo>
                <a:lnTo>
                  <a:pt x="142240" y="30479"/>
                </a:lnTo>
                <a:lnTo>
                  <a:pt x="139700" y="26670"/>
                </a:lnTo>
                <a:lnTo>
                  <a:pt x="135890" y="22860"/>
                </a:lnTo>
                <a:lnTo>
                  <a:pt x="133350" y="19050"/>
                </a:lnTo>
                <a:lnTo>
                  <a:pt x="129540" y="16510"/>
                </a:lnTo>
                <a:lnTo>
                  <a:pt x="125729" y="12700"/>
                </a:lnTo>
                <a:lnTo>
                  <a:pt x="120650" y="10160"/>
                </a:lnTo>
                <a:lnTo>
                  <a:pt x="116840" y="7620"/>
                </a:lnTo>
                <a:lnTo>
                  <a:pt x="111759" y="6350"/>
                </a:lnTo>
                <a:lnTo>
                  <a:pt x="106679" y="3810"/>
                </a:lnTo>
                <a:lnTo>
                  <a:pt x="91440" y="0"/>
                </a:lnTo>
                <a:close/>
              </a:path>
              <a:path w="162559" h="398779">
                <a:moveTo>
                  <a:pt x="155892" y="58420"/>
                </a:moveTo>
                <a:lnTo>
                  <a:pt x="83820" y="58420"/>
                </a:lnTo>
                <a:lnTo>
                  <a:pt x="85090" y="59689"/>
                </a:lnTo>
                <a:lnTo>
                  <a:pt x="86359" y="59689"/>
                </a:lnTo>
                <a:lnTo>
                  <a:pt x="88900" y="62229"/>
                </a:lnTo>
                <a:lnTo>
                  <a:pt x="90170" y="62229"/>
                </a:lnTo>
                <a:lnTo>
                  <a:pt x="90170" y="64770"/>
                </a:lnTo>
                <a:lnTo>
                  <a:pt x="91440" y="64770"/>
                </a:lnTo>
                <a:lnTo>
                  <a:pt x="91440" y="68579"/>
                </a:lnTo>
                <a:lnTo>
                  <a:pt x="92709" y="71120"/>
                </a:lnTo>
                <a:lnTo>
                  <a:pt x="93979" y="76200"/>
                </a:lnTo>
                <a:lnTo>
                  <a:pt x="93979" y="318769"/>
                </a:lnTo>
                <a:lnTo>
                  <a:pt x="92709" y="322580"/>
                </a:lnTo>
                <a:lnTo>
                  <a:pt x="92709" y="326389"/>
                </a:lnTo>
                <a:lnTo>
                  <a:pt x="91440" y="330200"/>
                </a:lnTo>
                <a:lnTo>
                  <a:pt x="91440" y="332739"/>
                </a:lnTo>
                <a:lnTo>
                  <a:pt x="90170" y="334010"/>
                </a:lnTo>
                <a:lnTo>
                  <a:pt x="90170" y="335280"/>
                </a:lnTo>
                <a:lnTo>
                  <a:pt x="88900" y="336550"/>
                </a:lnTo>
                <a:lnTo>
                  <a:pt x="88900" y="337819"/>
                </a:lnTo>
                <a:lnTo>
                  <a:pt x="87629" y="337819"/>
                </a:lnTo>
                <a:lnTo>
                  <a:pt x="87629" y="339089"/>
                </a:lnTo>
                <a:lnTo>
                  <a:pt x="83820" y="339089"/>
                </a:lnTo>
                <a:lnTo>
                  <a:pt x="83820" y="340360"/>
                </a:lnTo>
                <a:lnTo>
                  <a:pt x="157162" y="340360"/>
                </a:lnTo>
                <a:lnTo>
                  <a:pt x="158750" y="334010"/>
                </a:lnTo>
                <a:lnTo>
                  <a:pt x="158750" y="328930"/>
                </a:lnTo>
                <a:lnTo>
                  <a:pt x="160020" y="323850"/>
                </a:lnTo>
                <a:lnTo>
                  <a:pt x="161290" y="317500"/>
                </a:lnTo>
                <a:lnTo>
                  <a:pt x="161290" y="303530"/>
                </a:lnTo>
                <a:lnTo>
                  <a:pt x="162559" y="285750"/>
                </a:lnTo>
                <a:lnTo>
                  <a:pt x="162559" y="116839"/>
                </a:lnTo>
                <a:lnTo>
                  <a:pt x="161387" y="101600"/>
                </a:lnTo>
                <a:lnTo>
                  <a:pt x="161290" y="85089"/>
                </a:lnTo>
                <a:lnTo>
                  <a:pt x="160020" y="78739"/>
                </a:lnTo>
                <a:lnTo>
                  <a:pt x="160020" y="73660"/>
                </a:lnTo>
                <a:lnTo>
                  <a:pt x="158750" y="68579"/>
                </a:lnTo>
                <a:lnTo>
                  <a:pt x="157479" y="64770"/>
                </a:lnTo>
                <a:lnTo>
                  <a:pt x="155892" y="584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9052559" y="3317240"/>
            <a:ext cx="252094" cy="4191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9312909" y="3327400"/>
            <a:ext cx="162560" cy="398780"/>
          </a:xfrm>
          <a:custGeom>
            <a:avLst/>
            <a:gdLst/>
            <a:ahLst/>
            <a:cxnLst/>
            <a:rect l="l" t="t" r="r" b="b"/>
            <a:pathLst>
              <a:path w="162559" h="398779">
                <a:moveTo>
                  <a:pt x="91440" y="0"/>
                </a:moveTo>
                <a:lnTo>
                  <a:pt x="73660" y="0"/>
                </a:lnTo>
                <a:lnTo>
                  <a:pt x="67310" y="1270"/>
                </a:lnTo>
                <a:lnTo>
                  <a:pt x="60960" y="1270"/>
                </a:lnTo>
                <a:lnTo>
                  <a:pt x="54610" y="3810"/>
                </a:lnTo>
                <a:lnTo>
                  <a:pt x="49530" y="6350"/>
                </a:lnTo>
                <a:lnTo>
                  <a:pt x="43180" y="8889"/>
                </a:lnTo>
                <a:lnTo>
                  <a:pt x="13970" y="40639"/>
                </a:lnTo>
                <a:lnTo>
                  <a:pt x="11430" y="45720"/>
                </a:lnTo>
                <a:lnTo>
                  <a:pt x="6350" y="58420"/>
                </a:lnTo>
                <a:lnTo>
                  <a:pt x="5080" y="64770"/>
                </a:lnTo>
                <a:lnTo>
                  <a:pt x="3810" y="72389"/>
                </a:lnTo>
                <a:lnTo>
                  <a:pt x="2540" y="81279"/>
                </a:lnTo>
                <a:lnTo>
                  <a:pt x="2540" y="90170"/>
                </a:lnTo>
                <a:lnTo>
                  <a:pt x="1270" y="101600"/>
                </a:lnTo>
                <a:lnTo>
                  <a:pt x="1270" y="113029"/>
                </a:lnTo>
                <a:lnTo>
                  <a:pt x="0" y="137160"/>
                </a:lnTo>
                <a:lnTo>
                  <a:pt x="0" y="271779"/>
                </a:lnTo>
                <a:lnTo>
                  <a:pt x="1270" y="290830"/>
                </a:lnTo>
                <a:lnTo>
                  <a:pt x="1270" y="313689"/>
                </a:lnTo>
                <a:lnTo>
                  <a:pt x="3810" y="326389"/>
                </a:lnTo>
                <a:lnTo>
                  <a:pt x="3810" y="331469"/>
                </a:lnTo>
                <a:lnTo>
                  <a:pt x="5080" y="335280"/>
                </a:lnTo>
                <a:lnTo>
                  <a:pt x="6350" y="340360"/>
                </a:lnTo>
                <a:lnTo>
                  <a:pt x="8890" y="345439"/>
                </a:lnTo>
                <a:lnTo>
                  <a:pt x="10160" y="349250"/>
                </a:lnTo>
                <a:lnTo>
                  <a:pt x="12700" y="353060"/>
                </a:lnTo>
                <a:lnTo>
                  <a:pt x="13970" y="358139"/>
                </a:lnTo>
                <a:lnTo>
                  <a:pt x="16510" y="361950"/>
                </a:lnTo>
                <a:lnTo>
                  <a:pt x="17780" y="367030"/>
                </a:lnTo>
                <a:lnTo>
                  <a:pt x="22860" y="374650"/>
                </a:lnTo>
                <a:lnTo>
                  <a:pt x="26670" y="377189"/>
                </a:lnTo>
                <a:lnTo>
                  <a:pt x="36830" y="387350"/>
                </a:lnTo>
                <a:lnTo>
                  <a:pt x="40640" y="389889"/>
                </a:lnTo>
                <a:lnTo>
                  <a:pt x="44450" y="391160"/>
                </a:lnTo>
                <a:lnTo>
                  <a:pt x="48260" y="393700"/>
                </a:lnTo>
                <a:lnTo>
                  <a:pt x="53340" y="394969"/>
                </a:lnTo>
                <a:lnTo>
                  <a:pt x="57150" y="396239"/>
                </a:lnTo>
                <a:lnTo>
                  <a:pt x="62230" y="397510"/>
                </a:lnTo>
                <a:lnTo>
                  <a:pt x="68580" y="398780"/>
                </a:lnTo>
                <a:lnTo>
                  <a:pt x="99060" y="398780"/>
                </a:lnTo>
                <a:lnTo>
                  <a:pt x="102870" y="397510"/>
                </a:lnTo>
                <a:lnTo>
                  <a:pt x="107950" y="396239"/>
                </a:lnTo>
                <a:lnTo>
                  <a:pt x="115570" y="393700"/>
                </a:lnTo>
                <a:lnTo>
                  <a:pt x="119380" y="391160"/>
                </a:lnTo>
                <a:lnTo>
                  <a:pt x="123190" y="389889"/>
                </a:lnTo>
                <a:lnTo>
                  <a:pt x="127000" y="387350"/>
                </a:lnTo>
                <a:lnTo>
                  <a:pt x="129540" y="384810"/>
                </a:lnTo>
                <a:lnTo>
                  <a:pt x="133350" y="382269"/>
                </a:lnTo>
                <a:lnTo>
                  <a:pt x="135890" y="378460"/>
                </a:lnTo>
                <a:lnTo>
                  <a:pt x="139700" y="374650"/>
                </a:lnTo>
                <a:lnTo>
                  <a:pt x="144780" y="367030"/>
                </a:lnTo>
                <a:lnTo>
                  <a:pt x="147320" y="361950"/>
                </a:lnTo>
                <a:lnTo>
                  <a:pt x="149860" y="358139"/>
                </a:lnTo>
                <a:lnTo>
                  <a:pt x="152400" y="353060"/>
                </a:lnTo>
                <a:lnTo>
                  <a:pt x="153670" y="349250"/>
                </a:lnTo>
                <a:lnTo>
                  <a:pt x="154940" y="344169"/>
                </a:lnTo>
                <a:lnTo>
                  <a:pt x="156845" y="340360"/>
                </a:lnTo>
                <a:lnTo>
                  <a:pt x="80010" y="340360"/>
                </a:lnTo>
                <a:lnTo>
                  <a:pt x="77470" y="339089"/>
                </a:lnTo>
                <a:lnTo>
                  <a:pt x="74930" y="339089"/>
                </a:lnTo>
                <a:lnTo>
                  <a:pt x="74930" y="337819"/>
                </a:lnTo>
                <a:lnTo>
                  <a:pt x="73660" y="337819"/>
                </a:lnTo>
                <a:lnTo>
                  <a:pt x="73660" y="336550"/>
                </a:lnTo>
                <a:lnTo>
                  <a:pt x="72390" y="336550"/>
                </a:lnTo>
                <a:lnTo>
                  <a:pt x="72390" y="335280"/>
                </a:lnTo>
                <a:lnTo>
                  <a:pt x="71120" y="334010"/>
                </a:lnTo>
                <a:lnTo>
                  <a:pt x="71120" y="331469"/>
                </a:lnTo>
                <a:lnTo>
                  <a:pt x="69850" y="328930"/>
                </a:lnTo>
                <a:lnTo>
                  <a:pt x="69850" y="320039"/>
                </a:lnTo>
                <a:lnTo>
                  <a:pt x="68580" y="308610"/>
                </a:lnTo>
                <a:lnTo>
                  <a:pt x="68580" y="91439"/>
                </a:lnTo>
                <a:lnTo>
                  <a:pt x="69850" y="81279"/>
                </a:lnTo>
                <a:lnTo>
                  <a:pt x="69850" y="76200"/>
                </a:lnTo>
                <a:lnTo>
                  <a:pt x="71120" y="72389"/>
                </a:lnTo>
                <a:lnTo>
                  <a:pt x="71120" y="67310"/>
                </a:lnTo>
                <a:lnTo>
                  <a:pt x="72390" y="66039"/>
                </a:lnTo>
                <a:lnTo>
                  <a:pt x="72390" y="64770"/>
                </a:lnTo>
                <a:lnTo>
                  <a:pt x="73660" y="63500"/>
                </a:lnTo>
                <a:lnTo>
                  <a:pt x="73660" y="62229"/>
                </a:lnTo>
                <a:lnTo>
                  <a:pt x="7493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8740" y="59689"/>
                </a:lnTo>
                <a:lnTo>
                  <a:pt x="80010" y="58420"/>
                </a:lnTo>
                <a:lnTo>
                  <a:pt x="155892" y="58420"/>
                </a:lnTo>
                <a:lnTo>
                  <a:pt x="154940" y="54610"/>
                </a:lnTo>
                <a:lnTo>
                  <a:pt x="153670" y="50800"/>
                </a:lnTo>
                <a:lnTo>
                  <a:pt x="151130" y="45720"/>
                </a:lnTo>
                <a:lnTo>
                  <a:pt x="149860" y="41910"/>
                </a:lnTo>
                <a:lnTo>
                  <a:pt x="147320" y="38100"/>
                </a:lnTo>
                <a:lnTo>
                  <a:pt x="144780" y="33020"/>
                </a:lnTo>
                <a:lnTo>
                  <a:pt x="142240" y="30479"/>
                </a:lnTo>
                <a:lnTo>
                  <a:pt x="139700" y="26670"/>
                </a:lnTo>
                <a:lnTo>
                  <a:pt x="135890" y="22860"/>
                </a:lnTo>
                <a:lnTo>
                  <a:pt x="133350" y="19050"/>
                </a:lnTo>
                <a:lnTo>
                  <a:pt x="129540" y="16510"/>
                </a:lnTo>
                <a:lnTo>
                  <a:pt x="125730" y="12700"/>
                </a:lnTo>
                <a:lnTo>
                  <a:pt x="120650" y="10160"/>
                </a:lnTo>
                <a:lnTo>
                  <a:pt x="116840" y="7620"/>
                </a:lnTo>
                <a:lnTo>
                  <a:pt x="111760" y="6350"/>
                </a:lnTo>
                <a:lnTo>
                  <a:pt x="106680" y="3810"/>
                </a:lnTo>
                <a:lnTo>
                  <a:pt x="91440" y="0"/>
                </a:lnTo>
                <a:close/>
              </a:path>
              <a:path w="162559" h="398779">
                <a:moveTo>
                  <a:pt x="155892" y="58420"/>
                </a:moveTo>
                <a:lnTo>
                  <a:pt x="83820" y="58420"/>
                </a:lnTo>
                <a:lnTo>
                  <a:pt x="83820" y="59689"/>
                </a:lnTo>
                <a:lnTo>
                  <a:pt x="86360" y="59689"/>
                </a:lnTo>
                <a:lnTo>
                  <a:pt x="88900" y="62229"/>
                </a:lnTo>
                <a:lnTo>
                  <a:pt x="90170" y="62229"/>
                </a:lnTo>
                <a:lnTo>
                  <a:pt x="90170" y="64770"/>
                </a:lnTo>
                <a:lnTo>
                  <a:pt x="91440" y="64770"/>
                </a:lnTo>
                <a:lnTo>
                  <a:pt x="91440" y="67310"/>
                </a:lnTo>
                <a:lnTo>
                  <a:pt x="92710" y="67310"/>
                </a:lnTo>
                <a:lnTo>
                  <a:pt x="92710" y="76200"/>
                </a:lnTo>
                <a:lnTo>
                  <a:pt x="93980" y="80010"/>
                </a:lnTo>
                <a:lnTo>
                  <a:pt x="93980" y="308610"/>
                </a:lnTo>
                <a:lnTo>
                  <a:pt x="92710" y="318769"/>
                </a:lnTo>
                <a:lnTo>
                  <a:pt x="92710" y="330200"/>
                </a:lnTo>
                <a:lnTo>
                  <a:pt x="91440" y="331469"/>
                </a:lnTo>
                <a:lnTo>
                  <a:pt x="91440" y="332739"/>
                </a:lnTo>
                <a:lnTo>
                  <a:pt x="90170" y="334010"/>
                </a:lnTo>
                <a:lnTo>
                  <a:pt x="90170" y="336550"/>
                </a:lnTo>
                <a:lnTo>
                  <a:pt x="88900" y="336550"/>
                </a:lnTo>
                <a:lnTo>
                  <a:pt x="87630" y="337819"/>
                </a:lnTo>
                <a:lnTo>
                  <a:pt x="87630" y="339089"/>
                </a:lnTo>
                <a:lnTo>
                  <a:pt x="83820" y="339089"/>
                </a:lnTo>
                <a:lnTo>
                  <a:pt x="83820" y="340360"/>
                </a:lnTo>
                <a:lnTo>
                  <a:pt x="156845" y="340360"/>
                </a:lnTo>
                <a:lnTo>
                  <a:pt x="157480" y="339089"/>
                </a:lnTo>
                <a:lnTo>
                  <a:pt x="157480" y="334010"/>
                </a:lnTo>
                <a:lnTo>
                  <a:pt x="160020" y="323850"/>
                </a:lnTo>
                <a:lnTo>
                  <a:pt x="160020" y="317500"/>
                </a:lnTo>
                <a:lnTo>
                  <a:pt x="161290" y="303530"/>
                </a:lnTo>
                <a:lnTo>
                  <a:pt x="162560" y="285750"/>
                </a:lnTo>
                <a:lnTo>
                  <a:pt x="162560" y="116839"/>
                </a:lnTo>
                <a:lnTo>
                  <a:pt x="161387" y="101600"/>
                </a:lnTo>
                <a:lnTo>
                  <a:pt x="161290" y="85089"/>
                </a:lnTo>
                <a:lnTo>
                  <a:pt x="160020" y="78739"/>
                </a:lnTo>
                <a:lnTo>
                  <a:pt x="160020" y="73660"/>
                </a:lnTo>
                <a:lnTo>
                  <a:pt x="158750" y="68579"/>
                </a:lnTo>
                <a:lnTo>
                  <a:pt x="157480" y="64770"/>
                </a:lnTo>
                <a:lnTo>
                  <a:pt x="155892" y="584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9304020" y="3317240"/>
            <a:ext cx="181609" cy="4191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9499600" y="3326129"/>
            <a:ext cx="165100" cy="400050"/>
          </a:xfrm>
          <a:custGeom>
            <a:avLst/>
            <a:gdLst/>
            <a:ahLst/>
            <a:cxnLst/>
            <a:rect l="l" t="t" r="r" b="b"/>
            <a:pathLst>
              <a:path w="165100" h="400050">
                <a:moveTo>
                  <a:pt x="91440" y="0"/>
                </a:moveTo>
                <a:lnTo>
                  <a:pt x="77470" y="0"/>
                </a:lnTo>
                <a:lnTo>
                  <a:pt x="67309" y="2540"/>
                </a:lnTo>
                <a:lnTo>
                  <a:pt x="60959" y="2540"/>
                </a:lnTo>
                <a:lnTo>
                  <a:pt x="55879" y="5080"/>
                </a:lnTo>
                <a:lnTo>
                  <a:pt x="50800" y="6350"/>
                </a:lnTo>
                <a:lnTo>
                  <a:pt x="46990" y="7620"/>
                </a:lnTo>
                <a:lnTo>
                  <a:pt x="8890" y="52070"/>
                </a:lnTo>
                <a:lnTo>
                  <a:pt x="7620" y="57150"/>
                </a:lnTo>
                <a:lnTo>
                  <a:pt x="5079" y="63500"/>
                </a:lnTo>
                <a:lnTo>
                  <a:pt x="5079" y="68580"/>
                </a:lnTo>
                <a:lnTo>
                  <a:pt x="3809" y="74930"/>
                </a:lnTo>
                <a:lnTo>
                  <a:pt x="2540" y="80010"/>
                </a:lnTo>
                <a:lnTo>
                  <a:pt x="2540" y="86360"/>
                </a:lnTo>
                <a:lnTo>
                  <a:pt x="1270" y="100330"/>
                </a:lnTo>
                <a:lnTo>
                  <a:pt x="1270" y="120650"/>
                </a:lnTo>
                <a:lnTo>
                  <a:pt x="84" y="173990"/>
                </a:lnTo>
                <a:lnTo>
                  <a:pt x="0" y="231140"/>
                </a:lnTo>
                <a:lnTo>
                  <a:pt x="1270" y="284480"/>
                </a:lnTo>
                <a:lnTo>
                  <a:pt x="1385" y="303530"/>
                </a:lnTo>
                <a:lnTo>
                  <a:pt x="2540" y="316230"/>
                </a:lnTo>
                <a:lnTo>
                  <a:pt x="2540" y="322580"/>
                </a:lnTo>
                <a:lnTo>
                  <a:pt x="7620" y="342900"/>
                </a:lnTo>
                <a:lnTo>
                  <a:pt x="8890" y="349250"/>
                </a:lnTo>
                <a:lnTo>
                  <a:pt x="13970" y="359410"/>
                </a:lnTo>
                <a:lnTo>
                  <a:pt x="16509" y="363220"/>
                </a:lnTo>
                <a:lnTo>
                  <a:pt x="21590" y="373380"/>
                </a:lnTo>
                <a:lnTo>
                  <a:pt x="60959" y="397510"/>
                </a:lnTo>
                <a:lnTo>
                  <a:pt x="73659" y="400050"/>
                </a:lnTo>
                <a:lnTo>
                  <a:pt x="96520" y="400050"/>
                </a:lnTo>
                <a:lnTo>
                  <a:pt x="101600" y="398780"/>
                </a:lnTo>
                <a:lnTo>
                  <a:pt x="106679" y="398780"/>
                </a:lnTo>
                <a:lnTo>
                  <a:pt x="111759" y="397510"/>
                </a:lnTo>
                <a:lnTo>
                  <a:pt x="116840" y="394970"/>
                </a:lnTo>
                <a:lnTo>
                  <a:pt x="120650" y="393700"/>
                </a:lnTo>
                <a:lnTo>
                  <a:pt x="125729" y="391160"/>
                </a:lnTo>
                <a:lnTo>
                  <a:pt x="137159" y="383540"/>
                </a:lnTo>
                <a:lnTo>
                  <a:pt x="139700" y="379730"/>
                </a:lnTo>
                <a:lnTo>
                  <a:pt x="143509" y="377190"/>
                </a:lnTo>
                <a:lnTo>
                  <a:pt x="148590" y="369570"/>
                </a:lnTo>
                <a:lnTo>
                  <a:pt x="151129" y="364490"/>
                </a:lnTo>
                <a:lnTo>
                  <a:pt x="156209" y="356870"/>
                </a:lnTo>
                <a:lnTo>
                  <a:pt x="157479" y="351790"/>
                </a:lnTo>
                <a:lnTo>
                  <a:pt x="158750" y="347980"/>
                </a:lnTo>
                <a:lnTo>
                  <a:pt x="161290" y="342900"/>
                </a:lnTo>
                <a:lnTo>
                  <a:pt x="161290" y="341630"/>
                </a:lnTo>
                <a:lnTo>
                  <a:pt x="81279" y="341630"/>
                </a:lnTo>
                <a:lnTo>
                  <a:pt x="80009" y="340360"/>
                </a:lnTo>
                <a:lnTo>
                  <a:pt x="77470" y="340360"/>
                </a:lnTo>
                <a:lnTo>
                  <a:pt x="77470" y="339090"/>
                </a:lnTo>
                <a:lnTo>
                  <a:pt x="76200" y="339090"/>
                </a:lnTo>
                <a:lnTo>
                  <a:pt x="73659" y="336550"/>
                </a:lnTo>
                <a:lnTo>
                  <a:pt x="73659" y="335280"/>
                </a:lnTo>
                <a:lnTo>
                  <a:pt x="72390" y="335280"/>
                </a:lnTo>
                <a:lnTo>
                  <a:pt x="72390" y="332740"/>
                </a:lnTo>
                <a:lnTo>
                  <a:pt x="71120" y="331470"/>
                </a:lnTo>
                <a:lnTo>
                  <a:pt x="71120" y="328930"/>
                </a:lnTo>
                <a:lnTo>
                  <a:pt x="69850" y="325120"/>
                </a:lnTo>
                <a:lnTo>
                  <a:pt x="69850" y="212090"/>
                </a:lnTo>
                <a:lnTo>
                  <a:pt x="71120" y="209550"/>
                </a:lnTo>
                <a:lnTo>
                  <a:pt x="71120" y="205740"/>
                </a:lnTo>
                <a:lnTo>
                  <a:pt x="72390" y="204470"/>
                </a:lnTo>
                <a:lnTo>
                  <a:pt x="72390" y="201930"/>
                </a:lnTo>
                <a:lnTo>
                  <a:pt x="73659" y="201930"/>
                </a:lnTo>
                <a:lnTo>
                  <a:pt x="73659" y="200660"/>
                </a:lnTo>
                <a:lnTo>
                  <a:pt x="74929" y="199390"/>
                </a:lnTo>
                <a:lnTo>
                  <a:pt x="74929" y="198120"/>
                </a:lnTo>
                <a:lnTo>
                  <a:pt x="76200" y="198120"/>
                </a:lnTo>
                <a:lnTo>
                  <a:pt x="76200" y="196850"/>
                </a:lnTo>
                <a:lnTo>
                  <a:pt x="77470" y="196850"/>
                </a:lnTo>
                <a:lnTo>
                  <a:pt x="77470" y="195580"/>
                </a:lnTo>
                <a:lnTo>
                  <a:pt x="80009" y="195580"/>
                </a:lnTo>
                <a:lnTo>
                  <a:pt x="81279" y="194310"/>
                </a:lnTo>
                <a:lnTo>
                  <a:pt x="163829" y="194310"/>
                </a:lnTo>
                <a:lnTo>
                  <a:pt x="161290" y="184150"/>
                </a:lnTo>
                <a:lnTo>
                  <a:pt x="161290" y="179070"/>
                </a:lnTo>
                <a:lnTo>
                  <a:pt x="158750" y="173990"/>
                </a:lnTo>
                <a:lnTo>
                  <a:pt x="157479" y="170180"/>
                </a:lnTo>
                <a:lnTo>
                  <a:pt x="155575" y="166370"/>
                </a:lnTo>
                <a:lnTo>
                  <a:pt x="69850" y="166370"/>
                </a:lnTo>
                <a:lnTo>
                  <a:pt x="69850" y="71120"/>
                </a:lnTo>
                <a:lnTo>
                  <a:pt x="71120" y="69850"/>
                </a:lnTo>
                <a:lnTo>
                  <a:pt x="71120" y="68580"/>
                </a:lnTo>
                <a:lnTo>
                  <a:pt x="73659" y="66040"/>
                </a:lnTo>
                <a:lnTo>
                  <a:pt x="73659" y="64770"/>
                </a:lnTo>
                <a:lnTo>
                  <a:pt x="76200" y="62230"/>
                </a:lnTo>
                <a:lnTo>
                  <a:pt x="77470" y="62230"/>
                </a:lnTo>
                <a:lnTo>
                  <a:pt x="77470" y="60960"/>
                </a:lnTo>
                <a:lnTo>
                  <a:pt x="78740" y="59690"/>
                </a:lnTo>
                <a:lnTo>
                  <a:pt x="160655" y="59690"/>
                </a:lnTo>
                <a:lnTo>
                  <a:pt x="160020" y="55880"/>
                </a:lnTo>
                <a:lnTo>
                  <a:pt x="157479" y="50800"/>
                </a:lnTo>
                <a:lnTo>
                  <a:pt x="156209" y="44450"/>
                </a:lnTo>
                <a:lnTo>
                  <a:pt x="130809" y="12700"/>
                </a:lnTo>
                <a:lnTo>
                  <a:pt x="110490" y="3810"/>
                </a:lnTo>
                <a:lnTo>
                  <a:pt x="91440" y="0"/>
                </a:lnTo>
                <a:close/>
              </a:path>
              <a:path w="165100" h="400050">
                <a:moveTo>
                  <a:pt x="163829" y="194310"/>
                </a:moveTo>
                <a:lnTo>
                  <a:pt x="85090" y="194310"/>
                </a:lnTo>
                <a:lnTo>
                  <a:pt x="85090" y="195580"/>
                </a:lnTo>
                <a:lnTo>
                  <a:pt x="88900" y="195580"/>
                </a:lnTo>
                <a:lnTo>
                  <a:pt x="92709" y="199390"/>
                </a:lnTo>
                <a:lnTo>
                  <a:pt x="92709" y="200660"/>
                </a:lnTo>
                <a:lnTo>
                  <a:pt x="93979" y="201930"/>
                </a:lnTo>
                <a:lnTo>
                  <a:pt x="93979" y="204470"/>
                </a:lnTo>
                <a:lnTo>
                  <a:pt x="95250" y="205740"/>
                </a:lnTo>
                <a:lnTo>
                  <a:pt x="95250" y="209550"/>
                </a:lnTo>
                <a:lnTo>
                  <a:pt x="96520" y="213360"/>
                </a:lnTo>
                <a:lnTo>
                  <a:pt x="96520" y="323850"/>
                </a:lnTo>
                <a:lnTo>
                  <a:pt x="95250" y="327660"/>
                </a:lnTo>
                <a:lnTo>
                  <a:pt x="95250" y="330200"/>
                </a:lnTo>
                <a:lnTo>
                  <a:pt x="93979" y="331470"/>
                </a:lnTo>
                <a:lnTo>
                  <a:pt x="93979" y="332740"/>
                </a:lnTo>
                <a:lnTo>
                  <a:pt x="92709" y="334010"/>
                </a:lnTo>
                <a:lnTo>
                  <a:pt x="92709" y="335280"/>
                </a:lnTo>
                <a:lnTo>
                  <a:pt x="87629" y="340360"/>
                </a:lnTo>
                <a:lnTo>
                  <a:pt x="85090" y="340360"/>
                </a:lnTo>
                <a:lnTo>
                  <a:pt x="85090" y="341630"/>
                </a:lnTo>
                <a:lnTo>
                  <a:pt x="161290" y="341630"/>
                </a:lnTo>
                <a:lnTo>
                  <a:pt x="161290" y="339090"/>
                </a:lnTo>
                <a:lnTo>
                  <a:pt x="163829" y="328930"/>
                </a:lnTo>
                <a:lnTo>
                  <a:pt x="163945" y="316230"/>
                </a:lnTo>
                <a:lnTo>
                  <a:pt x="165100" y="303530"/>
                </a:lnTo>
                <a:lnTo>
                  <a:pt x="165100" y="207010"/>
                </a:lnTo>
                <a:lnTo>
                  <a:pt x="163829" y="200660"/>
                </a:lnTo>
                <a:lnTo>
                  <a:pt x="163829" y="194310"/>
                </a:lnTo>
                <a:close/>
              </a:path>
              <a:path w="165100" h="400050">
                <a:moveTo>
                  <a:pt x="119379" y="135890"/>
                </a:moveTo>
                <a:lnTo>
                  <a:pt x="99059" y="135890"/>
                </a:lnTo>
                <a:lnTo>
                  <a:pt x="96520" y="137160"/>
                </a:lnTo>
                <a:lnTo>
                  <a:pt x="92709" y="138430"/>
                </a:lnTo>
                <a:lnTo>
                  <a:pt x="87629" y="140970"/>
                </a:lnTo>
                <a:lnTo>
                  <a:pt x="85090" y="143510"/>
                </a:lnTo>
                <a:lnTo>
                  <a:pt x="82550" y="144780"/>
                </a:lnTo>
                <a:lnTo>
                  <a:pt x="77470" y="149860"/>
                </a:lnTo>
                <a:lnTo>
                  <a:pt x="76200" y="152400"/>
                </a:lnTo>
                <a:lnTo>
                  <a:pt x="73659" y="156210"/>
                </a:lnTo>
                <a:lnTo>
                  <a:pt x="72390" y="158750"/>
                </a:lnTo>
                <a:lnTo>
                  <a:pt x="69850" y="166370"/>
                </a:lnTo>
                <a:lnTo>
                  <a:pt x="155575" y="166370"/>
                </a:lnTo>
                <a:lnTo>
                  <a:pt x="128270" y="138430"/>
                </a:lnTo>
                <a:lnTo>
                  <a:pt x="123190" y="137160"/>
                </a:lnTo>
                <a:lnTo>
                  <a:pt x="119379" y="135890"/>
                </a:lnTo>
                <a:close/>
              </a:path>
              <a:path w="165100" h="400050">
                <a:moveTo>
                  <a:pt x="160655" y="59690"/>
                </a:moveTo>
                <a:lnTo>
                  <a:pt x="85090" y="59690"/>
                </a:lnTo>
                <a:lnTo>
                  <a:pt x="86359" y="60960"/>
                </a:lnTo>
                <a:lnTo>
                  <a:pt x="88900" y="60960"/>
                </a:lnTo>
                <a:lnTo>
                  <a:pt x="88900" y="62230"/>
                </a:lnTo>
                <a:lnTo>
                  <a:pt x="90170" y="62230"/>
                </a:lnTo>
                <a:lnTo>
                  <a:pt x="90170" y="63500"/>
                </a:lnTo>
                <a:lnTo>
                  <a:pt x="91440" y="63500"/>
                </a:lnTo>
                <a:lnTo>
                  <a:pt x="91440" y="64770"/>
                </a:lnTo>
                <a:lnTo>
                  <a:pt x="92709" y="64770"/>
                </a:lnTo>
                <a:lnTo>
                  <a:pt x="92709" y="66040"/>
                </a:lnTo>
                <a:lnTo>
                  <a:pt x="95250" y="68580"/>
                </a:lnTo>
                <a:lnTo>
                  <a:pt x="95250" y="69850"/>
                </a:lnTo>
                <a:lnTo>
                  <a:pt x="96520" y="71120"/>
                </a:lnTo>
                <a:lnTo>
                  <a:pt x="96520" y="110490"/>
                </a:lnTo>
                <a:lnTo>
                  <a:pt x="165100" y="110490"/>
                </a:lnTo>
                <a:lnTo>
                  <a:pt x="165100" y="92710"/>
                </a:lnTo>
                <a:lnTo>
                  <a:pt x="163829" y="85090"/>
                </a:lnTo>
                <a:lnTo>
                  <a:pt x="163829" y="77470"/>
                </a:lnTo>
                <a:lnTo>
                  <a:pt x="162559" y="69850"/>
                </a:lnTo>
                <a:lnTo>
                  <a:pt x="161290" y="63500"/>
                </a:lnTo>
                <a:lnTo>
                  <a:pt x="160655" y="59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9490709" y="3317240"/>
            <a:ext cx="184150" cy="4191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8538209" y="3314700"/>
            <a:ext cx="168910" cy="400050"/>
          </a:xfrm>
          <a:custGeom>
            <a:avLst/>
            <a:gdLst/>
            <a:ahLst/>
            <a:cxnLst/>
            <a:rect l="l" t="t" r="r" b="b"/>
            <a:pathLst>
              <a:path w="168909" h="400050">
                <a:moveTo>
                  <a:pt x="97790" y="0"/>
                </a:moveTo>
                <a:lnTo>
                  <a:pt x="71120" y="0"/>
                </a:lnTo>
                <a:lnTo>
                  <a:pt x="50800" y="5079"/>
                </a:lnTo>
                <a:lnTo>
                  <a:pt x="46990" y="7620"/>
                </a:lnTo>
                <a:lnTo>
                  <a:pt x="41910" y="10160"/>
                </a:lnTo>
                <a:lnTo>
                  <a:pt x="8890" y="50800"/>
                </a:lnTo>
                <a:lnTo>
                  <a:pt x="7620" y="55879"/>
                </a:lnTo>
                <a:lnTo>
                  <a:pt x="6350" y="59689"/>
                </a:lnTo>
                <a:lnTo>
                  <a:pt x="3810" y="64770"/>
                </a:lnTo>
                <a:lnTo>
                  <a:pt x="3810" y="69850"/>
                </a:lnTo>
                <a:lnTo>
                  <a:pt x="2540" y="74929"/>
                </a:lnTo>
                <a:lnTo>
                  <a:pt x="1270" y="81279"/>
                </a:lnTo>
                <a:lnTo>
                  <a:pt x="1270" y="92710"/>
                </a:lnTo>
                <a:lnTo>
                  <a:pt x="0" y="106679"/>
                </a:lnTo>
                <a:lnTo>
                  <a:pt x="0" y="281939"/>
                </a:lnTo>
                <a:lnTo>
                  <a:pt x="1270" y="304800"/>
                </a:lnTo>
                <a:lnTo>
                  <a:pt x="7620" y="346710"/>
                </a:lnTo>
                <a:lnTo>
                  <a:pt x="33020" y="384810"/>
                </a:lnTo>
                <a:lnTo>
                  <a:pt x="57150" y="396239"/>
                </a:lnTo>
                <a:lnTo>
                  <a:pt x="63500" y="398780"/>
                </a:lnTo>
                <a:lnTo>
                  <a:pt x="69850" y="400050"/>
                </a:lnTo>
                <a:lnTo>
                  <a:pt x="100330" y="400050"/>
                </a:lnTo>
                <a:lnTo>
                  <a:pt x="106680" y="397510"/>
                </a:lnTo>
                <a:lnTo>
                  <a:pt x="113030" y="396239"/>
                </a:lnTo>
                <a:lnTo>
                  <a:pt x="146050" y="372110"/>
                </a:lnTo>
                <a:lnTo>
                  <a:pt x="152400" y="360680"/>
                </a:lnTo>
                <a:lnTo>
                  <a:pt x="156210" y="355600"/>
                </a:lnTo>
                <a:lnTo>
                  <a:pt x="160020" y="347980"/>
                </a:lnTo>
                <a:lnTo>
                  <a:pt x="161290" y="344169"/>
                </a:lnTo>
                <a:lnTo>
                  <a:pt x="162560" y="341630"/>
                </a:lnTo>
                <a:lnTo>
                  <a:pt x="162560" y="337819"/>
                </a:lnTo>
                <a:lnTo>
                  <a:pt x="163068" y="335280"/>
                </a:lnTo>
                <a:lnTo>
                  <a:pt x="82550" y="335280"/>
                </a:lnTo>
                <a:lnTo>
                  <a:pt x="81280" y="334010"/>
                </a:lnTo>
                <a:lnTo>
                  <a:pt x="78740" y="334010"/>
                </a:lnTo>
                <a:lnTo>
                  <a:pt x="77470" y="332739"/>
                </a:lnTo>
                <a:lnTo>
                  <a:pt x="76200" y="332739"/>
                </a:lnTo>
                <a:lnTo>
                  <a:pt x="76200" y="331469"/>
                </a:lnTo>
                <a:lnTo>
                  <a:pt x="74930" y="331469"/>
                </a:lnTo>
                <a:lnTo>
                  <a:pt x="74930" y="330200"/>
                </a:lnTo>
                <a:lnTo>
                  <a:pt x="73660" y="328930"/>
                </a:lnTo>
                <a:lnTo>
                  <a:pt x="73660" y="323850"/>
                </a:lnTo>
                <a:lnTo>
                  <a:pt x="72390" y="321310"/>
                </a:lnTo>
                <a:lnTo>
                  <a:pt x="72390" y="313689"/>
                </a:lnTo>
                <a:lnTo>
                  <a:pt x="71120" y="303530"/>
                </a:lnTo>
                <a:lnTo>
                  <a:pt x="71120" y="87629"/>
                </a:lnTo>
                <a:lnTo>
                  <a:pt x="72390" y="83820"/>
                </a:lnTo>
                <a:lnTo>
                  <a:pt x="72390" y="76200"/>
                </a:lnTo>
                <a:lnTo>
                  <a:pt x="73660" y="74929"/>
                </a:lnTo>
                <a:lnTo>
                  <a:pt x="73660" y="71120"/>
                </a:lnTo>
                <a:lnTo>
                  <a:pt x="76200" y="68579"/>
                </a:lnTo>
                <a:lnTo>
                  <a:pt x="76200" y="67310"/>
                </a:lnTo>
                <a:lnTo>
                  <a:pt x="77470" y="67310"/>
                </a:lnTo>
                <a:lnTo>
                  <a:pt x="78740" y="66039"/>
                </a:lnTo>
                <a:lnTo>
                  <a:pt x="80010" y="66039"/>
                </a:lnTo>
                <a:lnTo>
                  <a:pt x="81280" y="64770"/>
                </a:lnTo>
                <a:lnTo>
                  <a:pt x="163618" y="64770"/>
                </a:lnTo>
                <a:lnTo>
                  <a:pt x="162560" y="58420"/>
                </a:lnTo>
                <a:lnTo>
                  <a:pt x="160020" y="53339"/>
                </a:lnTo>
                <a:lnTo>
                  <a:pt x="160020" y="49529"/>
                </a:lnTo>
                <a:lnTo>
                  <a:pt x="158750" y="46989"/>
                </a:lnTo>
                <a:lnTo>
                  <a:pt x="156210" y="40639"/>
                </a:lnTo>
                <a:lnTo>
                  <a:pt x="144780" y="25400"/>
                </a:lnTo>
                <a:lnTo>
                  <a:pt x="130810" y="11429"/>
                </a:lnTo>
                <a:lnTo>
                  <a:pt x="111760" y="3810"/>
                </a:lnTo>
                <a:lnTo>
                  <a:pt x="105410" y="2539"/>
                </a:lnTo>
                <a:lnTo>
                  <a:pt x="97790" y="0"/>
                </a:lnTo>
                <a:close/>
              </a:path>
              <a:path w="168909" h="400050">
                <a:moveTo>
                  <a:pt x="168910" y="238760"/>
                </a:moveTo>
                <a:lnTo>
                  <a:pt x="97790" y="238760"/>
                </a:lnTo>
                <a:lnTo>
                  <a:pt x="97790" y="300989"/>
                </a:lnTo>
                <a:lnTo>
                  <a:pt x="96520" y="312419"/>
                </a:lnTo>
                <a:lnTo>
                  <a:pt x="96520" y="321310"/>
                </a:lnTo>
                <a:lnTo>
                  <a:pt x="95250" y="323850"/>
                </a:lnTo>
                <a:lnTo>
                  <a:pt x="95250" y="327660"/>
                </a:lnTo>
                <a:lnTo>
                  <a:pt x="93980" y="328930"/>
                </a:lnTo>
                <a:lnTo>
                  <a:pt x="93980" y="330200"/>
                </a:lnTo>
                <a:lnTo>
                  <a:pt x="92710" y="330200"/>
                </a:lnTo>
                <a:lnTo>
                  <a:pt x="92710" y="331469"/>
                </a:lnTo>
                <a:lnTo>
                  <a:pt x="91440" y="332739"/>
                </a:lnTo>
                <a:lnTo>
                  <a:pt x="90170" y="332739"/>
                </a:lnTo>
                <a:lnTo>
                  <a:pt x="90170" y="334010"/>
                </a:lnTo>
                <a:lnTo>
                  <a:pt x="87630" y="334010"/>
                </a:lnTo>
                <a:lnTo>
                  <a:pt x="86360" y="335280"/>
                </a:lnTo>
                <a:lnTo>
                  <a:pt x="163068" y="335280"/>
                </a:lnTo>
                <a:lnTo>
                  <a:pt x="163830" y="331469"/>
                </a:lnTo>
                <a:lnTo>
                  <a:pt x="165100" y="322580"/>
                </a:lnTo>
                <a:lnTo>
                  <a:pt x="166370" y="314960"/>
                </a:lnTo>
                <a:lnTo>
                  <a:pt x="167640" y="304800"/>
                </a:lnTo>
                <a:lnTo>
                  <a:pt x="168843" y="281939"/>
                </a:lnTo>
                <a:lnTo>
                  <a:pt x="168910" y="238760"/>
                </a:lnTo>
                <a:close/>
              </a:path>
              <a:path w="168909" h="400050">
                <a:moveTo>
                  <a:pt x="163618" y="64770"/>
                </a:moveTo>
                <a:lnTo>
                  <a:pt x="88900" y="64770"/>
                </a:lnTo>
                <a:lnTo>
                  <a:pt x="91440" y="67310"/>
                </a:lnTo>
                <a:lnTo>
                  <a:pt x="92710" y="67310"/>
                </a:lnTo>
                <a:lnTo>
                  <a:pt x="92710" y="68579"/>
                </a:lnTo>
                <a:lnTo>
                  <a:pt x="93980" y="68579"/>
                </a:lnTo>
                <a:lnTo>
                  <a:pt x="93980" y="69850"/>
                </a:lnTo>
                <a:lnTo>
                  <a:pt x="95250" y="71120"/>
                </a:lnTo>
                <a:lnTo>
                  <a:pt x="95250" y="73660"/>
                </a:lnTo>
                <a:lnTo>
                  <a:pt x="96520" y="77470"/>
                </a:lnTo>
                <a:lnTo>
                  <a:pt x="96520" y="85089"/>
                </a:lnTo>
                <a:lnTo>
                  <a:pt x="97790" y="95250"/>
                </a:lnTo>
                <a:lnTo>
                  <a:pt x="97790" y="175260"/>
                </a:lnTo>
                <a:lnTo>
                  <a:pt x="168910" y="175260"/>
                </a:lnTo>
                <a:lnTo>
                  <a:pt x="168910" y="113029"/>
                </a:lnTo>
                <a:lnTo>
                  <a:pt x="167640" y="102870"/>
                </a:lnTo>
                <a:lnTo>
                  <a:pt x="167640" y="91439"/>
                </a:lnTo>
                <a:lnTo>
                  <a:pt x="165100" y="73660"/>
                </a:lnTo>
                <a:lnTo>
                  <a:pt x="163618" y="6477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8538209" y="3314700"/>
            <a:ext cx="168910" cy="400050"/>
          </a:xfrm>
          <a:custGeom>
            <a:avLst/>
            <a:gdLst/>
            <a:ahLst/>
            <a:cxnLst/>
            <a:rect l="l" t="t" r="r" b="b"/>
            <a:pathLst>
              <a:path w="168909" h="400050">
                <a:moveTo>
                  <a:pt x="168910" y="175260"/>
                </a:moveTo>
                <a:lnTo>
                  <a:pt x="97790" y="175260"/>
                </a:lnTo>
                <a:lnTo>
                  <a:pt x="97790" y="107950"/>
                </a:lnTo>
                <a:lnTo>
                  <a:pt x="97790" y="95250"/>
                </a:lnTo>
                <a:lnTo>
                  <a:pt x="96520" y="85089"/>
                </a:lnTo>
                <a:lnTo>
                  <a:pt x="96520" y="80010"/>
                </a:lnTo>
                <a:lnTo>
                  <a:pt x="96520" y="77470"/>
                </a:lnTo>
                <a:lnTo>
                  <a:pt x="95250" y="73660"/>
                </a:lnTo>
                <a:lnTo>
                  <a:pt x="95250" y="72389"/>
                </a:lnTo>
                <a:lnTo>
                  <a:pt x="95250" y="71120"/>
                </a:lnTo>
                <a:lnTo>
                  <a:pt x="93980" y="69850"/>
                </a:lnTo>
                <a:lnTo>
                  <a:pt x="93980" y="68579"/>
                </a:lnTo>
                <a:lnTo>
                  <a:pt x="92710" y="68579"/>
                </a:lnTo>
                <a:lnTo>
                  <a:pt x="92710" y="67310"/>
                </a:lnTo>
                <a:lnTo>
                  <a:pt x="91440" y="67310"/>
                </a:lnTo>
                <a:lnTo>
                  <a:pt x="90170" y="66039"/>
                </a:lnTo>
                <a:lnTo>
                  <a:pt x="88900" y="64770"/>
                </a:lnTo>
                <a:lnTo>
                  <a:pt x="87630" y="64770"/>
                </a:lnTo>
                <a:lnTo>
                  <a:pt x="86360" y="64770"/>
                </a:lnTo>
                <a:lnTo>
                  <a:pt x="85090" y="64770"/>
                </a:lnTo>
                <a:lnTo>
                  <a:pt x="82550" y="64770"/>
                </a:lnTo>
                <a:lnTo>
                  <a:pt x="81280" y="64770"/>
                </a:lnTo>
                <a:lnTo>
                  <a:pt x="80010" y="66039"/>
                </a:lnTo>
                <a:lnTo>
                  <a:pt x="78740" y="66039"/>
                </a:lnTo>
                <a:lnTo>
                  <a:pt x="77470" y="67310"/>
                </a:lnTo>
                <a:lnTo>
                  <a:pt x="76200" y="67310"/>
                </a:lnTo>
                <a:lnTo>
                  <a:pt x="76200" y="68579"/>
                </a:lnTo>
                <a:lnTo>
                  <a:pt x="74930" y="69850"/>
                </a:lnTo>
                <a:lnTo>
                  <a:pt x="73660" y="71120"/>
                </a:lnTo>
                <a:lnTo>
                  <a:pt x="73660" y="72389"/>
                </a:lnTo>
                <a:lnTo>
                  <a:pt x="73660" y="73660"/>
                </a:lnTo>
                <a:lnTo>
                  <a:pt x="73660" y="74929"/>
                </a:lnTo>
                <a:lnTo>
                  <a:pt x="72390" y="76200"/>
                </a:lnTo>
                <a:lnTo>
                  <a:pt x="72390" y="78739"/>
                </a:lnTo>
                <a:lnTo>
                  <a:pt x="72390" y="83820"/>
                </a:lnTo>
                <a:lnTo>
                  <a:pt x="71120" y="87629"/>
                </a:lnTo>
                <a:lnTo>
                  <a:pt x="71120" y="97789"/>
                </a:lnTo>
                <a:lnTo>
                  <a:pt x="71120" y="111760"/>
                </a:lnTo>
                <a:lnTo>
                  <a:pt x="71120" y="290829"/>
                </a:lnTo>
                <a:lnTo>
                  <a:pt x="71120" y="303530"/>
                </a:lnTo>
                <a:lnTo>
                  <a:pt x="72390" y="313689"/>
                </a:lnTo>
                <a:lnTo>
                  <a:pt x="72390" y="317500"/>
                </a:lnTo>
                <a:lnTo>
                  <a:pt x="72390" y="321310"/>
                </a:lnTo>
                <a:lnTo>
                  <a:pt x="73660" y="323850"/>
                </a:lnTo>
                <a:lnTo>
                  <a:pt x="73660" y="326389"/>
                </a:lnTo>
                <a:lnTo>
                  <a:pt x="73660" y="327660"/>
                </a:lnTo>
                <a:lnTo>
                  <a:pt x="73660" y="328930"/>
                </a:lnTo>
                <a:lnTo>
                  <a:pt x="74930" y="330200"/>
                </a:lnTo>
                <a:lnTo>
                  <a:pt x="74930" y="331469"/>
                </a:lnTo>
                <a:lnTo>
                  <a:pt x="76200" y="331469"/>
                </a:lnTo>
                <a:lnTo>
                  <a:pt x="76200" y="332739"/>
                </a:lnTo>
                <a:lnTo>
                  <a:pt x="77470" y="332739"/>
                </a:lnTo>
                <a:lnTo>
                  <a:pt x="78740" y="334010"/>
                </a:lnTo>
                <a:lnTo>
                  <a:pt x="80010" y="334010"/>
                </a:lnTo>
                <a:lnTo>
                  <a:pt x="81280" y="334010"/>
                </a:lnTo>
                <a:lnTo>
                  <a:pt x="82550" y="335280"/>
                </a:lnTo>
                <a:lnTo>
                  <a:pt x="83820" y="335280"/>
                </a:lnTo>
                <a:lnTo>
                  <a:pt x="86360" y="335280"/>
                </a:lnTo>
                <a:lnTo>
                  <a:pt x="87630" y="334010"/>
                </a:lnTo>
                <a:lnTo>
                  <a:pt x="88900" y="334010"/>
                </a:lnTo>
                <a:lnTo>
                  <a:pt x="90170" y="334010"/>
                </a:lnTo>
                <a:lnTo>
                  <a:pt x="90170" y="332739"/>
                </a:lnTo>
                <a:lnTo>
                  <a:pt x="91440" y="332739"/>
                </a:lnTo>
                <a:lnTo>
                  <a:pt x="92710" y="331469"/>
                </a:lnTo>
                <a:lnTo>
                  <a:pt x="92710" y="330200"/>
                </a:lnTo>
                <a:lnTo>
                  <a:pt x="93980" y="330200"/>
                </a:lnTo>
                <a:lnTo>
                  <a:pt x="93980" y="328930"/>
                </a:lnTo>
                <a:lnTo>
                  <a:pt x="95250" y="327660"/>
                </a:lnTo>
                <a:lnTo>
                  <a:pt x="95250" y="326389"/>
                </a:lnTo>
                <a:lnTo>
                  <a:pt x="95250" y="323850"/>
                </a:lnTo>
                <a:lnTo>
                  <a:pt x="96520" y="321310"/>
                </a:lnTo>
                <a:lnTo>
                  <a:pt x="96520" y="317500"/>
                </a:lnTo>
                <a:lnTo>
                  <a:pt x="96520" y="312419"/>
                </a:lnTo>
                <a:lnTo>
                  <a:pt x="97790" y="300989"/>
                </a:lnTo>
                <a:lnTo>
                  <a:pt x="97790" y="287020"/>
                </a:lnTo>
                <a:lnTo>
                  <a:pt x="97790" y="238760"/>
                </a:lnTo>
                <a:lnTo>
                  <a:pt x="168910" y="238760"/>
                </a:lnTo>
                <a:lnTo>
                  <a:pt x="168910" y="252729"/>
                </a:lnTo>
                <a:lnTo>
                  <a:pt x="168910" y="280670"/>
                </a:lnTo>
                <a:lnTo>
                  <a:pt x="167640" y="304800"/>
                </a:lnTo>
                <a:lnTo>
                  <a:pt x="166370" y="314960"/>
                </a:lnTo>
                <a:lnTo>
                  <a:pt x="165100" y="322580"/>
                </a:lnTo>
                <a:lnTo>
                  <a:pt x="163830" y="331469"/>
                </a:lnTo>
                <a:lnTo>
                  <a:pt x="162560" y="337819"/>
                </a:lnTo>
                <a:lnTo>
                  <a:pt x="162560" y="341630"/>
                </a:lnTo>
                <a:lnTo>
                  <a:pt x="161290" y="344169"/>
                </a:lnTo>
                <a:lnTo>
                  <a:pt x="160020" y="347980"/>
                </a:lnTo>
                <a:lnTo>
                  <a:pt x="158750" y="350519"/>
                </a:lnTo>
                <a:lnTo>
                  <a:pt x="156210" y="355600"/>
                </a:lnTo>
                <a:lnTo>
                  <a:pt x="152400" y="360680"/>
                </a:lnTo>
                <a:lnTo>
                  <a:pt x="149860" y="367030"/>
                </a:lnTo>
                <a:lnTo>
                  <a:pt x="146050" y="372110"/>
                </a:lnTo>
                <a:lnTo>
                  <a:pt x="140970" y="377189"/>
                </a:lnTo>
                <a:lnTo>
                  <a:pt x="135890" y="382269"/>
                </a:lnTo>
                <a:lnTo>
                  <a:pt x="130810" y="386080"/>
                </a:lnTo>
                <a:lnTo>
                  <a:pt x="125730" y="389889"/>
                </a:lnTo>
                <a:lnTo>
                  <a:pt x="119380" y="393700"/>
                </a:lnTo>
                <a:lnTo>
                  <a:pt x="113030" y="396239"/>
                </a:lnTo>
                <a:lnTo>
                  <a:pt x="106680" y="397510"/>
                </a:lnTo>
                <a:lnTo>
                  <a:pt x="100330" y="400050"/>
                </a:lnTo>
                <a:lnTo>
                  <a:pt x="92710" y="400050"/>
                </a:lnTo>
                <a:lnTo>
                  <a:pt x="85090" y="400050"/>
                </a:lnTo>
                <a:lnTo>
                  <a:pt x="77470" y="400050"/>
                </a:lnTo>
                <a:lnTo>
                  <a:pt x="69850" y="400050"/>
                </a:lnTo>
                <a:lnTo>
                  <a:pt x="63500" y="398780"/>
                </a:lnTo>
                <a:lnTo>
                  <a:pt x="57150" y="396239"/>
                </a:lnTo>
                <a:lnTo>
                  <a:pt x="50800" y="394969"/>
                </a:lnTo>
                <a:lnTo>
                  <a:pt x="44450" y="392430"/>
                </a:lnTo>
                <a:lnTo>
                  <a:pt x="16510" y="365760"/>
                </a:lnTo>
                <a:lnTo>
                  <a:pt x="11430" y="356869"/>
                </a:lnTo>
                <a:lnTo>
                  <a:pt x="10160" y="354330"/>
                </a:lnTo>
                <a:lnTo>
                  <a:pt x="8890" y="350519"/>
                </a:lnTo>
                <a:lnTo>
                  <a:pt x="7620" y="346710"/>
                </a:lnTo>
                <a:lnTo>
                  <a:pt x="6350" y="340360"/>
                </a:lnTo>
                <a:lnTo>
                  <a:pt x="5080" y="332739"/>
                </a:lnTo>
                <a:lnTo>
                  <a:pt x="3810" y="323850"/>
                </a:lnTo>
                <a:lnTo>
                  <a:pt x="2540" y="314960"/>
                </a:lnTo>
                <a:lnTo>
                  <a:pt x="1270" y="304800"/>
                </a:lnTo>
                <a:lnTo>
                  <a:pt x="0" y="281939"/>
                </a:lnTo>
                <a:lnTo>
                  <a:pt x="0" y="255270"/>
                </a:lnTo>
                <a:lnTo>
                  <a:pt x="0" y="143510"/>
                </a:lnTo>
                <a:lnTo>
                  <a:pt x="0" y="124460"/>
                </a:lnTo>
                <a:lnTo>
                  <a:pt x="0" y="106679"/>
                </a:lnTo>
                <a:lnTo>
                  <a:pt x="1270" y="92710"/>
                </a:lnTo>
                <a:lnTo>
                  <a:pt x="1270" y="81279"/>
                </a:lnTo>
                <a:lnTo>
                  <a:pt x="2540" y="74929"/>
                </a:lnTo>
                <a:lnTo>
                  <a:pt x="3810" y="69850"/>
                </a:lnTo>
                <a:lnTo>
                  <a:pt x="3810" y="64770"/>
                </a:lnTo>
                <a:lnTo>
                  <a:pt x="6350" y="59689"/>
                </a:lnTo>
                <a:lnTo>
                  <a:pt x="7620" y="55879"/>
                </a:lnTo>
                <a:lnTo>
                  <a:pt x="8890" y="50800"/>
                </a:lnTo>
                <a:lnTo>
                  <a:pt x="11430" y="45720"/>
                </a:lnTo>
                <a:lnTo>
                  <a:pt x="29210" y="20320"/>
                </a:lnTo>
                <a:lnTo>
                  <a:pt x="33020" y="16510"/>
                </a:lnTo>
                <a:lnTo>
                  <a:pt x="38100" y="12700"/>
                </a:lnTo>
                <a:lnTo>
                  <a:pt x="41910" y="10160"/>
                </a:lnTo>
                <a:lnTo>
                  <a:pt x="46990" y="7620"/>
                </a:lnTo>
                <a:lnTo>
                  <a:pt x="50800" y="5079"/>
                </a:lnTo>
                <a:lnTo>
                  <a:pt x="55880" y="3810"/>
                </a:lnTo>
                <a:lnTo>
                  <a:pt x="60960" y="2539"/>
                </a:lnTo>
                <a:lnTo>
                  <a:pt x="66040" y="1270"/>
                </a:lnTo>
                <a:lnTo>
                  <a:pt x="7112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0"/>
                </a:lnTo>
                <a:lnTo>
                  <a:pt x="97790" y="0"/>
                </a:lnTo>
                <a:lnTo>
                  <a:pt x="105410" y="2539"/>
                </a:lnTo>
                <a:lnTo>
                  <a:pt x="111760" y="3810"/>
                </a:lnTo>
                <a:lnTo>
                  <a:pt x="118110" y="6350"/>
                </a:lnTo>
                <a:lnTo>
                  <a:pt x="124460" y="8889"/>
                </a:lnTo>
                <a:lnTo>
                  <a:pt x="130810" y="11429"/>
                </a:lnTo>
                <a:lnTo>
                  <a:pt x="135890" y="16510"/>
                </a:lnTo>
                <a:lnTo>
                  <a:pt x="140970" y="21589"/>
                </a:lnTo>
                <a:lnTo>
                  <a:pt x="144780" y="25400"/>
                </a:lnTo>
                <a:lnTo>
                  <a:pt x="148590" y="30479"/>
                </a:lnTo>
                <a:lnTo>
                  <a:pt x="152400" y="35560"/>
                </a:lnTo>
                <a:lnTo>
                  <a:pt x="156210" y="40639"/>
                </a:lnTo>
                <a:lnTo>
                  <a:pt x="158750" y="46989"/>
                </a:lnTo>
                <a:lnTo>
                  <a:pt x="160020" y="49529"/>
                </a:lnTo>
                <a:lnTo>
                  <a:pt x="160020" y="53339"/>
                </a:lnTo>
                <a:lnTo>
                  <a:pt x="166370" y="82550"/>
                </a:lnTo>
                <a:lnTo>
                  <a:pt x="167640" y="91439"/>
                </a:lnTo>
                <a:lnTo>
                  <a:pt x="167640" y="102870"/>
                </a:lnTo>
                <a:lnTo>
                  <a:pt x="168910" y="113029"/>
                </a:lnTo>
                <a:lnTo>
                  <a:pt x="168910" y="138429"/>
                </a:lnTo>
                <a:lnTo>
                  <a:pt x="168910" y="1752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8732519" y="366839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7746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8768715" y="3322320"/>
            <a:ext cx="0" cy="307340"/>
          </a:xfrm>
          <a:custGeom>
            <a:avLst/>
            <a:gdLst/>
            <a:ahLst/>
            <a:cxnLst/>
            <a:rect l="l" t="t" r="r" b="b"/>
            <a:pathLst>
              <a:path h="307339">
                <a:moveTo>
                  <a:pt x="0" y="0"/>
                </a:moveTo>
                <a:lnTo>
                  <a:pt x="0" y="30734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8732519" y="3322320"/>
            <a:ext cx="115570" cy="384810"/>
          </a:xfrm>
          <a:custGeom>
            <a:avLst/>
            <a:gdLst/>
            <a:ahLst/>
            <a:cxnLst/>
            <a:rect l="l" t="t" r="r" b="b"/>
            <a:pathLst>
              <a:path w="115570" h="384810">
                <a:moveTo>
                  <a:pt x="72389" y="0"/>
                </a:moveTo>
                <a:lnTo>
                  <a:pt x="72389" y="307339"/>
                </a:lnTo>
                <a:lnTo>
                  <a:pt x="115570" y="307339"/>
                </a:lnTo>
                <a:lnTo>
                  <a:pt x="115570" y="384809"/>
                </a:lnTo>
                <a:lnTo>
                  <a:pt x="0" y="384809"/>
                </a:lnTo>
                <a:lnTo>
                  <a:pt x="0" y="0"/>
                </a:lnTo>
                <a:lnTo>
                  <a:pt x="7238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853170" y="3430271"/>
            <a:ext cx="182879" cy="16890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9050019" y="3314700"/>
            <a:ext cx="161290" cy="400050"/>
          </a:xfrm>
          <a:custGeom>
            <a:avLst/>
            <a:gdLst/>
            <a:ahLst/>
            <a:cxnLst/>
            <a:rect l="l" t="t" r="r" b="b"/>
            <a:pathLst>
              <a:path w="161290" h="400050">
                <a:moveTo>
                  <a:pt x="93979" y="398780"/>
                </a:moveTo>
                <a:lnTo>
                  <a:pt x="72389" y="398780"/>
                </a:lnTo>
                <a:lnTo>
                  <a:pt x="83820" y="400050"/>
                </a:lnTo>
                <a:lnTo>
                  <a:pt x="88900" y="400050"/>
                </a:lnTo>
                <a:lnTo>
                  <a:pt x="93979" y="398780"/>
                </a:lnTo>
                <a:close/>
              </a:path>
              <a:path w="161290" h="400050">
                <a:moveTo>
                  <a:pt x="90170" y="0"/>
                </a:moveTo>
                <a:lnTo>
                  <a:pt x="72389" y="0"/>
                </a:lnTo>
                <a:lnTo>
                  <a:pt x="53339" y="3810"/>
                </a:lnTo>
                <a:lnTo>
                  <a:pt x="48259" y="6350"/>
                </a:lnTo>
                <a:lnTo>
                  <a:pt x="41909" y="8889"/>
                </a:lnTo>
                <a:lnTo>
                  <a:pt x="16509" y="34289"/>
                </a:lnTo>
                <a:lnTo>
                  <a:pt x="12700" y="40639"/>
                </a:lnTo>
                <a:lnTo>
                  <a:pt x="10159" y="45720"/>
                </a:lnTo>
                <a:lnTo>
                  <a:pt x="7620" y="52070"/>
                </a:lnTo>
                <a:lnTo>
                  <a:pt x="5079" y="64770"/>
                </a:lnTo>
                <a:lnTo>
                  <a:pt x="2539" y="72389"/>
                </a:lnTo>
                <a:lnTo>
                  <a:pt x="2539" y="81279"/>
                </a:lnTo>
                <a:lnTo>
                  <a:pt x="0" y="101600"/>
                </a:lnTo>
                <a:lnTo>
                  <a:pt x="0" y="307339"/>
                </a:lnTo>
                <a:lnTo>
                  <a:pt x="1270" y="313689"/>
                </a:lnTo>
                <a:lnTo>
                  <a:pt x="1270" y="320039"/>
                </a:lnTo>
                <a:lnTo>
                  <a:pt x="2539" y="326389"/>
                </a:lnTo>
                <a:lnTo>
                  <a:pt x="3809" y="331469"/>
                </a:lnTo>
                <a:lnTo>
                  <a:pt x="5079" y="335280"/>
                </a:lnTo>
                <a:lnTo>
                  <a:pt x="7620" y="345439"/>
                </a:lnTo>
                <a:lnTo>
                  <a:pt x="8889" y="349250"/>
                </a:lnTo>
                <a:lnTo>
                  <a:pt x="11429" y="354330"/>
                </a:lnTo>
                <a:lnTo>
                  <a:pt x="12700" y="358139"/>
                </a:lnTo>
                <a:lnTo>
                  <a:pt x="15239" y="361950"/>
                </a:lnTo>
                <a:lnTo>
                  <a:pt x="17779" y="367030"/>
                </a:lnTo>
                <a:lnTo>
                  <a:pt x="22859" y="374650"/>
                </a:lnTo>
                <a:lnTo>
                  <a:pt x="35559" y="387350"/>
                </a:lnTo>
                <a:lnTo>
                  <a:pt x="43179" y="392430"/>
                </a:lnTo>
                <a:lnTo>
                  <a:pt x="48259" y="393700"/>
                </a:lnTo>
                <a:lnTo>
                  <a:pt x="52070" y="394969"/>
                </a:lnTo>
                <a:lnTo>
                  <a:pt x="67309" y="398780"/>
                </a:lnTo>
                <a:lnTo>
                  <a:pt x="97789" y="398780"/>
                </a:lnTo>
                <a:lnTo>
                  <a:pt x="101600" y="397510"/>
                </a:lnTo>
                <a:lnTo>
                  <a:pt x="106679" y="396239"/>
                </a:lnTo>
                <a:lnTo>
                  <a:pt x="118109" y="392430"/>
                </a:lnTo>
                <a:lnTo>
                  <a:pt x="129539" y="384810"/>
                </a:lnTo>
                <a:lnTo>
                  <a:pt x="132079" y="382269"/>
                </a:lnTo>
                <a:lnTo>
                  <a:pt x="134620" y="378460"/>
                </a:lnTo>
                <a:lnTo>
                  <a:pt x="138429" y="374650"/>
                </a:lnTo>
                <a:lnTo>
                  <a:pt x="143509" y="367030"/>
                </a:lnTo>
                <a:lnTo>
                  <a:pt x="146050" y="361950"/>
                </a:lnTo>
                <a:lnTo>
                  <a:pt x="151129" y="354330"/>
                </a:lnTo>
                <a:lnTo>
                  <a:pt x="152400" y="349250"/>
                </a:lnTo>
                <a:lnTo>
                  <a:pt x="154939" y="344169"/>
                </a:lnTo>
                <a:lnTo>
                  <a:pt x="155892" y="340360"/>
                </a:lnTo>
                <a:lnTo>
                  <a:pt x="78739" y="340360"/>
                </a:lnTo>
                <a:lnTo>
                  <a:pt x="76200" y="339089"/>
                </a:lnTo>
                <a:lnTo>
                  <a:pt x="73659" y="339089"/>
                </a:lnTo>
                <a:lnTo>
                  <a:pt x="73659" y="337819"/>
                </a:lnTo>
                <a:lnTo>
                  <a:pt x="72389" y="337819"/>
                </a:lnTo>
                <a:lnTo>
                  <a:pt x="72389" y="336550"/>
                </a:lnTo>
                <a:lnTo>
                  <a:pt x="71120" y="336550"/>
                </a:lnTo>
                <a:lnTo>
                  <a:pt x="71120" y="334010"/>
                </a:lnTo>
                <a:lnTo>
                  <a:pt x="69850" y="334010"/>
                </a:lnTo>
                <a:lnTo>
                  <a:pt x="69850" y="328930"/>
                </a:lnTo>
                <a:lnTo>
                  <a:pt x="68579" y="325119"/>
                </a:lnTo>
                <a:lnTo>
                  <a:pt x="68579" y="81279"/>
                </a:lnTo>
                <a:lnTo>
                  <a:pt x="69850" y="76200"/>
                </a:lnTo>
                <a:lnTo>
                  <a:pt x="69850" y="68579"/>
                </a:lnTo>
                <a:lnTo>
                  <a:pt x="71120" y="67310"/>
                </a:lnTo>
                <a:lnTo>
                  <a:pt x="71120" y="64770"/>
                </a:lnTo>
                <a:lnTo>
                  <a:pt x="72389" y="64770"/>
                </a:lnTo>
                <a:lnTo>
                  <a:pt x="72389" y="62229"/>
                </a:lnTo>
                <a:lnTo>
                  <a:pt x="73659" y="62229"/>
                </a:lnTo>
                <a:lnTo>
                  <a:pt x="74929" y="60960"/>
                </a:lnTo>
                <a:lnTo>
                  <a:pt x="74929" y="59689"/>
                </a:lnTo>
                <a:lnTo>
                  <a:pt x="78739" y="59689"/>
                </a:lnTo>
                <a:lnTo>
                  <a:pt x="78739" y="58420"/>
                </a:lnTo>
                <a:lnTo>
                  <a:pt x="154622" y="58420"/>
                </a:lnTo>
                <a:lnTo>
                  <a:pt x="153670" y="54610"/>
                </a:lnTo>
                <a:lnTo>
                  <a:pt x="152400" y="50800"/>
                </a:lnTo>
                <a:lnTo>
                  <a:pt x="149859" y="45720"/>
                </a:lnTo>
                <a:lnTo>
                  <a:pt x="148589" y="41910"/>
                </a:lnTo>
                <a:lnTo>
                  <a:pt x="143509" y="34289"/>
                </a:lnTo>
                <a:lnTo>
                  <a:pt x="142239" y="30479"/>
                </a:lnTo>
                <a:lnTo>
                  <a:pt x="134620" y="22860"/>
                </a:lnTo>
                <a:lnTo>
                  <a:pt x="132079" y="19050"/>
                </a:lnTo>
                <a:lnTo>
                  <a:pt x="128270" y="16510"/>
                </a:lnTo>
                <a:lnTo>
                  <a:pt x="124459" y="12700"/>
                </a:lnTo>
                <a:lnTo>
                  <a:pt x="119379" y="10160"/>
                </a:lnTo>
                <a:lnTo>
                  <a:pt x="115570" y="7620"/>
                </a:lnTo>
                <a:lnTo>
                  <a:pt x="110489" y="6350"/>
                </a:lnTo>
                <a:lnTo>
                  <a:pt x="105409" y="3810"/>
                </a:lnTo>
                <a:lnTo>
                  <a:pt x="90170" y="0"/>
                </a:lnTo>
                <a:close/>
              </a:path>
              <a:path w="161290" h="400050">
                <a:moveTo>
                  <a:pt x="154622" y="58420"/>
                </a:moveTo>
                <a:lnTo>
                  <a:pt x="82550" y="58420"/>
                </a:lnTo>
                <a:lnTo>
                  <a:pt x="83820" y="59689"/>
                </a:lnTo>
                <a:lnTo>
                  <a:pt x="86359" y="59689"/>
                </a:lnTo>
                <a:lnTo>
                  <a:pt x="86359" y="60960"/>
                </a:lnTo>
                <a:lnTo>
                  <a:pt x="87629" y="62229"/>
                </a:lnTo>
                <a:lnTo>
                  <a:pt x="88900" y="62229"/>
                </a:lnTo>
                <a:lnTo>
                  <a:pt x="88900" y="64770"/>
                </a:lnTo>
                <a:lnTo>
                  <a:pt x="90170" y="64770"/>
                </a:lnTo>
                <a:lnTo>
                  <a:pt x="90170" y="67310"/>
                </a:lnTo>
                <a:lnTo>
                  <a:pt x="91439" y="67310"/>
                </a:lnTo>
                <a:lnTo>
                  <a:pt x="91439" y="72389"/>
                </a:lnTo>
                <a:lnTo>
                  <a:pt x="92709" y="76200"/>
                </a:lnTo>
                <a:lnTo>
                  <a:pt x="92709" y="318769"/>
                </a:lnTo>
                <a:lnTo>
                  <a:pt x="91439" y="322580"/>
                </a:lnTo>
                <a:lnTo>
                  <a:pt x="91439" y="330200"/>
                </a:lnTo>
                <a:lnTo>
                  <a:pt x="90170" y="331469"/>
                </a:lnTo>
                <a:lnTo>
                  <a:pt x="90170" y="332739"/>
                </a:lnTo>
                <a:lnTo>
                  <a:pt x="88900" y="334010"/>
                </a:lnTo>
                <a:lnTo>
                  <a:pt x="88900" y="336550"/>
                </a:lnTo>
                <a:lnTo>
                  <a:pt x="87629" y="336550"/>
                </a:lnTo>
                <a:lnTo>
                  <a:pt x="87629" y="337819"/>
                </a:lnTo>
                <a:lnTo>
                  <a:pt x="86359" y="337819"/>
                </a:lnTo>
                <a:lnTo>
                  <a:pt x="86359" y="339089"/>
                </a:lnTo>
                <a:lnTo>
                  <a:pt x="82550" y="339089"/>
                </a:lnTo>
                <a:lnTo>
                  <a:pt x="82550" y="340360"/>
                </a:lnTo>
                <a:lnTo>
                  <a:pt x="155892" y="340360"/>
                </a:lnTo>
                <a:lnTo>
                  <a:pt x="157479" y="334010"/>
                </a:lnTo>
                <a:lnTo>
                  <a:pt x="158750" y="330200"/>
                </a:lnTo>
                <a:lnTo>
                  <a:pt x="158750" y="323850"/>
                </a:lnTo>
                <a:lnTo>
                  <a:pt x="160020" y="317500"/>
                </a:lnTo>
                <a:lnTo>
                  <a:pt x="161289" y="303530"/>
                </a:lnTo>
                <a:lnTo>
                  <a:pt x="161289" y="100329"/>
                </a:lnTo>
                <a:lnTo>
                  <a:pt x="160020" y="85089"/>
                </a:lnTo>
                <a:lnTo>
                  <a:pt x="158750" y="78739"/>
                </a:lnTo>
                <a:lnTo>
                  <a:pt x="158750" y="73660"/>
                </a:lnTo>
                <a:lnTo>
                  <a:pt x="157479" y="68579"/>
                </a:lnTo>
                <a:lnTo>
                  <a:pt x="156209" y="64770"/>
                </a:lnTo>
                <a:lnTo>
                  <a:pt x="154622" y="584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9039859" y="3304540"/>
            <a:ext cx="252094" cy="4191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9300209" y="3314700"/>
            <a:ext cx="162560" cy="400050"/>
          </a:xfrm>
          <a:custGeom>
            <a:avLst/>
            <a:gdLst/>
            <a:ahLst/>
            <a:cxnLst/>
            <a:rect l="l" t="t" r="r" b="b"/>
            <a:pathLst>
              <a:path w="162559" h="400050">
                <a:moveTo>
                  <a:pt x="95250" y="398780"/>
                </a:moveTo>
                <a:lnTo>
                  <a:pt x="73660" y="398780"/>
                </a:lnTo>
                <a:lnTo>
                  <a:pt x="85090" y="400050"/>
                </a:lnTo>
                <a:lnTo>
                  <a:pt x="90170" y="400050"/>
                </a:lnTo>
                <a:lnTo>
                  <a:pt x="95250" y="398780"/>
                </a:lnTo>
                <a:close/>
              </a:path>
              <a:path w="162559" h="400050">
                <a:moveTo>
                  <a:pt x="91440" y="0"/>
                </a:moveTo>
                <a:lnTo>
                  <a:pt x="73660" y="0"/>
                </a:lnTo>
                <a:lnTo>
                  <a:pt x="54610" y="3810"/>
                </a:lnTo>
                <a:lnTo>
                  <a:pt x="49530" y="6350"/>
                </a:lnTo>
                <a:lnTo>
                  <a:pt x="43180" y="8889"/>
                </a:lnTo>
                <a:lnTo>
                  <a:pt x="38100" y="11429"/>
                </a:lnTo>
                <a:lnTo>
                  <a:pt x="33020" y="15239"/>
                </a:lnTo>
                <a:lnTo>
                  <a:pt x="29210" y="20320"/>
                </a:lnTo>
                <a:lnTo>
                  <a:pt x="24130" y="24129"/>
                </a:lnTo>
                <a:lnTo>
                  <a:pt x="16510" y="34289"/>
                </a:lnTo>
                <a:lnTo>
                  <a:pt x="13970" y="40639"/>
                </a:lnTo>
                <a:lnTo>
                  <a:pt x="11430" y="45720"/>
                </a:lnTo>
                <a:lnTo>
                  <a:pt x="8890" y="52070"/>
                </a:lnTo>
                <a:lnTo>
                  <a:pt x="7620" y="58420"/>
                </a:lnTo>
                <a:lnTo>
                  <a:pt x="5080" y="64770"/>
                </a:lnTo>
                <a:lnTo>
                  <a:pt x="3810" y="72389"/>
                </a:lnTo>
                <a:lnTo>
                  <a:pt x="2540" y="81279"/>
                </a:lnTo>
                <a:lnTo>
                  <a:pt x="2540" y="91439"/>
                </a:lnTo>
                <a:lnTo>
                  <a:pt x="1270" y="101600"/>
                </a:lnTo>
                <a:lnTo>
                  <a:pt x="1270" y="113029"/>
                </a:lnTo>
                <a:lnTo>
                  <a:pt x="0" y="137160"/>
                </a:lnTo>
                <a:lnTo>
                  <a:pt x="0" y="271779"/>
                </a:lnTo>
                <a:lnTo>
                  <a:pt x="1270" y="290829"/>
                </a:lnTo>
                <a:lnTo>
                  <a:pt x="1270" y="307339"/>
                </a:lnTo>
                <a:lnTo>
                  <a:pt x="2540" y="313689"/>
                </a:lnTo>
                <a:lnTo>
                  <a:pt x="2540" y="320039"/>
                </a:lnTo>
                <a:lnTo>
                  <a:pt x="3810" y="326389"/>
                </a:lnTo>
                <a:lnTo>
                  <a:pt x="5080" y="331469"/>
                </a:lnTo>
                <a:lnTo>
                  <a:pt x="5080" y="335280"/>
                </a:lnTo>
                <a:lnTo>
                  <a:pt x="7620" y="340360"/>
                </a:lnTo>
                <a:lnTo>
                  <a:pt x="8890" y="345439"/>
                </a:lnTo>
                <a:lnTo>
                  <a:pt x="10160" y="349250"/>
                </a:lnTo>
                <a:lnTo>
                  <a:pt x="12700" y="354330"/>
                </a:lnTo>
                <a:lnTo>
                  <a:pt x="13970" y="358139"/>
                </a:lnTo>
                <a:lnTo>
                  <a:pt x="16510" y="361950"/>
                </a:lnTo>
                <a:lnTo>
                  <a:pt x="44450" y="392430"/>
                </a:lnTo>
                <a:lnTo>
                  <a:pt x="53340" y="394969"/>
                </a:lnTo>
                <a:lnTo>
                  <a:pt x="57150" y="396239"/>
                </a:lnTo>
                <a:lnTo>
                  <a:pt x="62230" y="397510"/>
                </a:lnTo>
                <a:lnTo>
                  <a:pt x="68580" y="398780"/>
                </a:lnTo>
                <a:lnTo>
                  <a:pt x="99060" y="398780"/>
                </a:lnTo>
                <a:lnTo>
                  <a:pt x="102870" y="397510"/>
                </a:lnTo>
                <a:lnTo>
                  <a:pt x="107950" y="396239"/>
                </a:lnTo>
                <a:lnTo>
                  <a:pt x="119380" y="392430"/>
                </a:lnTo>
                <a:lnTo>
                  <a:pt x="127000" y="387350"/>
                </a:lnTo>
                <a:lnTo>
                  <a:pt x="129540" y="384810"/>
                </a:lnTo>
                <a:lnTo>
                  <a:pt x="133350" y="382269"/>
                </a:lnTo>
                <a:lnTo>
                  <a:pt x="137160" y="378460"/>
                </a:lnTo>
                <a:lnTo>
                  <a:pt x="144780" y="367030"/>
                </a:lnTo>
                <a:lnTo>
                  <a:pt x="147320" y="361950"/>
                </a:lnTo>
                <a:lnTo>
                  <a:pt x="152400" y="354330"/>
                </a:lnTo>
                <a:lnTo>
                  <a:pt x="153670" y="349250"/>
                </a:lnTo>
                <a:lnTo>
                  <a:pt x="156210" y="344169"/>
                </a:lnTo>
                <a:lnTo>
                  <a:pt x="157162" y="340360"/>
                </a:lnTo>
                <a:lnTo>
                  <a:pt x="80010" y="340360"/>
                </a:lnTo>
                <a:lnTo>
                  <a:pt x="77470" y="339089"/>
                </a:lnTo>
                <a:lnTo>
                  <a:pt x="74930" y="339089"/>
                </a:lnTo>
                <a:lnTo>
                  <a:pt x="74930" y="337819"/>
                </a:lnTo>
                <a:lnTo>
                  <a:pt x="73660" y="336550"/>
                </a:lnTo>
                <a:lnTo>
                  <a:pt x="72390" y="336550"/>
                </a:lnTo>
                <a:lnTo>
                  <a:pt x="72390" y="334010"/>
                </a:lnTo>
                <a:lnTo>
                  <a:pt x="71120" y="334010"/>
                </a:lnTo>
                <a:lnTo>
                  <a:pt x="71120" y="331469"/>
                </a:lnTo>
                <a:lnTo>
                  <a:pt x="69850" y="328930"/>
                </a:lnTo>
                <a:lnTo>
                  <a:pt x="69850" y="76200"/>
                </a:lnTo>
                <a:lnTo>
                  <a:pt x="71120" y="72389"/>
                </a:lnTo>
                <a:lnTo>
                  <a:pt x="71120" y="68579"/>
                </a:lnTo>
                <a:lnTo>
                  <a:pt x="72390" y="67310"/>
                </a:lnTo>
                <a:lnTo>
                  <a:pt x="72390" y="64770"/>
                </a:lnTo>
                <a:lnTo>
                  <a:pt x="73660" y="63500"/>
                </a:lnTo>
                <a:lnTo>
                  <a:pt x="73660" y="62229"/>
                </a:lnTo>
                <a:lnTo>
                  <a:pt x="7493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8740" y="59689"/>
                </a:lnTo>
                <a:lnTo>
                  <a:pt x="80010" y="58420"/>
                </a:lnTo>
                <a:lnTo>
                  <a:pt x="155892" y="58420"/>
                </a:lnTo>
                <a:lnTo>
                  <a:pt x="154940" y="54610"/>
                </a:lnTo>
                <a:lnTo>
                  <a:pt x="153670" y="50800"/>
                </a:lnTo>
                <a:lnTo>
                  <a:pt x="151130" y="45720"/>
                </a:lnTo>
                <a:lnTo>
                  <a:pt x="149860" y="41910"/>
                </a:lnTo>
                <a:lnTo>
                  <a:pt x="137160" y="22860"/>
                </a:lnTo>
                <a:lnTo>
                  <a:pt x="133350" y="19050"/>
                </a:lnTo>
                <a:lnTo>
                  <a:pt x="129540" y="16510"/>
                </a:lnTo>
                <a:lnTo>
                  <a:pt x="125730" y="12700"/>
                </a:lnTo>
                <a:lnTo>
                  <a:pt x="120650" y="10160"/>
                </a:lnTo>
                <a:lnTo>
                  <a:pt x="116840" y="7620"/>
                </a:lnTo>
                <a:lnTo>
                  <a:pt x="111760" y="6350"/>
                </a:lnTo>
                <a:lnTo>
                  <a:pt x="106680" y="3810"/>
                </a:lnTo>
                <a:lnTo>
                  <a:pt x="91440" y="0"/>
                </a:lnTo>
                <a:close/>
              </a:path>
              <a:path w="162559" h="400050">
                <a:moveTo>
                  <a:pt x="155892" y="58420"/>
                </a:moveTo>
                <a:lnTo>
                  <a:pt x="83820" y="58420"/>
                </a:lnTo>
                <a:lnTo>
                  <a:pt x="83820" y="59689"/>
                </a:lnTo>
                <a:lnTo>
                  <a:pt x="86360" y="59689"/>
                </a:lnTo>
                <a:lnTo>
                  <a:pt x="88900" y="62229"/>
                </a:lnTo>
                <a:lnTo>
                  <a:pt x="90170" y="62229"/>
                </a:lnTo>
                <a:lnTo>
                  <a:pt x="90170" y="63500"/>
                </a:lnTo>
                <a:lnTo>
                  <a:pt x="91440" y="64770"/>
                </a:lnTo>
                <a:lnTo>
                  <a:pt x="91440" y="67310"/>
                </a:lnTo>
                <a:lnTo>
                  <a:pt x="92710" y="67310"/>
                </a:lnTo>
                <a:lnTo>
                  <a:pt x="92710" y="72389"/>
                </a:lnTo>
                <a:lnTo>
                  <a:pt x="93980" y="76200"/>
                </a:lnTo>
                <a:lnTo>
                  <a:pt x="93980" y="318769"/>
                </a:lnTo>
                <a:lnTo>
                  <a:pt x="92710" y="322580"/>
                </a:lnTo>
                <a:lnTo>
                  <a:pt x="92710" y="330200"/>
                </a:lnTo>
                <a:lnTo>
                  <a:pt x="91440" y="331469"/>
                </a:lnTo>
                <a:lnTo>
                  <a:pt x="91440" y="334010"/>
                </a:lnTo>
                <a:lnTo>
                  <a:pt x="90170" y="335280"/>
                </a:lnTo>
                <a:lnTo>
                  <a:pt x="90170" y="336550"/>
                </a:lnTo>
                <a:lnTo>
                  <a:pt x="88900" y="336550"/>
                </a:lnTo>
                <a:lnTo>
                  <a:pt x="88900" y="337819"/>
                </a:lnTo>
                <a:lnTo>
                  <a:pt x="87630" y="337819"/>
                </a:lnTo>
                <a:lnTo>
                  <a:pt x="87630" y="339089"/>
                </a:lnTo>
                <a:lnTo>
                  <a:pt x="83820" y="339089"/>
                </a:lnTo>
                <a:lnTo>
                  <a:pt x="83820" y="340360"/>
                </a:lnTo>
                <a:lnTo>
                  <a:pt x="157162" y="340360"/>
                </a:lnTo>
                <a:lnTo>
                  <a:pt x="158750" y="334010"/>
                </a:lnTo>
                <a:lnTo>
                  <a:pt x="158750" y="330200"/>
                </a:lnTo>
                <a:lnTo>
                  <a:pt x="161290" y="317500"/>
                </a:lnTo>
                <a:lnTo>
                  <a:pt x="161290" y="303530"/>
                </a:lnTo>
                <a:lnTo>
                  <a:pt x="162560" y="285750"/>
                </a:lnTo>
                <a:lnTo>
                  <a:pt x="162560" y="116839"/>
                </a:lnTo>
                <a:lnTo>
                  <a:pt x="161387" y="101600"/>
                </a:lnTo>
                <a:lnTo>
                  <a:pt x="161290" y="85089"/>
                </a:lnTo>
                <a:lnTo>
                  <a:pt x="160020" y="78739"/>
                </a:lnTo>
                <a:lnTo>
                  <a:pt x="160020" y="73660"/>
                </a:lnTo>
                <a:lnTo>
                  <a:pt x="158750" y="68579"/>
                </a:lnTo>
                <a:lnTo>
                  <a:pt x="157480" y="64770"/>
                </a:lnTo>
                <a:lnTo>
                  <a:pt x="155892" y="584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9291320" y="3304540"/>
            <a:ext cx="181609" cy="4191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9488169" y="3314700"/>
            <a:ext cx="163830" cy="400050"/>
          </a:xfrm>
          <a:custGeom>
            <a:avLst/>
            <a:gdLst/>
            <a:ahLst/>
            <a:cxnLst/>
            <a:rect l="l" t="t" r="r" b="b"/>
            <a:pathLst>
              <a:path w="163829" h="400050">
                <a:moveTo>
                  <a:pt x="100329" y="397510"/>
                </a:moveTo>
                <a:lnTo>
                  <a:pt x="66039" y="397510"/>
                </a:lnTo>
                <a:lnTo>
                  <a:pt x="78739" y="400050"/>
                </a:lnTo>
                <a:lnTo>
                  <a:pt x="91439" y="400050"/>
                </a:lnTo>
                <a:lnTo>
                  <a:pt x="95250" y="398780"/>
                </a:lnTo>
                <a:lnTo>
                  <a:pt x="100329" y="397510"/>
                </a:lnTo>
                <a:close/>
              </a:path>
              <a:path w="163829" h="400050">
                <a:moveTo>
                  <a:pt x="96520" y="0"/>
                </a:moveTo>
                <a:lnTo>
                  <a:pt x="71120" y="0"/>
                </a:lnTo>
                <a:lnTo>
                  <a:pt x="66039" y="1270"/>
                </a:lnTo>
                <a:lnTo>
                  <a:pt x="59689" y="2539"/>
                </a:lnTo>
                <a:lnTo>
                  <a:pt x="49529" y="5079"/>
                </a:lnTo>
                <a:lnTo>
                  <a:pt x="45720" y="7620"/>
                </a:lnTo>
                <a:lnTo>
                  <a:pt x="40639" y="10160"/>
                </a:lnTo>
                <a:lnTo>
                  <a:pt x="36829" y="11429"/>
                </a:lnTo>
                <a:lnTo>
                  <a:pt x="21589" y="26670"/>
                </a:lnTo>
                <a:lnTo>
                  <a:pt x="19050" y="30479"/>
                </a:lnTo>
                <a:lnTo>
                  <a:pt x="15239" y="35560"/>
                </a:lnTo>
                <a:lnTo>
                  <a:pt x="7620" y="50800"/>
                </a:lnTo>
                <a:lnTo>
                  <a:pt x="6350" y="55879"/>
                </a:lnTo>
                <a:lnTo>
                  <a:pt x="3809" y="62229"/>
                </a:lnTo>
                <a:lnTo>
                  <a:pt x="3809" y="67310"/>
                </a:lnTo>
                <a:lnTo>
                  <a:pt x="2539" y="73660"/>
                </a:lnTo>
                <a:lnTo>
                  <a:pt x="1270" y="78739"/>
                </a:lnTo>
                <a:lnTo>
                  <a:pt x="1270" y="85089"/>
                </a:lnTo>
                <a:lnTo>
                  <a:pt x="0" y="99060"/>
                </a:lnTo>
                <a:lnTo>
                  <a:pt x="115" y="302260"/>
                </a:lnTo>
                <a:lnTo>
                  <a:pt x="1270" y="314960"/>
                </a:lnTo>
                <a:lnTo>
                  <a:pt x="1270" y="321310"/>
                </a:lnTo>
                <a:lnTo>
                  <a:pt x="6350" y="341630"/>
                </a:lnTo>
                <a:lnTo>
                  <a:pt x="7620" y="347980"/>
                </a:lnTo>
                <a:lnTo>
                  <a:pt x="12700" y="358139"/>
                </a:lnTo>
                <a:lnTo>
                  <a:pt x="15239" y="361950"/>
                </a:lnTo>
                <a:lnTo>
                  <a:pt x="20320" y="372110"/>
                </a:lnTo>
                <a:lnTo>
                  <a:pt x="30479" y="382269"/>
                </a:lnTo>
                <a:lnTo>
                  <a:pt x="35559" y="386080"/>
                </a:lnTo>
                <a:lnTo>
                  <a:pt x="39370" y="388619"/>
                </a:lnTo>
                <a:lnTo>
                  <a:pt x="49529" y="393700"/>
                </a:lnTo>
                <a:lnTo>
                  <a:pt x="54609" y="394969"/>
                </a:lnTo>
                <a:lnTo>
                  <a:pt x="59689" y="397510"/>
                </a:lnTo>
                <a:lnTo>
                  <a:pt x="105409" y="397510"/>
                </a:lnTo>
                <a:lnTo>
                  <a:pt x="115570" y="394969"/>
                </a:lnTo>
                <a:lnTo>
                  <a:pt x="119379" y="392430"/>
                </a:lnTo>
                <a:lnTo>
                  <a:pt x="124459" y="389889"/>
                </a:lnTo>
                <a:lnTo>
                  <a:pt x="135889" y="382269"/>
                </a:lnTo>
                <a:lnTo>
                  <a:pt x="142239" y="375919"/>
                </a:lnTo>
                <a:lnTo>
                  <a:pt x="147320" y="368300"/>
                </a:lnTo>
                <a:lnTo>
                  <a:pt x="151129" y="363219"/>
                </a:lnTo>
                <a:lnTo>
                  <a:pt x="152400" y="359410"/>
                </a:lnTo>
                <a:lnTo>
                  <a:pt x="154939" y="355600"/>
                </a:lnTo>
                <a:lnTo>
                  <a:pt x="156209" y="351789"/>
                </a:lnTo>
                <a:lnTo>
                  <a:pt x="158750" y="346710"/>
                </a:lnTo>
                <a:lnTo>
                  <a:pt x="160020" y="341630"/>
                </a:lnTo>
                <a:lnTo>
                  <a:pt x="160443" y="340360"/>
                </a:lnTo>
                <a:lnTo>
                  <a:pt x="80009" y="340360"/>
                </a:lnTo>
                <a:lnTo>
                  <a:pt x="78739" y="339089"/>
                </a:lnTo>
                <a:lnTo>
                  <a:pt x="76200" y="339089"/>
                </a:lnTo>
                <a:lnTo>
                  <a:pt x="76200" y="337819"/>
                </a:lnTo>
                <a:lnTo>
                  <a:pt x="74929" y="337819"/>
                </a:lnTo>
                <a:lnTo>
                  <a:pt x="72389" y="335280"/>
                </a:lnTo>
                <a:lnTo>
                  <a:pt x="72389" y="334010"/>
                </a:lnTo>
                <a:lnTo>
                  <a:pt x="71120" y="334010"/>
                </a:lnTo>
                <a:lnTo>
                  <a:pt x="71120" y="331469"/>
                </a:lnTo>
                <a:lnTo>
                  <a:pt x="69850" y="330200"/>
                </a:lnTo>
                <a:lnTo>
                  <a:pt x="69850" y="323850"/>
                </a:lnTo>
                <a:lnTo>
                  <a:pt x="68579" y="320039"/>
                </a:lnTo>
                <a:lnTo>
                  <a:pt x="68579" y="212089"/>
                </a:lnTo>
                <a:lnTo>
                  <a:pt x="69850" y="208279"/>
                </a:lnTo>
                <a:lnTo>
                  <a:pt x="69850" y="204470"/>
                </a:lnTo>
                <a:lnTo>
                  <a:pt x="71120" y="203200"/>
                </a:lnTo>
                <a:lnTo>
                  <a:pt x="71120" y="200660"/>
                </a:lnTo>
                <a:lnTo>
                  <a:pt x="72389" y="200660"/>
                </a:lnTo>
                <a:lnTo>
                  <a:pt x="72389" y="199389"/>
                </a:lnTo>
                <a:lnTo>
                  <a:pt x="73659" y="198120"/>
                </a:lnTo>
                <a:lnTo>
                  <a:pt x="73659" y="196850"/>
                </a:lnTo>
                <a:lnTo>
                  <a:pt x="74929" y="196850"/>
                </a:lnTo>
                <a:lnTo>
                  <a:pt x="74929" y="195579"/>
                </a:lnTo>
                <a:lnTo>
                  <a:pt x="76200" y="195579"/>
                </a:lnTo>
                <a:lnTo>
                  <a:pt x="76200" y="194310"/>
                </a:lnTo>
                <a:lnTo>
                  <a:pt x="78739" y="194310"/>
                </a:lnTo>
                <a:lnTo>
                  <a:pt x="80009" y="193039"/>
                </a:lnTo>
                <a:lnTo>
                  <a:pt x="162559" y="193039"/>
                </a:lnTo>
                <a:lnTo>
                  <a:pt x="161289" y="187960"/>
                </a:lnTo>
                <a:lnTo>
                  <a:pt x="161289" y="182879"/>
                </a:lnTo>
                <a:lnTo>
                  <a:pt x="160020" y="180339"/>
                </a:lnTo>
                <a:lnTo>
                  <a:pt x="160020" y="177800"/>
                </a:lnTo>
                <a:lnTo>
                  <a:pt x="158750" y="175260"/>
                </a:lnTo>
                <a:lnTo>
                  <a:pt x="158750" y="172720"/>
                </a:lnTo>
                <a:lnTo>
                  <a:pt x="156209" y="168910"/>
                </a:lnTo>
                <a:lnTo>
                  <a:pt x="154304" y="165100"/>
                </a:lnTo>
                <a:lnTo>
                  <a:pt x="68579" y="165100"/>
                </a:lnTo>
                <a:lnTo>
                  <a:pt x="68579" y="71120"/>
                </a:lnTo>
                <a:lnTo>
                  <a:pt x="69850" y="69850"/>
                </a:lnTo>
                <a:lnTo>
                  <a:pt x="69850" y="67310"/>
                </a:lnTo>
                <a:lnTo>
                  <a:pt x="72389" y="64770"/>
                </a:lnTo>
                <a:lnTo>
                  <a:pt x="72389" y="63500"/>
                </a:lnTo>
                <a:lnTo>
                  <a:pt x="74929" y="60960"/>
                </a:lnTo>
                <a:lnTo>
                  <a:pt x="76200" y="60960"/>
                </a:lnTo>
                <a:lnTo>
                  <a:pt x="76200" y="59689"/>
                </a:lnTo>
                <a:lnTo>
                  <a:pt x="77470" y="58420"/>
                </a:lnTo>
                <a:lnTo>
                  <a:pt x="159257" y="58420"/>
                </a:lnTo>
                <a:lnTo>
                  <a:pt x="158750" y="55879"/>
                </a:lnTo>
                <a:lnTo>
                  <a:pt x="156209" y="49529"/>
                </a:lnTo>
                <a:lnTo>
                  <a:pt x="154939" y="43179"/>
                </a:lnTo>
                <a:lnTo>
                  <a:pt x="149859" y="33020"/>
                </a:lnTo>
                <a:lnTo>
                  <a:pt x="146050" y="27939"/>
                </a:lnTo>
                <a:lnTo>
                  <a:pt x="142239" y="24129"/>
                </a:lnTo>
                <a:lnTo>
                  <a:pt x="138429" y="19050"/>
                </a:lnTo>
                <a:lnTo>
                  <a:pt x="114300" y="5079"/>
                </a:lnTo>
                <a:lnTo>
                  <a:pt x="109220" y="2539"/>
                </a:lnTo>
                <a:lnTo>
                  <a:pt x="96520" y="0"/>
                </a:lnTo>
                <a:close/>
              </a:path>
              <a:path w="163829" h="400050">
                <a:moveTo>
                  <a:pt x="162559" y="193039"/>
                </a:moveTo>
                <a:lnTo>
                  <a:pt x="83820" y="193039"/>
                </a:lnTo>
                <a:lnTo>
                  <a:pt x="83820" y="194310"/>
                </a:lnTo>
                <a:lnTo>
                  <a:pt x="87629" y="194310"/>
                </a:lnTo>
                <a:lnTo>
                  <a:pt x="90170" y="196850"/>
                </a:lnTo>
                <a:lnTo>
                  <a:pt x="91439" y="196850"/>
                </a:lnTo>
                <a:lnTo>
                  <a:pt x="91439" y="199389"/>
                </a:lnTo>
                <a:lnTo>
                  <a:pt x="92709" y="200660"/>
                </a:lnTo>
                <a:lnTo>
                  <a:pt x="92709" y="201929"/>
                </a:lnTo>
                <a:lnTo>
                  <a:pt x="93979" y="203200"/>
                </a:lnTo>
                <a:lnTo>
                  <a:pt x="93979" y="209550"/>
                </a:lnTo>
                <a:lnTo>
                  <a:pt x="95250" y="212089"/>
                </a:lnTo>
                <a:lnTo>
                  <a:pt x="95250" y="322580"/>
                </a:lnTo>
                <a:lnTo>
                  <a:pt x="93979" y="326389"/>
                </a:lnTo>
                <a:lnTo>
                  <a:pt x="93979" y="330200"/>
                </a:lnTo>
                <a:lnTo>
                  <a:pt x="91439" y="332739"/>
                </a:lnTo>
                <a:lnTo>
                  <a:pt x="91439" y="334010"/>
                </a:lnTo>
                <a:lnTo>
                  <a:pt x="86359" y="339089"/>
                </a:lnTo>
                <a:lnTo>
                  <a:pt x="83820" y="339089"/>
                </a:lnTo>
                <a:lnTo>
                  <a:pt x="83820" y="340360"/>
                </a:lnTo>
                <a:lnTo>
                  <a:pt x="160443" y="340360"/>
                </a:lnTo>
                <a:lnTo>
                  <a:pt x="161289" y="337819"/>
                </a:lnTo>
                <a:lnTo>
                  <a:pt x="161289" y="332739"/>
                </a:lnTo>
                <a:lnTo>
                  <a:pt x="162559" y="327660"/>
                </a:lnTo>
                <a:lnTo>
                  <a:pt x="162675" y="314960"/>
                </a:lnTo>
                <a:lnTo>
                  <a:pt x="163829" y="302260"/>
                </a:lnTo>
                <a:lnTo>
                  <a:pt x="163829" y="207010"/>
                </a:lnTo>
                <a:lnTo>
                  <a:pt x="162559" y="199389"/>
                </a:lnTo>
                <a:lnTo>
                  <a:pt x="162559" y="193039"/>
                </a:lnTo>
                <a:close/>
              </a:path>
              <a:path w="163829" h="400050">
                <a:moveTo>
                  <a:pt x="118109" y="134620"/>
                </a:moveTo>
                <a:lnTo>
                  <a:pt x="97789" y="134620"/>
                </a:lnTo>
                <a:lnTo>
                  <a:pt x="95250" y="135889"/>
                </a:lnTo>
                <a:lnTo>
                  <a:pt x="91439" y="137160"/>
                </a:lnTo>
                <a:lnTo>
                  <a:pt x="86359" y="139700"/>
                </a:lnTo>
                <a:lnTo>
                  <a:pt x="81279" y="144779"/>
                </a:lnTo>
                <a:lnTo>
                  <a:pt x="78739" y="146050"/>
                </a:lnTo>
                <a:lnTo>
                  <a:pt x="76200" y="148589"/>
                </a:lnTo>
                <a:lnTo>
                  <a:pt x="74929" y="151129"/>
                </a:lnTo>
                <a:lnTo>
                  <a:pt x="72389" y="154939"/>
                </a:lnTo>
                <a:lnTo>
                  <a:pt x="71120" y="157479"/>
                </a:lnTo>
                <a:lnTo>
                  <a:pt x="68579" y="165100"/>
                </a:lnTo>
                <a:lnTo>
                  <a:pt x="154304" y="165100"/>
                </a:lnTo>
                <a:lnTo>
                  <a:pt x="127000" y="137160"/>
                </a:lnTo>
                <a:lnTo>
                  <a:pt x="121920" y="135889"/>
                </a:lnTo>
                <a:lnTo>
                  <a:pt x="118109" y="134620"/>
                </a:lnTo>
                <a:close/>
              </a:path>
              <a:path w="163829" h="400050">
                <a:moveTo>
                  <a:pt x="159257" y="58420"/>
                </a:moveTo>
                <a:lnTo>
                  <a:pt x="83820" y="58420"/>
                </a:lnTo>
                <a:lnTo>
                  <a:pt x="85089" y="59689"/>
                </a:lnTo>
                <a:lnTo>
                  <a:pt x="87629" y="59689"/>
                </a:lnTo>
                <a:lnTo>
                  <a:pt x="88900" y="60960"/>
                </a:lnTo>
                <a:lnTo>
                  <a:pt x="88900" y="62229"/>
                </a:lnTo>
                <a:lnTo>
                  <a:pt x="90170" y="62229"/>
                </a:lnTo>
                <a:lnTo>
                  <a:pt x="91439" y="63500"/>
                </a:lnTo>
                <a:lnTo>
                  <a:pt x="91439" y="64770"/>
                </a:lnTo>
                <a:lnTo>
                  <a:pt x="93979" y="67310"/>
                </a:lnTo>
                <a:lnTo>
                  <a:pt x="93979" y="69850"/>
                </a:lnTo>
                <a:lnTo>
                  <a:pt x="95250" y="69850"/>
                </a:lnTo>
                <a:lnTo>
                  <a:pt x="95250" y="109220"/>
                </a:lnTo>
                <a:lnTo>
                  <a:pt x="163829" y="109220"/>
                </a:lnTo>
                <a:lnTo>
                  <a:pt x="163829" y="91439"/>
                </a:lnTo>
                <a:lnTo>
                  <a:pt x="162559" y="83820"/>
                </a:lnTo>
                <a:lnTo>
                  <a:pt x="162559" y="76200"/>
                </a:lnTo>
                <a:lnTo>
                  <a:pt x="161289" y="68579"/>
                </a:lnTo>
                <a:lnTo>
                  <a:pt x="159257" y="584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9478009" y="3304540"/>
            <a:ext cx="184150" cy="4191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8364219" y="508571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7746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8468359" y="4739640"/>
            <a:ext cx="12700" cy="294640"/>
          </a:xfrm>
          <a:custGeom>
            <a:avLst/>
            <a:gdLst/>
            <a:ahLst/>
            <a:cxnLst/>
            <a:rect l="l" t="t" r="r" b="b"/>
            <a:pathLst>
              <a:path w="12700" h="294639">
                <a:moveTo>
                  <a:pt x="0" y="294639"/>
                </a:moveTo>
                <a:lnTo>
                  <a:pt x="12700" y="294639"/>
                </a:lnTo>
                <a:lnTo>
                  <a:pt x="12700" y="0"/>
                </a:lnTo>
                <a:lnTo>
                  <a:pt x="0" y="0"/>
                </a:lnTo>
                <a:lnTo>
                  <a:pt x="0" y="2946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8364219" y="4739640"/>
            <a:ext cx="186690" cy="384810"/>
          </a:xfrm>
          <a:custGeom>
            <a:avLst/>
            <a:gdLst/>
            <a:ahLst/>
            <a:cxnLst/>
            <a:rect l="l" t="t" r="r" b="b"/>
            <a:pathLst>
              <a:path w="186690" h="384810">
                <a:moveTo>
                  <a:pt x="116839" y="0"/>
                </a:moveTo>
                <a:lnTo>
                  <a:pt x="116839" y="307340"/>
                </a:lnTo>
                <a:lnTo>
                  <a:pt x="186689" y="307340"/>
                </a:lnTo>
                <a:lnTo>
                  <a:pt x="186689" y="384810"/>
                </a:lnTo>
                <a:lnTo>
                  <a:pt x="0" y="384810"/>
                </a:lnTo>
                <a:lnTo>
                  <a:pt x="0" y="0"/>
                </a:lnTo>
                <a:lnTo>
                  <a:pt x="1168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8576309" y="4732020"/>
            <a:ext cx="273050" cy="400050"/>
          </a:xfrm>
          <a:custGeom>
            <a:avLst/>
            <a:gdLst/>
            <a:ahLst/>
            <a:cxnLst/>
            <a:rect l="l" t="t" r="r" b="b"/>
            <a:pathLst>
              <a:path w="273050" h="400050">
                <a:moveTo>
                  <a:pt x="158750" y="0"/>
                </a:moveTo>
                <a:lnTo>
                  <a:pt x="116840" y="0"/>
                </a:lnTo>
                <a:lnTo>
                  <a:pt x="99060" y="2539"/>
                </a:lnTo>
                <a:lnTo>
                  <a:pt x="83820" y="5079"/>
                </a:lnTo>
                <a:lnTo>
                  <a:pt x="74930" y="7619"/>
                </a:lnTo>
                <a:lnTo>
                  <a:pt x="67310" y="10159"/>
                </a:lnTo>
                <a:lnTo>
                  <a:pt x="60960" y="13969"/>
                </a:lnTo>
                <a:lnTo>
                  <a:pt x="54610" y="16509"/>
                </a:lnTo>
                <a:lnTo>
                  <a:pt x="11430" y="55879"/>
                </a:lnTo>
                <a:lnTo>
                  <a:pt x="5080" y="71119"/>
                </a:lnTo>
                <a:lnTo>
                  <a:pt x="2540" y="81279"/>
                </a:lnTo>
                <a:lnTo>
                  <a:pt x="1270" y="92709"/>
                </a:lnTo>
                <a:lnTo>
                  <a:pt x="0" y="106679"/>
                </a:lnTo>
                <a:lnTo>
                  <a:pt x="0" y="281939"/>
                </a:lnTo>
                <a:lnTo>
                  <a:pt x="1270" y="304799"/>
                </a:lnTo>
                <a:lnTo>
                  <a:pt x="3810" y="314959"/>
                </a:lnTo>
                <a:lnTo>
                  <a:pt x="5080" y="323849"/>
                </a:lnTo>
                <a:lnTo>
                  <a:pt x="26670" y="365759"/>
                </a:lnTo>
                <a:lnTo>
                  <a:pt x="71120" y="391159"/>
                </a:lnTo>
                <a:lnTo>
                  <a:pt x="102870" y="397509"/>
                </a:lnTo>
                <a:lnTo>
                  <a:pt x="113030" y="398779"/>
                </a:lnTo>
                <a:lnTo>
                  <a:pt x="125730" y="400049"/>
                </a:lnTo>
                <a:lnTo>
                  <a:pt x="149860" y="400049"/>
                </a:lnTo>
                <a:lnTo>
                  <a:pt x="193040" y="392429"/>
                </a:lnTo>
                <a:lnTo>
                  <a:pt x="228600" y="375919"/>
                </a:lnTo>
                <a:lnTo>
                  <a:pt x="234950" y="372109"/>
                </a:lnTo>
                <a:lnTo>
                  <a:pt x="242570" y="365759"/>
                </a:lnTo>
                <a:lnTo>
                  <a:pt x="252730" y="355599"/>
                </a:lnTo>
                <a:lnTo>
                  <a:pt x="257810" y="349249"/>
                </a:lnTo>
                <a:lnTo>
                  <a:pt x="260350" y="344169"/>
                </a:lnTo>
                <a:lnTo>
                  <a:pt x="264160" y="337819"/>
                </a:lnTo>
                <a:lnTo>
                  <a:pt x="264668" y="335279"/>
                </a:lnTo>
                <a:lnTo>
                  <a:pt x="133350" y="335279"/>
                </a:lnTo>
                <a:lnTo>
                  <a:pt x="132080" y="334009"/>
                </a:lnTo>
                <a:lnTo>
                  <a:pt x="127000" y="334009"/>
                </a:lnTo>
                <a:lnTo>
                  <a:pt x="124460" y="331469"/>
                </a:lnTo>
                <a:lnTo>
                  <a:pt x="121920" y="331469"/>
                </a:lnTo>
                <a:lnTo>
                  <a:pt x="121920" y="330199"/>
                </a:lnTo>
                <a:lnTo>
                  <a:pt x="119380" y="327659"/>
                </a:lnTo>
                <a:lnTo>
                  <a:pt x="119380" y="326389"/>
                </a:lnTo>
                <a:lnTo>
                  <a:pt x="118110" y="325119"/>
                </a:lnTo>
                <a:lnTo>
                  <a:pt x="118110" y="323849"/>
                </a:lnTo>
                <a:lnTo>
                  <a:pt x="116840" y="321309"/>
                </a:lnTo>
                <a:lnTo>
                  <a:pt x="116840" y="317499"/>
                </a:lnTo>
                <a:lnTo>
                  <a:pt x="115570" y="312419"/>
                </a:lnTo>
                <a:lnTo>
                  <a:pt x="115570" y="86359"/>
                </a:lnTo>
                <a:lnTo>
                  <a:pt x="116840" y="82549"/>
                </a:lnTo>
                <a:lnTo>
                  <a:pt x="116840" y="78739"/>
                </a:lnTo>
                <a:lnTo>
                  <a:pt x="118110" y="76199"/>
                </a:lnTo>
                <a:lnTo>
                  <a:pt x="118110" y="74929"/>
                </a:lnTo>
                <a:lnTo>
                  <a:pt x="119380" y="73659"/>
                </a:lnTo>
                <a:lnTo>
                  <a:pt x="119380" y="72389"/>
                </a:lnTo>
                <a:lnTo>
                  <a:pt x="120650" y="71119"/>
                </a:lnTo>
                <a:lnTo>
                  <a:pt x="120650" y="69849"/>
                </a:lnTo>
                <a:lnTo>
                  <a:pt x="121920" y="69849"/>
                </a:lnTo>
                <a:lnTo>
                  <a:pt x="121920" y="68579"/>
                </a:lnTo>
                <a:lnTo>
                  <a:pt x="123190" y="68579"/>
                </a:lnTo>
                <a:lnTo>
                  <a:pt x="124460" y="67309"/>
                </a:lnTo>
                <a:lnTo>
                  <a:pt x="125730" y="67309"/>
                </a:lnTo>
                <a:lnTo>
                  <a:pt x="127000" y="66039"/>
                </a:lnTo>
                <a:lnTo>
                  <a:pt x="128270" y="66039"/>
                </a:lnTo>
                <a:lnTo>
                  <a:pt x="129540" y="64769"/>
                </a:lnTo>
                <a:lnTo>
                  <a:pt x="264922" y="64769"/>
                </a:lnTo>
                <a:lnTo>
                  <a:pt x="260350" y="53339"/>
                </a:lnTo>
                <a:lnTo>
                  <a:pt x="227330" y="21589"/>
                </a:lnTo>
                <a:lnTo>
                  <a:pt x="219710" y="16509"/>
                </a:lnTo>
                <a:lnTo>
                  <a:pt x="201930" y="8889"/>
                </a:lnTo>
                <a:lnTo>
                  <a:pt x="181610" y="3809"/>
                </a:lnTo>
                <a:lnTo>
                  <a:pt x="170180" y="2539"/>
                </a:lnTo>
                <a:lnTo>
                  <a:pt x="158750" y="0"/>
                </a:lnTo>
                <a:close/>
              </a:path>
              <a:path w="273050" h="400050">
                <a:moveTo>
                  <a:pt x="273050" y="238759"/>
                </a:moveTo>
                <a:lnTo>
                  <a:pt x="157480" y="238759"/>
                </a:lnTo>
                <a:lnTo>
                  <a:pt x="157480" y="300989"/>
                </a:lnTo>
                <a:lnTo>
                  <a:pt x="156210" y="312419"/>
                </a:lnTo>
                <a:lnTo>
                  <a:pt x="156210" y="317499"/>
                </a:lnTo>
                <a:lnTo>
                  <a:pt x="154940" y="320039"/>
                </a:lnTo>
                <a:lnTo>
                  <a:pt x="153670" y="323849"/>
                </a:lnTo>
                <a:lnTo>
                  <a:pt x="153670" y="327659"/>
                </a:lnTo>
                <a:lnTo>
                  <a:pt x="152400" y="328929"/>
                </a:lnTo>
                <a:lnTo>
                  <a:pt x="151130" y="328929"/>
                </a:lnTo>
                <a:lnTo>
                  <a:pt x="151130" y="330199"/>
                </a:lnTo>
                <a:lnTo>
                  <a:pt x="149860" y="331469"/>
                </a:lnTo>
                <a:lnTo>
                  <a:pt x="148590" y="331469"/>
                </a:lnTo>
                <a:lnTo>
                  <a:pt x="146050" y="334009"/>
                </a:lnTo>
                <a:lnTo>
                  <a:pt x="140970" y="334009"/>
                </a:lnTo>
                <a:lnTo>
                  <a:pt x="139700" y="335279"/>
                </a:lnTo>
                <a:lnTo>
                  <a:pt x="264668" y="335279"/>
                </a:lnTo>
                <a:lnTo>
                  <a:pt x="265430" y="331469"/>
                </a:lnTo>
                <a:lnTo>
                  <a:pt x="267970" y="322579"/>
                </a:lnTo>
                <a:lnTo>
                  <a:pt x="269240" y="313689"/>
                </a:lnTo>
                <a:lnTo>
                  <a:pt x="270510" y="303529"/>
                </a:lnTo>
                <a:lnTo>
                  <a:pt x="273050" y="280669"/>
                </a:lnTo>
                <a:lnTo>
                  <a:pt x="273050" y="238759"/>
                </a:lnTo>
                <a:close/>
              </a:path>
              <a:path w="273050" h="400050">
                <a:moveTo>
                  <a:pt x="264922" y="64769"/>
                </a:moveTo>
                <a:lnTo>
                  <a:pt x="146050" y="64769"/>
                </a:lnTo>
                <a:lnTo>
                  <a:pt x="146050" y="66039"/>
                </a:lnTo>
                <a:lnTo>
                  <a:pt x="147320" y="66039"/>
                </a:lnTo>
                <a:lnTo>
                  <a:pt x="148590" y="67309"/>
                </a:lnTo>
                <a:lnTo>
                  <a:pt x="149860" y="67309"/>
                </a:lnTo>
                <a:lnTo>
                  <a:pt x="149860" y="68579"/>
                </a:lnTo>
                <a:lnTo>
                  <a:pt x="151130" y="68579"/>
                </a:lnTo>
                <a:lnTo>
                  <a:pt x="151130" y="69849"/>
                </a:lnTo>
                <a:lnTo>
                  <a:pt x="152400" y="69849"/>
                </a:lnTo>
                <a:lnTo>
                  <a:pt x="153670" y="71119"/>
                </a:lnTo>
                <a:lnTo>
                  <a:pt x="153670" y="73659"/>
                </a:lnTo>
                <a:lnTo>
                  <a:pt x="154940" y="77469"/>
                </a:lnTo>
                <a:lnTo>
                  <a:pt x="156210" y="80009"/>
                </a:lnTo>
                <a:lnTo>
                  <a:pt x="156210" y="85089"/>
                </a:lnTo>
                <a:lnTo>
                  <a:pt x="157480" y="95249"/>
                </a:lnTo>
                <a:lnTo>
                  <a:pt x="157480" y="175259"/>
                </a:lnTo>
                <a:lnTo>
                  <a:pt x="273050" y="175259"/>
                </a:lnTo>
                <a:lnTo>
                  <a:pt x="273050" y="113029"/>
                </a:lnTo>
                <a:lnTo>
                  <a:pt x="271780" y="102869"/>
                </a:lnTo>
                <a:lnTo>
                  <a:pt x="270510" y="91439"/>
                </a:lnTo>
                <a:lnTo>
                  <a:pt x="267970" y="73659"/>
                </a:lnTo>
                <a:lnTo>
                  <a:pt x="265430" y="66039"/>
                </a:lnTo>
                <a:lnTo>
                  <a:pt x="264922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8576309" y="4732020"/>
            <a:ext cx="273050" cy="400050"/>
          </a:xfrm>
          <a:custGeom>
            <a:avLst/>
            <a:gdLst/>
            <a:ahLst/>
            <a:cxnLst/>
            <a:rect l="l" t="t" r="r" b="b"/>
            <a:pathLst>
              <a:path w="273050" h="400050">
                <a:moveTo>
                  <a:pt x="273050" y="175259"/>
                </a:moveTo>
                <a:lnTo>
                  <a:pt x="157480" y="175259"/>
                </a:lnTo>
                <a:lnTo>
                  <a:pt x="157480" y="107949"/>
                </a:lnTo>
                <a:lnTo>
                  <a:pt x="157480" y="95249"/>
                </a:lnTo>
                <a:lnTo>
                  <a:pt x="156210" y="85089"/>
                </a:lnTo>
                <a:lnTo>
                  <a:pt x="156210" y="80009"/>
                </a:lnTo>
                <a:lnTo>
                  <a:pt x="154940" y="77469"/>
                </a:lnTo>
                <a:lnTo>
                  <a:pt x="153670" y="73659"/>
                </a:lnTo>
                <a:lnTo>
                  <a:pt x="153670" y="72389"/>
                </a:lnTo>
                <a:lnTo>
                  <a:pt x="153670" y="71119"/>
                </a:lnTo>
                <a:lnTo>
                  <a:pt x="152400" y="69849"/>
                </a:lnTo>
                <a:lnTo>
                  <a:pt x="151130" y="69849"/>
                </a:lnTo>
                <a:lnTo>
                  <a:pt x="151130" y="68579"/>
                </a:lnTo>
                <a:lnTo>
                  <a:pt x="149860" y="68579"/>
                </a:lnTo>
                <a:lnTo>
                  <a:pt x="149860" y="67309"/>
                </a:lnTo>
                <a:lnTo>
                  <a:pt x="148590" y="67309"/>
                </a:lnTo>
                <a:lnTo>
                  <a:pt x="147320" y="66039"/>
                </a:lnTo>
                <a:lnTo>
                  <a:pt x="146050" y="66039"/>
                </a:lnTo>
                <a:lnTo>
                  <a:pt x="146050" y="64769"/>
                </a:lnTo>
                <a:lnTo>
                  <a:pt x="129540" y="64769"/>
                </a:lnTo>
                <a:lnTo>
                  <a:pt x="128270" y="66039"/>
                </a:lnTo>
                <a:lnTo>
                  <a:pt x="127000" y="66039"/>
                </a:lnTo>
                <a:lnTo>
                  <a:pt x="125730" y="67309"/>
                </a:lnTo>
                <a:lnTo>
                  <a:pt x="124460" y="67309"/>
                </a:lnTo>
                <a:lnTo>
                  <a:pt x="123190" y="68579"/>
                </a:lnTo>
                <a:lnTo>
                  <a:pt x="121920" y="68579"/>
                </a:lnTo>
                <a:lnTo>
                  <a:pt x="121920" y="69849"/>
                </a:lnTo>
                <a:lnTo>
                  <a:pt x="120650" y="69849"/>
                </a:lnTo>
                <a:lnTo>
                  <a:pt x="120650" y="71119"/>
                </a:lnTo>
                <a:lnTo>
                  <a:pt x="119380" y="72389"/>
                </a:lnTo>
                <a:lnTo>
                  <a:pt x="119380" y="73659"/>
                </a:lnTo>
                <a:lnTo>
                  <a:pt x="118110" y="74929"/>
                </a:lnTo>
                <a:lnTo>
                  <a:pt x="118110" y="76199"/>
                </a:lnTo>
                <a:lnTo>
                  <a:pt x="116840" y="78739"/>
                </a:lnTo>
                <a:lnTo>
                  <a:pt x="116840" y="82549"/>
                </a:lnTo>
                <a:lnTo>
                  <a:pt x="115570" y="86359"/>
                </a:lnTo>
                <a:lnTo>
                  <a:pt x="115570" y="312419"/>
                </a:lnTo>
                <a:lnTo>
                  <a:pt x="116840" y="317499"/>
                </a:lnTo>
                <a:lnTo>
                  <a:pt x="116840" y="321309"/>
                </a:lnTo>
                <a:lnTo>
                  <a:pt x="118110" y="323849"/>
                </a:lnTo>
                <a:lnTo>
                  <a:pt x="118110" y="325119"/>
                </a:lnTo>
                <a:lnTo>
                  <a:pt x="119380" y="326389"/>
                </a:lnTo>
                <a:lnTo>
                  <a:pt x="119380" y="327659"/>
                </a:lnTo>
                <a:lnTo>
                  <a:pt x="120650" y="328929"/>
                </a:lnTo>
                <a:lnTo>
                  <a:pt x="121920" y="330199"/>
                </a:lnTo>
                <a:lnTo>
                  <a:pt x="121920" y="331469"/>
                </a:lnTo>
                <a:lnTo>
                  <a:pt x="123190" y="331469"/>
                </a:lnTo>
                <a:lnTo>
                  <a:pt x="124460" y="331469"/>
                </a:lnTo>
                <a:lnTo>
                  <a:pt x="125730" y="332739"/>
                </a:lnTo>
                <a:lnTo>
                  <a:pt x="127000" y="334009"/>
                </a:lnTo>
                <a:lnTo>
                  <a:pt x="129540" y="334009"/>
                </a:lnTo>
                <a:lnTo>
                  <a:pt x="130810" y="334009"/>
                </a:lnTo>
                <a:lnTo>
                  <a:pt x="132080" y="334009"/>
                </a:lnTo>
                <a:lnTo>
                  <a:pt x="133350" y="335279"/>
                </a:lnTo>
                <a:lnTo>
                  <a:pt x="134620" y="335279"/>
                </a:lnTo>
                <a:lnTo>
                  <a:pt x="137160" y="335279"/>
                </a:lnTo>
                <a:lnTo>
                  <a:pt x="138430" y="335279"/>
                </a:lnTo>
                <a:lnTo>
                  <a:pt x="139700" y="335279"/>
                </a:lnTo>
                <a:lnTo>
                  <a:pt x="140970" y="334009"/>
                </a:lnTo>
                <a:lnTo>
                  <a:pt x="142240" y="334009"/>
                </a:lnTo>
                <a:lnTo>
                  <a:pt x="143510" y="334009"/>
                </a:lnTo>
                <a:lnTo>
                  <a:pt x="144780" y="334009"/>
                </a:lnTo>
                <a:lnTo>
                  <a:pt x="146050" y="334009"/>
                </a:lnTo>
                <a:lnTo>
                  <a:pt x="147320" y="332739"/>
                </a:lnTo>
                <a:lnTo>
                  <a:pt x="148590" y="331469"/>
                </a:lnTo>
                <a:lnTo>
                  <a:pt x="149860" y="331469"/>
                </a:lnTo>
                <a:lnTo>
                  <a:pt x="151130" y="330199"/>
                </a:lnTo>
                <a:lnTo>
                  <a:pt x="151130" y="328929"/>
                </a:lnTo>
                <a:lnTo>
                  <a:pt x="152400" y="328929"/>
                </a:lnTo>
                <a:lnTo>
                  <a:pt x="153670" y="327659"/>
                </a:lnTo>
                <a:lnTo>
                  <a:pt x="153670" y="326389"/>
                </a:lnTo>
                <a:lnTo>
                  <a:pt x="153670" y="325119"/>
                </a:lnTo>
                <a:lnTo>
                  <a:pt x="153670" y="323849"/>
                </a:lnTo>
                <a:lnTo>
                  <a:pt x="154940" y="320039"/>
                </a:lnTo>
                <a:lnTo>
                  <a:pt x="156210" y="317499"/>
                </a:lnTo>
                <a:lnTo>
                  <a:pt x="156210" y="312419"/>
                </a:lnTo>
                <a:lnTo>
                  <a:pt x="157480" y="300989"/>
                </a:lnTo>
                <a:lnTo>
                  <a:pt x="157480" y="285749"/>
                </a:lnTo>
                <a:lnTo>
                  <a:pt x="157480" y="238759"/>
                </a:lnTo>
                <a:lnTo>
                  <a:pt x="273050" y="238759"/>
                </a:lnTo>
                <a:lnTo>
                  <a:pt x="273050" y="252729"/>
                </a:lnTo>
                <a:lnTo>
                  <a:pt x="273050" y="280669"/>
                </a:lnTo>
                <a:lnTo>
                  <a:pt x="270510" y="303529"/>
                </a:lnTo>
                <a:lnTo>
                  <a:pt x="269240" y="313689"/>
                </a:lnTo>
                <a:lnTo>
                  <a:pt x="267970" y="322579"/>
                </a:lnTo>
                <a:lnTo>
                  <a:pt x="265430" y="331469"/>
                </a:lnTo>
                <a:lnTo>
                  <a:pt x="264160" y="337819"/>
                </a:lnTo>
                <a:lnTo>
                  <a:pt x="260350" y="344169"/>
                </a:lnTo>
                <a:lnTo>
                  <a:pt x="257810" y="349249"/>
                </a:lnTo>
                <a:lnTo>
                  <a:pt x="252730" y="355599"/>
                </a:lnTo>
                <a:lnTo>
                  <a:pt x="247650" y="360679"/>
                </a:lnTo>
                <a:lnTo>
                  <a:pt x="242570" y="365759"/>
                </a:lnTo>
                <a:lnTo>
                  <a:pt x="234950" y="372109"/>
                </a:lnTo>
                <a:lnTo>
                  <a:pt x="228600" y="375919"/>
                </a:lnTo>
                <a:lnTo>
                  <a:pt x="220980" y="380999"/>
                </a:lnTo>
                <a:lnTo>
                  <a:pt x="212090" y="386079"/>
                </a:lnTo>
                <a:lnTo>
                  <a:pt x="201930" y="389889"/>
                </a:lnTo>
                <a:lnTo>
                  <a:pt x="193040" y="392429"/>
                </a:lnTo>
                <a:lnTo>
                  <a:pt x="182880" y="394969"/>
                </a:lnTo>
                <a:lnTo>
                  <a:pt x="172720" y="397509"/>
                </a:lnTo>
                <a:lnTo>
                  <a:pt x="161290" y="398779"/>
                </a:lnTo>
                <a:lnTo>
                  <a:pt x="149860" y="400049"/>
                </a:lnTo>
                <a:lnTo>
                  <a:pt x="138430" y="400049"/>
                </a:lnTo>
                <a:lnTo>
                  <a:pt x="125730" y="400049"/>
                </a:lnTo>
                <a:lnTo>
                  <a:pt x="113030" y="398779"/>
                </a:lnTo>
                <a:lnTo>
                  <a:pt x="102870" y="397509"/>
                </a:lnTo>
                <a:lnTo>
                  <a:pt x="91440" y="396239"/>
                </a:lnTo>
                <a:lnTo>
                  <a:pt x="81280" y="393699"/>
                </a:lnTo>
                <a:lnTo>
                  <a:pt x="71120" y="391159"/>
                </a:lnTo>
                <a:lnTo>
                  <a:pt x="62230" y="387349"/>
                </a:lnTo>
                <a:lnTo>
                  <a:pt x="53340" y="383539"/>
                </a:lnTo>
                <a:lnTo>
                  <a:pt x="45720" y="379729"/>
                </a:lnTo>
                <a:lnTo>
                  <a:pt x="38100" y="375919"/>
                </a:lnTo>
                <a:lnTo>
                  <a:pt x="31750" y="370839"/>
                </a:lnTo>
                <a:lnTo>
                  <a:pt x="26670" y="365759"/>
                </a:lnTo>
                <a:lnTo>
                  <a:pt x="21590" y="359409"/>
                </a:lnTo>
                <a:lnTo>
                  <a:pt x="16510" y="353059"/>
                </a:lnTo>
                <a:lnTo>
                  <a:pt x="3810" y="314959"/>
                </a:lnTo>
                <a:lnTo>
                  <a:pt x="1270" y="304799"/>
                </a:lnTo>
                <a:lnTo>
                  <a:pt x="0" y="281939"/>
                </a:lnTo>
                <a:lnTo>
                  <a:pt x="0" y="255269"/>
                </a:lnTo>
                <a:lnTo>
                  <a:pt x="0" y="143509"/>
                </a:lnTo>
                <a:lnTo>
                  <a:pt x="0" y="123189"/>
                </a:lnTo>
                <a:lnTo>
                  <a:pt x="0" y="106679"/>
                </a:lnTo>
                <a:lnTo>
                  <a:pt x="1270" y="92709"/>
                </a:lnTo>
                <a:lnTo>
                  <a:pt x="2540" y="81279"/>
                </a:lnTo>
                <a:lnTo>
                  <a:pt x="3810" y="76199"/>
                </a:lnTo>
                <a:lnTo>
                  <a:pt x="5080" y="71119"/>
                </a:lnTo>
                <a:lnTo>
                  <a:pt x="6350" y="64769"/>
                </a:lnTo>
                <a:lnTo>
                  <a:pt x="8890" y="59689"/>
                </a:lnTo>
                <a:lnTo>
                  <a:pt x="11430" y="55879"/>
                </a:lnTo>
                <a:lnTo>
                  <a:pt x="15240" y="50799"/>
                </a:lnTo>
                <a:lnTo>
                  <a:pt x="19050" y="45719"/>
                </a:lnTo>
                <a:lnTo>
                  <a:pt x="22860" y="40639"/>
                </a:lnTo>
                <a:lnTo>
                  <a:pt x="26670" y="35559"/>
                </a:lnTo>
                <a:lnTo>
                  <a:pt x="31750" y="31749"/>
                </a:lnTo>
                <a:lnTo>
                  <a:pt x="36830" y="27939"/>
                </a:lnTo>
                <a:lnTo>
                  <a:pt x="41910" y="24129"/>
                </a:lnTo>
                <a:lnTo>
                  <a:pt x="48260" y="20319"/>
                </a:lnTo>
                <a:lnTo>
                  <a:pt x="54610" y="16509"/>
                </a:lnTo>
                <a:lnTo>
                  <a:pt x="60960" y="13969"/>
                </a:lnTo>
                <a:lnTo>
                  <a:pt x="67310" y="10159"/>
                </a:lnTo>
                <a:lnTo>
                  <a:pt x="74930" y="7619"/>
                </a:lnTo>
                <a:lnTo>
                  <a:pt x="83820" y="5079"/>
                </a:lnTo>
                <a:lnTo>
                  <a:pt x="91440" y="3809"/>
                </a:lnTo>
                <a:lnTo>
                  <a:pt x="99060" y="2539"/>
                </a:lnTo>
                <a:lnTo>
                  <a:pt x="107950" y="1269"/>
                </a:lnTo>
                <a:lnTo>
                  <a:pt x="116840" y="0"/>
                </a:lnTo>
                <a:lnTo>
                  <a:pt x="125730" y="0"/>
                </a:lnTo>
                <a:lnTo>
                  <a:pt x="134620" y="0"/>
                </a:lnTo>
                <a:lnTo>
                  <a:pt x="147320" y="0"/>
                </a:lnTo>
                <a:lnTo>
                  <a:pt x="158750" y="0"/>
                </a:lnTo>
                <a:lnTo>
                  <a:pt x="170180" y="2539"/>
                </a:lnTo>
                <a:lnTo>
                  <a:pt x="181610" y="3809"/>
                </a:lnTo>
                <a:lnTo>
                  <a:pt x="191770" y="6349"/>
                </a:lnTo>
                <a:lnTo>
                  <a:pt x="201930" y="8889"/>
                </a:lnTo>
                <a:lnTo>
                  <a:pt x="210820" y="12699"/>
                </a:lnTo>
                <a:lnTo>
                  <a:pt x="219710" y="16509"/>
                </a:lnTo>
                <a:lnTo>
                  <a:pt x="227330" y="21589"/>
                </a:lnTo>
                <a:lnTo>
                  <a:pt x="256540" y="46989"/>
                </a:lnTo>
                <a:lnTo>
                  <a:pt x="262890" y="59689"/>
                </a:lnTo>
                <a:lnTo>
                  <a:pt x="265430" y="66039"/>
                </a:lnTo>
                <a:lnTo>
                  <a:pt x="267970" y="73659"/>
                </a:lnTo>
                <a:lnTo>
                  <a:pt x="269240" y="82549"/>
                </a:lnTo>
                <a:lnTo>
                  <a:pt x="270510" y="91439"/>
                </a:lnTo>
                <a:lnTo>
                  <a:pt x="271780" y="102869"/>
                </a:lnTo>
                <a:lnTo>
                  <a:pt x="273050" y="113029"/>
                </a:lnTo>
                <a:lnTo>
                  <a:pt x="273050" y="138429"/>
                </a:lnTo>
                <a:lnTo>
                  <a:pt x="273050" y="17525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8891269" y="508571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7746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8994140" y="4739640"/>
            <a:ext cx="12700" cy="294640"/>
          </a:xfrm>
          <a:custGeom>
            <a:avLst/>
            <a:gdLst/>
            <a:ahLst/>
            <a:cxnLst/>
            <a:rect l="l" t="t" r="r" b="b"/>
            <a:pathLst>
              <a:path w="12700" h="294639">
                <a:moveTo>
                  <a:pt x="0" y="294639"/>
                </a:moveTo>
                <a:lnTo>
                  <a:pt x="12700" y="294639"/>
                </a:lnTo>
                <a:lnTo>
                  <a:pt x="12700" y="0"/>
                </a:lnTo>
                <a:lnTo>
                  <a:pt x="0" y="0"/>
                </a:lnTo>
                <a:lnTo>
                  <a:pt x="0" y="2946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8891269" y="4739640"/>
            <a:ext cx="186690" cy="384810"/>
          </a:xfrm>
          <a:custGeom>
            <a:avLst/>
            <a:gdLst/>
            <a:ahLst/>
            <a:cxnLst/>
            <a:rect l="l" t="t" r="r" b="b"/>
            <a:pathLst>
              <a:path w="186690" h="384810">
                <a:moveTo>
                  <a:pt x="115570" y="0"/>
                </a:moveTo>
                <a:lnTo>
                  <a:pt x="115570" y="307340"/>
                </a:lnTo>
                <a:lnTo>
                  <a:pt x="186689" y="307340"/>
                </a:lnTo>
                <a:lnTo>
                  <a:pt x="186689" y="384810"/>
                </a:lnTo>
                <a:lnTo>
                  <a:pt x="0" y="384810"/>
                </a:lnTo>
                <a:lnTo>
                  <a:pt x="0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9100819" y="4857750"/>
            <a:ext cx="264160" cy="57150"/>
          </a:xfrm>
          <a:custGeom>
            <a:avLst/>
            <a:gdLst/>
            <a:ahLst/>
            <a:cxnLst/>
            <a:rect l="l" t="t" r="r" b="b"/>
            <a:pathLst>
              <a:path w="264159" h="57150">
                <a:moveTo>
                  <a:pt x="0" y="57150"/>
                </a:moveTo>
                <a:lnTo>
                  <a:pt x="264159" y="57150"/>
                </a:lnTo>
                <a:lnTo>
                  <a:pt x="26415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9100819" y="4949190"/>
            <a:ext cx="264160" cy="57150"/>
          </a:xfrm>
          <a:custGeom>
            <a:avLst/>
            <a:gdLst/>
            <a:ahLst/>
            <a:cxnLst/>
            <a:rect l="l" t="t" r="r" b="b"/>
            <a:pathLst>
              <a:path w="264159" h="57150">
                <a:moveTo>
                  <a:pt x="0" y="57150"/>
                </a:moveTo>
                <a:lnTo>
                  <a:pt x="264159" y="57150"/>
                </a:lnTo>
                <a:lnTo>
                  <a:pt x="26415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9358630" y="484759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9364980" y="48475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9356090" y="485775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50"/>
                </a:lnTo>
                <a:lnTo>
                  <a:pt x="0" y="571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9364980" y="4914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9100819" y="4906009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59" h="19050">
                <a:moveTo>
                  <a:pt x="0" y="19050"/>
                </a:moveTo>
                <a:lnTo>
                  <a:pt x="264159" y="19050"/>
                </a:lnTo>
                <a:lnTo>
                  <a:pt x="26415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9090659" y="4914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9090659" y="49034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0" y="11429"/>
                </a:moveTo>
                <a:lnTo>
                  <a:pt x="19050" y="11429"/>
                </a:lnTo>
                <a:lnTo>
                  <a:pt x="19050" y="0"/>
                </a:lnTo>
                <a:lnTo>
                  <a:pt x="0" y="0"/>
                </a:lnTo>
                <a:lnTo>
                  <a:pt x="0" y="114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9358630" y="49390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9364980" y="4939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9356090" y="494919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50"/>
                </a:lnTo>
                <a:lnTo>
                  <a:pt x="0" y="571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9364980" y="50063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9100819" y="4997450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59" h="19050">
                <a:moveTo>
                  <a:pt x="0" y="19050"/>
                </a:moveTo>
                <a:lnTo>
                  <a:pt x="264159" y="19050"/>
                </a:lnTo>
                <a:lnTo>
                  <a:pt x="26415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9090659" y="50063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9090659" y="4993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9403080" y="4732020"/>
            <a:ext cx="261620" cy="400050"/>
          </a:xfrm>
          <a:custGeom>
            <a:avLst/>
            <a:gdLst/>
            <a:ahLst/>
            <a:cxnLst/>
            <a:rect l="l" t="t" r="r" b="b"/>
            <a:pathLst>
              <a:path w="261620" h="400050">
                <a:moveTo>
                  <a:pt x="152400" y="398779"/>
                </a:moveTo>
                <a:lnTo>
                  <a:pt x="118110" y="398779"/>
                </a:lnTo>
                <a:lnTo>
                  <a:pt x="137160" y="400049"/>
                </a:lnTo>
                <a:lnTo>
                  <a:pt x="144779" y="400049"/>
                </a:lnTo>
                <a:lnTo>
                  <a:pt x="152400" y="398779"/>
                </a:lnTo>
                <a:close/>
              </a:path>
              <a:path w="261620" h="400050">
                <a:moveTo>
                  <a:pt x="137160" y="0"/>
                </a:moveTo>
                <a:lnTo>
                  <a:pt x="118110" y="0"/>
                </a:lnTo>
                <a:lnTo>
                  <a:pt x="107950" y="1269"/>
                </a:lnTo>
                <a:lnTo>
                  <a:pt x="96520" y="2539"/>
                </a:lnTo>
                <a:lnTo>
                  <a:pt x="87629" y="5079"/>
                </a:lnTo>
                <a:lnTo>
                  <a:pt x="77470" y="6349"/>
                </a:lnTo>
                <a:lnTo>
                  <a:pt x="68579" y="8889"/>
                </a:lnTo>
                <a:lnTo>
                  <a:pt x="60960" y="12699"/>
                </a:lnTo>
                <a:lnTo>
                  <a:pt x="52070" y="16509"/>
                </a:lnTo>
                <a:lnTo>
                  <a:pt x="45720" y="20319"/>
                </a:lnTo>
                <a:lnTo>
                  <a:pt x="38100" y="25399"/>
                </a:lnTo>
                <a:lnTo>
                  <a:pt x="31750" y="29209"/>
                </a:lnTo>
                <a:lnTo>
                  <a:pt x="26670" y="34289"/>
                </a:lnTo>
                <a:lnTo>
                  <a:pt x="21590" y="40639"/>
                </a:lnTo>
                <a:lnTo>
                  <a:pt x="16510" y="45719"/>
                </a:lnTo>
                <a:lnTo>
                  <a:pt x="12700" y="52069"/>
                </a:lnTo>
                <a:lnTo>
                  <a:pt x="1270" y="101599"/>
                </a:lnTo>
                <a:lnTo>
                  <a:pt x="0" y="113029"/>
                </a:lnTo>
                <a:lnTo>
                  <a:pt x="0" y="290829"/>
                </a:lnTo>
                <a:lnTo>
                  <a:pt x="1270" y="307339"/>
                </a:lnTo>
                <a:lnTo>
                  <a:pt x="2540" y="313689"/>
                </a:lnTo>
                <a:lnTo>
                  <a:pt x="2540" y="320039"/>
                </a:lnTo>
                <a:lnTo>
                  <a:pt x="5079" y="326389"/>
                </a:lnTo>
                <a:lnTo>
                  <a:pt x="6350" y="331469"/>
                </a:lnTo>
                <a:lnTo>
                  <a:pt x="7620" y="335279"/>
                </a:lnTo>
                <a:lnTo>
                  <a:pt x="12700" y="345439"/>
                </a:lnTo>
                <a:lnTo>
                  <a:pt x="15240" y="349249"/>
                </a:lnTo>
                <a:lnTo>
                  <a:pt x="17779" y="354329"/>
                </a:lnTo>
                <a:lnTo>
                  <a:pt x="21590" y="358139"/>
                </a:lnTo>
                <a:lnTo>
                  <a:pt x="24129" y="363219"/>
                </a:lnTo>
                <a:lnTo>
                  <a:pt x="27940" y="367029"/>
                </a:lnTo>
                <a:lnTo>
                  <a:pt x="33020" y="370839"/>
                </a:lnTo>
                <a:lnTo>
                  <a:pt x="36829" y="374649"/>
                </a:lnTo>
                <a:lnTo>
                  <a:pt x="41910" y="378459"/>
                </a:lnTo>
                <a:lnTo>
                  <a:pt x="46990" y="380999"/>
                </a:lnTo>
                <a:lnTo>
                  <a:pt x="52070" y="384809"/>
                </a:lnTo>
                <a:lnTo>
                  <a:pt x="64770" y="389889"/>
                </a:lnTo>
                <a:lnTo>
                  <a:pt x="71120" y="391159"/>
                </a:lnTo>
                <a:lnTo>
                  <a:pt x="77470" y="393699"/>
                </a:lnTo>
                <a:lnTo>
                  <a:pt x="100329" y="397509"/>
                </a:lnTo>
                <a:lnTo>
                  <a:pt x="109220" y="398779"/>
                </a:lnTo>
                <a:lnTo>
                  <a:pt x="158750" y="398779"/>
                </a:lnTo>
                <a:lnTo>
                  <a:pt x="166370" y="397509"/>
                </a:lnTo>
                <a:lnTo>
                  <a:pt x="191770" y="392429"/>
                </a:lnTo>
                <a:lnTo>
                  <a:pt x="198120" y="389889"/>
                </a:lnTo>
                <a:lnTo>
                  <a:pt x="203200" y="387349"/>
                </a:lnTo>
                <a:lnTo>
                  <a:pt x="209550" y="384809"/>
                </a:lnTo>
                <a:lnTo>
                  <a:pt x="214629" y="382269"/>
                </a:lnTo>
                <a:lnTo>
                  <a:pt x="224790" y="374649"/>
                </a:lnTo>
                <a:lnTo>
                  <a:pt x="228600" y="370839"/>
                </a:lnTo>
                <a:lnTo>
                  <a:pt x="233679" y="367029"/>
                </a:lnTo>
                <a:lnTo>
                  <a:pt x="237490" y="361949"/>
                </a:lnTo>
                <a:lnTo>
                  <a:pt x="245110" y="354329"/>
                </a:lnTo>
                <a:lnTo>
                  <a:pt x="252095" y="340359"/>
                </a:lnTo>
                <a:lnTo>
                  <a:pt x="124460" y="340359"/>
                </a:lnTo>
                <a:lnTo>
                  <a:pt x="123190" y="339089"/>
                </a:lnTo>
                <a:lnTo>
                  <a:pt x="120650" y="339089"/>
                </a:lnTo>
                <a:lnTo>
                  <a:pt x="119379" y="337819"/>
                </a:lnTo>
                <a:lnTo>
                  <a:pt x="118110" y="337819"/>
                </a:lnTo>
                <a:lnTo>
                  <a:pt x="118110" y="336549"/>
                </a:lnTo>
                <a:lnTo>
                  <a:pt x="116840" y="336549"/>
                </a:lnTo>
                <a:lnTo>
                  <a:pt x="116840" y="335279"/>
                </a:lnTo>
                <a:lnTo>
                  <a:pt x="115570" y="335279"/>
                </a:lnTo>
                <a:lnTo>
                  <a:pt x="114300" y="334009"/>
                </a:lnTo>
                <a:lnTo>
                  <a:pt x="114300" y="332739"/>
                </a:lnTo>
                <a:lnTo>
                  <a:pt x="113029" y="331469"/>
                </a:lnTo>
                <a:lnTo>
                  <a:pt x="113029" y="328929"/>
                </a:lnTo>
                <a:lnTo>
                  <a:pt x="111760" y="325119"/>
                </a:lnTo>
                <a:lnTo>
                  <a:pt x="111760" y="320039"/>
                </a:lnTo>
                <a:lnTo>
                  <a:pt x="110490" y="308609"/>
                </a:lnTo>
                <a:lnTo>
                  <a:pt x="110490" y="91439"/>
                </a:lnTo>
                <a:lnTo>
                  <a:pt x="111760" y="81279"/>
                </a:lnTo>
                <a:lnTo>
                  <a:pt x="111760" y="77469"/>
                </a:lnTo>
                <a:lnTo>
                  <a:pt x="113029" y="72389"/>
                </a:lnTo>
                <a:lnTo>
                  <a:pt x="114300" y="69849"/>
                </a:lnTo>
                <a:lnTo>
                  <a:pt x="114300" y="67309"/>
                </a:lnTo>
                <a:lnTo>
                  <a:pt x="115570" y="66039"/>
                </a:lnTo>
                <a:lnTo>
                  <a:pt x="115570" y="64769"/>
                </a:lnTo>
                <a:lnTo>
                  <a:pt x="116840" y="64769"/>
                </a:lnTo>
                <a:lnTo>
                  <a:pt x="119379" y="62229"/>
                </a:lnTo>
                <a:lnTo>
                  <a:pt x="120650" y="62229"/>
                </a:lnTo>
                <a:lnTo>
                  <a:pt x="120650" y="60959"/>
                </a:lnTo>
                <a:lnTo>
                  <a:pt x="121920" y="60959"/>
                </a:lnTo>
                <a:lnTo>
                  <a:pt x="123190" y="59689"/>
                </a:lnTo>
                <a:lnTo>
                  <a:pt x="251460" y="59689"/>
                </a:lnTo>
                <a:lnTo>
                  <a:pt x="248920" y="55879"/>
                </a:lnTo>
                <a:lnTo>
                  <a:pt x="247650" y="50799"/>
                </a:lnTo>
                <a:lnTo>
                  <a:pt x="243840" y="46989"/>
                </a:lnTo>
                <a:lnTo>
                  <a:pt x="219710" y="24129"/>
                </a:lnTo>
                <a:lnTo>
                  <a:pt x="214629" y="20319"/>
                </a:lnTo>
                <a:lnTo>
                  <a:pt x="208279" y="16509"/>
                </a:lnTo>
                <a:lnTo>
                  <a:pt x="201929" y="13969"/>
                </a:lnTo>
                <a:lnTo>
                  <a:pt x="179070" y="6349"/>
                </a:lnTo>
                <a:lnTo>
                  <a:pt x="171450" y="5079"/>
                </a:lnTo>
                <a:lnTo>
                  <a:pt x="163829" y="2539"/>
                </a:lnTo>
                <a:lnTo>
                  <a:pt x="154940" y="2539"/>
                </a:lnTo>
                <a:lnTo>
                  <a:pt x="147320" y="1269"/>
                </a:lnTo>
                <a:lnTo>
                  <a:pt x="137160" y="0"/>
                </a:lnTo>
                <a:close/>
              </a:path>
              <a:path w="261620" h="400050">
                <a:moveTo>
                  <a:pt x="251460" y="59689"/>
                </a:moveTo>
                <a:lnTo>
                  <a:pt x="139700" y="59689"/>
                </a:lnTo>
                <a:lnTo>
                  <a:pt x="140970" y="60959"/>
                </a:lnTo>
                <a:lnTo>
                  <a:pt x="142240" y="60959"/>
                </a:lnTo>
                <a:lnTo>
                  <a:pt x="142240" y="62229"/>
                </a:lnTo>
                <a:lnTo>
                  <a:pt x="144779" y="62229"/>
                </a:lnTo>
                <a:lnTo>
                  <a:pt x="144779" y="63499"/>
                </a:lnTo>
                <a:lnTo>
                  <a:pt x="147320" y="66039"/>
                </a:lnTo>
                <a:lnTo>
                  <a:pt x="147320" y="68579"/>
                </a:lnTo>
                <a:lnTo>
                  <a:pt x="148590" y="69849"/>
                </a:lnTo>
                <a:lnTo>
                  <a:pt x="148590" y="72389"/>
                </a:lnTo>
                <a:lnTo>
                  <a:pt x="149860" y="76199"/>
                </a:lnTo>
                <a:lnTo>
                  <a:pt x="149860" y="91439"/>
                </a:lnTo>
                <a:lnTo>
                  <a:pt x="151129" y="105409"/>
                </a:lnTo>
                <a:lnTo>
                  <a:pt x="151129" y="295909"/>
                </a:lnTo>
                <a:lnTo>
                  <a:pt x="149987" y="307339"/>
                </a:lnTo>
                <a:lnTo>
                  <a:pt x="149860" y="322579"/>
                </a:lnTo>
                <a:lnTo>
                  <a:pt x="147320" y="330199"/>
                </a:lnTo>
                <a:lnTo>
                  <a:pt x="147320" y="332739"/>
                </a:lnTo>
                <a:lnTo>
                  <a:pt x="142240" y="337819"/>
                </a:lnTo>
                <a:lnTo>
                  <a:pt x="140970" y="337819"/>
                </a:lnTo>
                <a:lnTo>
                  <a:pt x="139700" y="339089"/>
                </a:lnTo>
                <a:lnTo>
                  <a:pt x="137160" y="339089"/>
                </a:lnTo>
                <a:lnTo>
                  <a:pt x="134620" y="340359"/>
                </a:lnTo>
                <a:lnTo>
                  <a:pt x="252095" y="340359"/>
                </a:lnTo>
                <a:lnTo>
                  <a:pt x="261620" y="285749"/>
                </a:lnTo>
                <a:lnTo>
                  <a:pt x="261620" y="116839"/>
                </a:lnTo>
                <a:lnTo>
                  <a:pt x="260350" y="100329"/>
                </a:lnTo>
                <a:lnTo>
                  <a:pt x="259079" y="85089"/>
                </a:lnTo>
                <a:lnTo>
                  <a:pt x="257810" y="80009"/>
                </a:lnTo>
                <a:lnTo>
                  <a:pt x="256540" y="73659"/>
                </a:lnTo>
                <a:lnTo>
                  <a:pt x="255270" y="68579"/>
                </a:lnTo>
                <a:lnTo>
                  <a:pt x="254000" y="64769"/>
                </a:lnTo>
                <a:lnTo>
                  <a:pt x="251460" y="596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9392920" y="4721859"/>
            <a:ext cx="281939" cy="4191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8351519" y="507301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7746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8351520" y="4726940"/>
            <a:ext cx="116839" cy="307340"/>
          </a:xfrm>
          <a:custGeom>
            <a:avLst/>
            <a:gdLst/>
            <a:ahLst/>
            <a:cxnLst/>
            <a:rect l="l" t="t" r="r" b="b"/>
            <a:pathLst>
              <a:path w="116840" h="307339">
                <a:moveTo>
                  <a:pt x="0" y="307340"/>
                </a:moveTo>
                <a:lnTo>
                  <a:pt x="116839" y="307340"/>
                </a:lnTo>
                <a:lnTo>
                  <a:pt x="116839" y="0"/>
                </a:lnTo>
                <a:lnTo>
                  <a:pt x="0" y="0"/>
                </a:lnTo>
                <a:lnTo>
                  <a:pt x="0" y="307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8351519" y="4726940"/>
            <a:ext cx="186690" cy="384810"/>
          </a:xfrm>
          <a:custGeom>
            <a:avLst/>
            <a:gdLst/>
            <a:ahLst/>
            <a:cxnLst/>
            <a:rect l="l" t="t" r="r" b="b"/>
            <a:pathLst>
              <a:path w="186690" h="384810">
                <a:moveTo>
                  <a:pt x="116839" y="0"/>
                </a:moveTo>
                <a:lnTo>
                  <a:pt x="116839" y="307340"/>
                </a:lnTo>
                <a:lnTo>
                  <a:pt x="186689" y="307340"/>
                </a:lnTo>
                <a:lnTo>
                  <a:pt x="186689" y="384810"/>
                </a:lnTo>
                <a:lnTo>
                  <a:pt x="0" y="384810"/>
                </a:lnTo>
                <a:lnTo>
                  <a:pt x="0" y="0"/>
                </a:lnTo>
                <a:lnTo>
                  <a:pt x="1168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8563609" y="4719320"/>
            <a:ext cx="273050" cy="400050"/>
          </a:xfrm>
          <a:custGeom>
            <a:avLst/>
            <a:gdLst/>
            <a:ahLst/>
            <a:cxnLst/>
            <a:rect l="l" t="t" r="r" b="b"/>
            <a:pathLst>
              <a:path w="273050" h="400050">
                <a:moveTo>
                  <a:pt x="147320" y="0"/>
                </a:moveTo>
                <a:lnTo>
                  <a:pt x="116840" y="0"/>
                </a:lnTo>
                <a:lnTo>
                  <a:pt x="99060" y="2539"/>
                </a:lnTo>
                <a:lnTo>
                  <a:pt x="83820" y="5079"/>
                </a:lnTo>
                <a:lnTo>
                  <a:pt x="74930" y="7619"/>
                </a:lnTo>
                <a:lnTo>
                  <a:pt x="67310" y="10159"/>
                </a:lnTo>
                <a:lnTo>
                  <a:pt x="60960" y="13969"/>
                </a:lnTo>
                <a:lnTo>
                  <a:pt x="54610" y="16509"/>
                </a:lnTo>
                <a:lnTo>
                  <a:pt x="22860" y="40639"/>
                </a:lnTo>
                <a:lnTo>
                  <a:pt x="2540" y="81279"/>
                </a:lnTo>
                <a:lnTo>
                  <a:pt x="0" y="106679"/>
                </a:lnTo>
                <a:lnTo>
                  <a:pt x="0" y="281939"/>
                </a:lnTo>
                <a:lnTo>
                  <a:pt x="5080" y="323849"/>
                </a:lnTo>
                <a:lnTo>
                  <a:pt x="26670" y="365759"/>
                </a:lnTo>
                <a:lnTo>
                  <a:pt x="53340" y="383539"/>
                </a:lnTo>
                <a:lnTo>
                  <a:pt x="62230" y="388619"/>
                </a:lnTo>
                <a:lnTo>
                  <a:pt x="72390" y="391159"/>
                </a:lnTo>
                <a:lnTo>
                  <a:pt x="81280" y="393699"/>
                </a:lnTo>
                <a:lnTo>
                  <a:pt x="91440" y="396239"/>
                </a:lnTo>
                <a:lnTo>
                  <a:pt x="102870" y="397509"/>
                </a:lnTo>
                <a:lnTo>
                  <a:pt x="113030" y="398779"/>
                </a:lnTo>
                <a:lnTo>
                  <a:pt x="125730" y="400049"/>
                </a:lnTo>
                <a:lnTo>
                  <a:pt x="149860" y="400049"/>
                </a:lnTo>
                <a:lnTo>
                  <a:pt x="172720" y="397509"/>
                </a:lnTo>
                <a:lnTo>
                  <a:pt x="212090" y="386079"/>
                </a:lnTo>
                <a:lnTo>
                  <a:pt x="228600" y="375919"/>
                </a:lnTo>
                <a:lnTo>
                  <a:pt x="236220" y="372109"/>
                </a:lnTo>
                <a:lnTo>
                  <a:pt x="242570" y="367029"/>
                </a:lnTo>
                <a:lnTo>
                  <a:pt x="247650" y="360679"/>
                </a:lnTo>
                <a:lnTo>
                  <a:pt x="252730" y="355599"/>
                </a:lnTo>
                <a:lnTo>
                  <a:pt x="257810" y="349249"/>
                </a:lnTo>
                <a:lnTo>
                  <a:pt x="260350" y="344169"/>
                </a:lnTo>
                <a:lnTo>
                  <a:pt x="264160" y="337819"/>
                </a:lnTo>
                <a:lnTo>
                  <a:pt x="264668" y="335279"/>
                </a:lnTo>
                <a:lnTo>
                  <a:pt x="130810" y="335279"/>
                </a:lnTo>
                <a:lnTo>
                  <a:pt x="129540" y="334009"/>
                </a:lnTo>
                <a:lnTo>
                  <a:pt x="127000" y="334009"/>
                </a:lnTo>
                <a:lnTo>
                  <a:pt x="125730" y="332739"/>
                </a:lnTo>
                <a:lnTo>
                  <a:pt x="124460" y="332739"/>
                </a:lnTo>
                <a:lnTo>
                  <a:pt x="119380" y="327659"/>
                </a:lnTo>
                <a:lnTo>
                  <a:pt x="119380" y="326389"/>
                </a:lnTo>
                <a:lnTo>
                  <a:pt x="118110" y="325119"/>
                </a:lnTo>
                <a:lnTo>
                  <a:pt x="118110" y="323849"/>
                </a:lnTo>
                <a:lnTo>
                  <a:pt x="116840" y="321309"/>
                </a:lnTo>
                <a:lnTo>
                  <a:pt x="116840" y="317499"/>
                </a:lnTo>
                <a:lnTo>
                  <a:pt x="115570" y="313689"/>
                </a:lnTo>
                <a:lnTo>
                  <a:pt x="115570" y="87629"/>
                </a:lnTo>
                <a:lnTo>
                  <a:pt x="116840" y="82549"/>
                </a:lnTo>
                <a:lnTo>
                  <a:pt x="116840" y="78739"/>
                </a:lnTo>
                <a:lnTo>
                  <a:pt x="118110" y="76199"/>
                </a:lnTo>
                <a:lnTo>
                  <a:pt x="118110" y="74929"/>
                </a:lnTo>
                <a:lnTo>
                  <a:pt x="119380" y="73659"/>
                </a:lnTo>
                <a:lnTo>
                  <a:pt x="119380" y="72389"/>
                </a:lnTo>
                <a:lnTo>
                  <a:pt x="120650" y="71119"/>
                </a:lnTo>
                <a:lnTo>
                  <a:pt x="120650" y="69849"/>
                </a:lnTo>
                <a:lnTo>
                  <a:pt x="121920" y="69849"/>
                </a:lnTo>
                <a:lnTo>
                  <a:pt x="124460" y="67309"/>
                </a:lnTo>
                <a:lnTo>
                  <a:pt x="125730" y="67309"/>
                </a:lnTo>
                <a:lnTo>
                  <a:pt x="127000" y="66039"/>
                </a:lnTo>
                <a:lnTo>
                  <a:pt x="130810" y="66039"/>
                </a:lnTo>
                <a:lnTo>
                  <a:pt x="132080" y="64769"/>
                </a:lnTo>
                <a:lnTo>
                  <a:pt x="264922" y="64769"/>
                </a:lnTo>
                <a:lnTo>
                  <a:pt x="260350" y="53339"/>
                </a:lnTo>
                <a:lnTo>
                  <a:pt x="256540" y="46989"/>
                </a:lnTo>
                <a:lnTo>
                  <a:pt x="251460" y="41909"/>
                </a:lnTo>
                <a:lnTo>
                  <a:pt x="246380" y="35559"/>
                </a:lnTo>
                <a:lnTo>
                  <a:pt x="241300" y="30479"/>
                </a:lnTo>
                <a:lnTo>
                  <a:pt x="234950" y="25399"/>
                </a:lnTo>
                <a:lnTo>
                  <a:pt x="227330" y="21589"/>
                </a:lnTo>
                <a:lnTo>
                  <a:pt x="219710" y="16509"/>
                </a:lnTo>
                <a:lnTo>
                  <a:pt x="201930" y="8889"/>
                </a:lnTo>
                <a:lnTo>
                  <a:pt x="181610" y="3809"/>
                </a:lnTo>
                <a:lnTo>
                  <a:pt x="171450" y="2539"/>
                </a:lnTo>
                <a:lnTo>
                  <a:pt x="158750" y="1269"/>
                </a:lnTo>
                <a:lnTo>
                  <a:pt x="147320" y="0"/>
                </a:lnTo>
                <a:close/>
              </a:path>
              <a:path w="273050" h="400050">
                <a:moveTo>
                  <a:pt x="273050" y="238759"/>
                </a:moveTo>
                <a:lnTo>
                  <a:pt x="157480" y="238759"/>
                </a:lnTo>
                <a:lnTo>
                  <a:pt x="157480" y="300989"/>
                </a:lnTo>
                <a:lnTo>
                  <a:pt x="156210" y="312419"/>
                </a:lnTo>
                <a:lnTo>
                  <a:pt x="156210" y="317499"/>
                </a:lnTo>
                <a:lnTo>
                  <a:pt x="154940" y="321309"/>
                </a:lnTo>
                <a:lnTo>
                  <a:pt x="153670" y="323849"/>
                </a:lnTo>
                <a:lnTo>
                  <a:pt x="153670" y="327659"/>
                </a:lnTo>
                <a:lnTo>
                  <a:pt x="152400" y="328929"/>
                </a:lnTo>
                <a:lnTo>
                  <a:pt x="151130" y="328929"/>
                </a:lnTo>
                <a:lnTo>
                  <a:pt x="151130" y="330199"/>
                </a:lnTo>
                <a:lnTo>
                  <a:pt x="148590" y="332739"/>
                </a:lnTo>
                <a:lnTo>
                  <a:pt x="147320" y="332739"/>
                </a:lnTo>
                <a:lnTo>
                  <a:pt x="146050" y="334009"/>
                </a:lnTo>
                <a:lnTo>
                  <a:pt x="143510" y="334009"/>
                </a:lnTo>
                <a:lnTo>
                  <a:pt x="142240" y="335279"/>
                </a:lnTo>
                <a:lnTo>
                  <a:pt x="264668" y="335279"/>
                </a:lnTo>
                <a:lnTo>
                  <a:pt x="265430" y="331469"/>
                </a:lnTo>
                <a:lnTo>
                  <a:pt x="267970" y="322579"/>
                </a:lnTo>
                <a:lnTo>
                  <a:pt x="269240" y="313689"/>
                </a:lnTo>
                <a:lnTo>
                  <a:pt x="270510" y="303529"/>
                </a:lnTo>
                <a:lnTo>
                  <a:pt x="273050" y="280669"/>
                </a:lnTo>
                <a:lnTo>
                  <a:pt x="273050" y="238759"/>
                </a:lnTo>
                <a:close/>
              </a:path>
              <a:path w="273050" h="400050">
                <a:moveTo>
                  <a:pt x="264922" y="64769"/>
                </a:moveTo>
                <a:lnTo>
                  <a:pt x="143510" y="64769"/>
                </a:lnTo>
                <a:lnTo>
                  <a:pt x="144780" y="66039"/>
                </a:lnTo>
                <a:lnTo>
                  <a:pt x="147320" y="66039"/>
                </a:lnTo>
                <a:lnTo>
                  <a:pt x="148590" y="67309"/>
                </a:lnTo>
                <a:lnTo>
                  <a:pt x="149860" y="67309"/>
                </a:lnTo>
                <a:lnTo>
                  <a:pt x="149860" y="68579"/>
                </a:lnTo>
                <a:lnTo>
                  <a:pt x="151130" y="68579"/>
                </a:lnTo>
                <a:lnTo>
                  <a:pt x="151130" y="69849"/>
                </a:lnTo>
                <a:lnTo>
                  <a:pt x="152400" y="69849"/>
                </a:lnTo>
                <a:lnTo>
                  <a:pt x="153670" y="71119"/>
                </a:lnTo>
                <a:lnTo>
                  <a:pt x="153670" y="73659"/>
                </a:lnTo>
                <a:lnTo>
                  <a:pt x="154940" y="77469"/>
                </a:lnTo>
                <a:lnTo>
                  <a:pt x="156210" y="80009"/>
                </a:lnTo>
                <a:lnTo>
                  <a:pt x="156210" y="85089"/>
                </a:lnTo>
                <a:lnTo>
                  <a:pt x="157480" y="95249"/>
                </a:lnTo>
                <a:lnTo>
                  <a:pt x="157480" y="175259"/>
                </a:lnTo>
                <a:lnTo>
                  <a:pt x="273050" y="175259"/>
                </a:lnTo>
                <a:lnTo>
                  <a:pt x="273050" y="114299"/>
                </a:lnTo>
                <a:lnTo>
                  <a:pt x="270510" y="91439"/>
                </a:lnTo>
                <a:lnTo>
                  <a:pt x="267970" y="73659"/>
                </a:lnTo>
                <a:lnTo>
                  <a:pt x="265430" y="66039"/>
                </a:lnTo>
                <a:lnTo>
                  <a:pt x="264922" y="647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8563609" y="4719320"/>
            <a:ext cx="273050" cy="400050"/>
          </a:xfrm>
          <a:custGeom>
            <a:avLst/>
            <a:gdLst/>
            <a:ahLst/>
            <a:cxnLst/>
            <a:rect l="l" t="t" r="r" b="b"/>
            <a:pathLst>
              <a:path w="273050" h="400050">
                <a:moveTo>
                  <a:pt x="273050" y="175259"/>
                </a:moveTo>
                <a:lnTo>
                  <a:pt x="157480" y="175259"/>
                </a:lnTo>
                <a:lnTo>
                  <a:pt x="157480" y="109219"/>
                </a:lnTo>
                <a:lnTo>
                  <a:pt x="157480" y="95249"/>
                </a:lnTo>
                <a:lnTo>
                  <a:pt x="156210" y="85089"/>
                </a:lnTo>
                <a:lnTo>
                  <a:pt x="156210" y="80009"/>
                </a:lnTo>
                <a:lnTo>
                  <a:pt x="154940" y="77469"/>
                </a:lnTo>
                <a:lnTo>
                  <a:pt x="153670" y="73659"/>
                </a:lnTo>
                <a:lnTo>
                  <a:pt x="153670" y="72389"/>
                </a:lnTo>
                <a:lnTo>
                  <a:pt x="153670" y="71119"/>
                </a:lnTo>
                <a:lnTo>
                  <a:pt x="152400" y="69849"/>
                </a:lnTo>
                <a:lnTo>
                  <a:pt x="151130" y="69849"/>
                </a:lnTo>
                <a:lnTo>
                  <a:pt x="151130" y="68579"/>
                </a:lnTo>
                <a:lnTo>
                  <a:pt x="149860" y="68579"/>
                </a:lnTo>
                <a:lnTo>
                  <a:pt x="149860" y="67309"/>
                </a:lnTo>
                <a:lnTo>
                  <a:pt x="148590" y="67309"/>
                </a:lnTo>
                <a:lnTo>
                  <a:pt x="147320" y="66039"/>
                </a:lnTo>
                <a:lnTo>
                  <a:pt x="146050" y="66039"/>
                </a:lnTo>
                <a:lnTo>
                  <a:pt x="144780" y="66039"/>
                </a:lnTo>
                <a:lnTo>
                  <a:pt x="143510" y="64769"/>
                </a:lnTo>
                <a:lnTo>
                  <a:pt x="132080" y="64769"/>
                </a:lnTo>
                <a:lnTo>
                  <a:pt x="130810" y="66039"/>
                </a:lnTo>
                <a:lnTo>
                  <a:pt x="129540" y="66039"/>
                </a:lnTo>
                <a:lnTo>
                  <a:pt x="128270" y="66039"/>
                </a:lnTo>
                <a:lnTo>
                  <a:pt x="127000" y="66039"/>
                </a:lnTo>
                <a:lnTo>
                  <a:pt x="125730" y="67309"/>
                </a:lnTo>
                <a:lnTo>
                  <a:pt x="124460" y="67309"/>
                </a:lnTo>
                <a:lnTo>
                  <a:pt x="123190" y="68579"/>
                </a:lnTo>
                <a:lnTo>
                  <a:pt x="121920" y="69849"/>
                </a:lnTo>
                <a:lnTo>
                  <a:pt x="120650" y="69849"/>
                </a:lnTo>
                <a:lnTo>
                  <a:pt x="120650" y="71119"/>
                </a:lnTo>
                <a:lnTo>
                  <a:pt x="119380" y="72389"/>
                </a:lnTo>
                <a:lnTo>
                  <a:pt x="119380" y="73659"/>
                </a:lnTo>
                <a:lnTo>
                  <a:pt x="118110" y="74929"/>
                </a:lnTo>
                <a:lnTo>
                  <a:pt x="118110" y="76199"/>
                </a:lnTo>
                <a:lnTo>
                  <a:pt x="116840" y="78739"/>
                </a:lnTo>
                <a:lnTo>
                  <a:pt x="116840" y="82549"/>
                </a:lnTo>
                <a:lnTo>
                  <a:pt x="115570" y="87629"/>
                </a:lnTo>
                <a:lnTo>
                  <a:pt x="115570" y="97789"/>
                </a:lnTo>
                <a:lnTo>
                  <a:pt x="115570" y="111759"/>
                </a:lnTo>
                <a:lnTo>
                  <a:pt x="115570" y="289559"/>
                </a:lnTo>
                <a:lnTo>
                  <a:pt x="115570" y="303529"/>
                </a:lnTo>
                <a:lnTo>
                  <a:pt x="115570" y="313689"/>
                </a:lnTo>
                <a:lnTo>
                  <a:pt x="116840" y="317499"/>
                </a:lnTo>
                <a:lnTo>
                  <a:pt x="116840" y="321309"/>
                </a:lnTo>
                <a:lnTo>
                  <a:pt x="118110" y="323849"/>
                </a:lnTo>
                <a:lnTo>
                  <a:pt x="118110" y="325119"/>
                </a:lnTo>
                <a:lnTo>
                  <a:pt x="119380" y="326389"/>
                </a:lnTo>
                <a:lnTo>
                  <a:pt x="119380" y="327659"/>
                </a:lnTo>
                <a:lnTo>
                  <a:pt x="120650" y="328929"/>
                </a:lnTo>
                <a:lnTo>
                  <a:pt x="121920" y="330199"/>
                </a:lnTo>
                <a:lnTo>
                  <a:pt x="123190" y="331469"/>
                </a:lnTo>
                <a:lnTo>
                  <a:pt x="124460" y="332739"/>
                </a:lnTo>
                <a:lnTo>
                  <a:pt x="125730" y="332739"/>
                </a:lnTo>
                <a:lnTo>
                  <a:pt x="127000" y="334009"/>
                </a:lnTo>
                <a:lnTo>
                  <a:pt x="129540" y="334009"/>
                </a:lnTo>
                <a:lnTo>
                  <a:pt x="130810" y="335279"/>
                </a:lnTo>
                <a:lnTo>
                  <a:pt x="142240" y="335279"/>
                </a:lnTo>
                <a:lnTo>
                  <a:pt x="143510" y="334009"/>
                </a:lnTo>
                <a:lnTo>
                  <a:pt x="144780" y="334009"/>
                </a:lnTo>
                <a:lnTo>
                  <a:pt x="146050" y="334009"/>
                </a:lnTo>
                <a:lnTo>
                  <a:pt x="147320" y="332739"/>
                </a:lnTo>
                <a:lnTo>
                  <a:pt x="148590" y="332739"/>
                </a:lnTo>
                <a:lnTo>
                  <a:pt x="149860" y="331469"/>
                </a:lnTo>
                <a:lnTo>
                  <a:pt x="151130" y="330199"/>
                </a:lnTo>
                <a:lnTo>
                  <a:pt x="151130" y="328929"/>
                </a:lnTo>
                <a:lnTo>
                  <a:pt x="152400" y="328929"/>
                </a:lnTo>
                <a:lnTo>
                  <a:pt x="153670" y="327659"/>
                </a:lnTo>
                <a:lnTo>
                  <a:pt x="153670" y="326389"/>
                </a:lnTo>
                <a:lnTo>
                  <a:pt x="153670" y="325119"/>
                </a:lnTo>
                <a:lnTo>
                  <a:pt x="153670" y="323849"/>
                </a:lnTo>
                <a:lnTo>
                  <a:pt x="154940" y="321309"/>
                </a:lnTo>
                <a:lnTo>
                  <a:pt x="156210" y="317499"/>
                </a:lnTo>
                <a:lnTo>
                  <a:pt x="156210" y="312419"/>
                </a:lnTo>
                <a:lnTo>
                  <a:pt x="157480" y="300989"/>
                </a:lnTo>
                <a:lnTo>
                  <a:pt x="157480" y="285749"/>
                </a:lnTo>
                <a:lnTo>
                  <a:pt x="157480" y="238759"/>
                </a:lnTo>
                <a:lnTo>
                  <a:pt x="273050" y="238759"/>
                </a:lnTo>
                <a:lnTo>
                  <a:pt x="273050" y="252729"/>
                </a:lnTo>
                <a:lnTo>
                  <a:pt x="273050" y="280669"/>
                </a:lnTo>
                <a:lnTo>
                  <a:pt x="270510" y="303529"/>
                </a:lnTo>
                <a:lnTo>
                  <a:pt x="269240" y="313689"/>
                </a:lnTo>
                <a:lnTo>
                  <a:pt x="267970" y="322579"/>
                </a:lnTo>
                <a:lnTo>
                  <a:pt x="265430" y="331469"/>
                </a:lnTo>
                <a:lnTo>
                  <a:pt x="264160" y="337819"/>
                </a:lnTo>
                <a:lnTo>
                  <a:pt x="260350" y="344169"/>
                </a:lnTo>
                <a:lnTo>
                  <a:pt x="257810" y="349249"/>
                </a:lnTo>
                <a:lnTo>
                  <a:pt x="252730" y="355599"/>
                </a:lnTo>
                <a:lnTo>
                  <a:pt x="247650" y="360679"/>
                </a:lnTo>
                <a:lnTo>
                  <a:pt x="242570" y="367029"/>
                </a:lnTo>
                <a:lnTo>
                  <a:pt x="236220" y="372109"/>
                </a:lnTo>
                <a:lnTo>
                  <a:pt x="228600" y="375919"/>
                </a:lnTo>
                <a:lnTo>
                  <a:pt x="220980" y="380999"/>
                </a:lnTo>
                <a:lnTo>
                  <a:pt x="212090" y="386079"/>
                </a:lnTo>
                <a:lnTo>
                  <a:pt x="201930" y="389889"/>
                </a:lnTo>
                <a:lnTo>
                  <a:pt x="193040" y="392429"/>
                </a:lnTo>
                <a:lnTo>
                  <a:pt x="182880" y="394969"/>
                </a:lnTo>
                <a:lnTo>
                  <a:pt x="172720" y="397509"/>
                </a:lnTo>
                <a:lnTo>
                  <a:pt x="161290" y="398779"/>
                </a:lnTo>
                <a:lnTo>
                  <a:pt x="149860" y="400049"/>
                </a:lnTo>
                <a:lnTo>
                  <a:pt x="138430" y="400049"/>
                </a:lnTo>
                <a:lnTo>
                  <a:pt x="125730" y="400049"/>
                </a:lnTo>
                <a:lnTo>
                  <a:pt x="113030" y="398779"/>
                </a:lnTo>
                <a:lnTo>
                  <a:pt x="102870" y="397509"/>
                </a:lnTo>
                <a:lnTo>
                  <a:pt x="91440" y="396239"/>
                </a:lnTo>
                <a:lnTo>
                  <a:pt x="81280" y="393699"/>
                </a:lnTo>
                <a:lnTo>
                  <a:pt x="72390" y="391159"/>
                </a:lnTo>
                <a:lnTo>
                  <a:pt x="62230" y="388619"/>
                </a:lnTo>
                <a:lnTo>
                  <a:pt x="53340" y="383539"/>
                </a:lnTo>
                <a:lnTo>
                  <a:pt x="45720" y="379729"/>
                </a:lnTo>
                <a:lnTo>
                  <a:pt x="38100" y="375919"/>
                </a:lnTo>
                <a:lnTo>
                  <a:pt x="31750" y="370839"/>
                </a:lnTo>
                <a:lnTo>
                  <a:pt x="26670" y="365759"/>
                </a:lnTo>
                <a:lnTo>
                  <a:pt x="21590" y="359409"/>
                </a:lnTo>
                <a:lnTo>
                  <a:pt x="16510" y="353059"/>
                </a:lnTo>
                <a:lnTo>
                  <a:pt x="3810" y="314959"/>
                </a:lnTo>
                <a:lnTo>
                  <a:pt x="0" y="281939"/>
                </a:lnTo>
                <a:lnTo>
                  <a:pt x="0" y="255269"/>
                </a:lnTo>
                <a:lnTo>
                  <a:pt x="0" y="143509"/>
                </a:lnTo>
                <a:lnTo>
                  <a:pt x="0" y="123189"/>
                </a:lnTo>
                <a:lnTo>
                  <a:pt x="0" y="106679"/>
                </a:lnTo>
                <a:lnTo>
                  <a:pt x="1270" y="92709"/>
                </a:lnTo>
                <a:lnTo>
                  <a:pt x="2540" y="81279"/>
                </a:lnTo>
                <a:lnTo>
                  <a:pt x="3810" y="76199"/>
                </a:lnTo>
                <a:lnTo>
                  <a:pt x="5080" y="71119"/>
                </a:lnTo>
                <a:lnTo>
                  <a:pt x="7620" y="66039"/>
                </a:lnTo>
                <a:lnTo>
                  <a:pt x="10160" y="60959"/>
                </a:lnTo>
                <a:lnTo>
                  <a:pt x="12700" y="55879"/>
                </a:lnTo>
                <a:lnTo>
                  <a:pt x="36830" y="27939"/>
                </a:lnTo>
                <a:lnTo>
                  <a:pt x="41910" y="24129"/>
                </a:lnTo>
                <a:lnTo>
                  <a:pt x="48260" y="20319"/>
                </a:lnTo>
                <a:lnTo>
                  <a:pt x="54610" y="16509"/>
                </a:lnTo>
                <a:lnTo>
                  <a:pt x="60960" y="13969"/>
                </a:lnTo>
                <a:lnTo>
                  <a:pt x="67310" y="10159"/>
                </a:lnTo>
                <a:lnTo>
                  <a:pt x="74930" y="7619"/>
                </a:lnTo>
                <a:lnTo>
                  <a:pt x="83820" y="5079"/>
                </a:lnTo>
                <a:lnTo>
                  <a:pt x="91440" y="3809"/>
                </a:lnTo>
                <a:lnTo>
                  <a:pt x="99060" y="2539"/>
                </a:lnTo>
                <a:lnTo>
                  <a:pt x="107950" y="1269"/>
                </a:lnTo>
                <a:lnTo>
                  <a:pt x="116840" y="0"/>
                </a:lnTo>
                <a:lnTo>
                  <a:pt x="125730" y="0"/>
                </a:lnTo>
                <a:lnTo>
                  <a:pt x="134620" y="0"/>
                </a:lnTo>
                <a:lnTo>
                  <a:pt x="147320" y="0"/>
                </a:lnTo>
                <a:lnTo>
                  <a:pt x="158750" y="1269"/>
                </a:lnTo>
                <a:lnTo>
                  <a:pt x="171450" y="2539"/>
                </a:lnTo>
                <a:lnTo>
                  <a:pt x="181610" y="3809"/>
                </a:lnTo>
                <a:lnTo>
                  <a:pt x="191770" y="6349"/>
                </a:lnTo>
                <a:lnTo>
                  <a:pt x="201930" y="8889"/>
                </a:lnTo>
                <a:lnTo>
                  <a:pt x="210820" y="12699"/>
                </a:lnTo>
                <a:lnTo>
                  <a:pt x="219710" y="16509"/>
                </a:lnTo>
                <a:lnTo>
                  <a:pt x="227330" y="21589"/>
                </a:lnTo>
                <a:lnTo>
                  <a:pt x="234950" y="25399"/>
                </a:lnTo>
                <a:lnTo>
                  <a:pt x="241300" y="30479"/>
                </a:lnTo>
                <a:lnTo>
                  <a:pt x="246380" y="35559"/>
                </a:lnTo>
                <a:lnTo>
                  <a:pt x="251460" y="41909"/>
                </a:lnTo>
                <a:lnTo>
                  <a:pt x="256540" y="46989"/>
                </a:lnTo>
                <a:lnTo>
                  <a:pt x="260350" y="53339"/>
                </a:lnTo>
                <a:lnTo>
                  <a:pt x="262890" y="59689"/>
                </a:lnTo>
                <a:lnTo>
                  <a:pt x="265430" y="66039"/>
                </a:lnTo>
                <a:lnTo>
                  <a:pt x="273050" y="114299"/>
                </a:lnTo>
                <a:lnTo>
                  <a:pt x="273050" y="138429"/>
                </a:lnTo>
                <a:lnTo>
                  <a:pt x="273050" y="17525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8878569" y="507301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7746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8878569" y="4726940"/>
            <a:ext cx="115570" cy="307340"/>
          </a:xfrm>
          <a:custGeom>
            <a:avLst/>
            <a:gdLst/>
            <a:ahLst/>
            <a:cxnLst/>
            <a:rect l="l" t="t" r="r" b="b"/>
            <a:pathLst>
              <a:path w="115570" h="307339">
                <a:moveTo>
                  <a:pt x="0" y="307340"/>
                </a:moveTo>
                <a:lnTo>
                  <a:pt x="115570" y="307340"/>
                </a:lnTo>
                <a:lnTo>
                  <a:pt x="115570" y="0"/>
                </a:lnTo>
                <a:lnTo>
                  <a:pt x="0" y="0"/>
                </a:lnTo>
                <a:lnTo>
                  <a:pt x="0" y="307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8878569" y="4726940"/>
            <a:ext cx="186690" cy="384810"/>
          </a:xfrm>
          <a:custGeom>
            <a:avLst/>
            <a:gdLst/>
            <a:ahLst/>
            <a:cxnLst/>
            <a:rect l="l" t="t" r="r" b="b"/>
            <a:pathLst>
              <a:path w="186690" h="384810">
                <a:moveTo>
                  <a:pt x="115570" y="0"/>
                </a:moveTo>
                <a:lnTo>
                  <a:pt x="115570" y="307340"/>
                </a:lnTo>
                <a:lnTo>
                  <a:pt x="186689" y="307340"/>
                </a:lnTo>
                <a:lnTo>
                  <a:pt x="186689" y="384810"/>
                </a:lnTo>
                <a:lnTo>
                  <a:pt x="0" y="384810"/>
                </a:lnTo>
                <a:lnTo>
                  <a:pt x="0" y="0"/>
                </a:lnTo>
                <a:lnTo>
                  <a:pt x="1155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9088119" y="4845051"/>
            <a:ext cx="264160" cy="58419"/>
          </a:xfrm>
          <a:custGeom>
            <a:avLst/>
            <a:gdLst/>
            <a:ahLst/>
            <a:cxnLst/>
            <a:rect l="l" t="t" r="r" b="b"/>
            <a:pathLst>
              <a:path w="264159" h="58420">
                <a:moveTo>
                  <a:pt x="0" y="58420"/>
                </a:moveTo>
                <a:lnTo>
                  <a:pt x="264159" y="58420"/>
                </a:lnTo>
                <a:lnTo>
                  <a:pt x="26415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9088119" y="4936490"/>
            <a:ext cx="264160" cy="57150"/>
          </a:xfrm>
          <a:custGeom>
            <a:avLst/>
            <a:gdLst/>
            <a:ahLst/>
            <a:cxnLst/>
            <a:rect l="l" t="t" r="r" b="b"/>
            <a:pathLst>
              <a:path w="264159" h="57150">
                <a:moveTo>
                  <a:pt x="0" y="57150"/>
                </a:moveTo>
                <a:lnTo>
                  <a:pt x="264159" y="57150"/>
                </a:lnTo>
                <a:lnTo>
                  <a:pt x="26415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9088119" y="4834890"/>
            <a:ext cx="264160" cy="20320"/>
          </a:xfrm>
          <a:custGeom>
            <a:avLst/>
            <a:gdLst/>
            <a:ahLst/>
            <a:cxnLst/>
            <a:rect l="l" t="t" r="r" b="b"/>
            <a:pathLst>
              <a:path w="264159" h="20320">
                <a:moveTo>
                  <a:pt x="0" y="20320"/>
                </a:moveTo>
                <a:lnTo>
                  <a:pt x="264159" y="20320"/>
                </a:lnTo>
                <a:lnTo>
                  <a:pt x="264159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9352280" y="4834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9343390" y="4845051"/>
            <a:ext cx="19050" cy="58419"/>
          </a:xfrm>
          <a:custGeom>
            <a:avLst/>
            <a:gdLst/>
            <a:ahLst/>
            <a:cxnLst/>
            <a:rect l="l" t="t" r="r" b="b"/>
            <a:pathLst>
              <a:path w="19050" h="58420">
                <a:moveTo>
                  <a:pt x="19050" y="0"/>
                </a:moveTo>
                <a:lnTo>
                  <a:pt x="19050" y="58419"/>
                </a:lnTo>
                <a:lnTo>
                  <a:pt x="0" y="5841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9352280" y="49034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9088119" y="4893309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59" h="19050">
                <a:moveTo>
                  <a:pt x="0" y="19050"/>
                </a:moveTo>
                <a:lnTo>
                  <a:pt x="264159" y="19050"/>
                </a:lnTo>
                <a:lnTo>
                  <a:pt x="26415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9077959" y="49034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0"/>
                </a:move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9077959" y="4845051"/>
            <a:ext cx="19050" cy="58419"/>
          </a:xfrm>
          <a:custGeom>
            <a:avLst/>
            <a:gdLst/>
            <a:ahLst/>
            <a:cxnLst/>
            <a:rect l="l" t="t" r="r" b="b"/>
            <a:pathLst>
              <a:path w="19050" h="58420">
                <a:moveTo>
                  <a:pt x="0" y="58419"/>
                </a:moveTo>
                <a:lnTo>
                  <a:pt x="0" y="0"/>
                </a:lnTo>
                <a:lnTo>
                  <a:pt x="19050" y="0"/>
                </a:lnTo>
                <a:lnTo>
                  <a:pt x="19050" y="58419"/>
                </a:lnTo>
                <a:lnTo>
                  <a:pt x="0" y="5841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9077959" y="4834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9088119" y="4926329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59" h="19050">
                <a:moveTo>
                  <a:pt x="0" y="19050"/>
                </a:moveTo>
                <a:lnTo>
                  <a:pt x="264159" y="19050"/>
                </a:lnTo>
                <a:lnTo>
                  <a:pt x="26415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9352280" y="4926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9343390" y="493649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50"/>
                </a:lnTo>
                <a:lnTo>
                  <a:pt x="0" y="571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9352280" y="4993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9088119" y="4984750"/>
            <a:ext cx="264160" cy="19050"/>
          </a:xfrm>
          <a:custGeom>
            <a:avLst/>
            <a:gdLst/>
            <a:ahLst/>
            <a:cxnLst/>
            <a:rect l="l" t="t" r="r" b="b"/>
            <a:pathLst>
              <a:path w="264159" h="19050">
                <a:moveTo>
                  <a:pt x="0" y="19050"/>
                </a:moveTo>
                <a:lnTo>
                  <a:pt x="264159" y="19050"/>
                </a:lnTo>
                <a:lnTo>
                  <a:pt x="26415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9077959" y="4993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9077959" y="493649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0" y="57150"/>
                </a:moveTo>
                <a:lnTo>
                  <a:pt x="0" y="0"/>
                </a:lnTo>
                <a:lnTo>
                  <a:pt x="19050" y="0"/>
                </a:lnTo>
                <a:lnTo>
                  <a:pt x="19050" y="57150"/>
                </a:lnTo>
                <a:lnTo>
                  <a:pt x="0" y="571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9077959" y="4926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9390380" y="4719320"/>
            <a:ext cx="261620" cy="400050"/>
          </a:xfrm>
          <a:custGeom>
            <a:avLst/>
            <a:gdLst/>
            <a:ahLst/>
            <a:cxnLst/>
            <a:rect l="l" t="t" r="r" b="b"/>
            <a:pathLst>
              <a:path w="261620" h="400050">
                <a:moveTo>
                  <a:pt x="152400" y="398779"/>
                </a:moveTo>
                <a:lnTo>
                  <a:pt x="118110" y="398779"/>
                </a:lnTo>
                <a:lnTo>
                  <a:pt x="137160" y="400049"/>
                </a:lnTo>
                <a:lnTo>
                  <a:pt x="144779" y="400049"/>
                </a:lnTo>
                <a:lnTo>
                  <a:pt x="152400" y="398779"/>
                </a:lnTo>
                <a:close/>
              </a:path>
              <a:path w="261620" h="400050">
                <a:moveTo>
                  <a:pt x="147320" y="1269"/>
                </a:moveTo>
                <a:lnTo>
                  <a:pt x="107950" y="1269"/>
                </a:lnTo>
                <a:lnTo>
                  <a:pt x="97790" y="2539"/>
                </a:lnTo>
                <a:lnTo>
                  <a:pt x="87629" y="5079"/>
                </a:lnTo>
                <a:lnTo>
                  <a:pt x="77470" y="6349"/>
                </a:lnTo>
                <a:lnTo>
                  <a:pt x="68579" y="8889"/>
                </a:lnTo>
                <a:lnTo>
                  <a:pt x="60960" y="12699"/>
                </a:lnTo>
                <a:lnTo>
                  <a:pt x="52070" y="16509"/>
                </a:lnTo>
                <a:lnTo>
                  <a:pt x="45720" y="20319"/>
                </a:lnTo>
                <a:lnTo>
                  <a:pt x="38100" y="25399"/>
                </a:lnTo>
                <a:lnTo>
                  <a:pt x="31750" y="29209"/>
                </a:lnTo>
                <a:lnTo>
                  <a:pt x="26670" y="34289"/>
                </a:lnTo>
                <a:lnTo>
                  <a:pt x="21590" y="40639"/>
                </a:lnTo>
                <a:lnTo>
                  <a:pt x="16510" y="45719"/>
                </a:lnTo>
                <a:lnTo>
                  <a:pt x="12700" y="52069"/>
                </a:lnTo>
                <a:lnTo>
                  <a:pt x="10160" y="58419"/>
                </a:lnTo>
                <a:lnTo>
                  <a:pt x="7620" y="66039"/>
                </a:lnTo>
                <a:lnTo>
                  <a:pt x="6350" y="73659"/>
                </a:lnTo>
                <a:lnTo>
                  <a:pt x="3810" y="82549"/>
                </a:lnTo>
                <a:lnTo>
                  <a:pt x="2540" y="91439"/>
                </a:lnTo>
                <a:lnTo>
                  <a:pt x="1270" y="101599"/>
                </a:lnTo>
                <a:lnTo>
                  <a:pt x="0" y="113029"/>
                </a:lnTo>
                <a:lnTo>
                  <a:pt x="0" y="290829"/>
                </a:lnTo>
                <a:lnTo>
                  <a:pt x="1270" y="307339"/>
                </a:lnTo>
                <a:lnTo>
                  <a:pt x="5079" y="326389"/>
                </a:lnTo>
                <a:lnTo>
                  <a:pt x="6350" y="331469"/>
                </a:lnTo>
                <a:lnTo>
                  <a:pt x="8890" y="335279"/>
                </a:lnTo>
                <a:lnTo>
                  <a:pt x="10160" y="340359"/>
                </a:lnTo>
                <a:lnTo>
                  <a:pt x="12700" y="345439"/>
                </a:lnTo>
                <a:lnTo>
                  <a:pt x="15240" y="349249"/>
                </a:lnTo>
                <a:lnTo>
                  <a:pt x="17779" y="354329"/>
                </a:lnTo>
                <a:lnTo>
                  <a:pt x="21590" y="358139"/>
                </a:lnTo>
                <a:lnTo>
                  <a:pt x="25400" y="363219"/>
                </a:lnTo>
                <a:lnTo>
                  <a:pt x="27940" y="367029"/>
                </a:lnTo>
                <a:lnTo>
                  <a:pt x="33020" y="370839"/>
                </a:lnTo>
                <a:lnTo>
                  <a:pt x="36829" y="374649"/>
                </a:lnTo>
                <a:lnTo>
                  <a:pt x="41910" y="378459"/>
                </a:lnTo>
                <a:lnTo>
                  <a:pt x="46990" y="380999"/>
                </a:lnTo>
                <a:lnTo>
                  <a:pt x="52070" y="384809"/>
                </a:lnTo>
                <a:lnTo>
                  <a:pt x="64770" y="389889"/>
                </a:lnTo>
                <a:lnTo>
                  <a:pt x="71120" y="391159"/>
                </a:lnTo>
                <a:lnTo>
                  <a:pt x="77470" y="393699"/>
                </a:lnTo>
                <a:lnTo>
                  <a:pt x="100329" y="397509"/>
                </a:lnTo>
                <a:lnTo>
                  <a:pt x="109220" y="398779"/>
                </a:lnTo>
                <a:lnTo>
                  <a:pt x="158750" y="398779"/>
                </a:lnTo>
                <a:lnTo>
                  <a:pt x="166370" y="397509"/>
                </a:lnTo>
                <a:lnTo>
                  <a:pt x="191770" y="392429"/>
                </a:lnTo>
                <a:lnTo>
                  <a:pt x="198120" y="389889"/>
                </a:lnTo>
                <a:lnTo>
                  <a:pt x="203200" y="387349"/>
                </a:lnTo>
                <a:lnTo>
                  <a:pt x="209550" y="384809"/>
                </a:lnTo>
                <a:lnTo>
                  <a:pt x="214629" y="382269"/>
                </a:lnTo>
                <a:lnTo>
                  <a:pt x="229870" y="370839"/>
                </a:lnTo>
                <a:lnTo>
                  <a:pt x="233679" y="367029"/>
                </a:lnTo>
                <a:lnTo>
                  <a:pt x="237490" y="361949"/>
                </a:lnTo>
                <a:lnTo>
                  <a:pt x="245110" y="354329"/>
                </a:lnTo>
                <a:lnTo>
                  <a:pt x="247650" y="349249"/>
                </a:lnTo>
                <a:lnTo>
                  <a:pt x="251460" y="344169"/>
                </a:lnTo>
                <a:lnTo>
                  <a:pt x="252729" y="340359"/>
                </a:lnTo>
                <a:lnTo>
                  <a:pt x="123190" y="340359"/>
                </a:lnTo>
                <a:lnTo>
                  <a:pt x="123190" y="339089"/>
                </a:lnTo>
                <a:lnTo>
                  <a:pt x="120650" y="339089"/>
                </a:lnTo>
                <a:lnTo>
                  <a:pt x="119379" y="337819"/>
                </a:lnTo>
                <a:lnTo>
                  <a:pt x="118110" y="337819"/>
                </a:lnTo>
                <a:lnTo>
                  <a:pt x="116840" y="336549"/>
                </a:lnTo>
                <a:lnTo>
                  <a:pt x="116840" y="335279"/>
                </a:lnTo>
                <a:lnTo>
                  <a:pt x="114300" y="335279"/>
                </a:lnTo>
                <a:lnTo>
                  <a:pt x="114300" y="331469"/>
                </a:lnTo>
                <a:lnTo>
                  <a:pt x="113029" y="328929"/>
                </a:lnTo>
                <a:lnTo>
                  <a:pt x="111760" y="325119"/>
                </a:lnTo>
                <a:lnTo>
                  <a:pt x="111654" y="307339"/>
                </a:lnTo>
                <a:lnTo>
                  <a:pt x="110490" y="293369"/>
                </a:lnTo>
                <a:lnTo>
                  <a:pt x="110490" y="105409"/>
                </a:lnTo>
                <a:lnTo>
                  <a:pt x="111760" y="92709"/>
                </a:lnTo>
                <a:lnTo>
                  <a:pt x="111760" y="77469"/>
                </a:lnTo>
                <a:lnTo>
                  <a:pt x="113029" y="72389"/>
                </a:lnTo>
                <a:lnTo>
                  <a:pt x="114300" y="69849"/>
                </a:lnTo>
                <a:lnTo>
                  <a:pt x="114300" y="67309"/>
                </a:lnTo>
                <a:lnTo>
                  <a:pt x="115570" y="66039"/>
                </a:lnTo>
                <a:lnTo>
                  <a:pt x="116840" y="66039"/>
                </a:lnTo>
                <a:lnTo>
                  <a:pt x="116840" y="64769"/>
                </a:lnTo>
                <a:lnTo>
                  <a:pt x="119379" y="62229"/>
                </a:lnTo>
                <a:lnTo>
                  <a:pt x="120650" y="62229"/>
                </a:lnTo>
                <a:lnTo>
                  <a:pt x="120650" y="60959"/>
                </a:lnTo>
                <a:lnTo>
                  <a:pt x="123190" y="60959"/>
                </a:lnTo>
                <a:lnTo>
                  <a:pt x="124460" y="59689"/>
                </a:lnTo>
                <a:lnTo>
                  <a:pt x="251460" y="59689"/>
                </a:lnTo>
                <a:lnTo>
                  <a:pt x="248920" y="55879"/>
                </a:lnTo>
                <a:lnTo>
                  <a:pt x="247650" y="50799"/>
                </a:lnTo>
                <a:lnTo>
                  <a:pt x="243840" y="46989"/>
                </a:lnTo>
                <a:lnTo>
                  <a:pt x="219710" y="24129"/>
                </a:lnTo>
                <a:lnTo>
                  <a:pt x="214629" y="20319"/>
                </a:lnTo>
                <a:lnTo>
                  <a:pt x="208279" y="17779"/>
                </a:lnTo>
                <a:lnTo>
                  <a:pt x="201929" y="13969"/>
                </a:lnTo>
                <a:lnTo>
                  <a:pt x="179070" y="6349"/>
                </a:lnTo>
                <a:lnTo>
                  <a:pt x="171450" y="5079"/>
                </a:lnTo>
                <a:lnTo>
                  <a:pt x="163829" y="2539"/>
                </a:lnTo>
                <a:lnTo>
                  <a:pt x="154940" y="2539"/>
                </a:lnTo>
                <a:lnTo>
                  <a:pt x="147320" y="1269"/>
                </a:lnTo>
                <a:close/>
              </a:path>
              <a:path w="261620" h="400050">
                <a:moveTo>
                  <a:pt x="251460" y="59689"/>
                </a:moveTo>
                <a:lnTo>
                  <a:pt x="138429" y="59689"/>
                </a:lnTo>
                <a:lnTo>
                  <a:pt x="139700" y="60959"/>
                </a:lnTo>
                <a:lnTo>
                  <a:pt x="142240" y="60959"/>
                </a:lnTo>
                <a:lnTo>
                  <a:pt x="144779" y="63499"/>
                </a:lnTo>
                <a:lnTo>
                  <a:pt x="146050" y="63499"/>
                </a:lnTo>
                <a:lnTo>
                  <a:pt x="146050" y="66039"/>
                </a:lnTo>
                <a:lnTo>
                  <a:pt x="147320" y="66039"/>
                </a:lnTo>
                <a:lnTo>
                  <a:pt x="147320" y="68579"/>
                </a:lnTo>
                <a:lnTo>
                  <a:pt x="148590" y="69849"/>
                </a:lnTo>
                <a:lnTo>
                  <a:pt x="148590" y="72389"/>
                </a:lnTo>
                <a:lnTo>
                  <a:pt x="149860" y="76199"/>
                </a:lnTo>
                <a:lnTo>
                  <a:pt x="149975" y="92709"/>
                </a:lnTo>
                <a:lnTo>
                  <a:pt x="151129" y="105409"/>
                </a:lnTo>
                <a:lnTo>
                  <a:pt x="151129" y="295909"/>
                </a:lnTo>
                <a:lnTo>
                  <a:pt x="149987" y="307339"/>
                </a:lnTo>
                <a:lnTo>
                  <a:pt x="149860" y="322579"/>
                </a:lnTo>
                <a:lnTo>
                  <a:pt x="147320" y="330199"/>
                </a:lnTo>
                <a:lnTo>
                  <a:pt x="147320" y="332739"/>
                </a:lnTo>
                <a:lnTo>
                  <a:pt x="146050" y="334009"/>
                </a:lnTo>
                <a:lnTo>
                  <a:pt x="146050" y="335279"/>
                </a:lnTo>
                <a:lnTo>
                  <a:pt x="144779" y="335279"/>
                </a:lnTo>
                <a:lnTo>
                  <a:pt x="143510" y="336549"/>
                </a:lnTo>
                <a:lnTo>
                  <a:pt x="143510" y="337819"/>
                </a:lnTo>
                <a:lnTo>
                  <a:pt x="140970" y="337819"/>
                </a:lnTo>
                <a:lnTo>
                  <a:pt x="140970" y="339089"/>
                </a:lnTo>
                <a:lnTo>
                  <a:pt x="138429" y="339089"/>
                </a:lnTo>
                <a:lnTo>
                  <a:pt x="138429" y="340359"/>
                </a:lnTo>
                <a:lnTo>
                  <a:pt x="252729" y="340359"/>
                </a:lnTo>
                <a:lnTo>
                  <a:pt x="255270" y="335279"/>
                </a:lnTo>
                <a:lnTo>
                  <a:pt x="256540" y="330199"/>
                </a:lnTo>
                <a:lnTo>
                  <a:pt x="257810" y="323849"/>
                </a:lnTo>
                <a:lnTo>
                  <a:pt x="259079" y="318769"/>
                </a:lnTo>
                <a:lnTo>
                  <a:pt x="260350" y="303529"/>
                </a:lnTo>
                <a:lnTo>
                  <a:pt x="261620" y="287019"/>
                </a:lnTo>
                <a:lnTo>
                  <a:pt x="261620" y="116839"/>
                </a:lnTo>
                <a:lnTo>
                  <a:pt x="260350" y="100329"/>
                </a:lnTo>
                <a:lnTo>
                  <a:pt x="259079" y="85089"/>
                </a:lnTo>
                <a:lnTo>
                  <a:pt x="257810" y="80009"/>
                </a:lnTo>
                <a:lnTo>
                  <a:pt x="256540" y="73659"/>
                </a:lnTo>
                <a:lnTo>
                  <a:pt x="255270" y="68579"/>
                </a:lnTo>
                <a:lnTo>
                  <a:pt x="254000" y="64769"/>
                </a:lnTo>
                <a:lnTo>
                  <a:pt x="251460" y="59689"/>
                </a:lnTo>
                <a:close/>
              </a:path>
              <a:path w="261620" h="400050">
                <a:moveTo>
                  <a:pt x="129540" y="0"/>
                </a:moveTo>
                <a:lnTo>
                  <a:pt x="118110" y="1269"/>
                </a:lnTo>
                <a:lnTo>
                  <a:pt x="138429" y="1269"/>
                </a:lnTo>
                <a:lnTo>
                  <a:pt x="1295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9380220" y="4710429"/>
            <a:ext cx="281939" cy="41783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903979" y="5133340"/>
            <a:ext cx="261620" cy="449580"/>
          </a:xfrm>
          <a:custGeom>
            <a:avLst/>
            <a:gdLst/>
            <a:ahLst/>
            <a:cxnLst/>
            <a:rect l="l" t="t" r="r" b="b"/>
            <a:pathLst>
              <a:path w="261619" h="449579">
                <a:moveTo>
                  <a:pt x="152400" y="448310"/>
                </a:moveTo>
                <a:lnTo>
                  <a:pt x="118109" y="448310"/>
                </a:lnTo>
                <a:lnTo>
                  <a:pt x="127000" y="449580"/>
                </a:lnTo>
                <a:lnTo>
                  <a:pt x="144780" y="449580"/>
                </a:lnTo>
                <a:lnTo>
                  <a:pt x="152400" y="448310"/>
                </a:lnTo>
                <a:close/>
              </a:path>
              <a:path w="261619" h="449579">
                <a:moveTo>
                  <a:pt x="147319" y="0"/>
                </a:moveTo>
                <a:lnTo>
                  <a:pt x="118109" y="0"/>
                </a:lnTo>
                <a:lnTo>
                  <a:pt x="97789" y="2540"/>
                </a:lnTo>
                <a:lnTo>
                  <a:pt x="60959" y="13970"/>
                </a:lnTo>
                <a:lnTo>
                  <a:pt x="26669" y="39370"/>
                </a:lnTo>
                <a:lnTo>
                  <a:pt x="21589" y="44450"/>
                </a:lnTo>
                <a:lnTo>
                  <a:pt x="17780" y="50800"/>
                </a:lnTo>
                <a:lnTo>
                  <a:pt x="10159" y="66040"/>
                </a:lnTo>
                <a:lnTo>
                  <a:pt x="8889" y="73660"/>
                </a:lnTo>
                <a:lnTo>
                  <a:pt x="3809" y="91440"/>
                </a:lnTo>
                <a:lnTo>
                  <a:pt x="1269" y="114300"/>
                </a:lnTo>
                <a:lnTo>
                  <a:pt x="1269" y="127000"/>
                </a:lnTo>
                <a:lnTo>
                  <a:pt x="0" y="154940"/>
                </a:lnTo>
                <a:lnTo>
                  <a:pt x="0" y="327660"/>
                </a:lnTo>
                <a:lnTo>
                  <a:pt x="1269" y="345440"/>
                </a:lnTo>
                <a:lnTo>
                  <a:pt x="3809" y="360680"/>
                </a:lnTo>
                <a:lnTo>
                  <a:pt x="5080" y="367030"/>
                </a:lnTo>
                <a:lnTo>
                  <a:pt x="6350" y="372110"/>
                </a:lnTo>
                <a:lnTo>
                  <a:pt x="8889" y="378460"/>
                </a:lnTo>
                <a:lnTo>
                  <a:pt x="10159" y="383540"/>
                </a:lnTo>
                <a:lnTo>
                  <a:pt x="12700" y="387350"/>
                </a:lnTo>
                <a:lnTo>
                  <a:pt x="15239" y="392430"/>
                </a:lnTo>
                <a:lnTo>
                  <a:pt x="19050" y="397510"/>
                </a:lnTo>
                <a:lnTo>
                  <a:pt x="46989" y="429260"/>
                </a:lnTo>
                <a:lnTo>
                  <a:pt x="53339" y="431800"/>
                </a:lnTo>
                <a:lnTo>
                  <a:pt x="58419" y="435610"/>
                </a:lnTo>
                <a:lnTo>
                  <a:pt x="71119" y="440690"/>
                </a:lnTo>
                <a:lnTo>
                  <a:pt x="77469" y="441960"/>
                </a:lnTo>
                <a:lnTo>
                  <a:pt x="85089" y="444500"/>
                </a:lnTo>
                <a:lnTo>
                  <a:pt x="100330" y="447040"/>
                </a:lnTo>
                <a:lnTo>
                  <a:pt x="109219" y="448310"/>
                </a:lnTo>
                <a:lnTo>
                  <a:pt x="160019" y="448310"/>
                </a:lnTo>
                <a:lnTo>
                  <a:pt x="185419" y="443230"/>
                </a:lnTo>
                <a:lnTo>
                  <a:pt x="198119" y="438150"/>
                </a:lnTo>
                <a:lnTo>
                  <a:pt x="203200" y="435610"/>
                </a:lnTo>
                <a:lnTo>
                  <a:pt x="209550" y="433070"/>
                </a:lnTo>
                <a:lnTo>
                  <a:pt x="229869" y="417830"/>
                </a:lnTo>
                <a:lnTo>
                  <a:pt x="245109" y="397510"/>
                </a:lnTo>
                <a:lnTo>
                  <a:pt x="252094" y="383540"/>
                </a:lnTo>
                <a:lnTo>
                  <a:pt x="128269" y="383540"/>
                </a:lnTo>
                <a:lnTo>
                  <a:pt x="125730" y="382270"/>
                </a:lnTo>
                <a:lnTo>
                  <a:pt x="121919" y="382270"/>
                </a:lnTo>
                <a:lnTo>
                  <a:pt x="121919" y="381000"/>
                </a:lnTo>
                <a:lnTo>
                  <a:pt x="119380" y="381000"/>
                </a:lnTo>
                <a:lnTo>
                  <a:pt x="119380" y="379730"/>
                </a:lnTo>
                <a:lnTo>
                  <a:pt x="118109" y="379730"/>
                </a:lnTo>
                <a:lnTo>
                  <a:pt x="115569" y="377190"/>
                </a:lnTo>
                <a:lnTo>
                  <a:pt x="115569" y="375920"/>
                </a:lnTo>
                <a:lnTo>
                  <a:pt x="114300" y="374650"/>
                </a:lnTo>
                <a:lnTo>
                  <a:pt x="114300" y="372110"/>
                </a:lnTo>
                <a:lnTo>
                  <a:pt x="113030" y="369570"/>
                </a:lnTo>
                <a:lnTo>
                  <a:pt x="113030" y="364490"/>
                </a:lnTo>
                <a:lnTo>
                  <a:pt x="111759" y="359410"/>
                </a:lnTo>
                <a:lnTo>
                  <a:pt x="111759" y="91440"/>
                </a:lnTo>
                <a:lnTo>
                  <a:pt x="113030" y="86360"/>
                </a:lnTo>
                <a:lnTo>
                  <a:pt x="113030" y="82550"/>
                </a:lnTo>
                <a:lnTo>
                  <a:pt x="114300" y="78740"/>
                </a:lnTo>
                <a:lnTo>
                  <a:pt x="114300" y="77470"/>
                </a:lnTo>
                <a:lnTo>
                  <a:pt x="115569" y="76200"/>
                </a:lnTo>
                <a:lnTo>
                  <a:pt x="115569" y="74930"/>
                </a:lnTo>
                <a:lnTo>
                  <a:pt x="116839" y="73660"/>
                </a:lnTo>
                <a:lnTo>
                  <a:pt x="116839" y="72390"/>
                </a:lnTo>
                <a:lnTo>
                  <a:pt x="118109" y="71120"/>
                </a:lnTo>
                <a:lnTo>
                  <a:pt x="119380" y="71120"/>
                </a:lnTo>
                <a:lnTo>
                  <a:pt x="119380" y="69850"/>
                </a:lnTo>
                <a:lnTo>
                  <a:pt x="120650" y="69850"/>
                </a:lnTo>
                <a:lnTo>
                  <a:pt x="123189" y="67310"/>
                </a:lnTo>
                <a:lnTo>
                  <a:pt x="127000" y="67310"/>
                </a:lnTo>
                <a:lnTo>
                  <a:pt x="128269" y="66040"/>
                </a:lnTo>
                <a:lnTo>
                  <a:pt x="250825" y="66040"/>
                </a:lnTo>
                <a:lnTo>
                  <a:pt x="241300" y="46990"/>
                </a:lnTo>
                <a:lnTo>
                  <a:pt x="237489" y="43180"/>
                </a:lnTo>
                <a:lnTo>
                  <a:pt x="233680" y="38100"/>
                </a:lnTo>
                <a:lnTo>
                  <a:pt x="229869" y="34290"/>
                </a:lnTo>
                <a:lnTo>
                  <a:pt x="219709" y="26670"/>
                </a:lnTo>
                <a:lnTo>
                  <a:pt x="213359" y="22860"/>
                </a:lnTo>
                <a:lnTo>
                  <a:pt x="208280" y="19050"/>
                </a:lnTo>
                <a:lnTo>
                  <a:pt x="201930" y="15240"/>
                </a:lnTo>
                <a:lnTo>
                  <a:pt x="163830" y="2540"/>
                </a:lnTo>
                <a:lnTo>
                  <a:pt x="154939" y="1270"/>
                </a:lnTo>
                <a:lnTo>
                  <a:pt x="147319" y="0"/>
                </a:lnTo>
                <a:close/>
              </a:path>
              <a:path w="261619" h="449579">
                <a:moveTo>
                  <a:pt x="250825" y="66040"/>
                </a:moveTo>
                <a:lnTo>
                  <a:pt x="134619" y="66040"/>
                </a:lnTo>
                <a:lnTo>
                  <a:pt x="135889" y="67310"/>
                </a:lnTo>
                <a:lnTo>
                  <a:pt x="139700" y="67310"/>
                </a:lnTo>
                <a:lnTo>
                  <a:pt x="140969" y="68580"/>
                </a:lnTo>
                <a:lnTo>
                  <a:pt x="142239" y="68580"/>
                </a:lnTo>
                <a:lnTo>
                  <a:pt x="143509" y="69850"/>
                </a:lnTo>
                <a:lnTo>
                  <a:pt x="144780" y="69850"/>
                </a:lnTo>
                <a:lnTo>
                  <a:pt x="146050" y="71120"/>
                </a:lnTo>
                <a:lnTo>
                  <a:pt x="146050" y="73660"/>
                </a:lnTo>
                <a:lnTo>
                  <a:pt x="147319" y="74930"/>
                </a:lnTo>
                <a:lnTo>
                  <a:pt x="147319" y="76200"/>
                </a:lnTo>
                <a:lnTo>
                  <a:pt x="148589" y="77470"/>
                </a:lnTo>
                <a:lnTo>
                  <a:pt x="148589" y="81280"/>
                </a:lnTo>
                <a:lnTo>
                  <a:pt x="149859" y="85090"/>
                </a:lnTo>
                <a:lnTo>
                  <a:pt x="149986" y="91440"/>
                </a:lnTo>
                <a:lnTo>
                  <a:pt x="151130" y="102870"/>
                </a:lnTo>
                <a:lnTo>
                  <a:pt x="151130" y="346710"/>
                </a:lnTo>
                <a:lnTo>
                  <a:pt x="149986" y="358140"/>
                </a:lnTo>
                <a:lnTo>
                  <a:pt x="149859" y="363220"/>
                </a:lnTo>
                <a:lnTo>
                  <a:pt x="148589" y="368300"/>
                </a:lnTo>
                <a:lnTo>
                  <a:pt x="147319" y="370840"/>
                </a:lnTo>
                <a:lnTo>
                  <a:pt x="147319" y="374650"/>
                </a:lnTo>
                <a:lnTo>
                  <a:pt x="146050" y="375920"/>
                </a:lnTo>
                <a:lnTo>
                  <a:pt x="146050" y="377190"/>
                </a:lnTo>
                <a:lnTo>
                  <a:pt x="144780" y="378460"/>
                </a:lnTo>
                <a:lnTo>
                  <a:pt x="143509" y="378460"/>
                </a:lnTo>
                <a:lnTo>
                  <a:pt x="143509" y="379730"/>
                </a:lnTo>
                <a:lnTo>
                  <a:pt x="142239" y="379730"/>
                </a:lnTo>
                <a:lnTo>
                  <a:pt x="140969" y="381000"/>
                </a:lnTo>
                <a:lnTo>
                  <a:pt x="138430" y="381000"/>
                </a:lnTo>
                <a:lnTo>
                  <a:pt x="137159" y="382270"/>
                </a:lnTo>
                <a:lnTo>
                  <a:pt x="134619" y="382270"/>
                </a:lnTo>
                <a:lnTo>
                  <a:pt x="133350" y="383540"/>
                </a:lnTo>
                <a:lnTo>
                  <a:pt x="252094" y="383540"/>
                </a:lnTo>
                <a:lnTo>
                  <a:pt x="260350" y="341630"/>
                </a:lnTo>
                <a:lnTo>
                  <a:pt x="261619" y="322580"/>
                </a:lnTo>
                <a:lnTo>
                  <a:pt x="261619" y="132080"/>
                </a:lnTo>
                <a:lnTo>
                  <a:pt x="257809" y="88900"/>
                </a:lnTo>
                <a:lnTo>
                  <a:pt x="254000" y="72390"/>
                </a:lnTo>
                <a:lnTo>
                  <a:pt x="250825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895089" y="5124450"/>
            <a:ext cx="280670" cy="46863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287520" y="5142229"/>
            <a:ext cx="187960" cy="431800"/>
          </a:xfrm>
          <a:custGeom>
            <a:avLst/>
            <a:gdLst/>
            <a:ahLst/>
            <a:cxnLst/>
            <a:rect l="l" t="t" r="r" b="b"/>
            <a:pathLst>
              <a:path w="187960" h="431800">
                <a:moveTo>
                  <a:pt x="187960" y="0"/>
                </a:moveTo>
                <a:lnTo>
                  <a:pt x="123190" y="0"/>
                </a:lnTo>
                <a:lnTo>
                  <a:pt x="105410" y="17780"/>
                </a:lnTo>
                <a:lnTo>
                  <a:pt x="99060" y="22860"/>
                </a:lnTo>
                <a:lnTo>
                  <a:pt x="55880" y="50800"/>
                </a:lnTo>
                <a:lnTo>
                  <a:pt x="0" y="68580"/>
                </a:lnTo>
                <a:lnTo>
                  <a:pt x="0" y="119380"/>
                </a:lnTo>
                <a:lnTo>
                  <a:pt x="29210" y="119380"/>
                </a:lnTo>
                <a:lnTo>
                  <a:pt x="36830" y="120650"/>
                </a:lnTo>
                <a:lnTo>
                  <a:pt x="43180" y="120650"/>
                </a:lnTo>
                <a:lnTo>
                  <a:pt x="49530" y="121920"/>
                </a:lnTo>
                <a:lnTo>
                  <a:pt x="54610" y="121920"/>
                </a:lnTo>
                <a:lnTo>
                  <a:pt x="58419" y="123190"/>
                </a:lnTo>
                <a:lnTo>
                  <a:pt x="59690" y="124460"/>
                </a:lnTo>
                <a:lnTo>
                  <a:pt x="60960" y="124460"/>
                </a:lnTo>
                <a:lnTo>
                  <a:pt x="66040" y="127000"/>
                </a:lnTo>
                <a:lnTo>
                  <a:pt x="72390" y="133350"/>
                </a:lnTo>
                <a:lnTo>
                  <a:pt x="72390" y="135890"/>
                </a:lnTo>
                <a:lnTo>
                  <a:pt x="73660" y="135890"/>
                </a:lnTo>
                <a:lnTo>
                  <a:pt x="73660" y="137160"/>
                </a:lnTo>
                <a:lnTo>
                  <a:pt x="74930" y="138430"/>
                </a:lnTo>
                <a:lnTo>
                  <a:pt x="74930" y="143510"/>
                </a:lnTo>
                <a:lnTo>
                  <a:pt x="76200" y="147320"/>
                </a:lnTo>
                <a:lnTo>
                  <a:pt x="76200" y="160020"/>
                </a:lnTo>
                <a:lnTo>
                  <a:pt x="77469" y="177800"/>
                </a:lnTo>
                <a:lnTo>
                  <a:pt x="77469" y="431800"/>
                </a:lnTo>
                <a:lnTo>
                  <a:pt x="187960" y="431800"/>
                </a:lnTo>
                <a:lnTo>
                  <a:pt x="1879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287520" y="5142229"/>
            <a:ext cx="187960" cy="431800"/>
          </a:xfrm>
          <a:custGeom>
            <a:avLst/>
            <a:gdLst/>
            <a:ahLst/>
            <a:cxnLst/>
            <a:rect l="l" t="t" r="r" b="b"/>
            <a:pathLst>
              <a:path w="187960" h="431800">
                <a:moveTo>
                  <a:pt x="187960" y="0"/>
                </a:moveTo>
                <a:lnTo>
                  <a:pt x="187960" y="431800"/>
                </a:lnTo>
                <a:lnTo>
                  <a:pt x="77469" y="431800"/>
                </a:lnTo>
                <a:lnTo>
                  <a:pt x="77469" y="200660"/>
                </a:lnTo>
                <a:lnTo>
                  <a:pt x="77469" y="177800"/>
                </a:lnTo>
                <a:lnTo>
                  <a:pt x="76200" y="160020"/>
                </a:lnTo>
                <a:lnTo>
                  <a:pt x="76200" y="147320"/>
                </a:lnTo>
                <a:lnTo>
                  <a:pt x="74930" y="143510"/>
                </a:lnTo>
                <a:lnTo>
                  <a:pt x="74930" y="139700"/>
                </a:lnTo>
                <a:lnTo>
                  <a:pt x="74930" y="138430"/>
                </a:lnTo>
                <a:lnTo>
                  <a:pt x="73660" y="137160"/>
                </a:lnTo>
                <a:lnTo>
                  <a:pt x="73660" y="135890"/>
                </a:lnTo>
                <a:lnTo>
                  <a:pt x="72390" y="135890"/>
                </a:lnTo>
                <a:lnTo>
                  <a:pt x="72390" y="133350"/>
                </a:lnTo>
                <a:lnTo>
                  <a:pt x="71119" y="132080"/>
                </a:lnTo>
                <a:lnTo>
                  <a:pt x="69850" y="130810"/>
                </a:lnTo>
                <a:lnTo>
                  <a:pt x="68580" y="129540"/>
                </a:lnTo>
                <a:lnTo>
                  <a:pt x="67310" y="128270"/>
                </a:lnTo>
                <a:lnTo>
                  <a:pt x="66040" y="127000"/>
                </a:lnTo>
                <a:lnTo>
                  <a:pt x="63500" y="125730"/>
                </a:lnTo>
                <a:lnTo>
                  <a:pt x="60960" y="124460"/>
                </a:lnTo>
                <a:lnTo>
                  <a:pt x="59690" y="124460"/>
                </a:lnTo>
                <a:lnTo>
                  <a:pt x="58419" y="123190"/>
                </a:lnTo>
                <a:lnTo>
                  <a:pt x="54610" y="121920"/>
                </a:lnTo>
                <a:lnTo>
                  <a:pt x="49530" y="121920"/>
                </a:lnTo>
                <a:lnTo>
                  <a:pt x="43180" y="120650"/>
                </a:lnTo>
                <a:lnTo>
                  <a:pt x="36830" y="120650"/>
                </a:lnTo>
                <a:lnTo>
                  <a:pt x="29210" y="119380"/>
                </a:lnTo>
                <a:lnTo>
                  <a:pt x="11430" y="119380"/>
                </a:lnTo>
                <a:lnTo>
                  <a:pt x="0" y="119380"/>
                </a:lnTo>
                <a:lnTo>
                  <a:pt x="0" y="68580"/>
                </a:lnTo>
                <a:lnTo>
                  <a:pt x="20319" y="63500"/>
                </a:lnTo>
                <a:lnTo>
                  <a:pt x="38100" y="58420"/>
                </a:lnTo>
                <a:lnTo>
                  <a:pt x="55880" y="50800"/>
                </a:lnTo>
                <a:lnTo>
                  <a:pt x="71119" y="43180"/>
                </a:lnTo>
                <a:lnTo>
                  <a:pt x="86360" y="34290"/>
                </a:lnTo>
                <a:lnTo>
                  <a:pt x="99060" y="22860"/>
                </a:lnTo>
                <a:lnTo>
                  <a:pt x="105410" y="17780"/>
                </a:lnTo>
                <a:lnTo>
                  <a:pt x="111760" y="11430"/>
                </a:lnTo>
                <a:lnTo>
                  <a:pt x="116840" y="6350"/>
                </a:lnTo>
                <a:lnTo>
                  <a:pt x="123190" y="0"/>
                </a:lnTo>
                <a:lnTo>
                  <a:pt x="1879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612639" y="5133340"/>
            <a:ext cx="254000" cy="440690"/>
          </a:xfrm>
          <a:custGeom>
            <a:avLst/>
            <a:gdLst/>
            <a:ahLst/>
            <a:cxnLst/>
            <a:rect l="l" t="t" r="r" b="b"/>
            <a:pathLst>
              <a:path w="254000" h="440689">
                <a:moveTo>
                  <a:pt x="244475" y="66040"/>
                </a:moveTo>
                <a:lnTo>
                  <a:pt x="127000" y="66040"/>
                </a:lnTo>
                <a:lnTo>
                  <a:pt x="129540" y="67310"/>
                </a:lnTo>
                <a:lnTo>
                  <a:pt x="133350" y="67310"/>
                </a:lnTo>
                <a:lnTo>
                  <a:pt x="134620" y="68580"/>
                </a:lnTo>
                <a:lnTo>
                  <a:pt x="135890" y="68580"/>
                </a:lnTo>
                <a:lnTo>
                  <a:pt x="137160" y="69850"/>
                </a:lnTo>
                <a:lnTo>
                  <a:pt x="138430" y="69850"/>
                </a:lnTo>
                <a:lnTo>
                  <a:pt x="140970" y="72390"/>
                </a:lnTo>
                <a:lnTo>
                  <a:pt x="142240" y="72390"/>
                </a:lnTo>
                <a:lnTo>
                  <a:pt x="142240" y="73660"/>
                </a:lnTo>
                <a:lnTo>
                  <a:pt x="144780" y="76200"/>
                </a:lnTo>
                <a:lnTo>
                  <a:pt x="144780" y="77470"/>
                </a:lnTo>
                <a:lnTo>
                  <a:pt x="147320" y="82550"/>
                </a:lnTo>
                <a:lnTo>
                  <a:pt x="148590" y="86360"/>
                </a:lnTo>
                <a:lnTo>
                  <a:pt x="148590" y="92710"/>
                </a:lnTo>
                <a:lnTo>
                  <a:pt x="149860" y="97790"/>
                </a:lnTo>
                <a:lnTo>
                  <a:pt x="149860" y="101600"/>
                </a:lnTo>
                <a:lnTo>
                  <a:pt x="148590" y="107950"/>
                </a:lnTo>
                <a:lnTo>
                  <a:pt x="148590" y="114300"/>
                </a:lnTo>
                <a:lnTo>
                  <a:pt x="146050" y="120650"/>
                </a:lnTo>
                <a:lnTo>
                  <a:pt x="144780" y="129540"/>
                </a:lnTo>
                <a:lnTo>
                  <a:pt x="142240" y="137160"/>
                </a:lnTo>
                <a:lnTo>
                  <a:pt x="113030" y="194310"/>
                </a:lnTo>
                <a:lnTo>
                  <a:pt x="86360" y="240030"/>
                </a:lnTo>
                <a:lnTo>
                  <a:pt x="0" y="379730"/>
                </a:lnTo>
                <a:lnTo>
                  <a:pt x="0" y="440690"/>
                </a:lnTo>
                <a:lnTo>
                  <a:pt x="243839" y="440690"/>
                </a:lnTo>
                <a:lnTo>
                  <a:pt x="243839" y="367030"/>
                </a:lnTo>
                <a:lnTo>
                  <a:pt x="123190" y="367030"/>
                </a:lnTo>
                <a:lnTo>
                  <a:pt x="196850" y="256540"/>
                </a:lnTo>
                <a:lnTo>
                  <a:pt x="220980" y="218440"/>
                </a:lnTo>
                <a:lnTo>
                  <a:pt x="228600" y="203200"/>
                </a:lnTo>
                <a:lnTo>
                  <a:pt x="234950" y="191770"/>
                </a:lnTo>
                <a:lnTo>
                  <a:pt x="240030" y="181610"/>
                </a:lnTo>
                <a:lnTo>
                  <a:pt x="243839" y="171450"/>
                </a:lnTo>
                <a:lnTo>
                  <a:pt x="246380" y="161290"/>
                </a:lnTo>
                <a:lnTo>
                  <a:pt x="250189" y="151130"/>
                </a:lnTo>
                <a:lnTo>
                  <a:pt x="251460" y="140970"/>
                </a:lnTo>
                <a:lnTo>
                  <a:pt x="252730" y="132080"/>
                </a:lnTo>
                <a:lnTo>
                  <a:pt x="254000" y="121920"/>
                </a:lnTo>
                <a:lnTo>
                  <a:pt x="254000" y="101600"/>
                </a:lnTo>
                <a:lnTo>
                  <a:pt x="252730" y="90170"/>
                </a:lnTo>
                <a:lnTo>
                  <a:pt x="250189" y="78740"/>
                </a:lnTo>
                <a:lnTo>
                  <a:pt x="245110" y="68580"/>
                </a:lnTo>
                <a:lnTo>
                  <a:pt x="244475" y="66040"/>
                </a:lnTo>
                <a:close/>
              </a:path>
              <a:path w="254000" h="440689">
                <a:moveTo>
                  <a:pt x="137160" y="0"/>
                </a:moveTo>
                <a:lnTo>
                  <a:pt x="104140" y="0"/>
                </a:lnTo>
                <a:lnTo>
                  <a:pt x="81280" y="3810"/>
                </a:lnTo>
                <a:lnTo>
                  <a:pt x="74930" y="6350"/>
                </a:lnTo>
                <a:lnTo>
                  <a:pt x="68580" y="7620"/>
                </a:lnTo>
                <a:lnTo>
                  <a:pt x="62230" y="10160"/>
                </a:lnTo>
                <a:lnTo>
                  <a:pt x="57150" y="12700"/>
                </a:lnTo>
                <a:lnTo>
                  <a:pt x="50800" y="16510"/>
                </a:lnTo>
                <a:lnTo>
                  <a:pt x="45720" y="20320"/>
                </a:lnTo>
                <a:lnTo>
                  <a:pt x="40640" y="22860"/>
                </a:lnTo>
                <a:lnTo>
                  <a:pt x="35560" y="26670"/>
                </a:lnTo>
                <a:lnTo>
                  <a:pt x="31750" y="31750"/>
                </a:lnTo>
                <a:lnTo>
                  <a:pt x="22860" y="40640"/>
                </a:lnTo>
                <a:lnTo>
                  <a:pt x="19050" y="45720"/>
                </a:lnTo>
                <a:lnTo>
                  <a:pt x="11430" y="60960"/>
                </a:lnTo>
                <a:lnTo>
                  <a:pt x="8890" y="67310"/>
                </a:lnTo>
                <a:lnTo>
                  <a:pt x="6350" y="72390"/>
                </a:lnTo>
                <a:lnTo>
                  <a:pt x="3810" y="82550"/>
                </a:lnTo>
                <a:lnTo>
                  <a:pt x="3810" y="87630"/>
                </a:lnTo>
                <a:lnTo>
                  <a:pt x="2540" y="93980"/>
                </a:lnTo>
                <a:lnTo>
                  <a:pt x="1270" y="107950"/>
                </a:lnTo>
                <a:lnTo>
                  <a:pt x="1270" y="123190"/>
                </a:lnTo>
                <a:lnTo>
                  <a:pt x="0" y="139700"/>
                </a:lnTo>
                <a:lnTo>
                  <a:pt x="0" y="156210"/>
                </a:lnTo>
                <a:lnTo>
                  <a:pt x="99060" y="156210"/>
                </a:lnTo>
                <a:lnTo>
                  <a:pt x="99060" y="107950"/>
                </a:lnTo>
                <a:lnTo>
                  <a:pt x="100330" y="101600"/>
                </a:lnTo>
                <a:lnTo>
                  <a:pt x="100330" y="90170"/>
                </a:lnTo>
                <a:lnTo>
                  <a:pt x="104140" y="78740"/>
                </a:lnTo>
                <a:lnTo>
                  <a:pt x="105410" y="77470"/>
                </a:lnTo>
                <a:lnTo>
                  <a:pt x="105410" y="76200"/>
                </a:lnTo>
                <a:lnTo>
                  <a:pt x="107950" y="73660"/>
                </a:lnTo>
                <a:lnTo>
                  <a:pt x="107950" y="72390"/>
                </a:lnTo>
                <a:lnTo>
                  <a:pt x="109220" y="72390"/>
                </a:lnTo>
                <a:lnTo>
                  <a:pt x="111760" y="69850"/>
                </a:lnTo>
                <a:lnTo>
                  <a:pt x="113030" y="69850"/>
                </a:lnTo>
                <a:lnTo>
                  <a:pt x="113030" y="68580"/>
                </a:lnTo>
                <a:lnTo>
                  <a:pt x="115570" y="68580"/>
                </a:lnTo>
                <a:lnTo>
                  <a:pt x="115570" y="67310"/>
                </a:lnTo>
                <a:lnTo>
                  <a:pt x="120650" y="67310"/>
                </a:lnTo>
                <a:lnTo>
                  <a:pt x="121920" y="66040"/>
                </a:lnTo>
                <a:lnTo>
                  <a:pt x="244475" y="66040"/>
                </a:lnTo>
                <a:lnTo>
                  <a:pt x="243839" y="63500"/>
                </a:lnTo>
                <a:lnTo>
                  <a:pt x="241300" y="58420"/>
                </a:lnTo>
                <a:lnTo>
                  <a:pt x="237489" y="53340"/>
                </a:lnTo>
                <a:lnTo>
                  <a:pt x="234950" y="49530"/>
                </a:lnTo>
                <a:lnTo>
                  <a:pt x="231139" y="44450"/>
                </a:lnTo>
                <a:lnTo>
                  <a:pt x="228600" y="40640"/>
                </a:lnTo>
                <a:lnTo>
                  <a:pt x="212089" y="24130"/>
                </a:lnTo>
                <a:lnTo>
                  <a:pt x="207010" y="21590"/>
                </a:lnTo>
                <a:lnTo>
                  <a:pt x="201930" y="17780"/>
                </a:lnTo>
                <a:lnTo>
                  <a:pt x="195580" y="15240"/>
                </a:lnTo>
                <a:lnTo>
                  <a:pt x="190500" y="12700"/>
                </a:lnTo>
                <a:lnTo>
                  <a:pt x="184150" y="10160"/>
                </a:lnTo>
                <a:lnTo>
                  <a:pt x="179070" y="7620"/>
                </a:lnTo>
                <a:lnTo>
                  <a:pt x="137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612639" y="5133340"/>
            <a:ext cx="254000" cy="440690"/>
          </a:xfrm>
          <a:custGeom>
            <a:avLst/>
            <a:gdLst/>
            <a:ahLst/>
            <a:cxnLst/>
            <a:rect l="l" t="t" r="r" b="b"/>
            <a:pathLst>
              <a:path w="254000" h="440689">
                <a:moveTo>
                  <a:pt x="243839" y="367030"/>
                </a:moveTo>
                <a:lnTo>
                  <a:pt x="243839" y="440690"/>
                </a:lnTo>
                <a:lnTo>
                  <a:pt x="0" y="440690"/>
                </a:lnTo>
                <a:lnTo>
                  <a:pt x="0" y="379730"/>
                </a:lnTo>
                <a:lnTo>
                  <a:pt x="86360" y="240030"/>
                </a:lnTo>
                <a:lnTo>
                  <a:pt x="113030" y="194310"/>
                </a:lnTo>
                <a:lnTo>
                  <a:pt x="129540" y="165100"/>
                </a:lnTo>
                <a:lnTo>
                  <a:pt x="134620" y="154940"/>
                </a:lnTo>
                <a:lnTo>
                  <a:pt x="138430" y="146050"/>
                </a:lnTo>
                <a:lnTo>
                  <a:pt x="142240" y="137160"/>
                </a:lnTo>
                <a:lnTo>
                  <a:pt x="144780" y="129540"/>
                </a:lnTo>
                <a:lnTo>
                  <a:pt x="146050" y="120650"/>
                </a:lnTo>
                <a:lnTo>
                  <a:pt x="148590" y="114300"/>
                </a:lnTo>
                <a:lnTo>
                  <a:pt x="148590" y="107950"/>
                </a:lnTo>
                <a:lnTo>
                  <a:pt x="149860" y="101600"/>
                </a:lnTo>
                <a:lnTo>
                  <a:pt x="149860" y="97790"/>
                </a:lnTo>
                <a:lnTo>
                  <a:pt x="148590" y="92710"/>
                </a:lnTo>
                <a:lnTo>
                  <a:pt x="148590" y="90170"/>
                </a:lnTo>
                <a:lnTo>
                  <a:pt x="148590" y="86360"/>
                </a:lnTo>
                <a:lnTo>
                  <a:pt x="147320" y="82550"/>
                </a:lnTo>
                <a:lnTo>
                  <a:pt x="146050" y="80010"/>
                </a:lnTo>
                <a:lnTo>
                  <a:pt x="144780" y="77470"/>
                </a:lnTo>
                <a:lnTo>
                  <a:pt x="144780" y="76200"/>
                </a:lnTo>
                <a:lnTo>
                  <a:pt x="143510" y="74930"/>
                </a:lnTo>
                <a:lnTo>
                  <a:pt x="142240" y="73660"/>
                </a:lnTo>
                <a:lnTo>
                  <a:pt x="142240" y="72390"/>
                </a:lnTo>
                <a:lnTo>
                  <a:pt x="140970" y="72390"/>
                </a:lnTo>
                <a:lnTo>
                  <a:pt x="139700" y="71120"/>
                </a:lnTo>
                <a:lnTo>
                  <a:pt x="138430" y="69850"/>
                </a:lnTo>
                <a:lnTo>
                  <a:pt x="137160" y="69850"/>
                </a:lnTo>
                <a:lnTo>
                  <a:pt x="135890" y="68580"/>
                </a:lnTo>
                <a:lnTo>
                  <a:pt x="134620" y="68580"/>
                </a:lnTo>
                <a:lnTo>
                  <a:pt x="133350" y="67310"/>
                </a:lnTo>
                <a:lnTo>
                  <a:pt x="132080" y="67310"/>
                </a:lnTo>
                <a:lnTo>
                  <a:pt x="130810" y="67310"/>
                </a:lnTo>
                <a:lnTo>
                  <a:pt x="129540" y="67310"/>
                </a:lnTo>
                <a:lnTo>
                  <a:pt x="127000" y="66040"/>
                </a:lnTo>
                <a:lnTo>
                  <a:pt x="125730" y="66040"/>
                </a:lnTo>
                <a:lnTo>
                  <a:pt x="124460" y="66040"/>
                </a:lnTo>
                <a:lnTo>
                  <a:pt x="123190" y="66040"/>
                </a:lnTo>
                <a:lnTo>
                  <a:pt x="121920" y="66040"/>
                </a:lnTo>
                <a:lnTo>
                  <a:pt x="120650" y="67310"/>
                </a:lnTo>
                <a:lnTo>
                  <a:pt x="119380" y="67310"/>
                </a:lnTo>
                <a:lnTo>
                  <a:pt x="118110" y="67310"/>
                </a:lnTo>
                <a:lnTo>
                  <a:pt x="115570" y="67310"/>
                </a:lnTo>
                <a:lnTo>
                  <a:pt x="115570" y="68580"/>
                </a:lnTo>
                <a:lnTo>
                  <a:pt x="113030" y="68580"/>
                </a:lnTo>
                <a:lnTo>
                  <a:pt x="113030" y="69850"/>
                </a:lnTo>
                <a:lnTo>
                  <a:pt x="111760" y="69850"/>
                </a:lnTo>
                <a:lnTo>
                  <a:pt x="110490" y="71120"/>
                </a:lnTo>
                <a:lnTo>
                  <a:pt x="109220" y="72390"/>
                </a:lnTo>
                <a:lnTo>
                  <a:pt x="107950" y="72390"/>
                </a:lnTo>
                <a:lnTo>
                  <a:pt x="107950" y="73660"/>
                </a:lnTo>
                <a:lnTo>
                  <a:pt x="106680" y="74930"/>
                </a:lnTo>
                <a:lnTo>
                  <a:pt x="105410" y="76200"/>
                </a:lnTo>
                <a:lnTo>
                  <a:pt x="105410" y="77470"/>
                </a:lnTo>
                <a:lnTo>
                  <a:pt x="104140" y="78740"/>
                </a:lnTo>
                <a:lnTo>
                  <a:pt x="102870" y="82550"/>
                </a:lnTo>
                <a:lnTo>
                  <a:pt x="101600" y="86360"/>
                </a:lnTo>
                <a:lnTo>
                  <a:pt x="100330" y="90170"/>
                </a:lnTo>
                <a:lnTo>
                  <a:pt x="100330" y="95250"/>
                </a:lnTo>
                <a:lnTo>
                  <a:pt x="100330" y="101600"/>
                </a:lnTo>
                <a:lnTo>
                  <a:pt x="99060" y="107950"/>
                </a:lnTo>
                <a:lnTo>
                  <a:pt x="99060" y="114300"/>
                </a:lnTo>
                <a:lnTo>
                  <a:pt x="99060" y="156210"/>
                </a:lnTo>
                <a:lnTo>
                  <a:pt x="0" y="156210"/>
                </a:lnTo>
                <a:lnTo>
                  <a:pt x="0" y="139700"/>
                </a:lnTo>
                <a:lnTo>
                  <a:pt x="1270" y="123190"/>
                </a:lnTo>
                <a:lnTo>
                  <a:pt x="1270" y="107950"/>
                </a:lnTo>
                <a:lnTo>
                  <a:pt x="2540" y="93980"/>
                </a:lnTo>
                <a:lnTo>
                  <a:pt x="3810" y="87630"/>
                </a:lnTo>
                <a:lnTo>
                  <a:pt x="3810" y="82550"/>
                </a:lnTo>
                <a:lnTo>
                  <a:pt x="5080" y="77470"/>
                </a:lnTo>
                <a:lnTo>
                  <a:pt x="6350" y="72390"/>
                </a:lnTo>
                <a:lnTo>
                  <a:pt x="8890" y="67310"/>
                </a:lnTo>
                <a:lnTo>
                  <a:pt x="11430" y="60960"/>
                </a:lnTo>
                <a:lnTo>
                  <a:pt x="13970" y="55880"/>
                </a:lnTo>
                <a:lnTo>
                  <a:pt x="16510" y="50800"/>
                </a:lnTo>
                <a:lnTo>
                  <a:pt x="19050" y="45720"/>
                </a:lnTo>
                <a:lnTo>
                  <a:pt x="22860" y="40640"/>
                </a:lnTo>
                <a:lnTo>
                  <a:pt x="26670" y="36830"/>
                </a:lnTo>
                <a:lnTo>
                  <a:pt x="31750" y="31750"/>
                </a:lnTo>
                <a:lnTo>
                  <a:pt x="35560" y="26670"/>
                </a:lnTo>
                <a:lnTo>
                  <a:pt x="40640" y="22860"/>
                </a:lnTo>
                <a:lnTo>
                  <a:pt x="45720" y="20320"/>
                </a:lnTo>
                <a:lnTo>
                  <a:pt x="50800" y="16510"/>
                </a:lnTo>
                <a:lnTo>
                  <a:pt x="57150" y="12700"/>
                </a:lnTo>
                <a:lnTo>
                  <a:pt x="62230" y="10160"/>
                </a:lnTo>
                <a:lnTo>
                  <a:pt x="68580" y="7620"/>
                </a:lnTo>
                <a:lnTo>
                  <a:pt x="74930" y="6350"/>
                </a:lnTo>
                <a:lnTo>
                  <a:pt x="81280" y="3810"/>
                </a:lnTo>
                <a:lnTo>
                  <a:pt x="88900" y="2540"/>
                </a:lnTo>
                <a:lnTo>
                  <a:pt x="96520" y="1270"/>
                </a:lnTo>
                <a:lnTo>
                  <a:pt x="104140" y="0"/>
                </a:lnTo>
                <a:lnTo>
                  <a:pt x="111760" y="0"/>
                </a:lnTo>
                <a:lnTo>
                  <a:pt x="120650" y="0"/>
                </a:lnTo>
                <a:lnTo>
                  <a:pt x="137160" y="0"/>
                </a:lnTo>
                <a:lnTo>
                  <a:pt x="151130" y="2540"/>
                </a:lnTo>
                <a:lnTo>
                  <a:pt x="165100" y="5080"/>
                </a:lnTo>
                <a:lnTo>
                  <a:pt x="179070" y="7620"/>
                </a:lnTo>
                <a:lnTo>
                  <a:pt x="184150" y="10160"/>
                </a:lnTo>
                <a:lnTo>
                  <a:pt x="190500" y="12700"/>
                </a:lnTo>
                <a:lnTo>
                  <a:pt x="195580" y="15240"/>
                </a:lnTo>
                <a:lnTo>
                  <a:pt x="201930" y="17780"/>
                </a:lnTo>
                <a:lnTo>
                  <a:pt x="207010" y="21590"/>
                </a:lnTo>
                <a:lnTo>
                  <a:pt x="212089" y="24130"/>
                </a:lnTo>
                <a:lnTo>
                  <a:pt x="215900" y="27940"/>
                </a:lnTo>
                <a:lnTo>
                  <a:pt x="219710" y="31750"/>
                </a:lnTo>
                <a:lnTo>
                  <a:pt x="228600" y="40640"/>
                </a:lnTo>
                <a:lnTo>
                  <a:pt x="231139" y="44450"/>
                </a:lnTo>
                <a:lnTo>
                  <a:pt x="234950" y="49530"/>
                </a:lnTo>
                <a:lnTo>
                  <a:pt x="237489" y="53340"/>
                </a:lnTo>
                <a:lnTo>
                  <a:pt x="241300" y="58420"/>
                </a:lnTo>
                <a:lnTo>
                  <a:pt x="243839" y="63500"/>
                </a:lnTo>
                <a:lnTo>
                  <a:pt x="245110" y="68580"/>
                </a:lnTo>
                <a:lnTo>
                  <a:pt x="247650" y="73660"/>
                </a:lnTo>
                <a:lnTo>
                  <a:pt x="250189" y="78740"/>
                </a:lnTo>
                <a:lnTo>
                  <a:pt x="252730" y="90170"/>
                </a:lnTo>
                <a:lnTo>
                  <a:pt x="254000" y="101600"/>
                </a:lnTo>
                <a:lnTo>
                  <a:pt x="254000" y="113030"/>
                </a:lnTo>
                <a:lnTo>
                  <a:pt x="254000" y="121920"/>
                </a:lnTo>
                <a:lnTo>
                  <a:pt x="252730" y="132080"/>
                </a:lnTo>
                <a:lnTo>
                  <a:pt x="251460" y="140970"/>
                </a:lnTo>
                <a:lnTo>
                  <a:pt x="250189" y="151130"/>
                </a:lnTo>
                <a:lnTo>
                  <a:pt x="246380" y="161290"/>
                </a:lnTo>
                <a:lnTo>
                  <a:pt x="243839" y="171450"/>
                </a:lnTo>
                <a:lnTo>
                  <a:pt x="240030" y="181610"/>
                </a:lnTo>
                <a:lnTo>
                  <a:pt x="234950" y="191770"/>
                </a:lnTo>
                <a:lnTo>
                  <a:pt x="228600" y="203200"/>
                </a:lnTo>
                <a:lnTo>
                  <a:pt x="220980" y="218440"/>
                </a:lnTo>
                <a:lnTo>
                  <a:pt x="196850" y="256540"/>
                </a:lnTo>
                <a:lnTo>
                  <a:pt x="123190" y="367030"/>
                </a:lnTo>
                <a:lnTo>
                  <a:pt x="243839" y="3670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379720" y="5142229"/>
            <a:ext cx="274320" cy="431800"/>
          </a:xfrm>
          <a:custGeom>
            <a:avLst/>
            <a:gdLst/>
            <a:ahLst/>
            <a:cxnLst/>
            <a:rect l="l" t="t" r="r" b="b"/>
            <a:pathLst>
              <a:path w="274320" h="431800">
                <a:moveTo>
                  <a:pt x="242569" y="355600"/>
                </a:moveTo>
                <a:lnTo>
                  <a:pt x="132079" y="355600"/>
                </a:lnTo>
                <a:lnTo>
                  <a:pt x="132079" y="431800"/>
                </a:lnTo>
                <a:lnTo>
                  <a:pt x="242569" y="431800"/>
                </a:lnTo>
                <a:lnTo>
                  <a:pt x="242569" y="355600"/>
                </a:lnTo>
                <a:close/>
              </a:path>
              <a:path w="274320" h="431800">
                <a:moveTo>
                  <a:pt x="242569" y="0"/>
                </a:moveTo>
                <a:lnTo>
                  <a:pt x="96519" y="0"/>
                </a:lnTo>
                <a:lnTo>
                  <a:pt x="0" y="281940"/>
                </a:lnTo>
                <a:lnTo>
                  <a:pt x="0" y="355600"/>
                </a:lnTo>
                <a:lnTo>
                  <a:pt x="274319" y="355600"/>
                </a:lnTo>
                <a:lnTo>
                  <a:pt x="274319" y="281940"/>
                </a:lnTo>
                <a:lnTo>
                  <a:pt x="82550" y="281940"/>
                </a:lnTo>
                <a:lnTo>
                  <a:pt x="132079" y="97790"/>
                </a:lnTo>
                <a:lnTo>
                  <a:pt x="242569" y="97790"/>
                </a:lnTo>
                <a:lnTo>
                  <a:pt x="242569" y="0"/>
                </a:lnTo>
                <a:close/>
              </a:path>
              <a:path w="274320" h="431800">
                <a:moveTo>
                  <a:pt x="242569" y="97790"/>
                </a:moveTo>
                <a:lnTo>
                  <a:pt x="132079" y="97790"/>
                </a:lnTo>
                <a:lnTo>
                  <a:pt x="132079" y="281940"/>
                </a:lnTo>
                <a:lnTo>
                  <a:pt x="242569" y="281940"/>
                </a:lnTo>
                <a:lnTo>
                  <a:pt x="242569" y="977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622925" y="5142229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613400" y="54241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622290" y="5415279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0" y="0"/>
                </a:moveTo>
                <a:lnTo>
                  <a:pt x="31750" y="0"/>
                </a:lnTo>
                <a:lnTo>
                  <a:pt x="317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654040" y="54152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645150" y="542417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654040" y="54978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622290" y="5488940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31750" y="19050"/>
                </a:moveTo>
                <a:lnTo>
                  <a:pt x="0" y="19050"/>
                </a:lnTo>
                <a:lnTo>
                  <a:pt x="0" y="0"/>
                </a:lnTo>
                <a:lnTo>
                  <a:pt x="31750" y="0"/>
                </a:lnTo>
                <a:lnTo>
                  <a:pt x="317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613400" y="54889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613400" y="54978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622290" y="5574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511801" y="55746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502909" y="55740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502909" y="54978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0" y="7620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0"/>
                </a:lnTo>
                <a:lnTo>
                  <a:pt x="0" y="762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511800" y="5488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379720" y="549846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370829" y="54978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370829" y="542417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370829" y="54216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4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370829" y="5138420"/>
            <a:ext cx="114300" cy="289560"/>
          </a:xfrm>
          <a:custGeom>
            <a:avLst/>
            <a:gdLst/>
            <a:ahLst/>
            <a:cxnLst/>
            <a:rect l="l" t="t" r="r" b="b"/>
            <a:pathLst>
              <a:path w="114300" h="289560">
                <a:moveTo>
                  <a:pt x="96520" y="0"/>
                </a:moveTo>
                <a:lnTo>
                  <a:pt x="0" y="283209"/>
                </a:lnTo>
                <a:lnTo>
                  <a:pt x="8890" y="285749"/>
                </a:lnTo>
                <a:lnTo>
                  <a:pt x="17780" y="289559"/>
                </a:lnTo>
                <a:lnTo>
                  <a:pt x="114300" y="6349"/>
                </a:lnTo>
                <a:lnTo>
                  <a:pt x="105410" y="3809"/>
                </a:lnTo>
                <a:lnTo>
                  <a:pt x="965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467350" y="51320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1270" y="0"/>
                </a:lnTo>
                <a:lnTo>
                  <a:pt x="0" y="634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476240" y="51415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622290" y="51320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59"/>
                </a:move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450840" y="5237479"/>
            <a:ext cx="71120" cy="19685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6177279" y="5133340"/>
            <a:ext cx="266700" cy="449580"/>
          </a:xfrm>
          <a:custGeom>
            <a:avLst/>
            <a:gdLst/>
            <a:ahLst/>
            <a:cxnLst/>
            <a:rect l="l" t="t" r="r" b="b"/>
            <a:pathLst>
              <a:path w="266700" h="449579">
                <a:moveTo>
                  <a:pt x="154940" y="448310"/>
                </a:moveTo>
                <a:lnTo>
                  <a:pt x="116840" y="448310"/>
                </a:lnTo>
                <a:lnTo>
                  <a:pt x="127000" y="449580"/>
                </a:lnTo>
                <a:lnTo>
                  <a:pt x="146050" y="449580"/>
                </a:lnTo>
                <a:lnTo>
                  <a:pt x="154940" y="448310"/>
                </a:lnTo>
                <a:close/>
              </a:path>
              <a:path w="266700" h="449579">
                <a:moveTo>
                  <a:pt x="146050" y="0"/>
                </a:moveTo>
                <a:lnTo>
                  <a:pt x="115570" y="0"/>
                </a:lnTo>
                <a:lnTo>
                  <a:pt x="97790" y="2540"/>
                </a:lnTo>
                <a:lnTo>
                  <a:pt x="90170" y="5080"/>
                </a:lnTo>
                <a:lnTo>
                  <a:pt x="81280" y="6350"/>
                </a:lnTo>
                <a:lnTo>
                  <a:pt x="73660" y="8890"/>
                </a:lnTo>
                <a:lnTo>
                  <a:pt x="67310" y="11430"/>
                </a:lnTo>
                <a:lnTo>
                  <a:pt x="59690" y="15240"/>
                </a:lnTo>
                <a:lnTo>
                  <a:pt x="53340" y="17780"/>
                </a:lnTo>
                <a:lnTo>
                  <a:pt x="46990" y="21590"/>
                </a:lnTo>
                <a:lnTo>
                  <a:pt x="40640" y="26670"/>
                </a:lnTo>
                <a:lnTo>
                  <a:pt x="35560" y="30480"/>
                </a:lnTo>
                <a:lnTo>
                  <a:pt x="25400" y="40640"/>
                </a:lnTo>
                <a:lnTo>
                  <a:pt x="21590" y="46990"/>
                </a:lnTo>
                <a:lnTo>
                  <a:pt x="17780" y="52070"/>
                </a:lnTo>
                <a:lnTo>
                  <a:pt x="13970" y="58420"/>
                </a:lnTo>
                <a:lnTo>
                  <a:pt x="11430" y="64770"/>
                </a:lnTo>
                <a:lnTo>
                  <a:pt x="7620" y="69850"/>
                </a:lnTo>
                <a:lnTo>
                  <a:pt x="6350" y="76200"/>
                </a:lnTo>
                <a:lnTo>
                  <a:pt x="3810" y="82550"/>
                </a:lnTo>
                <a:lnTo>
                  <a:pt x="2540" y="88900"/>
                </a:lnTo>
                <a:lnTo>
                  <a:pt x="2540" y="95250"/>
                </a:lnTo>
                <a:lnTo>
                  <a:pt x="1270" y="111760"/>
                </a:lnTo>
                <a:lnTo>
                  <a:pt x="0" y="134620"/>
                </a:lnTo>
                <a:lnTo>
                  <a:pt x="0" y="318770"/>
                </a:lnTo>
                <a:lnTo>
                  <a:pt x="1270" y="340360"/>
                </a:lnTo>
                <a:lnTo>
                  <a:pt x="11430" y="386080"/>
                </a:lnTo>
                <a:lnTo>
                  <a:pt x="13970" y="391160"/>
                </a:lnTo>
                <a:lnTo>
                  <a:pt x="16510" y="397510"/>
                </a:lnTo>
                <a:lnTo>
                  <a:pt x="20320" y="402590"/>
                </a:lnTo>
                <a:lnTo>
                  <a:pt x="24130" y="408940"/>
                </a:lnTo>
                <a:lnTo>
                  <a:pt x="29210" y="412750"/>
                </a:lnTo>
                <a:lnTo>
                  <a:pt x="64770" y="436880"/>
                </a:lnTo>
                <a:lnTo>
                  <a:pt x="72390" y="440690"/>
                </a:lnTo>
                <a:lnTo>
                  <a:pt x="80010" y="441960"/>
                </a:lnTo>
                <a:lnTo>
                  <a:pt x="88900" y="444500"/>
                </a:lnTo>
                <a:lnTo>
                  <a:pt x="97790" y="445770"/>
                </a:lnTo>
                <a:lnTo>
                  <a:pt x="106680" y="448310"/>
                </a:lnTo>
                <a:lnTo>
                  <a:pt x="163830" y="448310"/>
                </a:lnTo>
                <a:lnTo>
                  <a:pt x="179070" y="445770"/>
                </a:lnTo>
                <a:lnTo>
                  <a:pt x="194310" y="440690"/>
                </a:lnTo>
                <a:lnTo>
                  <a:pt x="200660" y="439420"/>
                </a:lnTo>
                <a:lnTo>
                  <a:pt x="207010" y="435610"/>
                </a:lnTo>
                <a:lnTo>
                  <a:pt x="219710" y="430530"/>
                </a:lnTo>
                <a:lnTo>
                  <a:pt x="234950" y="419100"/>
                </a:lnTo>
                <a:lnTo>
                  <a:pt x="243840" y="410210"/>
                </a:lnTo>
                <a:lnTo>
                  <a:pt x="247650" y="405130"/>
                </a:lnTo>
                <a:lnTo>
                  <a:pt x="250190" y="400050"/>
                </a:lnTo>
                <a:lnTo>
                  <a:pt x="254000" y="394970"/>
                </a:lnTo>
                <a:lnTo>
                  <a:pt x="256540" y="389890"/>
                </a:lnTo>
                <a:lnTo>
                  <a:pt x="257810" y="384810"/>
                </a:lnTo>
                <a:lnTo>
                  <a:pt x="258445" y="383540"/>
                </a:lnTo>
                <a:lnTo>
                  <a:pt x="129540" y="383540"/>
                </a:lnTo>
                <a:lnTo>
                  <a:pt x="128270" y="382270"/>
                </a:lnTo>
                <a:lnTo>
                  <a:pt x="125730" y="382270"/>
                </a:lnTo>
                <a:lnTo>
                  <a:pt x="124460" y="381000"/>
                </a:lnTo>
                <a:lnTo>
                  <a:pt x="123190" y="381000"/>
                </a:lnTo>
                <a:lnTo>
                  <a:pt x="121920" y="379730"/>
                </a:lnTo>
                <a:lnTo>
                  <a:pt x="120650" y="379730"/>
                </a:lnTo>
                <a:lnTo>
                  <a:pt x="116840" y="375920"/>
                </a:lnTo>
                <a:lnTo>
                  <a:pt x="116840" y="374650"/>
                </a:lnTo>
                <a:lnTo>
                  <a:pt x="115570" y="373380"/>
                </a:lnTo>
                <a:lnTo>
                  <a:pt x="114300" y="373380"/>
                </a:lnTo>
                <a:lnTo>
                  <a:pt x="114300" y="370840"/>
                </a:lnTo>
                <a:lnTo>
                  <a:pt x="113030" y="368300"/>
                </a:lnTo>
                <a:lnTo>
                  <a:pt x="113030" y="364490"/>
                </a:lnTo>
                <a:lnTo>
                  <a:pt x="111760" y="360680"/>
                </a:lnTo>
                <a:lnTo>
                  <a:pt x="111760" y="355600"/>
                </a:lnTo>
                <a:lnTo>
                  <a:pt x="110490" y="349250"/>
                </a:lnTo>
                <a:lnTo>
                  <a:pt x="110490" y="247650"/>
                </a:lnTo>
                <a:lnTo>
                  <a:pt x="111760" y="242570"/>
                </a:lnTo>
                <a:lnTo>
                  <a:pt x="111760" y="238760"/>
                </a:lnTo>
                <a:lnTo>
                  <a:pt x="113030" y="234950"/>
                </a:lnTo>
                <a:lnTo>
                  <a:pt x="113030" y="231140"/>
                </a:lnTo>
                <a:lnTo>
                  <a:pt x="114300" y="229870"/>
                </a:lnTo>
                <a:lnTo>
                  <a:pt x="114300" y="228600"/>
                </a:lnTo>
                <a:lnTo>
                  <a:pt x="115570" y="227330"/>
                </a:lnTo>
                <a:lnTo>
                  <a:pt x="115570" y="226060"/>
                </a:lnTo>
                <a:lnTo>
                  <a:pt x="120650" y="220980"/>
                </a:lnTo>
                <a:lnTo>
                  <a:pt x="121920" y="220980"/>
                </a:lnTo>
                <a:lnTo>
                  <a:pt x="123190" y="219710"/>
                </a:lnTo>
                <a:lnTo>
                  <a:pt x="127000" y="219710"/>
                </a:lnTo>
                <a:lnTo>
                  <a:pt x="127000" y="218440"/>
                </a:lnTo>
                <a:lnTo>
                  <a:pt x="262889" y="218440"/>
                </a:lnTo>
                <a:lnTo>
                  <a:pt x="260350" y="205740"/>
                </a:lnTo>
                <a:lnTo>
                  <a:pt x="250825" y="186690"/>
                </a:lnTo>
                <a:lnTo>
                  <a:pt x="110490" y="186690"/>
                </a:lnTo>
                <a:lnTo>
                  <a:pt x="110490" y="116840"/>
                </a:lnTo>
                <a:lnTo>
                  <a:pt x="111709" y="86360"/>
                </a:lnTo>
                <a:lnTo>
                  <a:pt x="111760" y="81280"/>
                </a:lnTo>
                <a:lnTo>
                  <a:pt x="113030" y="80010"/>
                </a:lnTo>
                <a:lnTo>
                  <a:pt x="113030" y="77470"/>
                </a:lnTo>
                <a:lnTo>
                  <a:pt x="116840" y="73660"/>
                </a:lnTo>
                <a:lnTo>
                  <a:pt x="116840" y="72390"/>
                </a:lnTo>
                <a:lnTo>
                  <a:pt x="118110" y="72390"/>
                </a:lnTo>
                <a:lnTo>
                  <a:pt x="118110" y="71120"/>
                </a:lnTo>
                <a:lnTo>
                  <a:pt x="119380" y="69850"/>
                </a:lnTo>
                <a:lnTo>
                  <a:pt x="121920" y="69850"/>
                </a:lnTo>
                <a:lnTo>
                  <a:pt x="121920" y="68580"/>
                </a:lnTo>
                <a:lnTo>
                  <a:pt x="124460" y="68580"/>
                </a:lnTo>
                <a:lnTo>
                  <a:pt x="124460" y="67310"/>
                </a:lnTo>
                <a:lnTo>
                  <a:pt x="258064" y="67310"/>
                </a:lnTo>
                <a:lnTo>
                  <a:pt x="256540" y="63500"/>
                </a:lnTo>
                <a:lnTo>
                  <a:pt x="252730" y="55880"/>
                </a:lnTo>
                <a:lnTo>
                  <a:pt x="250190" y="49530"/>
                </a:lnTo>
                <a:lnTo>
                  <a:pt x="245110" y="43180"/>
                </a:lnTo>
                <a:lnTo>
                  <a:pt x="241300" y="38100"/>
                </a:lnTo>
                <a:lnTo>
                  <a:pt x="236220" y="31750"/>
                </a:lnTo>
                <a:lnTo>
                  <a:pt x="229870" y="27940"/>
                </a:lnTo>
                <a:lnTo>
                  <a:pt x="224790" y="22860"/>
                </a:lnTo>
                <a:lnTo>
                  <a:pt x="217170" y="19050"/>
                </a:lnTo>
                <a:lnTo>
                  <a:pt x="210820" y="15240"/>
                </a:lnTo>
                <a:lnTo>
                  <a:pt x="201930" y="11430"/>
                </a:lnTo>
                <a:lnTo>
                  <a:pt x="194310" y="8890"/>
                </a:lnTo>
                <a:lnTo>
                  <a:pt x="185420" y="5080"/>
                </a:lnTo>
                <a:lnTo>
                  <a:pt x="176530" y="3810"/>
                </a:lnTo>
                <a:lnTo>
                  <a:pt x="146050" y="0"/>
                </a:lnTo>
                <a:close/>
              </a:path>
              <a:path w="266700" h="449579">
                <a:moveTo>
                  <a:pt x="262889" y="218440"/>
                </a:moveTo>
                <a:lnTo>
                  <a:pt x="137160" y="218440"/>
                </a:lnTo>
                <a:lnTo>
                  <a:pt x="138430" y="219710"/>
                </a:lnTo>
                <a:lnTo>
                  <a:pt x="143510" y="219710"/>
                </a:lnTo>
                <a:lnTo>
                  <a:pt x="143510" y="220980"/>
                </a:lnTo>
                <a:lnTo>
                  <a:pt x="144780" y="222250"/>
                </a:lnTo>
                <a:lnTo>
                  <a:pt x="146050" y="222250"/>
                </a:lnTo>
                <a:lnTo>
                  <a:pt x="146050" y="223520"/>
                </a:lnTo>
                <a:lnTo>
                  <a:pt x="147320" y="223520"/>
                </a:lnTo>
                <a:lnTo>
                  <a:pt x="148590" y="224790"/>
                </a:lnTo>
                <a:lnTo>
                  <a:pt x="148590" y="226060"/>
                </a:lnTo>
                <a:lnTo>
                  <a:pt x="151130" y="228600"/>
                </a:lnTo>
                <a:lnTo>
                  <a:pt x="151130" y="229870"/>
                </a:lnTo>
                <a:lnTo>
                  <a:pt x="153670" y="234950"/>
                </a:lnTo>
                <a:lnTo>
                  <a:pt x="153670" y="238760"/>
                </a:lnTo>
                <a:lnTo>
                  <a:pt x="154940" y="242570"/>
                </a:lnTo>
                <a:lnTo>
                  <a:pt x="154940" y="353060"/>
                </a:lnTo>
                <a:lnTo>
                  <a:pt x="153670" y="359410"/>
                </a:lnTo>
                <a:lnTo>
                  <a:pt x="153670" y="363220"/>
                </a:lnTo>
                <a:lnTo>
                  <a:pt x="152400" y="368300"/>
                </a:lnTo>
                <a:lnTo>
                  <a:pt x="151130" y="369570"/>
                </a:lnTo>
                <a:lnTo>
                  <a:pt x="151130" y="370840"/>
                </a:lnTo>
                <a:lnTo>
                  <a:pt x="148590" y="373380"/>
                </a:lnTo>
                <a:lnTo>
                  <a:pt x="148590" y="374650"/>
                </a:lnTo>
                <a:lnTo>
                  <a:pt x="147320" y="375920"/>
                </a:lnTo>
                <a:lnTo>
                  <a:pt x="146050" y="378460"/>
                </a:lnTo>
                <a:lnTo>
                  <a:pt x="143510" y="379730"/>
                </a:lnTo>
                <a:lnTo>
                  <a:pt x="142240" y="379730"/>
                </a:lnTo>
                <a:lnTo>
                  <a:pt x="139700" y="381000"/>
                </a:lnTo>
                <a:lnTo>
                  <a:pt x="138430" y="382270"/>
                </a:lnTo>
                <a:lnTo>
                  <a:pt x="135890" y="382270"/>
                </a:lnTo>
                <a:lnTo>
                  <a:pt x="134620" y="383540"/>
                </a:lnTo>
                <a:lnTo>
                  <a:pt x="258445" y="383540"/>
                </a:lnTo>
                <a:lnTo>
                  <a:pt x="260350" y="379730"/>
                </a:lnTo>
                <a:lnTo>
                  <a:pt x="261620" y="374650"/>
                </a:lnTo>
                <a:lnTo>
                  <a:pt x="262890" y="368300"/>
                </a:lnTo>
                <a:lnTo>
                  <a:pt x="262890" y="363220"/>
                </a:lnTo>
                <a:lnTo>
                  <a:pt x="264160" y="356870"/>
                </a:lnTo>
                <a:lnTo>
                  <a:pt x="265430" y="340360"/>
                </a:lnTo>
                <a:lnTo>
                  <a:pt x="265430" y="322580"/>
                </a:lnTo>
                <a:lnTo>
                  <a:pt x="266700" y="300990"/>
                </a:lnTo>
                <a:lnTo>
                  <a:pt x="266700" y="266700"/>
                </a:lnTo>
                <a:lnTo>
                  <a:pt x="265332" y="247650"/>
                </a:lnTo>
                <a:lnTo>
                  <a:pt x="264160" y="232410"/>
                </a:lnTo>
                <a:lnTo>
                  <a:pt x="264160" y="224790"/>
                </a:lnTo>
                <a:lnTo>
                  <a:pt x="262889" y="218440"/>
                </a:lnTo>
                <a:close/>
              </a:path>
              <a:path w="266700" h="449579">
                <a:moveTo>
                  <a:pt x="190500" y="152400"/>
                </a:moveTo>
                <a:lnTo>
                  <a:pt x="158750" y="152400"/>
                </a:lnTo>
                <a:lnTo>
                  <a:pt x="148590" y="154940"/>
                </a:lnTo>
                <a:lnTo>
                  <a:pt x="144780" y="156210"/>
                </a:lnTo>
                <a:lnTo>
                  <a:pt x="139700" y="158750"/>
                </a:lnTo>
                <a:lnTo>
                  <a:pt x="135890" y="160020"/>
                </a:lnTo>
                <a:lnTo>
                  <a:pt x="124460" y="167640"/>
                </a:lnTo>
                <a:lnTo>
                  <a:pt x="118110" y="173990"/>
                </a:lnTo>
                <a:lnTo>
                  <a:pt x="113030" y="181610"/>
                </a:lnTo>
                <a:lnTo>
                  <a:pt x="110490" y="186690"/>
                </a:lnTo>
                <a:lnTo>
                  <a:pt x="250825" y="186690"/>
                </a:lnTo>
                <a:lnTo>
                  <a:pt x="250190" y="185420"/>
                </a:lnTo>
                <a:lnTo>
                  <a:pt x="236220" y="171450"/>
                </a:lnTo>
                <a:lnTo>
                  <a:pt x="229870" y="167640"/>
                </a:lnTo>
                <a:lnTo>
                  <a:pt x="224790" y="163830"/>
                </a:lnTo>
                <a:lnTo>
                  <a:pt x="218440" y="160020"/>
                </a:lnTo>
                <a:lnTo>
                  <a:pt x="212090" y="157480"/>
                </a:lnTo>
                <a:lnTo>
                  <a:pt x="204470" y="154940"/>
                </a:lnTo>
                <a:lnTo>
                  <a:pt x="198120" y="153670"/>
                </a:lnTo>
                <a:lnTo>
                  <a:pt x="190500" y="152400"/>
                </a:lnTo>
                <a:close/>
              </a:path>
              <a:path w="266700" h="449579">
                <a:moveTo>
                  <a:pt x="176530" y="151130"/>
                </a:moveTo>
                <a:lnTo>
                  <a:pt x="170180" y="151130"/>
                </a:lnTo>
                <a:lnTo>
                  <a:pt x="165100" y="152400"/>
                </a:lnTo>
                <a:lnTo>
                  <a:pt x="184150" y="152400"/>
                </a:lnTo>
                <a:lnTo>
                  <a:pt x="176530" y="151130"/>
                </a:lnTo>
                <a:close/>
              </a:path>
              <a:path w="266700" h="449579">
                <a:moveTo>
                  <a:pt x="258064" y="67310"/>
                </a:moveTo>
                <a:lnTo>
                  <a:pt x="140970" y="67310"/>
                </a:lnTo>
                <a:lnTo>
                  <a:pt x="142240" y="68580"/>
                </a:lnTo>
                <a:lnTo>
                  <a:pt x="143510" y="68580"/>
                </a:lnTo>
                <a:lnTo>
                  <a:pt x="143510" y="69850"/>
                </a:lnTo>
                <a:lnTo>
                  <a:pt x="146050" y="69850"/>
                </a:lnTo>
                <a:lnTo>
                  <a:pt x="147320" y="71120"/>
                </a:lnTo>
                <a:lnTo>
                  <a:pt x="147320" y="72390"/>
                </a:lnTo>
                <a:lnTo>
                  <a:pt x="151130" y="76200"/>
                </a:lnTo>
                <a:lnTo>
                  <a:pt x="152400" y="78740"/>
                </a:lnTo>
                <a:lnTo>
                  <a:pt x="153670" y="80010"/>
                </a:lnTo>
                <a:lnTo>
                  <a:pt x="153670" y="83820"/>
                </a:lnTo>
                <a:lnTo>
                  <a:pt x="154940" y="85090"/>
                </a:lnTo>
                <a:lnTo>
                  <a:pt x="154940" y="123190"/>
                </a:lnTo>
                <a:lnTo>
                  <a:pt x="266700" y="123190"/>
                </a:lnTo>
                <a:lnTo>
                  <a:pt x="265430" y="113030"/>
                </a:lnTo>
                <a:lnTo>
                  <a:pt x="265430" y="104140"/>
                </a:lnTo>
                <a:lnTo>
                  <a:pt x="262890" y="86360"/>
                </a:lnTo>
                <a:lnTo>
                  <a:pt x="261620" y="78740"/>
                </a:lnTo>
                <a:lnTo>
                  <a:pt x="259080" y="69850"/>
                </a:lnTo>
                <a:lnTo>
                  <a:pt x="258064" y="673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6167120" y="5124450"/>
            <a:ext cx="285750" cy="46863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6564629" y="5142229"/>
            <a:ext cx="210820" cy="431800"/>
          </a:xfrm>
          <a:custGeom>
            <a:avLst/>
            <a:gdLst/>
            <a:ahLst/>
            <a:cxnLst/>
            <a:rect l="l" t="t" r="r" b="b"/>
            <a:pathLst>
              <a:path w="210820" h="431800">
                <a:moveTo>
                  <a:pt x="210820" y="0"/>
                </a:moveTo>
                <a:lnTo>
                  <a:pt x="0" y="0"/>
                </a:lnTo>
                <a:lnTo>
                  <a:pt x="0" y="77470"/>
                </a:lnTo>
                <a:lnTo>
                  <a:pt x="109220" y="77470"/>
                </a:lnTo>
                <a:lnTo>
                  <a:pt x="30480" y="431800"/>
                </a:lnTo>
                <a:lnTo>
                  <a:pt x="140970" y="431800"/>
                </a:lnTo>
                <a:lnTo>
                  <a:pt x="210820" y="93980"/>
                </a:lnTo>
                <a:lnTo>
                  <a:pt x="2108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6564629" y="5142229"/>
            <a:ext cx="210820" cy="431800"/>
          </a:xfrm>
          <a:custGeom>
            <a:avLst/>
            <a:gdLst/>
            <a:ahLst/>
            <a:cxnLst/>
            <a:rect l="l" t="t" r="r" b="b"/>
            <a:pathLst>
              <a:path w="210820" h="431800">
                <a:moveTo>
                  <a:pt x="210820" y="0"/>
                </a:moveTo>
                <a:lnTo>
                  <a:pt x="210820" y="93980"/>
                </a:lnTo>
                <a:lnTo>
                  <a:pt x="140970" y="431800"/>
                </a:lnTo>
                <a:lnTo>
                  <a:pt x="30480" y="431800"/>
                </a:lnTo>
                <a:lnTo>
                  <a:pt x="109220" y="77470"/>
                </a:lnTo>
                <a:lnTo>
                  <a:pt x="0" y="77470"/>
                </a:lnTo>
                <a:lnTo>
                  <a:pt x="0" y="0"/>
                </a:lnTo>
                <a:lnTo>
                  <a:pt x="21082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6898640" y="5133340"/>
            <a:ext cx="264160" cy="449580"/>
          </a:xfrm>
          <a:custGeom>
            <a:avLst/>
            <a:gdLst/>
            <a:ahLst/>
            <a:cxnLst/>
            <a:rect l="l" t="t" r="r" b="b"/>
            <a:pathLst>
              <a:path w="264160" h="449579">
                <a:moveTo>
                  <a:pt x="148589" y="0"/>
                </a:moveTo>
                <a:lnTo>
                  <a:pt x="115570" y="0"/>
                </a:lnTo>
                <a:lnTo>
                  <a:pt x="100330" y="2539"/>
                </a:lnTo>
                <a:lnTo>
                  <a:pt x="87630" y="5080"/>
                </a:lnTo>
                <a:lnTo>
                  <a:pt x="74930" y="8889"/>
                </a:lnTo>
                <a:lnTo>
                  <a:pt x="63500" y="11430"/>
                </a:lnTo>
                <a:lnTo>
                  <a:pt x="48260" y="19050"/>
                </a:lnTo>
                <a:lnTo>
                  <a:pt x="44450" y="22860"/>
                </a:lnTo>
                <a:lnTo>
                  <a:pt x="39370" y="24130"/>
                </a:lnTo>
                <a:lnTo>
                  <a:pt x="27939" y="36830"/>
                </a:lnTo>
                <a:lnTo>
                  <a:pt x="25400" y="40639"/>
                </a:lnTo>
                <a:lnTo>
                  <a:pt x="21589" y="43180"/>
                </a:lnTo>
                <a:lnTo>
                  <a:pt x="11430" y="63500"/>
                </a:lnTo>
                <a:lnTo>
                  <a:pt x="10160" y="68580"/>
                </a:lnTo>
                <a:lnTo>
                  <a:pt x="7620" y="74930"/>
                </a:lnTo>
                <a:lnTo>
                  <a:pt x="5080" y="86360"/>
                </a:lnTo>
                <a:lnTo>
                  <a:pt x="3810" y="99060"/>
                </a:lnTo>
                <a:lnTo>
                  <a:pt x="3810" y="119380"/>
                </a:lnTo>
                <a:lnTo>
                  <a:pt x="5080" y="128270"/>
                </a:lnTo>
                <a:lnTo>
                  <a:pt x="5080" y="135890"/>
                </a:lnTo>
                <a:lnTo>
                  <a:pt x="20320" y="176530"/>
                </a:lnTo>
                <a:lnTo>
                  <a:pt x="44450" y="195580"/>
                </a:lnTo>
                <a:lnTo>
                  <a:pt x="36830" y="201930"/>
                </a:lnTo>
                <a:lnTo>
                  <a:pt x="30480" y="205740"/>
                </a:lnTo>
                <a:lnTo>
                  <a:pt x="26670" y="208280"/>
                </a:lnTo>
                <a:lnTo>
                  <a:pt x="24130" y="210820"/>
                </a:lnTo>
                <a:lnTo>
                  <a:pt x="21589" y="214630"/>
                </a:lnTo>
                <a:lnTo>
                  <a:pt x="19050" y="217170"/>
                </a:lnTo>
                <a:lnTo>
                  <a:pt x="16510" y="220980"/>
                </a:lnTo>
                <a:lnTo>
                  <a:pt x="13970" y="223520"/>
                </a:lnTo>
                <a:lnTo>
                  <a:pt x="12700" y="226060"/>
                </a:lnTo>
                <a:lnTo>
                  <a:pt x="11430" y="229870"/>
                </a:lnTo>
                <a:lnTo>
                  <a:pt x="8889" y="232410"/>
                </a:lnTo>
                <a:lnTo>
                  <a:pt x="7620" y="236220"/>
                </a:lnTo>
                <a:lnTo>
                  <a:pt x="7620" y="240030"/>
                </a:lnTo>
                <a:lnTo>
                  <a:pt x="6350" y="242570"/>
                </a:lnTo>
                <a:lnTo>
                  <a:pt x="3810" y="257810"/>
                </a:lnTo>
                <a:lnTo>
                  <a:pt x="1270" y="274320"/>
                </a:lnTo>
                <a:lnTo>
                  <a:pt x="0" y="290830"/>
                </a:lnTo>
                <a:lnTo>
                  <a:pt x="0" y="339090"/>
                </a:lnTo>
                <a:lnTo>
                  <a:pt x="2539" y="360680"/>
                </a:lnTo>
                <a:lnTo>
                  <a:pt x="5080" y="370840"/>
                </a:lnTo>
                <a:lnTo>
                  <a:pt x="6350" y="379730"/>
                </a:lnTo>
                <a:lnTo>
                  <a:pt x="8889" y="388620"/>
                </a:lnTo>
                <a:lnTo>
                  <a:pt x="11430" y="391160"/>
                </a:lnTo>
                <a:lnTo>
                  <a:pt x="12700" y="394970"/>
                </a:lnTo>
                <a:lnTo>
                  <a:pt x="15239" y="401320"/>
                </a:lnTo>
                <a:lnTo>
                  <a:pt x="19050" y="405130"/>
                </a:lnTo>
                <a:lnTo>
                  <a:pt x="24130" y="411480"/>
                </a:lnTo>
                <a:lnTo>
                  <a:pt x="34289" y="422910"/>
                </a:lnTo>
                <a:lnTo>
                  <a:pt x="46989" y="430530"/>
                </a:lnTo>
                <a:lnTo>
                  <a:pt x="53339" y="435610"/>
                </a:lnTo>
                <a:lnTo>
                  <a:pt x="60960" y="439420"/>
                </a:lnTo>
                <a:lnTo>
                  <a:pt x="69850" y="441960"/>
                </a:lnTo>
                <a:lnTo>
                  <a:pt x="77470" y="443230"/>
                </a:lnTo>
                <a:lnTo>
                  <a:pt x="87630" y="447040"/>
                </a:lnTo>
                <a:lnTo>
                  <a:pt x="107950" y="449580"/>
                </a:lnTo>
                <a:lnTo>
                  <a:pt x="144780" y="449580"/>
                </a:lnTo>
                <a:lnTo>
                  <a:pt x="167639" y="448310"/>
                </a:lnTo>
                <a:lnTo>
                  <a:pt x="177800" y="447040"/>
                </a:lnTo>
                <a:lnTo>
                  <a:pt x="187960" y="443230"/>
                </a:lnTo>
                <a:lnTo>
                  <a:pt x="196850" y="441960"/>
                </a:lnTo>
                <a:lnTo>
                  <a:pt x="204470" y="436880"/>
                </a:lnTo>
                <a:lnTo>
                  <a:pt x="213360" y="434340"/>
                </a:lnTo>
                <a:lnTo>
                  <a:pt x="226060" y="426720"/>
                </a:lnTo>
                <a:lnTo>
                  <a:pt x="232410" y="421640"/>
                </a:lnTo>
                <a:lnTo>
                  <a:pt x="242570" y="411480"/>
                </a:lnTo>
                <a:lnTo>
                  <a:pt x="250189" y="398780"/>
                </a:lnTo>
                <a:lnTo>
                  <a:pt x="255777" y="384810"/>
                </a:lnTo>
                <a:lnTo>
                  <a:pt x="129539" y="384810"/>
                </a:lnTo>
                <a:lnTo>
                  <a:pt x="128270" y="383540"/>
                </a:lnTo>
                <a:lnTo>
                  <a:pt x="124460" y="383540"/>
                </a:lnTo>
                <a:lnTo>
                  <a:pt x="124460" y="382270"/>
                </a:lnTo>
                <a:lnTo>
                  <a:pt x="123189" y="382270"/>
                </a:lnTo>
                <a:lnTo>
                  <a:pt x="121920" y="379730"/>
                </a:lnTo>
                <a:lnTo>
                  <a:pt x="119380" y="379730"/>
                </a:lnTo>
                <a:lnTo>
                  <a:pt x="118110" y="378460"/>
                </a:lnTo>
                <a:lnTo>
                  <a:pt x="116839" y="378460"/>
                </a:lnTo>
                <a:lnTo>
                  <a:pt x="116839" y="377190"/>
                </a:lnTo>
                <a:lnTo>
                  <a:pt x="115570" y="375920"/>
                </a:lnTo>
                <a:lnTo>
                  <a:pt x="115570" y="373380"/>
                </a:lnTo>
                <a:lnTo>
                  <a:pt x="114300" y="373380"/>
                </a:lnTo>
                <a:lnTo>
                  <a:pt x="114300" y="372110"/>
                </a:lnTo>
                <a:lnTo>
                  <a:pt x="113030" y="370840"/>
                </a:lnTo>
                <a:lnTo>
                  <a:pt x="113030" y="367030"/>
                </a:lnTo>
                <a:lnTo>
                  <a:pt x="111760" y="363220"/>
                </a:lnTo>
                <a:lnTo>
                  <a:pt x="110489" y="358140"/>
                </a:lnTo>
                <a:lnTo>
                  <a:pt x="110489" y="265430"/>
                </a:lnTo>
                <a:lnTo>
                  <a:pt x="113030" y="259080"/>
                </a:lnTo>
                <a:lnTo>
                  <a:pt x="113030" y="252730"/>
                </a:lnTo>
                <a:lnTo>
                  <a:pt x="114300" y="252730"/>
                </a:lnTo>
                <a:lnTo>
                  <a:pt x="114300" y="251460"/>
                </a:lnTo>
                <a:lnTo>
                  <a:pt x="120650" y="245110"/>
                </a:lnTo>
                <a:lnTo>
                  <a:pt x="121920" y="245110"/>
                </a:lnTo>
                <a:lnTo>
                  <a:pt x="123189" y="243840"/>
                </a:lnTo>
                <a:lnTo>
                  <a:pt x="124460" y="243840"/>
                </a:lnTo>
                <a:lnTo>
                  <a:pt x="124460" y="242570"/>
                </a:lnTo>
                <a:lnTo>
                  <a:pt x="257810" y="242570"/>
                </a:lnTo>
                <a:lnTo>
                  <a:pt x="252730" y="227330"/>
                </a:lnTo>
                <a:lnTo>
                  <a:pt x="250189" y="226060"/>
                </a:lnTo>
                <a:lnTo>
                  <a:pt x="247650" y="220980"/>
                </a:lnTo>
                <a:lnTo>
                  <a:pt x="242570" y="217170"/>
                </a:lnTo>
                <a:lnTo>
                  <a:pt x="238760" y="212090"/>
                </a:lnTo>
                <a:lnTo>
                  <a:pt x="234950" y="208280"/>
                </a:lnTo>
                <a:lnTo>
                  <a:pt x="229870" y="205740"/>
                </a:lnTo>
                <a:lnTo>
                  <a:pt x="224789" y="201930"/>
                </a:lnTo>
                <a:lnTo>
                  <a:pt x="218439" y="199390"/>
                </a:lnTo>
                <a:lnTo>
                  <a:pt x="213360" y="195580"/>
                </a:lnTo>
                <a:lnTo>
                  <a:pt x="232410" y="185420"/>
                </a:lnTo>
                <a:lnTo>
                  <a:pt x="241300" y="176530"/>
                </a:lnTo>
                <a:lnTo>
                  <a:pt x="245110" y="173990"/>
                </a:lnTo>
                <a:lnTo>
                  <a:pt x="247650" y="170180"/>
                </a:lnTo>
                <a:lnTo>
                  <a:pt x="123189" y="170180"/>
                </a:lnTo>
                <a:lnTo>
                  <a:pt x="121920" y="168910"/>
                </a:lnTo>
                <a:lnTo>
                  <a:pt x="120650" y="168910"/>
                </a:lnTo>
                <a:lnTo>
                  <a:pt x="120650" y="167640"/>
                </a:lnTo>
                <a:lnTo>
                  <a:pt x="119380" y="167640"/>
                </a:lnTo>
                <a:lnTo>
                  <a:pt x="119380" y="166370"/>
                </a:lnTo>
                <a:lnTo>
                  <a:pt x="116839" y="163830"/>
                </a:lnTo>
                <a:lnTo>
                  <a:pt x="116839" y="162560"/>
                </a:lnTo>
                <a:lnTo>
                  <a:pt x="115570" y="161290"/>
                </a:lnTo>
                <a:lnTo>
                  <a:pt x="115570" y="157480"/>
                </a:lnTo>
                <a:lnTo>
                  <a:pt x="114300" y="156210"/>
                </a:lnTo>
                <a:lnTo>
                  <a:pt x="114300" y="153670"/>
                </a:lnTo>
                <a:lnTo>
                  <a:pt x="113030" y="149860"/>
                </a:lnTo>
                <a:lnTo>
                  <a:pt x="113030" y="86360"/>
                </a:lnTo>
                <a:lnTo>
                  <a:pt x="114300" y="81280"/>
                </a:lnTo>
                <a:lnTo>
                  <a:pt x="114300" y="80010"/>
                </a:lnTo>
                <a:lnTo>
                  <a:pt x="115570" y="78740"/>
                </a:lnTo>
                <a:lnTo>
                  <a:pt x="115570" y="74930"/>
                </a:lnTo>
                <a:lnTo>
                  <a:pt x="116839" y="74930"/>
                </a:lnTo>
                <a:lnTo>
                  <a:pt x="116839" y="73660"/>
                </a:lnTo>
                <a:lnTo>
                  <a:pt x="118110" y="73660"/>
                </a:lnTo>
                <a:lnTo>
                  <a:pt x="118110" y="72390"/>
                </a:lnTo>
                <a:lnTo>
                  <a:pt x="119380" y="72390"/>
                </a:lnTo>
                <a:lnTo>
                  <a:pt x="119380" y="69850"/>
                </a:lnTo>
                <a:lnTo>
                  <a:pt x="120650" y="69850"/>
                </a:lnTo>
                <a:lnTo>
                  <a:pt x="123189" y="68580"/>
                </a:lnTo>
                <a:lnTo>
                  <a:pt x="127000" y="68580"/>
                </a:lnTo>
                <a:lnTo>
                  <a:pt x="128270" y="67310"/>
                </a:lnTo>
                <a:lnTo>
                  <a:pt x="252730" y="67310"/>
                </a:lnTo>
                <a:lnTo>
                  <a:pt x="248920" y="55880"/>
                </a:lnTo>
                <a:lnTo>
                  <a:pt x="238760" y="38100"/>
                </a:lnTo>
                <a:lnTo>
                  <a:pt x="234950" y="34289"/>
                </a:lnTo>
                <a:lnTo>
                  <a:pt x="232410" y="30480"/>
                </a:lnTo>
                <a:lnTo>
                  <a:pt x="228600" y="27939"/>
                </a:lnTo>
                <a:lnTo>
                  <a:pt x="223520" y="24130"/>
                </a:lnTo>
                <a:lnTo>
                  <a:pt x="219710" y="21589"/>
                </a:lnTo>
                <a:lnTo>
                  <a:pt x="214630" y="17780"/>
                </a:lnTo>
                <a:lnTo>
                  <a:pt x="204470" y="11430"/>
                </a:lnTo>
                <a:lnTo>
                  <a:pt x="198120" y="11430"/>
                </a:lnTo>
                <a:lnTo>
                  <a:pt x="191770" y="8889"/>
                </a:lnTo>
                <a:lnTo>
                  <a:pt x="179070" y="5080"/>
                </a:lnTo>
                <a:lnTo>
                  <a:pt x="148589" y="0"/>
                </a:lnTo>
                <a:close/>
              </a:path>
              <a:path w="264160" h="449579">
                <a:moveTo>
                  <a:pt x="257810" y="242570"/>
                </a:moveTo>
                <a:lnTo>
                  <a:pt x="137160" y="242570"/>
                </a:lnTo>
                <a:lnTo>
                  <a:pt x="138430" y="243840"/>
                </a:lnTo>
                <a:lnTo>
                  <a:pt x="139700" y="243840"/>
                </a:lnTo>
                <a:lnTo>
                  <a:pt x="140970" y="245110"/>
                </a:lnTo>
                <a:lnTo>
                  <a:pt x="143510" y="245110"/>
                </a:lnTo>
                <a:lnTo>
                  <a:pt x="144780" y="246380"/>
                </a:lnTo>
                <a:lnTo>
                  <a:pt x="146050" y="246380"/>
                </a:lnTo>
                <a:lnTo>
                  <a:pt x="146050" y="248920"/>
                </a:lnTo>
                <a:lnTo>
                  <a:pt x="147320" y="250190"/>
                </a:lnTo>
                <a:lnTo>
                  <a:pt x="147320" y="251460"/>
                </a:lnTo>
                <a:lnTo>
                  <a:pt x="148589" y="251460"/>
                </a:lnTo>
                <a:lnTo>
                  <a:pt x="148589" y="252730"/>
                </a:lnTo>
                <a:lnTo>
                  <a:pt x="149860" y="252730"/>
                </a:lnTo>
                <a:lnTo>
                  <a:pt x="149860" y="255270"/>
                </a:lnTo>
                <a:lnTo>
                  <a:pt x="151130" y="259080"/>
                </a:lnTo>
                <a:lnTo>
                  <a:pt x="151130" y="262890"/>
                </a:lnTo>
                <a:lnTo>
                  <a:pt x="152400" y="267970"/>
                </a:lnTo>
                <a:lnTo>
                  <a:pt x="152400" y="358140"/>
                </a:lnTo>
                <a:lnTo>
                  <a:pt x="151130" y="363220"/>
                </a:lnTo>
                <a:lnTo>
                  <a:pt x="151130" y="370840"/>
                </a:lnTo>
                <a:lnTo>
                  <a:pt x="149860" y="373380"/>
                </a:lnTo>
                <a:lnTo>
                  <a:pt x="148589" y="373380"/>
                </a:lnTo>
                <a:lnTo>
                  <a:pt x="148589" y="377190"/>
                </a:lnTo>
                <a:lnTo>
                  <a:pt x="146050" y="379730"/>
                </a:lnTo>
                <a:lnTo>
                  <a:pt x="143510" y="379730"/>
                </a:lnTo>
                <a:lnTo>
                  <a:pt x="143510" y="382270"/>
                </a:lnTo>
                <a:lnTo>
                  <a:pt x="142239" y="382270"/>
                </a:lnTo>
                <a:lnTo>
                  <a:pt x="140970" y="383540"/>
                </a:lnTo>
                <a:lnTo>
                  <a:pt x="137160" y="383540"/>
                </a:lnTo>
                <a:lnTo>
                  <a:pt x="135889" y="384810"/>
                </a:lnTo>
                <a:lnTo>
                  <a:pt x="255777" y="384810"/>
                </a:lnTo>
                <a:lnTo>
                  <a:pt x="257810" y="379730"/>
                </a:lnTo>
                <a:lnTo>
                  <a:pt x="260350" y="370840"/>
                </a:lnTo>
                <a:lnTo>
                  <a:pt x="261620" y="360680"/>
                </a:lnTo>
                <a:lnTo>
                  <a:pt x="262889" y="351790"/>
                </a:lnTo>
                <a:lnTo>
                  <a:pt x="263016" y="339090"/>
                </a:lnTo>
                <a:lnTo>
                  <a:pt x="264160" y="316230"/>
                </a:lnTo>
                <a:lnTo>
                  <a:pt x="262889" y="284480"/>
                </a:lnTo>
                <a:lnTo>
                  <a:pt x="261620" y="270510"/>
                </a:lnTo>
                <a:lnTo>
                  <a:pt x="260350" y="257810"/>
                </a:lnTo>
                <a:lnTo>
                  <a:pt x="259080" y="246380"/>
                </a:lnTo>
                <a:lnTo>
                  <a:pt x="257810" y="242570"/>
                </a:lnTo>
                <a:close/>
              </a:path>
              <a:path w="264160" h="449579">
                <a:moveTo>
                  <a:pt x="252730" y="67310"/>
                </a:moveTo>
                <a:lnTo>
                  <a:pt x="134620" y="67310"/>
                </a:lnTo>
                <a:lnTo>
                  <a:pt x="135889" y="68580"/>
                </a:lnTo>
                <a:lnTo>
                  <a:pt x="142239" y="68580"/>
                </a:lnTo>
                <a:lnTo>
                  <a:pt x="143510" y="69850"/>
                </a:lnTo>
                <a:lnTo>
                  <a:pt x="144780" y="69850"/>
                </a:lnTo>
                <a:lnTo>
                  <a:pt x="144780" y="72390"/>
                </a:lnTo>
                <a:lnTo>
                  <a:pt x="147320" y="74930"/>
                </a:lnTo>
                <a:lnTo>
                  <a:pt x="147320" y="76200"/>
                </a:lnTo>
                <a:lnTo>
                  <a:pt x="149860" y="81280"/>
                </a:lnTo>
                <a:lnTo>
                  <a:pt x="149860" y="88900"/>
                </a:lnTo>
                <a:lnTo>
                  <a:pt x="151130" y="93980"/>
                </a:lnTo>
                <a:lnTo>
                  <a:pt x="151130" y="143510"/>
                </a:lnTo>
                <a:lnTo>
                  <a:pt x="149860" y="148590"/>
                </a:lnTo>
                <a:lnTo>
                  <a:pt x="149860" y="156210"/>
                </a:lnTo>
                <a:lnTo>
                  <a:pt x="148589" y="160020"/>
                </a:lnTo>
                <a:lnTo>
                  <a:pt x="147320" y="161290"/>
                </a:lnTo>
                <a:lnTo>
                  <a:pt x="147320" y="163830"/>
                </a:lnTo>
                <a:lnTo>
                  <a:pt x="144780" y="166370"/>
                </a:lnTo>
                <a:lnTo>
                  <a:pt x="144780" y="167640"/>
                </a:lnTo>
                <a:lnTo>
                  <a:pt x="143510" y="167640"/>
                </a:lnTo>
                <a:lnTo>
                  <a:pt x="143510" y="168910"/>
                </a:lnTo>
                <a:lnTo>
                  <a:pt x="142239" y="168910"/>
                </a:lnTo>
                <a:lnTo>
                  <a:pt x="140970" y="170180"/>
                </a:lnTo>
                <a:lnTo>
                  <a:pt x="247650" y="170180"/>
                </a:lnTo>
                <a:lnTo>
                  <a:pt x="250189" y="167640"/>
                </a:lnTo>
                <a:lnTo>
                  <a:pt x="250189" y="166370"/>
                </a:lnTo>
                <a:lnTo>
                  <a:pt x="252730" y="161290"/>
                </a:lnTo>
                <a:lnTo>
                  <a:pt x="255270" y="157480"/>
                </a:lnTo>
                <a:lnTo>
                  <a:pt x="259080" y="138430"/>
                </a:lnTo>
                <a:lnTo>
                  <a:pt x="259080" y="132080"/>
                </a:lnTo>
                <a:lnTo>
                  <a:pt x="260350" y="124460"/>
                </a:lnTo>
                <a:lnTo>
                  <a:pt x="260350" y="102870"/>
                </a:lnTo>
                <a:lnTo>
                  <a:pt x="257810" y="88900"/>
                </a:lnTo>
                <a:lnTo>
                  <a:pt x="256539" y="78740"/>
                </a:lnTo>
                <a:lnTo>
                  <a:pt x="252730" y="673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6888479" y="5124450"/>
            <a:ext cx="284480" cy="46863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7299959" y="5133340"/>
            <a:ext cx="265430" cy="449580"/>
          </a:xfrm>
          <a:custGeom>
            <a:avLst/>
            <a:gdLst/>
            <a:ahLst/>
            <a:cxnLst/>
            <a:rect l="l" t="t" r="r" b="b"/>
            <a:pathLst>
              <a:path w="265429" h="449579">
                <a:moveTo>
                  <a:pt x="110489" y="326390"/>
                </a:moveTo>
                <a:lnTo>
                  <a:pt x="0" y="326390"/>
                </a:lnTo>
                <a:lnTo>
                  <a:pt x="0" y="345440"/>
                </a:lnTo>
                <a:lnTo>
                  <a:pt x="10160" y="387350"/>
                </a:lnTo>
                <a:lnTo>
                  <a:pt x="25400" y="411480"/>
                </a:lnTo>
                <a:lnTo>
                  <a:pt x="30479" y="417830"/>
                </a:lnTo>
                <a:lnTo>
                  <a:pt x="35560" y="421640"/>
                </a:lnTo>
                <a:lnTo>
                  <a:pt x="48260" y="431800"/>
                </a:lnTo>
                <a:lnTo>
                  <a:pt x="55879" y="435610"/>
                </a:lnTo>
                <a:lnTo>
                  <a:pt x="63500" y="438150"/>
                </a:lnTo>
                <a:lnTo>
                  <a:pt x="72389" y="440690"/>
                </a:lnTo>
                <a:lnTo>
                  <a:pt x="80010" y="444500"/>
                </a:lnTo>
                <a:lnTo>
                  <a:pt x="90169" y="445770"/>
                </a:lnTo>
                <a:lnTo>
                  <a:pt x="99060" y="448310"/>
                </a:lnTo>
                <a:lnTo>
                  <a:pt x="110489" y="448310"/>
                </a:lnTo>
                <a:lnTo>
                  <a:pt x="120650" y="449580"/>
                </a:lnTo>
                <a:lnTo>
                  <a:pt x="151129" y="449580"/>
                </a:lnTo>
                <a:lnTo>
                  <a:pt x="158750" y="448310"/>
                </a:lnTo>
                <a:lnTo>
                  <a:pt x="176529" y="445770"/>
                </a:lnTo>
                <a:lnTo>
                  <a:pt x="199389" y="438150"/>
                </a:lnTo>
                <a:lnTo>
                  <a:pt x="205739" y="435610"/>
                </a:lnTo>
                <a:lnTo>
                  <a:pt x="212089" y="431800"/>
                </a:lnTo>
                <a:lnTo>
                  <a:pt x="219710" y="427990"/>
                </a:lnTo>
                <a:lnTo>
                  <a:pt x="224789" y="424180"/>
                </a:lnTo>
                <a:lnTo>
                  <a:pt x="231139" y="419100"/>
                </a:lnTo>
                <a:lnTo>
                  <a:pt x="234950" y="414020"/>
                </a:lnTo>
                <a:lnTo>
                  <a:pt x="240029" y="408940"/>
                </a:lnTo>
                <a:lnTo>
                  <a:pt x="256285" y="383540"/>
                </a:lnTo>
                <a:lnTo>
                  <a:pt x="132079" y="383540"/>
                </a:lnTo>
                <a:lnTo>
                  <a:pt x="129539" y="382270"/>
                </a:lnTo>
                <a:lnTo>
                  <a:pt x="127000" y="382270"/>
                </a:lnTo>
                <a:lnTo>
                  <a:pt x="125729" y="381000"/>
                </a:lnTo>
                <a:lnTo>
                  <a:pt x="121919" y="381000"/>
                </a:lnTo>
                <a:lnTo>
                  <a:pt x="119379" y="378460"/>
                </a:lnTo>
                <a:lnTo>
                  <a:pt x="118110" y="378460"/>
                </a:lnTo>
                <a:lnTo>
                  <a:pt x="118110" y="377190"/>
                </a:lnTo>
                <a:lnTo>
                  <a:pt x="114300" y="373380"/>
                </a:lnTo>
                <a:lnTo>
                  <a:pt x="113029" y="370840"/>
                </a:lnTo>
                <a:lnTo>
                  <a:pt x="113029" y="369570"/>
                </a:lnTo>
                <a:lnTo>
                  <a:pt x="111760" y="368300"/>
                </a:lnTo>
                <a:lnTo>
                  <a:pt x="111760" y="364490"/>
                </a:lnTo>
                <a:lnTo>
                  <a:pt x="110489" y="359410"/>
                </a:lnTo>
                <a:lnTo>
                  <a:pt x="110489" y="326390"/>
                </a:lnTo>
                <a:close/>
              </a:path>
              <a:path w="265429" h="449579">
                <a:moveTo>
                  <a:pt x="265429" y="262890"/>
                </a:moveTo>
                <a:lnTo>
                  <a:pt x="154939" y="262890"/>
                </a:lnTo>
                <a:lnTo>
                  <a:pt x="154939" y="364490"/>
                </a:lnTo>
                <a:lnTo>
                  <a:pt x="153669" y="367030"/>
                </a:lnTo>
                <a:lnTo>
                  <a:pt x="153669" y="369570"/>
                </a:lnTo>
                <a:lnTo>
                  <a:pt x="152400" y="372110"/>
                </a:lnTo>
                <a:lnTo>
                  <a:pt x="152400" y="373380"/>
                </a:lnTo>
                <a:lnTo>
                  <a:pt x="149860" y="375920"/>
                </a:lnTo>
                <a:lnTo>
                  <a:pt x="148589" y="378460"/>
                </a:lnTo>
                <a:lnTo>
                  <a:pt x="147319" y="378460"/>
                </a:lnTo>
                <a:lnTo>
                  <a:pt x="147319" y="379730"/>
                </a:lnTo>
                <a:lnTo>
                  <a:pt x="144779" y="379730"/>
                </a:lnTo>
                <a:lnTo>
                  <a:pt x="144779" y="381000"/>
                </a:lnTo>
                <a:lnTo>
                  <a:pt x="142239" y="381000"/>
                </a:lnTo>
                <a:lnTo>
                  <a:pt x="140969" y="382270"/>
                </a:lnTo>
                <a:lnTo>
                  <a:pt x="138429" y="382270"/>
                </a:lnTo>
                <a:lnTo>
                  <a:pt x="135889" y="383540"/>
                </a:lnTo>
                <a:lnTo>
                  <a:pt x="256285" y="383540"/>
                </a:lnTo>
                <a:lnTo>
                  <a:pt x="260350" y="373380"/>
                </a:lnTo>
                <a:lnTo>
                  <a:pt x="264160" y="354330"/>
                </a:lnTo>
                <a:lnTo>
                  <a:pt x="265429" y="337820"/>
                </a:lnTo>
                <a:lnTo>
                  <a:pt x="265429" y="262890"/>
                </a:lnTo>
                <a:close/>
              </a:path>
              <a:path w="265429" h="449579">
                <a:moveTo>
                  <a:pt x="138429" y="0"/>
                </a:moveTo>
                <a:lnTo>
                  <a:pt x="119379" y="0"/>
                </a:lnTo>
                <a:lnTo>
                  <a:pt x="110489" y="1270"/>
                </a:lnTo>
                <a:lnTo>
                  <a:pt x="102869" y="1270"/>
                </a:lnTo>
                <a:lnTo>
                  <a:pt x="93979" y="2540"/>
                </a:lnTo>
                <a:lnTo>
                  <a:pt x="86360" y="5080"/>
                </a:lnTo>
                <a:lnTo>
                  <a:pt x="78739" y="6350"/>
                </a:lnTo>
                <a:lnTo>
                  <a:pt x="72389" y="8890"/>
                </a:lnTo>
                <a:lnTo>
                  <a:pt x="64769" y="10160"/>
                </a:lnTo>
                <a:lnTo>
                  <a:pt x="58419" y="13970"/>
                </a:lnTo>
                <a:lnTo>
                  <a:pt x="52069" y="16510"/>
                </a:lnTo>
                <a:lnTo>
                  <a:pt x="45719" y="20320"/>
                </a:lnTo>
                <a:lnTo>
                  <a:pt x="40639" y="22860"/>
                </a:lnTo>
                <a:lnTo>
                  <a:pt x="35560" y="26670"/>
                </a:lnTo>
                <a:lnTo>
                  <a:pt x="26669" y="35560"/>
                </a:lnTo>
                <a:lnTo>
                  <a:pt x="22860" y="40640"/>
                </a:lnTo>
                <a:lnTo>
                  <a:pt x="19050" y="44450"/>
                </a:lnTo>
                <a:lnTo>
                  <a:pt x="1269" y="93980"/>
                </a:lnTo>
                <a:lnTo>
                  <a:pt x="0" y="109220"/>
                </a:lnTo>
                <a:lnTo>
                  <a:pt x="0" y="200660"/>
                </a:lnTo>
                <a:lnTo>
                  <a:pt x="1269" y="217170"/>
                </a:lnTo>
                <a:lnTo>
                  <a:pt x="2539" y="224790"/>
                </a:lnTo>
                <a:lnTo>
                  <a:pt x="2539" y="231140"/>
                </a:lnTo>
                <a:lnTo>
                  <a:pt x="5079" y="237490"/>
                </a:lnTo>
                <a:lnTo>
                  <a:pt x="6350" y="243840"/>
                </a:lnTo>
                <a:lnTo>
                  <a:pt x="7619" y="248920"/>
                </a:lnTo>
                <a:lnTo>
                  <a:pt x="10160" y="254000"/>
                </a:lnTo>
                <a:lnTo>
                  <a:pt x="12700" y="260350"/>
                </a:lnTo>
                <a:lnTo>
                  <a:pt x="16510" y="264160"/>
                </a:lnTo>
                <a:lnTo>
                  <a:pt x="48260" y="289560"/>
                </a:lnTo>
                <a:lnTo>
                  <a:pt x="82550" y="298450"/>
                </a:lnTo>
                <a:lnTo>
                  <a:pt x="95250" y="298450"/>
                </a:lnTo>
                <a:lnTo>
                  <a:pt x="101600" y="297180"/>
                </a:lnTo>
                <a:lnTo>
                  <a:pt x="106679" y="297180"/>
                </a:lnTo>
                <a:lnTo>
                  <a:pt x="142239" y="281940"/>
                </a:lnTo>
                <a:lnTo>
                  <a:pt x="147319" y="275590"/>
                </a:lnTo>
                <a:lnTo>
                  <a:pt x="151129" y="271780"/>
                </a:lnTo>
                <a:lnTo>
                  <a:pt x="153669" y="267970"/>
                </a:lnTo>
                <a:lnTo>
                  <a:pt x="154939" y="262890"/>
                </a:lnTo>
                <a:lnTo>
                  <a:pt x="265429" y="262890"/>
                </a:lnTo>
                <a:lnTo>
                  <a:pt x="265429" y="231140"/>
                </a:lnTo>
                <a:lnTo>
                  <a:pt x="128269" y="231140"/>
                </a:lnTo>
                <a:lnTo>
                  <a:pt x="127000" y="229870"/>
                </a:lnTo>
                <a:lnTo>
                  <a:pt x="125729" y="229870"/>
                </a:lnTo>
                <a:lnTo>
                  <a:pt x="123189" y="228600"/>
                </a:lnTo>
                <a:lnTo>
                  <a:pt x="121919" y="227330"/>
                </a:lnTo>
                <a:lnTo>
                  <a:pt x="119379" y="227330"/>
                </a:lnTo>
                <a:lnTo>
                  <a:pt x="118110" y="224790"/>
                </a:lnTo>
                <a:lnTo>
                  <a:pt x="116839" y="224790"/>
                </a:lnTo>
                <a:lnTo>
                  <a:pt x="115569" y="223520"/>
                </a:lnTo>
                <a:lnTo>
                  <a:pt x="115569" y="222250"/>
                </a:lnTo>
                <a:lnTo>
                  <a:pt x="113029" y="217170"/>
                </a:lnTo>
                <a:lnTo>
                  <a:pt x="113029" y="213360"/>
                </a:lnTo>
                <a:lnTo>
                  <a:pt x="111760" y="209550"/>
                </a:lnTo>
                <a:lnTo>
                  <a:pt x="110489" y="203200"/>
                </a:lnTo>
                <a:lnTo>
                  <a:pt x="110489" y="96520"/>
                </a:lnTo>
                <a:lnTo>
                  <a:pt x="113029" y="86360"/>
                </a:lnTo>
                <a:lnTo>
                  <a:pt x="113029" y="82550"/>
                </a:lnTo>
                <a:lnTo>
                  <a:pt x="114300" y="80010"/>
                </a:lnTo>
                <a:lnTo>
                  <a:pt x="115569" y="78740"/>
                </a:lnTo>
                <a:lnTo>
                  <a:pt x="115569" y="77470"/>
                </a:lnTo>
                <a:lnTo>
                  <a:pt x="116839" y="76200"/>
                </a:lnTo>
                <a:lnTo>
                  <a:pt x="116839" y="74930"/>
                </a:lnTo>
                <a:lnTo>
                  <a:pt x="118110" y="73660"/>
                </a:lnTo>
                <a:lnTo>
                  <a:pt x="120650" y="72390"/>
                </a:lnTo>
                <a:lnTo>
                  <a:pt x="121919" y="69850"/>
                </a:lnTo>
                <a:lnTo>
                  <a:pt x="124460" y="69850"/>
                </a:lnTo>
                <a:lnTo>
                  <a:pt x="125729" y="68580"/>
                </a:lnTo>
                <a:lnTo>
                  <a:pt x="128269" y="67310"/>
                </a:lnTo>
                <a:lnTo>
                  <a:pt x="256539" y="67310"/>
                </a:lnTo>
                <a:lnTo>
                  <a:pt x="255269" y="64770"/>
                </a:lnTo>
                <a:lnTo>
                  <a:pt x="252729" y="58420"/>
                </a:lnTo>
                <a:lnTo>
                  <a:pt x="248919" y="52070"/>
                </a:lnTo>
                <a:lnTo>
                  <a:pt x="241300" y="41910"/>
                </a:lnTo>
                <a:lnTo>
                  <a:pt x="236219" y="36830"/>
                </a:lnTo>
                <a:lnTo>
                  <a:pt x="232410" y="31750"/>
                </a:lnTo>
                <a:lnTo>
                  <a:pt x="177800" y="5080"/>
                </a:lnTo>
                <a:lnTo>
                  <a:pt x="168910" y="2540"/>
                </a:lnTo>
                <a:lnTo>
                  <a:pt x="158750" y="2540"/>
                </a:lnTo>
                <a:lnTo>
                  <a:pt x="149860" y="1270"/>
                </a:lnTo>
                <a:lnTo>
                  <a:pt x="138429" y="0"/>
                </a:lnTo>
                <a:close/>
              </a:path>
              <a:path w="265429" h="449579">
                <a:moveTo>
                  <a:pt x="256539" y="67310"/>
                </a:moveTo>
                <a:lnTo>
                  <a:pt x="140969" y="67310"/>
                </a:lnTo>
                <a:lnTo>
                  <a:pt x="142239" y="68580"/>
                </a:lnTo>
                <a:lnTo>
                  <a:pt x="143510" y="68580"/>
                </a:lnTo>
                <a:lnTo>
                  <a:pt x="146050" y="71120"/>
                </a:lnTo>
                <a:lnTo>
                  <a:pt x="147319" y="71120"/>
                </a:lnTo>
                <a:lnTo>
                  <a:pt x="147319" y="72390"/>
                </a:lnTo>
                <a:lnTo>
                  <a:pt x="151129" y="76200"/>
                </a:lnTo>
                <a:lnTo>
                  <a:pt x="151129" y="77470"/>
                </a:lnTo>
                <a:lnTo>
                  <a:pt x="152400" y="80010"/>
                </a:lnTo>
                <a:lnTo>
                  <a:pt x="152400" y="81280"/>
                </a:lnTo>
                <a:lnTo>
                  <a:pt x="153669" y="85090"/>
                </a:lnTo>
                <a:lnTo>
                  <a:pt x="153669" y="90170"/>
                </a:lnTo>
                <a:lnTo>
                  <a:pt x="154939" y="93980"/>
                </a:lnTo>
                <a:lnTo>
                  <a:pt x="154939" y="207010"/>
                </a:lnTo>
                <a:lnTo>
                  <a:pt x="153669" y="210820"/>
                </a:lnTo>
                <a:lnTo>
                  <a:pt x="153669" y="214630"/>
                </a:lnTo>
                <a:lnTo>
                  <a:pt x="152400" y="218440"/>
                </a:lnTo>
                <a:lnTo>
                  <a:pt x="152400" y="219710"/>
                </a:lnTo>
                <a:lnTo>
                  <a:pt x="151129" y="220980"/>
                </a:lnTo>
                <a:lnTo>
                  <a:pt x="151129" y="222250"/>
                </a:lnTo>
                <a:lnTo>
                  <a:pt x="149860" y="223520"/>
                </a:lnTo>
                <a:lnTo>
                  <a:pt x="149860" y="224790"/>
                </a:lnTo>
                <a:lnTo>
                  <a:pt x="148589" y="224790"/>
                </a:lnTo>
                <a:lnTo>
                  <a:pt x="147319" y="226060"/>
                </a:lnTo>
                <a:lnTo>
                  <a:pt x="147319" y="227330"/>
                </a:lnTo>
                <a:lnTo>
                  <a:pt x="146050" y="227330"/>
                </a:lnTo>
                <a:lnTo>
                  <a:pt x="144779" y="228600"/>
                </a:lnTo>
                <a:lnTo>
                  <a:pt x="143510" y="228600"/>
                </a:lnTo>
                <a:lnTo>
                  <a:pt x="143510" y="229870"/>
                </a:lnTo>
                <a:lnTo>
                  <a:pt x="140969" y="229870"/>
                </a:lnTo>
                <a:lnTo>
                  <a:pt x="139700" y="231140"/>
                </a:lnTo>
                <a:lnTo>
                  <a:pt x="265429" y="231140"/>
                </a:lnTo>
                <a:lnTo>
                  <a:pt x="265429" y="130810"/>
                </a:lnTo>
                <a:lnTo>
                  <a:pt x="264160" y="109220"/>
                </a:lnTo>
                <a:lnTo>
                  <a:pt x="262889" y="93980"/>
                </a:lnTo>
                <a:lnTo>
                  <a:pt x="262889" y="87630"/>
                </a:lnTo>
                <a:lnTo>
                  <a:pt x="261619" y="82550"/>
                </a:lnTo>
                <a:lnTo>
                  <a:pt x="260350" y="76200"/>
                </a:lnTo>
                <a:lnTo>
                  <a:pt x="257810" y="69850"/>
                </a:lnTo>
                <a:lnTo>
                  <a:pt x="256539" y="673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4973955" y="5111115"/>
            <a:ext cx="293368" cy="48132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752465" y="5120005"/>
            <a:ext cx="297178" cy="47243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7289800" y="5124450"/>
            <a:ext cx="285750" cy="46863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7687309" y="51422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89" y="0"/>
                </a:moveTo>
                <a:lnTo>
                  <a:pt x="121919" y="0"/>
                </a:lnTo>
                <a:lnTo>
                  <a:pt x="104139" y="17780"/>
                </a:lnTo>
                <a:lnTo>
                  <a:pt x="97789" y="22860"/>
                </a:lnTo>
                <a:lnTo>
                  <a:pt x="54610" y="50800"/>
                </a:lnTo>
                <a:lnTo>
                  <a:pt x="0" y="68580"/>
                </a:lnTo>
                <a:lnTo>
                  <a:pt x="0" y="119380"/>
                </a:lnTo>
                <a:lnTo>
                  <a:pt x="27939" y="119380"/>
                </a:lnTo>
                <a:lnTo>
                  <a:pt x="35560" y="120650"/>
                </a:lnTo>
                <a:lnTo>
                  <a:pt x="41910" y="120650"/>
                </a:lnTo>
                <a:lnTo>
                  <a:pt x="48260" y="121920"/>
                </a:lnTo>
                <a:lnTo>
                  <a:pt x="53339" y="121920"/>
                </a:lnTo>
                <a:lnTo>
                  <a:pt x="57150" y="123190"/>
                </a:lnTo>
                <a:lnTo>
                  <a:pt x="58419" y="124460"/>
                </a:lnTo>
                <a:lnTo>
                  <a:pt x="59689" y="124460"/>
                </a:lnTo>
                <a:lnTo>
                  <a:pt x="64769" y="127000"/>
                </a:lnTo>
                <a:lnTo>
                  <a:pt x="71119" y="133350"/>
                </a:lnTo>
                <a:lnTo>
                  <a:pt x="72389" y="135890"/>
                </a:lnTo>
                <a:lnTo>
                  <a:pt x="72389" y="137160"/>
                </a:lnTo>
                <a:lnTo>
                  <a:pt x="73660" y="138430"/>
                </a:lnTo>
                <a:lnTo>
                  <a:pt x="73660" y="143510"/>
                </a:lnTo>
                <a:lnTo>
                  <a:pt x="74929" y="147320"/>
                </a:lnTo>
                <a:lnTo>
                  <a:pt x="74929" y="160020"/>
                </a:lnTo>
                <a:lnTo>
                  <a:pt x="76200" y="177800"/>
                </a:lnTo>
                <a:lnTo>
                  <a:pt x="76200" y="431800"/>
                </a:lnTo>
                <a:lnTo>
                  <a:pt x="186689" y="431800"/>
                </a:lnTo>
                <a:lnTo>
                  <a:pt x="1866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7687309" y="51422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89" y="0"/>
                </a:moveTo>
                <a:lnTo>
                  <a:pt x="186689" y="431800"/>
                </a:lnTo>
                <a:lnTo>
                  <a:pt x="76200" y="431800"/>
                </a:lnTo>
                <a:lnTo>
                  <a:pt x="76200" y="200660"/>
                </a:lnTo>
                <a:lnTo>
                  <a:pt x="76200" y="177800"/>
                </a:lnTo>
                <a:lnTo>
                  <a:pt x="74929" y="160020"/>
                </a:lnTo>
                <a:lnTo>
                  <a:pt x="74929" y="147320"/>
                </a:lnTo>
                <a:lnTo>
                  <a:pt x="73660" y="143510"/>
                </a:lnTo>
                <a:lnTo>
                  <a:pt x="73660" y="139700"/>
                </a:lnTo>
                <a:lnTo>
                  <a:pt x="73660" y="138430"/>
                </a:lnTo>
                <a:lnTo>
                  <a:pt x="72389" y="137160"/>
                </a:lnTo>
                <a:lnTo>
                  <a:pt x="72389" y="135890"/>
                </a:lnTo>
                <a:lnTo>
                  <a:pt x="71119" y="133350"/>
                </a:lnTo>
                <a:lnTo>
                  <a:pt x="69850" y="132080"/>
                </a:lnTo>
                <a:lnTo>
                  <a:pt x="68579" y="130810"/>
                </a:lnTo>
                <a:lnTo>
                  <a:pt x="67310" y="129540"/>
                </a:lnTo>
                <a:lnTo>
                  <a:pt x="66039" y="128270"/>
                </a:lnTo>
                <a:lnTo>
                  <a:pt x="64769" y="127000"/>
                </a:lnTo>
                <a:lnTo>
                  <a:pt x="62229" y="125730"/>
                </a:lnTo>
                <a:lnTo>
                  <a:pt x="59689" y="124460"/>
                </a:lnTo>
                <a:lnTo>
                  <a:pt x="58419" y="124460"/>
                </a:lnTo>
                <a:lnTo>
                  <a:pt x="57150" y="123190"/>
                </a:lnTo>
                <a:lnTo>
                  <a:pt x="53339" y="121920"/>
                </a:lnTo>
                <a:lnTo>
                  <a:pt x="48260" y="121920"/>
                </a:lnTo>
                <a:lnTo>
                  <a:pt x="41910" y="120650"/>
                </a:lnTo>
                <a:lnTo>
                  <a:pt x="35560" y="120650"/>
                </a:lnTo>
                <a:lnTo>
                  <a:pt x="27939" y="119380"/>
                </a:lnTo>
                <a:lnTo>
                  <a:pt x="10160" y="119380"/>
                </a:lnTo>
                <a:lnTo>
                  <a:pt x="0" y="119380"/>
                </a:lnTo>
                <a:lnTo>
                  <a:pt x="0" y="68580"/>
                </a:lnTo>
                <a:lnTo>
                  <a:pt x="19050" y="63500"/>
                </a:lnTo>
                <a:lnTo>
                  <a:pt x="36829" y="58420"/>
                </a:lnTo>
                <a:lnTo>
                  <a:pt x="54610" y="50800"/>
                </a:lnTo>
                <a:lnTo>
                  <a:pt x="69850" y="43180"/>
                </a:lnTo>
                <a:lnTo>
                  <a:pt x="85089" y="34290"/>
                </a:lnTo>
                <a:lnTo>
                  <a:pt x="97789" y="22860"/>
                </a:lnTo>
                <a:lnTo>
                  <a:pt x="104139" y="17780"/>
                </a:lnTo>
                <a:lnTo>
                  <a:pt x="110489" y="11430"/>
                </a:lnTo>
                <a:lnTo>
                  <a:pt x="115569" y="6350"/>
                </a:lnTo>
                <a:lnTo>
                  <a:pt x="121919" y="0"/>
                </a:lnTo>
                <a:lnTo>
                  <a:pt x="1866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7917179" y="5133340"/>
            <a:ext cx="261620" cy="449580"/>
          </a:xfrm>
          <a:custGeom>
            <a:avLst/>
            <a:gdLst/>
            <a:ahLst/>
            <a:cxnLst/>
            <a:rect l="l" t="t" r="r" b="b"/>
            <a:pathLst>
              <a:path w="261620" h="449579">
                <a:moveTo>
                  <a:pt x="152400" y="448310"/>
                </a:moveTo>
                <a:lnTo>
                  <a:pt x="118110" y="448310"/>
                </a:lnTo>
                <a:lnTo>
                  <a:pt x="127000" y="449580"/>
                </a:lnTo>
                <a:lnTo>
                  <a:pt x="144779" y="449580"/>
                </a:lnTo>
                <a:lnTo>
                  <a:pt x="152400" y="448310"/>
                </a:lnTo>
                <a:close/>
              </a:path>
              <a:path w="261620" h="449579">
                <a:moveTo>
                  <a:pt x="146050" y="0"/>
                </a:moveTo>
                <a:lnTo>
                  <a:pt x="118110" y="0"/>
                </a:lnTo>
                <a:lnTo>
                  <a:pt x="97790" y="2540"/>
                </a:lnTo>
                <a:lnTo>
                  <a:pt x="87630" y="5080"/>
                </a:lnTo>
                <a:lnTo>
                  <a:pt x="78740" y="7620"/>
                </a:lnTo>
                <a:lnTo>
                  <a:pt x="68580" y="10160"/>
                </a:lnTo>
                <a:lnTo>
                  <a:pt x="53340" y="17780"/>
                </a:lnTo>
                <a:lnTo>
                  <a:pt x="38100" y="27940"/>
                </a:lnTo>
                <a:lnTo>
                  <a:pt x="31750" y="33020"/>
                </a:lnTo>
                <a:lnTo>
                  <a:pt x="26670" y="39370"/>
                </a:lnTo>
                <a:lnTo>
                  <a:pt x="21590" y="44450"/>
                </a:lnTo>
                <a:lnTo>
                  <a:pt x="3810" y="91440"/>
                </a:lnTo>
                <a:lnTo>
                  <a:pt x="1270" y="114300"/>
                </a:lnTo>
                <a:lnTo>
                  <a:pt x="1270" y="127000"/>
                </a:lnTo>
                <a:lnTo>
                  <a:pt x="0" y="154940"/>
                </a:lnTo>
                <a:lnTo>
                  <a:pt x="0" y="327660"/>
                </a:lnTo>
                <a:lnTo>
                  <a:pt x="1270" y="345440"/>
                </a:lnTo>
                <a:lnTo>
                  <a:pt x="11430" y="383540"/>
                </a:lnTo>
                <a:lnTo>
                  <a:pt x="12700" y="387350"/>
                </a:lnTo>
                <a:lnTo>
                  <a:pt x="16510" y="392430"/>
                </a:lnTo>
                <a:lnTo>
                  <a:pt x="21590" y="402590"/>
                </a:lnTo>
                <a:lnTo>
                  <a:pt x="29210" y="412750"/>
                </a:lnTo>
                <a:lnTo>
                  <a:pt x="41910" y="425450"/>
                </a:lnTo>
                <a:lnTo>
                  <a:pt x="46990" y="429260"/>
                </a:lnTo>
                <a:lnTo>
                  <a:pt x="53340" y="431800"/>
                </a:lnTo>
                <a:lnTo>
                  <a:pt x="58420" y="435610"/>
                </a:lnTo>
                <a:lnTo>
                  <a:pt x="71120" y="440690"/>
                </a:lnTo>
                <a:lnTo>
                  <a:pt x="77470" y="441960"/>
                </a:lnTo>
                <a:lnTo>
                  <a:pt x="85090" y="444500"/>
                </a:lnTo>
                <a:lnTo>
                  <a:pt x="100330" y="447040"/>
                </a:lnTo>
                <a:lnTo>
                  <a:pt x="109220" y="448310"/>
                </a:lnTo>
                <a:lnTo>
                  <a:pt x="158750" y="448310"/>
                </a:lnTo>
                <a:lnTo>
                  <a:pt x="166370" y="447040"/>
                </a:lnTo>
                <a:lnTo>
                  <a:pt x="185420" y="443230"/>
                </a:lnTo>
                <a:lnTo>
                  <a:pt x="198120" y="438150"/>
                </a:lnTo>
                <a:lnTo>
                  <a:pt x="203200" y="435610"/>
                </a:lnTo>
                <a:lnTo>
                  <a:pt x="209550" y="433070"/>
                </a:lnTo>
                <a:lnTo>
                  <a:pt x="224790" y="421640"/>
                </a:lnTo>
                <a:lnTo>
                  <a:pt x="233679" y="412750"/>
                </a:lnTo>
                <a:lnTo>
                  <a:pt x="245110" y="397510"/>
                </a:lnTo>
                <a:lnTo>
                  <a:pt x="252095" y="383540"/>
                </a:lnTo>
                <a:lnTo>
                  <a:pt x="128270" y="383540"/>
                </a:lnTo>
                <a:lnTo>
                  <a:pt x="127000" y="382270"/>
                </a:lnTo>
                <a:lnTo>
                  <a:pt x="121920" y="382270"/>
                </a:lnTo>
                <a:lnTo>
                  <a:pt x="121920" y="381000"/>
                </a:lnTo>
                <a:lnTo>
                  <a:pt x="119379" y="381000"/>
                </a:lnTo>
                <a:lnTo>
                  <a:pt x="118110" y="379730"/>
                </a:lnTo>
                <a:lnTo>
                  <a:pt x="116840" y="379730"/>
                </a:lnTo>
                <a:lnTo>
                  <a:pt x="116840" y="378460"/>
                </a:lnTo>
                <a:lnTo>
                  <a:pt x="115570" y="378460"/>
                </a:lnTo>
                <a:lnTo>
                  <a:pt x="115570" y="377190"/>
                </a:lnTo>
                <a:lnTo>
                  <a:pt x="114300" y="375920"/>
                </a:lnTo>
                <a:lnTo>
                  <a:pt x="114300" y="372110"/>
                </a:lnTo>
                <a:lnTo>
                  <a:pt x="113029" y="369570"/>
                </a:lnTo>
                <a:lnTo>
                  <a:pt x="111760" y="364490"/>
                </a:lnTo>
                <a:lnTo>
                  <a:pt x="111662" y="345440"/>
                </a:lnTo>
                <a:lnTo>
                  <a:pt x="110490" y="330200"/>
                </a:lnTo>
                <a:lnTo>
                  <a:pt x="110490" y="118110"/>
                </a:lnTo>
                <a:lnTo>
                  <a:pt x="111760" y="102870"/>
                </a:lnTo>
                <a:lnTo>
                  <a:pt x="111760" y="86360"/>
                </a:lnTo>
                <a:lnTo>
                  <a:pt x="114300" y="78740"/>
                </a:lnTo>
                <a:lnTo>
                  <a:pt x="114300" y="76200"/>
                </a:lnTo>
                <a:lnTo>
                  <a:pt x="115570" y="74930"/>
                </a:lnTo>
                <a:lnTo>
                  <a:pt x="115570" y="73660"/>
                </a:lnTo>
                <a:lnTo>
                  <a:pt x="116840" y="72390"/>
                </a:lnTo>
                <a:lnTo>
                  <a:pt x="116840" y="71120"/>
                </a:lnTo>
                <a:lnTo>
                  <a:pt x="118110" y="71120"/>
                </a:lnTo>
                <a:lnTo>
                  <a:pt x="119379" y="69850"/>
                </a:lnTo>
                <a:lnTo>
                  <a:pt x="120650" y="69850"/>
                </a:lnTo>
                <a:lnTo>
                  <a:pt x="120650" y="68580"/>
                </a:lnTo>
                <a:lnTo>
                  <a:pt x="121920" y="68580"/>
                </a:lnTo>
                <a:lnTo>
                  <a:pt x="123190" y="67310"/>
                </a:lnTo>
                <a:lnTo>
                  <a:pt x="127000" y="67310"/>
                </a:lnTo>
                <a:lnTo>
                  <a:pt x="128270" y="66040"/>
                </a:lnTo>
                <a:lnTo>
                  <a:pt x="250825" y="66040"/>
                </a:lnTo>
                <a:lnTo>
                  <a:pt x="243840" y="52070"/>
                </a:lnTo>
                <a:lnTo>
                  <a:pt x="240029" y="46990"/>
                </a:lnTo>
                <a:lnTo>
                  <a:pt x="237490" y="43180"/>
                </a:lnTo>
                <a:lnTo>
                  <a:pt x="233679" y="38100"/>
                </a:lnTo>
                <a:lnTo>
                  <a:pt x="228600" y="34290"/>
                </a:lnTo>
                <a:lnTo>
                  <a:pt x="224790" y="30480"/>
                </a:lnTo>
                <a:lnTo>
                  <a:pt x="219710" y="26670"/>
                </a:lnTo>
                <a:lnTo>
                  <a:pt x="213360" y="22860"/>
                </a:lnTo>
                <a:lnTo>
                  <a:pt x="208279" y="19050"/>
                </a:lnTo>
                <a:lnTo>
                  <a:pt x="201929" y="15240"/>
                </a:lnTo>
                <a:lnTo>
                  <a:pt x="163829" y="2540"/>
                </a:lnTo>
                <a:lnTo>
                  <a:pt x="146050" y="0"/>
                </a:lnTo>
                <a:close/>
              </a:path>
              <a:path w="261620" h="449579">
                <a:moveTo>
                  <a:pt x="250825" y="66040"/>
                </a:moveTo>
                <a:lnTo>
                  <a:pt x="134620" y="66040"/>
                </a:lnTo>
                <a:lnTo>
                  <a:pt x="135890" y="67310"/>
                </a:lnTo>
                <a:lnTo>
                  <a:pt x="139700" y="67310"/>
                </a:lnTo>
                <a:lnTo>
                  <a:pt x="142240" y="69850"/>
                </a:lnTo>
                <a:lnTo>
                  <a:pt x="144779" y="69850"/>
                </a:lnTo>
                <a:lnTo>
                  <a:pt x="144779" y="71120"/>
                </a:lnTo>
                <a:lnTo>
                  <a:pt x="146050" y="72390"/>
                </a:lnTo>
                <a:lnTo>
                  <a:pt x="146050" y="73660"/>
                </a:lnTo>
                <a:lnTo>
                  <a:pt x="147320" y="74930"/>
                </a:lnTo>
                <a:lnTo>
                  <a:pt x="147320" y="76200"/>
                </a:lnTo>
                <a:lnTo>
                  <a:pt x="148590" y="77470"/>
                </a:lnTo>
                <a:lnTo>
                  <a:pt x="148590" y="81280"/>
                </a:lnTo>
                <a:lnTo>
                  <a:pt x="149860" y="85090"/>
                </a:lnTo>
                <a:lnTo>
                  <a:pt x="149987" y="91440"/>
                </a:lnTo>
                <a:lnTo>
                  <a:pt x="151129" y="102870"/>
                </a:lnTo>
                <a:lnTo>
                  <a:pt x="151129" y="346710"/>
                </a:lnTo>
                <a:lnTo>
                  <a:pt x="149987" y="358140"/>
                </a:lnTo>
                <a:lnTo>
                  <a:pt x="149860" y="363220"/>
                </a:lnTo>
                <a:lnTo>
                  <a:pt x="148590" y="368300"/>
                </a:lnTo>
                <a:lnTo>
                  <a:pt x="147320" y="370840"/>
                </a:lnTo>
                <a:lnTo>
                  <a:pt x="147320" y="373380"/>
                </a:lnTo>
                <a:lnTo>
                  <a:pt x="146050" y="374650"/>
                </a:lnTo>
                <a:lnTo>
                  <a:pt x="146050" y="375920"/>
                </a:lnTo>
                <a:lnTo>
                  <a:pt x="144779" y="377190"/>
                </a:lnTo>
                <a:lnTo>
                  <a:pt x="144779" y="378460"/>
                </a:lnTo>
                <a:lnTo>
                  <a:pt x="143510" y="378460"/>
                </a:lnTo>
                <a:lnTo>
                  <a:pt x="140970" y="381000"/>
                </a:lnTo>
                <a:lnTo>
                  <a:pt x="138429" y="381000"/>
                </a:lnTo>
                <a:lnTo>
                  <a:pt x="137160" y="382270"/>
                </a:lnTo>
                <a:lnTo>
                  <a:pt x="134620" y="382270"/>
                </a:lnTo>
                <a:lnTo>
                  <a:pt x="133350" y="383540"/>
                </a:lnTo>
                <a:lnTo>
                  <a:pt x="252095" y="383540"/>
                </a:lnTo>
                <a:lnTo>
                  <a:pt x="252729" y="382270"/>
                </a:lnTo>
                <a:lnTo>
                  <a:pt x="260350" y="341630"/>
                </a:lnTo>
                <a:lnTo>
                  <a:pt x="261620" y="322580"/>
                </a:lnTo>
                <a:lnTo>
                  <a:pt x="261620" y="132080"/>
                </a:lnTo>
                <a:lnTo>
                  <a:pt x="257810" y="88900"/>
                </a:lnTo>
                <a:lnTo>
                  <a:pt x="254000" y="72390"/>
                </a:lnTo>
                <a:lnTo>
                  <a:pt x="250825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7908291" y="5124450"/>
            <a:ext cx="280669" cy="46863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3891279" y="5120640"/>
            <a:ext cx="261620" cy="449580"/>
          </a:xfrm>
          <a:custGeom>
            <a:avLst/>
            <a:gdLst/>
            <a:ahLst/>
            <a:cxnLst/>
            <a:rect l="l" t="t" r="r" b="b"/>
            <a:pathLst>
              <a:path w="261619" h="449579">
                <a:moveTo>
                  <a:pt x="152400" y="448310"/>
                </a:moveTo>
                <a:lnTo>
                  <a:pt x="118109" y="448310"/>
                </a:lnTo>
                <a:lnTo>
                  <a:pt x="127000" y="449580"/>
                </a:lnTo>
                <a:lnTo>
                  <a:pt x="144780" y="449580"/>
                </a:lnTo>
                <a:lnTo>
                  <a:pt x="152400" y="448310"/>
                </a:lnTo>
                <a:close/>
              </a:path>
              <a:path w="261619" h="449579">
                <a:moveTo>
                  <a:pt x="138430" y="0"/>
                </a:moveTo>
                <a:lnTo>
                  <a:pt x="118109" y="0"/>
                </a:lnTo>
                <a:lnTo>
                  <a:pt x="97789" y="2540"/>
                </a:lnTo>
                <a:lnTo>
                  <a:pt x="60959" y="13970"/>
                </a:lnTo>
                <a:lnTo>
                  <a:pt x="21589" y="44450"/>
                </a:lnTo>
                <a:lnTo>
                  <a:pt x="3809" y="91440"/>
                </a:lnTo>
                <a:lnTo>
                  <a:pt x="1269" y="114300"/>
                </a:lnTo>
                <a:lnTo>
                  <a:pt x="1269" y="127000"/>
                </a:lnTo>
                <a:lnTo>
                  <a:pt x="0" y="154940"/>
                </a:lnTo>
                <a:lnTo>
                  <a:pt x="0" y="327660"/>
                </a:lnTo>
                <a:lnTo>
                  <a:pt x="1269" y="345440"/>
                </a:lnTo>
                <a:lnTo>
                  <a:pt x="11430" y="383540"/>
                </a:lnTo>
                <a:lnTo>
                  <a:pt x="12700" y="388620"/>
                </a:lnTo>
                <a:lnTo>
                  <a:pt x="16509" y="393700"/>
                </a:lnTo>
                <a:lnTo>
                  <a:pt x="19050" y="398780"/>
                </a:lnTo>
                <a:lnTo>
                  <a:pt x="21589" y="402590"/>
                </a:lnTo>
                <a:lnTo>
                  <a:pt x="33019" y="417830"/>
                </a:lnTo>
                <a:lnTo>
                  <a:pt x="38100" y="421640"/>
                </a:lnTo>
                <a:lnTo>
                  <a:pt x="41909" y="425450"/>
                </a:lnTo>
                <a:lnTo>
                  <a:pt x="46989" y="429260"/>
                </a:lnTo>
                <a:lnTo>
                  <a:pt x="53339" y="431800"/>
                </a:lnTo>
                <a:lnTo>
                  <a:pt x="58419" y="435610"/>
                </a:lnTo>
                <a:lnTo>
                  <a:pt x="71119" y="440690"/>
                </a:lnTo>
                <a:lnTo>
                  <a:pt x="78739" y="441960"/>
                </a:lnTo>
                <a:lnTo>
                  <a:pt x="85089" y="444500"/>
                </a:lnTo>
                <a:lnTo>
                  <a:pt x="100330" y="447040"/>
                </a:lnTo>
                <a:lnTo>
                  <a:pt x="109219" y="448310"/>
                </a:lnTo>
                <a:lnTo>
                  <a:pt x="160019" y="448310"/>
                </a:lnTo>
                <a:lnTo>
                  <a:pt x="185419" y="443230"/>
                </a:lnTo>
                <a:lnTo>
                  <a:pt x="198119" y="438150"/>
                </a:lnTo>
                <a:lnTo>
                  <a:pt x="203200" y="435610"/>
                </a:lnTo>
                <a:lnTo>
                  <a:pt x="209550" y="433070"/>
                </a:lnTo>
                <a:lnTo>
                  <a:pt x="229869" y="417830"/>
                </a:lnTo>
                <a:lnTo>
                  <a:pt x="245109" y="397510"/>
                </a:lnTo>
                <a:lnTo>
                  <a:pt x="252094" y="383540"/>
                </a:lnTo>
                <a:lnTo>
                  <a:pt x="128269" y="383540"/>
                </a:lnTo>
                <a:lnTo>
                  <a:pt x="127000" y="382270"/>
                </a:lnTo>
                <a:lnTo>
                  <a:pt x="121919" y="382270"/>
                </a:lnTo>
                <a:lnTo>
                  <a:pt x="121919" y="381000"/>
                </a:lnTo>
                <a:lnTo>
                  <a:pt x="119380" y="381000"/>
                </a:lnTo>
                <a:lnTo>
                  <a:pt x="119380" y="379730"/>
                </a:lnTo>
                <a:lnTo>
                  <a:pt x="118109" y="379730"/>
                </a:lnTo>
                <a:lnTo>
                  <a:pt x="115569" y="377190"/>
                </a:lnTo>
                <a:lnTo>
                  <a:pt x="115569" y="375920"/>
                </a:lnTo>
                <a:lnTo>
                  <a:pt x="114300" y="374650"/>
                </a:lnTo>
                <a:lnTo>
                  <a:pt x="114300" y="372110"/>
                </a:lnTo>
                <a:lnTo>
                  <a:pt x="113030" y="369570"/>
                </a:lnTo>
                <a:lnTo>
                  <a:pt x="112903" y="358140"/>
                </a:lnTo>
                <a:lnTo>
                  <a:pt x="111886" y="347980"/>
                </a:lnTo>
                <a:lnTo>
                  <a:pt x="111759" y="102870"/>
                </a:lnTo>
                <a:lnTo>
                  <a:pt x="113030" y="91440"/>
                </a:lnTo>
                <a:lnTo>
                  <a:pt x="113030" y="82550"/>
                </a:lnTo>
                <a:lnTo>
                  <a:pt x="114300" y="78740"/>
                </a:lnTo>
                <a:lnTo>
                  <a:pt x="114300" y="77470"/>
                </a:lnTo>
                <a:lnTo>
                  <a:pt x="115569" y="76200"/>
                </a:lnTo>
                <a:lnTo>
                  <a:pt x="115569" y="74930"/>
                </a:lnTo>
                <a:lnTo>
                  <a:pt x="116839" y="73660"/>
                </a:lnTo>
                <a:lnTo>
                  <a:pt x="116839" y="72390"/>
                </a:lnTo>
                <a:lnTo>
                  <a:pt x="118109" y="71120"/>
                </a:lnTo>
                <a:lnTo>
                  <a:pt x="119380" y="71120"/>
                </a:lnTo>
                <a:lnTo>
                  <a:pt x="119380" y="69850"/>
                </a:lnTo>
                <a:lnTo>
                  <a:pt x="120650" y="69850"/>
                </a:lnTo>
                <a:lnTo>
                  <a:pt x="121919" y="68580"/>
                </a:lnTo>
                <a:lnTo>
                  <a:pt x="123189" y="68580"/>
                </a:lnTo>
                <a:lnTo>
                  <a:pt x="124459" y="67310"/>
                </a:lnTo>
                <a:lnTo>
                  <a:pt x="127000" y="67310"/>
                </a:lnTo>
                <a:lnTo>
                  <a:pt x="128269" y="66040"/>
                </a:lnTo>
                <a:lnTo>
                  <a:pt x="250825" y="66040"/>
                </a:lnTo>
                <a:lnTo>
                  <a:pt x="241300" y="46990"/>
                </a:lnTo>
                <a:lnTo>
                  <a:pt x="237489" y="43180"/>
                </a:lnTo>
                <a:lnTo>
                  <a:pt x="233680" y="38100"/>
                </a:lnTo>
                <a:lnTo>
                  <a:pt x="229869" y="34290"/>
                </a:lnTo>
                <a:lnTo>
                  <a:pt x="219709" y="26670"/>
                </a:lnTo>
                <a:lnTo>
                  <a:pt x="213359" y="22860"/>
                </a:lnTo>
                <a:lnTo>
                  <a:pt x="208280" y="19050"/>
                </a:lnTo>
                <a:lnTo>
                  <a:pt x="201930" y="15240"/>
                </a:lnTo>
                <a:lnTo>
                  <a:pt x="171450" y="5080"/>
                </a:lnTo>
                <a:lnTo>
                  <a:pt x="163830" y="3810"/>
                </a:lnTo>
                <a:lnTo>
                  <a:pt x="156209" y="1270"/>
                </a:lnTo>
                <a:lnTo>
                  <a:pt x="147319" y="1270"/>
                </a:lnTo>
                <a:lnTo>
                  <a:pt x="138430" y="0"/>
                </a:lnTo>
                <a:close/>
              </a:path>
              <a:path w="261619" h="449579">
                <a:moveTo>
                  <a:pt x="250825" y="66040"/>
                </a:moveTo>
                <a:lnTo>
                  <a:pt x="134619" y="66040"/>
                </a:lnTo>
                <a:lnTo>
                  <a:pt x="135889" y="67310"/>
                </a:lnTo>
                <a:lnTo>
                  <a:pt x="138430" y="67310"/>
                </a:lnTo>
                <a:lnTo>
                  <a:pt x="139700" y="68580"/>
                </a:lnTo>
                <a:lnTo>
                  <a:pt x="142239" y="68580"/>
                </a:lnTo>
                <a:lnTo>
                  <a:pt x="144780" y="71120"/>
                </a:lnTo>
                <a:lnTo>
                  <a:pt x="146050" y="71120"/>
                </a:lnTo>
                <a:lnTo>
                  <a:pt x="146050" y="73660"/>
                </a:lnTo>
                <a:lnTo>
                  <a:pt x="147319" y="74930"/>
                </a:lnTo>
                <a:lnTo>
                  <a:pt x="147319" y="76200"/>
                </a:lnTo>
                <a:lnTo>
                  <a:pt x="148589" y="76200"/>
                </a:lnTo>
                <a:lnTo>
                  <a:pt x="148589" y="81280"/>
                </a:lnTo>
                <a:lnTo>
                  <a:pt x="149859" y="85090"/>
                </a:lnTo>
                <a:lnTo>
                  <a:pt x="149986" y="91440"/>
                </a:lnTo>
                <a:lnTo>
                  <a:pt x="151130" y="102870"/>
                </a:lnTo>
                <a:lnTo>
                  <a:pt x="151130" y="347980"/>
                </a:lnTo>
                <a:lnTo>
                  <a:pt x="149859" y="359410"/>
                </a:lnTo>
                <a:lnTo>
                  <a:pt x="149859" y="363220"/>
                </a:lnTo>
                <a:lnTo>
                  <a:pt x="148589" y="368300"/>
                </a:lnTo>
                <a:lnTo>
                  <a:pt x="148589" y="370840"/>
                </a:lnTo>
                <a:lnTo>
                  <a:pt x="147319" y="372110"/>
                </a:lnTo>
                <a:lnTo>
                  <a:pt x="147319" y="374650"/>
                </a:lnTo>
                <a:lnTo>
                  <a:pt x="146050" y="375920"/>
                </a:lnTo>
                <a:lnTo>
                  <a:pt x="146050" y="377190"/>
                </a:lnTo>
                <a:lnTo>
                  <a:pt x="144780" y="378460"/>
                </a:lnTo>
                <a:lnTo>
                  <a:pt x="143509" y="378460"/>
                </a:lnTo>
                <a:lnTo>
                  <a:pt x="143509" y="379730"/>
                </a:lnTo>
                <a:lnTo>
                  <a:pt x="142239" y="379730"/>
                </a:lnTo>
                <a:lnTo>
                  <a:pt x="140969" y="381000"/>
                </a:lnTo>
                <a:lnTo>
                  <a:pt x="138430" y="381000"/>
                </a:lnTo>
                <a:lnTo>
                  <a:pt x="137159" y="382270"/>
                </a:lnTo>
                <a:lnTo>
                  <a:pt x="134619" y="382270"/>
                </a:lnTo>
                <a:lnTo>
                  <a:pt x="133350" y="383540"/>
                </a:lnTo>
                <a:lnTo>
                  <a:pt x="252094" y="383540"/>
                </a:lnTo>
                <a:lnTo>
                  <a:pt x="255269" y="377190"/>
                </a:lnTo>
                <a:lnTo>
                  <a:pt x="259080" y="358140"/>
                </a:lnTo>
                <a:lnTo>
                  <a:pt x="260350" y="341630"/>
                </a:lnTo>
                <a:lnTo>
                  <a:pt x="261619" y="322580"/>
                </a:lnTo>
                <a:lnTo>
                  <a:pt x="261619" y="132080"/>
                </a:lnTo>
                <a:lnTo>
                  <a:pt x="257809" y="88900"/>
                </a:lnTo>
                <a:lnTo>
                  <a:pt x="254000" y="72390"/>
                </a:lnTo>
                <a:lnTo>
                  <a:pt x="250825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3882389" y="5111750"/>
            <a:ext cx="280670" cy="46863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4276089" y="51295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90" y="0"/>
                </a:moveTo>
                <a:lnTo>
                  <a:pt x="121920" y="0"/>
                </a:lnTo>
                <a:lnTo>
                  <a:pt x="97790" y="24130"/>
                </a:lnTo>
                <a:lnTo>
                  <a:pt x="85090" y="34290"/>
                </a:lnTo>
                <a:lnTo>
                  <a:pt x="36830" y="58420"/>
                </a:lnTo>
                <a:lnTo>
                  <a:pt x="0" y="68580"/>
                </a:lnTo>
                <a:lnTo>
                  <a:pt x="0" y="119380"/>
                </a:lnTo>
                <a:lnTo>
                  <a:pt x="27940" y="119380"/>
                </a:lnTo>
                <a:lnTo>
                  <a:pt x="35560" y="120650"/>
                </a:lnTo>
                <a:lnTo>
                  <a:pt x="41910" y="120650"/>
                </a:lnTo>
                <a:lnTo>
                  <a:pt x="48260" y="121920"/>
                </a:lnTo>
                <a:lnTo>
                  <a:pt x="53340" y="121920"/>
                </a:lnTo>
                <a:lnTo>
                  <a:pt x="57150" y="123190"/>
                </a:lnTo>
                <a:lnTo>
                  <a:pt x="58420" y="124460"/>
                </a:lnTo>
                <a:lnTo>
                  <a:pt x="59690" y="124460"/>
                </a:lnTo>
                <a:lnTo>
                  <a:pt x="64770" y="127000"/>
                </a:lnTo>
                <a:lnTo>
                  <a:pt x="71120" y="133350"/>
                </a:lnTo>
                <a:lnTo>
                  <a:pt x="71120" y="135890"/>
                </a:lnTo>
                <a:lnTo>
                  <a:pt x="73660" y="138430"/>
                </a:lnTo>
                <a:lnTo>
                  <a:pt x="73660" y="143510"/>
                </a:lnTo>
                <a:lnTo>
                  <a:pt x="74930" y="147320"/>
                </a:lnTo>
                <a:lnTo>
                  <a:pt x="74930" y="160020"/>
                </a:lnTo>
                <a:lnTo>
                  <a:pt x="76200" y="177800"/>
                </a:lnTo>
                <a:lnTo>
                  <a:pt x="76200" y="431800"/>
                </a:lnTo>
                <a:lnTo>
                  <a:pt x="186690" y="431800"/>
                </a:lnTo>
                <a:lnTo>
                  <a:pt x="1866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4276089" y="51295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90" y="0"/>
                </a:moveTo>
                <a:lnTo>
                  <a:pt x="186690" y="431800"/>
                </a:lnTo>
                <a:lnTo>
                  <a:pt x="76200" y="431800"/>
                </a:lnTo>
                <a:lnTo>
                  <a:pt x="76200" y="200660"/>
                </a:lnTo>
                <a:lnTo>
                  <a:pt x="76200" y="177800"/>
                </a:lnTo>
                <a:lnTo>
                  <a:pt x="74930" y="160020"/>
                </a:lnTo>
                <a:lnTo>
                  <a:pt x="74930" y="147320"/>
                </a:lnTo>
                <a:lnTo>
                  <a:pt x="73660" y="143510"/>
                </a:lnTo>
                <a:lnTo>
                  <a:pt x="73660" y="139700"/>
                </a:lnTo>
                <a:lnTo>
                  <a:pt x="73660" y="138430"/>
                </a:lnTo>
                <a:lnTo>
                  <a:pt x="72390" y="137160"/>
                </a:lnTo>
                <a:lnTo>
                  <a:pt x="71120" y="135890"/>
                </a:lnTo>
                <a:lnTo>
                  <a:pt x="71120" y="134620"/>
                </a:lnTo>
                <a:lnTo>
                  <a:pt x="71120" y="133350"/>
                </a:lnTo>
                <a:lnTo>
                  <a:pt x="69850" y="132080"/>
                </a:lnTo>
                <a:lnTo>
                  <a:pt x="68580" y="130810"/>
                </a:lnTo>
                <a:lnTo>
                  <a:pt x="67310" y="129540"/>
                </a:lnTo>
                <a:lnTo>
                  <a:pt x="66040" y="128270"/>
                </a:lnTo>
                <a:lnTo>
                  <a:pt x="64770" y="127000"/>
                </a:lnTo>
                <a:lnTo>
                  <a:pt x="62230" y="125730"/>
                </a:lnTo>
                <a:lnTo>
                  <a:pt x="59690" y="124460"/>
                </a:lnTo>
                <a:lnTo>
                  <a:pt x="58420" y="124460"/>
                </a:lnTo>
                <a:lnTo>
                  <a:pt x="57150" y="123190"/>
                </a:lnTo>
                <a:lnTo>
                  <a:pt x="53340" y="121920"/>
                </a:lnTo>
                <a:lnTo>
                  <a:pt x="48260" y="121920"/>
                </a:lnTo>
                <a:lnTo>
                  <a:pt x="41910" y="120650"/>
                </a:lnTo>
                <a:lnTo>
                  <a:pt x="35560" y="120650"/>
                </a:lnTo>
                <a:lnTo>
                  <a:pt x="27940" y="119380"/>
                </a:lnTo>
                <a:lnTo>
                  <a:pt x="10160" y="119380"/>
                </a:lnTo>
                <a:lnTo>
                  <a:pt x="0" y="119380"/>
                </a:lnTo>
                <a:lnTo>
                  <a:pt x="0" y="68580"/>
                </a:lnTo>
                <a:lnTo>
                  <a:pt x="19050" y="63500"/>
                </a:lnTo>
                <a:lnTo>
                  <a:pt x="36830" y="58420"/>
                </a:lnTo>
                <a:lnTo>
                  <a:pt x="85090" y="34290"/>
                </a:lnTo>
                <a:lnTo>
                  <a:pt x="104140" y="17780"/>
                </a:lnTo>
                <a:lnTo>
                  <a:pt x="110490" y="11430"/>
                </a:lnTo>
                <a:lnTo>
                  <a:pt x="115570" y="6350"/>
                </a:lnTo>
                <a:lnTo>
                  <a:pt x="121920" y="0"/>
                </a:lnTo>
                <a:lnTo>
                  <a:pt x="1866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4599939" y="5120640"/>
            <a:ext cx="254000" cy="440690"/>
          </a:xfrm>
          <a:custGeom>
            <a:avLst/>
            <a:gdLst/>
            <a:ahLst/>
            <a:cxnLst/>
            <a:rect l="l" t="t" r="r" b="b"/>
            <a:pathLst>
              <a:path w="254000" h="440689">
                <a:moveTo>
                  <a:pt x="245110" y="66040"/>
                </a:moveTo>
                <a:lnTo>
                  <a:pt x="128270" y="66040"/>
                </a:lnTo>
                <a:lnTo>
                  <a:pt x="129540" y="67310"/>
                </a:lnTo>
                <a:lnTo>
                  <a:pt x="132080" y="67310"/>
                </a:lnTo>
                <a:lnTo>
                  <a:pt x="133350" y="68580"/>
                </a:lnTo>
                <a:lnTo>
                  <a:pt x="135890" y="68580"/>
                </a:lnTo>
                <a:lnTo>
                  <a:pt x="137160" y="69850"/>
                </a:lnTo>
                <a:lnTo>
                  <a:pt x="138430" y="69850"/>
                </a:lnTo>
                <a:lnTo>
                  <a:pt x="138430" y="71120"/>
                </a:lnTo>
                <a:lnTo>
                  <a:pt x="139700" y="71120"/>
                </a:lnTo>
                <a:lnTo>
                  <a:pt x="144780" y="76200"/>
                </a:lnTo>
                <a:lnTo>
                  <a:pt x="144780" y="77470"/>
                </a:lnTo>
                <a:lnTo>
                  <a:pt x="147320" y="82550"/>
                </a:lnTo>
                <a:lnTo>
                  <a:pt x="148590" y="86360"/>
                </a:lnTo>
                <a:lnTo>
                  <a:pt x="148590" y="90170"/>
                </a:lnTo>
                <a:lnTo>
                  <a:pt x="149860" y="92710"/>
                </a:lnTo>
                <a:lnTo>
                  <a:pt x="149860" y="107950"/>
                </a:lnTo>
                <a:lnTo>
                  <a:pt x="148590" y="114300"/>
                </a:lnTo>
                <a:lnTo>
                  <a:pt x="147320" y="121920"/>
                </a:lnTo>
                <a:lnTo>
                  <a:pt x="142240" y="137160"/>
                </a:lnTo>
                <a:lnTo>
                  <a:pt x="134620" y="154940"/>
                </a:lnTo>
                <a:lnTo>
                  <a:pt x="129540" y="165100"/>
                </a:lnTo>
                <a:lnTo>
                  <a:pt x="113030" y="194310"/>
                </a:lnTo>
                <a:lnTo>
                  <a:pt x="87630" y="240030"/>
                </a:lnTo>
                <a:lnTo>
                  <a:pt x="0" y="379730"/>
                </a:lnTo>
                <a:lnTo>
                  <a:pt x="0" y="440690"/>
                </a:lnTo>
                <a:lnTo>
                  <a:pt x="243839" y="440690"/>
                </a:lnTo>
                <a:lnTo>
                  <a:pt x="243839" y="367030"/>
                </a:lnTo>
                <a:lnTo>
                  <a:pt x="123190" y="367030"/>
                </a:lnTo>
                <a:lnTo>
                  <a:pt x="198120" y="256540"/>
                </a:lnTo>
                <a:lnTo>
                  <a:pt x="220980" y="218440"/>
                </a:lnTo>
                <a:lnTo>
                  <a:pt x="228600" y="203200"/>
                </a:lnTo>
                <a:lnTo>
                  <a:pt x="234950" y="191770"/>
                </a:lnTo>
                <a:lnTo>
                  <a:pt x="240030" y="181610"/>
                </a:lnTo>
                <a:lnTo>
                  <a:pt x="243839" y="171450"/>
                </a:lnTo>
                <a:lnTo>
                  <a:pt x="246380" y="161290"/>
                </a:lnTo>
                <a:lnTo>
                  <a:pt x="250189" y="151130"/>
                </a:lnTo>
                <a:lnTo>
                  <a:pt x="251460" y="140970"/>
                </a:lnTo>
                <a:lnTo>
                  <a:pt x="252730" y="132080"/>
                </a:lnTo>
                <a:lnTo>
                  <a:pt x="254000" y="121920"/>
                </a:lnTo>
                <a:lnTo>
                  <a:pt x="254000" y="101600"/>
                </a:lnTo>
                <a:lnTo>
                  <a:pt x="252730" y="90170"/>
                </a:lnTo>
                <a:lnTo>
                  <a:pt x="250189" y="78740"/>
                </a:lnTo>
                <a:lnTo>
                  <a:pt x="247650" y="73660"/>
                </a:lnTo>
                <a:lnTo>
                  <a:pt x="246380" y="68580"/>
                </a:lnTo>
                <a:lnTo>
                  <a:pt x="245110" y="66040"/>
                </a:lnTo>
                <a:close/>
              </a:path>
              <a:path w="254000" h="440689">
                <a:moveTo>
                  <a:pt x="137160" y="0"/>
                </a:moveTo>
                <a:lnTo>
                  <a:pt x="111760" y="0"/>
                </a:lnTo>
                <a:lnTo>
                  <a:pt x="104140" y="1270"/>
                </a:lnTo>
                <a:lnTo>
                  <a:pt x="96520" y="1270"/>
                </a:lnTo>
                <a:lnTo>
                  <a:pt x="88900" y="2540"/>
                </a:lnTo>
                <a:lnTo>
                  <a:pt x="82550" y="3810"/>
                </a:lnTo>
                <a:lnTo>
                  <a:pt x="74930" y="6350"/>
                </a:lnTo>
                <a:lnTo>
                  <a:pt x="68580" y="8890"/>
                </a:lnTo>
                <a:lnTo>
                  <a:pt x="62230" y="10160"/>
                </a:lnTo>
                <a:lnTo>
                  <a:pt x="57150" y="12700"/>
                </a:lnTo>
                <a:lnTo>
                  <a:pt x="50800" y="16510"/>
                </a:lnTo>
                <a:lnTo>
                  <a:pt x="45720" y="20320"/>
                </a:lnTo>
                <a:lnTo>
                  <a:pt x="40640" y="22860"/>
                </a:lnTo>
                <a:lnTo>
                  <a:pt x="22860" y="40640"/>
                </a:lnTo>
                <a:lnTo>
                  <a:pt x="19050" y="46990"/>
                </a:lnTo>
                <a:lnTo>
                  <a:pt x="16510" y="50800"/>
                </a:lnTo>
                <a:lnTo>
                  <a:pt x="13970" y="57150"/>
                </a:lnTo>
                <a:lnTo>
                  <a:pt x="11430" y="60960"/>
                </a:lnTo>
                <a:lnTo>
                  <a:pt x="8890" y="67310"/>
                </a:lnTo>
                <a:lnTo>
                  <a:pt x="6350" y="72390"/>
                </a:lnTo>
                <a:lnTo>
                  <a:pt x="3810" y="82550"/>
                </a:lnTo>
                <a:lnTo>
                  <a:pt x="3810" y="87630"/>
                </a:lnTo>
                <a:lnTo>
                  <a:pt x="2540" y="93980"/>
                </a:lnTo>
                <a:lnTo>
                  <a:pt x="1270" y="107950"/>
                </a:lnTo>
                <a:lnTo>
                  <a:pt x="1270" y="123190"/>
                </a:lnTo>
                <a:lnTo>
                  <a:pt x="0" y="139700"/>
                </a:lnTo>
                <a:lnTo>
                  <a:pt x="0" y="156210"/>
                </a:lnTo>
                <a:lnTo>
                  <a:pt x="99060" y="156210"/>
                </a:lnTo>
                <a:lnTo>
                  <a:pt x="99060" y="107950"/>
                </a:lnTo>
                <a:lnTo>
                  <a:pt x="100330" y="101600"/>
                </a:lnTo>
                <a:lnTo>
                  <a:pt x="100330" y="95250"/>
                </a:lnTo>
                <a:lnTo>
                  <a:pt x="101600" y="90170"/>
                </a:lnTo>
                <a:lnTo>
                  <a:pt x="101600" y="86360"/>
                </a:lnTo>
                <a:lnTo>
                  <a:pt x="104140" y="78740"/>
                </a:lnTo>
                <a:lnTo>
                  <a:pt x="105410" y="77470"/>
                </a:lnTo>
                <a:lnTo>
                  <a:pt x="105410" y="76200"/>
                </a:lnTo>
                <a:lnTo>
                  <a:pt x="111760" y="69850"/>
                </a:lnTo>
                <a:lnTo>
                  <a:pt x="113030" y="69850"/>
                </a:lnTo>
                <a:lnTo>
                  <a:pt x="113030" y="68580"/>
                </a:lnTo>
                <a:lnTo>
                  <a:pt x="115570" y="68580"/>
                </a:lnTo>
                <a:lnTo>
                  <a:pt x="118110" y="67310"/>
                </a:lnTo>
                <a:lnTo>
                  <a:pt x="120650" y="67310"/>
                </a:lnTo>
                <a:lnTo>
                  <a:pt x="121920" y="66040"/>
                </a:lnTo>
                <a:lnTo>
                  <a:pt x="245110" y="66040"/>
                </a:lnTo>
                <a:lnTo>
                  <a:pt x="238760" y="53340"/>
                </a:lnTo>
                <a:lnTo>
                  <a:pt x="234950" y="49530"/>
                </a:lnTo>
                <a:lnTo>
                  <a:pt x="231139" y="44450"/>
                </a:lnTo>
                <a:lnTo>
                  <a:pt x="228600" y="40640"/>
                </a:lnTo>
                <a:lnTo>
                  <a:pt x="215900" y="27940"/>
                </a:lnTo>
                <a:lnTo>
                  <a:pt x="212089" y="25400"/>
                </a:lnTo>
                <a:lnTo>
                  <a:pt x="201930" y="17780"/>
                </a:lnTo>
                <a:lnTo>
                  <a:pt x="195580" y="15240"/>
                </a:lnTo>
                <a:lnTo>
                  <a:pt x="190500" y="12700"/>
                </a:lnTo>
                <a:lnTo>
                  <a:pt x="184150" y="10160"/>
                </a:lnTo>
                <a:lnTo>
                  <a:pt x="179070" y="8890"/>
                </a:lnTo>
                <a:lnTo>
                  <a:pt x="165100" y="5080"/>
                </a:lnTo>
                <a:lnTo>
                  <a:pt x="1371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4599939" y="5120640"/>
            <a:ext cx="254000" cy="440690"/>
          </a:xfrm>
          <a:custGeom>
            <a:avLst/>
            <a:gdLst/>
            <a:ahLst/>
            <a:cxnLst/>
            <a:rect l="l" t="t" r="r" b="b"/>
            <a:pathLst>
              <a:path w="254000" h="440689">
                <a:moveTo>
                  <a:pt x="243839" y="367030"/>
                </a:moveTo>
                <a:lnTo>
                  <a:pt x="243839" y="440690"/>
                </a:lnTo>
                <a:lnTo>
                  <a:pt x="0" y="440690"/>
                </a:lnTo>
                <a:lnTo>
                  <a:pt x="0" y="379730"/>
                </a:lnTo>
                <a:lnTo>
                  <a:pt x="87630" y="240030"/>
                </a:lnTo>
                <a:lnTo>
                  <a:pt x="113030" y="194310"/>
                </a:lnTo>
                <a:lnTo>
                  <a:pt x="129540" y="165100"/>
                </a:lnTo>
                <a:lnTo>
                  <a:pt x="134620" y="154940"/>
                </a:lnTo>
                <a:lnTo>
                  <a:pt x="138430" y="146050"/>
                </a:lnTo>
                <a:lnTo>
                  <a:pt x="142240" y="137160"/>
                </a:lnTo>
                <a:lnTo>
                  <a:pt x="144780" y="129540"/>
                </a:lnTo>
                <a:lnTo>
                  <a:pt x="147320" y="121920"/>
                </a:lnTo>
                <a:lnTo>
                  <a:pt x="148590" y="114300"/>
                </a:lnTo>
                <a:lnTo>
                  <a:pt x="149860" y="107950"/>
                </a:lnTo>
                <a:lnTo>
                  <a:pt x="149860" y="101600"/>
                </a:lnTo>
                <a:lnTo>
                  <a:pt x="149860" y="97790"/>
                </a:lnTo>
                <a:lnTo>
                  <a:pt x="149860" y="92710"/>
                </a:lnTo>
                <a:lnTo>
                  <a:pt x="148590" y="90170"/>
                </a:lnTo>
                <a:lnTo>
                  <a:pt x="148590" y="86360"/>
                </a:lnTo>
                <a:lnTo>
                  <a:pt x="147320" y="82550"/>
                </a:lnTo>
                <a:lnTo>
                  <a:pt x="146050" y="80010"/>
                </a:lnTo>
                <a:lnTo>
                  <a:pt x="144780" y="77470"/>
                </a:lnTo>
                <a:lnTo>
                  <a:pt x="144780" y="76200"/>
                </a:lnTo>
                <a:lnTo>
                  <a:pt x="143510" y="74930"/>
                </a:lnTo>
                <a:lnTo>
                  <a:pt x="142240" y="73660"/>
                </a:lnTo>
                <a:lnTo>
                  <a:pt x="140970" y="72390"/>
                </a:lnTo>
                <a:lnTo>
                  <a:pt x="139700" y="71120"/>
                </a:lnTo>
                <a:lnTo>
                  <a:pt x="138430" y="71120"/>
                </a:lnTo>
                <a:lnTo>
                  <a:pt x="138430" y="69850"/>
                </a:lnTo>
                <a:lnTo>
                  <a:pt x="137160" y="69850"/>
                </a:lnTo>
                <a:lnTo>
                  <a:pt x="135890" y="68580"/>
                </a:lnTo>
                <a:lnTo>
                  <a:pt x="134620" y="68580"/>
                </a:lnTo>
                <a:lnTo>
                  <a:pt x="133350" y="68580"/>
                </a:lnTo>
                <a:lnTo>
                  <a:pt x="132080" y="67310"/>
                </a:lnTo>
                <a:lnTo>
                  <a:pt x="130810" y="67310"/>
                </a:lnTo>
                <a:lnTo>
                  <a:pt x="129540" y="67310"/>
                </a:lnTo>
                <a:lnTo>
                  <a:pt x="128270" y="66040"/>
                </a:lnTo>
                <a:lnTo>
                  <a:pt x="125730" y="66040"/>
                </a:lnTo>
                <a:lnTo>
                  <a:pt x="124460" y="66040"/>
                </a:lnTo>
                <a:lnTo>
                  <a:pt x="123190" y="66040"/>
                </a:lnTo>
                <a:lnTo>
                  <a:pt x="121920" y="66040"/>
                </a:lnTo>
                <a:lnTo>
                  <a:pt x="120650" y="67310"/>
                </a:lnTo>
                <a:lnTo>
                  <a:pt x="119380" y="67310"/>
                </a:lnTo>
                <a:lnTo>
                  <a:pt x="118110" y="67310"/>
                </a:lnTo>
                <a:lnTo>
                  <a:pt x="115570" y="68580"/>
                </a:lnTo>
                <a:lnTo>
                  <a:pt x="113030" y="68580"/>
                </a:lnTo>
                <a:lnTo>
                  <a:pt x="113030" y="69850"/>
                </a:lnTo>
                <a:lnTo>
                  <a:pt x="111760" y="69850"/>
                </a:lnTo>
                <a:lnTo>
                  <a:pt x="110490" y="71120"/>
                </a:lnTo>
                <a:lnTo>
                  <a:pt x="109220" y="72390"/>
                </a:lnTo>
                <a:lnTo>
                  <a:pt x="107950" y="73660"/>
                </a:lnTo>
                <a:lnTo>
                  <a:pt x="106680" y="74930"/>
                </a:lnTo>
                <a:lnTo>
                  <a:pt x="105410" y="76200"/>
                </a:lnTo>
                <a:lnTo>
                  <a:pt x="105410" y="77470"/>
                </a:lnTo>
                <a:lnTo>
                  <a:pt x="104140" y="78740"/>
                </a:lnTo>
                <a:lnTo>
                  <a:pt x="102870" y="82550"/>
                </a:lnTo>
                <a:lnTo>
                  <a:pt x="101600" y="86360"/>
                </a:lnTo>
                <a:lnTo>
                  <a:pt x="101600" y="90170"/>
                </a:lnTo>
                <a:lnTo>
                  <a:pt x="100330" y="95250"/>
                </a:lnTo>
                <a:lnTo>
                  <a:pt x="100330" y="101600"/>
                </a:lnTo>
                <a:lnTo>
                  <a:pt x="99060" y="107950"/>
                </a:lnTo>
                <a:lnTo>
                  <a:pt x="99060" y="114300"/>
                </a:lnTo>
                <a:lnTo>
                  <a:pt x="99060" y="156210"/>
                </a:lnTo>
                <a:lnTo>
                  <a:pt x="0" y="156210"/>
                </a:lnTo>
                <a:lnTo>
                  <a:pt x="0" y="139700"/>
                </a:lnTo>
                <a:lnTo>
                  <a:pt x="1270" y="123190"/>
                </a:lnTo>
                <a:lnTo>
                  <a:pt x="1270" y="107950"/>
                </a:lnTo>
                <a:lnTo>
                  <a:pt x="2540" y="93980"/>
                </a:lnTo>
                <a:lnTo>
                  <a:pt x="3810" y="87630"/>
                </a:lnTo>
                <a:lnTo>
                  <a:pt x="3810" y="82550"/>
                </a:lnTo>
                <a:lnTo>
                  <a:pt x="5080" y="77470"/>
                </a:lnTo>
                <a:lnTo>
                  <a:pt x="6350" y="72390"/>
                </a:lnTo>
                <a:lnTo>
                  <a:pt x="8890" y="67310"/>
                </a:lnTo>
                <a:lnTo>
                  <a:pt x="11430" y="60960"/>
                </a:lnTo>
                <a:lnTo>
                  <a:pt x="13970" y="57150"/>
                </a:lnTo>
                <a:lnTo>
                  <a:pt x="16510" y="50800"/>
                </a:lnTo>
                <a:lnTo>
                  <a:pt x="19050" y="46990"/>
                </a:lnTo>
                <a:lnTo>
                  <a:pt x="22860" y="40640"/>
                </a:lnTo>
                <a:lnTo>
                  <a:pt x="26670" y="36830"/>
                </a:lnTo>
                <a:lnTo>
                  <a:pt x="31750" y="31750"/>
                </a:lnTo>
                <a:lnTo>
                  <a:pt x="35560" y="27940"/>
                </a:lnTo>
                <a:lnTo>
                  <a:pt x="40640" y="22860"/>
                </a:lnTo>
                <a:lnTo>
                  <a:pt x="45720" y="20320"/>
                </a:lnTo>
                <a:lnTo>
                  <a:pt x="50800" y="16510"/>
                </a:lnTo>
                <a:lnTo>
                  <a:pt x="57150" y="12700"/>
                </a:lnTo>
                <a:lnTo>
                  <a:pt x="62230" y="10160"/>
                </a:lnTo>
                <a:lnTo>
                  <a:pt x="68580" y="8890"/>
                </a:lnTo>
                <a:lnTo>
                  <a:pt x="74930" y="6350"/>
                </a:lnTo>
                <a:lnTo>
                  <a:pt x="82550" y="3810"/>
                </a:lnTo>
                <a:lnTo>
                  <a:pt x="88900" y="2540"/>
                </a:lnTo>
                <a:lnTo>
                  <a:pt x="96520" y="1270"/>
                </a:lnTo>
                <a:lnTo>
                  <a:pt x="104140" y="1270"/>
                </a:lnTo>
                <a:lnTo>
                  <a:pt x="111760" y="0"/>
                </a:lnTo>
                <a:lnTo>
                  <a:pt x="120650" y="0"/>
                </a:lnTo>
                <a:lnTo>
                  <a:pt x="137160" y="0"/>
                </a:lnTo>
                <a:lnTo>
                  <a:pt x="151130" y="2540"/>
                </a:lnTo>
                <a:lnTo>
                  <a:pt x="165100" y="5080"/>
                </a:lnTo>
                <a:lnTo>
                  <a:pt x="179070" y="8890"/>
                </a:lnTo>
                <a:lnTo>
                  <a:pt x="184150" y="10160"/>
                </a:lnTo>
                <a:lnTo>
                  <a:pt x="190500" y="12700"/>
                </a:lnTo>
                <a:lnTo>
                  <a:pt x="195580" y="15240"/>
                </a:lnTo>
                <a:lnTo>
                  <a:pt x="201930" y="17780"/>
                </a:lnTo>
                <a:lnTo>
                  <a:pt x="207010" y="21590"/>
                </a:lnTo>
                <a:lnTo>
                  <a:pt x="212089" y="25400"/>
                </a:lnTo>
                <a:lnTo>
                  <a:pt x="215900" y="27940"/>
                </a:lnTo>
                <a:lnTo>
                  <a:pt x="219710" y="31750"/>
                </a:lnTo>
                <a:lnTo>
                  <a:pt x="228600" y="40640"/>
                </a:lnTo>
                <a:lnTo>
                  <a:pt x="231139" y="44450"/>
                </a:lnTo>
                <a:lnTo>
                  <a:pt x="234950" y="49530"/>
                </a:lnTo>
                <a:lnTo>
                  <a:pt x="238760" y="53340"/>
                </a:lnTo>
                <a:lnTo>
                  <a:pt x="241300" y="58420"/>
                </a:lnTo>
                <a:lnTo>
                  <a:pt x="243839" y="63500"/>
                </a:lnTo>
                <a:lnTo>
                  <a:pt x="246380" y="68580"/>
                </a:lnTo>
                <a:lnTo>
                  <a:pt x="247650" y="73660"/>
                </a:lnTo>
                <a:lnTo>
                  <a:pt x="250189" y="78740"/>
                </a:lnTo>
                <a:lnTo>
                  <a:pt x="252730" y="90170"/>
                </a:lnTo>
                <a:lnTo>
                  <a:pt x="254000" y="101600"/>
                </a:lnTo>
                <a:lnTo>
                  <a:pt x="254000" y="113030"/>
                </a:lnTo>
                <a:lnTo>
                  <a:pt x="254000" y="121920"/>
                </a:lnTo>
                <a:lnTo>
                  <a:pt x="252730" y="132080"/>
                </a:lnTo>
                <a:lnTo>
                  <a:pt x="251460" y="140970"/>
                </a:lnTo>
                <a:lnTo>
                  <a:pt x="250189" y="151130"/>
                </a:lnTo>
                <a:lnTo>
                  <a:pt x="246380" y="161290"/>
                </a:lnTo>
                <a:lnTo>
                  <a:pt x="243839" y="171450"/>
                </a:lnTo>
                <a:lnTo>
                  <a:pt x="240030" y="181610"/>
                </a:lnTo>
                <a:lnTo>
                  <a:pt x="234950" y="191770"/>
                </a:lnTo>
                <a:lnTo>
                  <a:pt x="228600" y="203200"/>
                </a:lnTo>
                <a:lnTo>
                  <a:pt x="220980" y="218440"/>
                </a:lnTo>
                <a:lnTo>
                  <a:pt x="198120" y="256540"/>
                </a:lnTo>
                <a:lnTo>
                  <a:pt x="123190" y="367030"/>
                </a:lnTo>
                <a:lnTo>
                  <a:pt x="243839" y="3670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367020" y="5129529"/>
            <a:ext cx="274320" cy="431800"/>
          </a:xfrm>
          <a:custGeom>
            <a:avLst/>
            <a:gdLst/>
            <a:ahLst/>
            <a:cxnLst/>
            <a:rect l="l" t="t" r="r" b="b"/>
            <a:pathLst>
              <a:path w="274320" h="431800">
                <a:moveTo>
                  <a:pt x="242569" y="355600"/>
                </a:moveTo>
                <a:lnTo>
                  <a:pt x="132079" y="355600"/>
                </a:lnTo>
                <a:lnTo>
                  <a:pt x="132079" y="431800"/>
                </a:lnTo>
                <a:lnTo>
                  <a:pt x="242569" y="431800"/>
                </a:lnTo>
                <a:lnTo>
                  <a:pt x="242569" y="355600"/>
                </a:lnTo>
                <a:close/>
              </a:path>
              <a:path w="274320" h="431800">
                <a:moveTo>
                  <a:pt x="242569" y="0"/>
                </a:moveTo>
                <a:lnTo>
                  <a:pt x="96519" y="0"/>
                </a:lnTo>
                <a:lnTo>
                  <a:pt x="0" y="281940"/>
                </a:lnTo>
                <a:lnTo>
                  <a:pt x="0" y="355600"/>
                </a:lnTo>
                <a:lnTo>
                  <a:pt x="274319" y="355600"/>
                </a:lnTo>
                <a:lnTo>
                  <a:pt x="274319" y="281940"/>
                </a:lnTo>
                <a:lnTo>
                  <a:pt x="82550" y="281940"/>
                </a:lnTo>
                <a:lnTo>
                  <a:pt x="132079" y="97790"/>
                </a:lnTo>
                <a:lnTo>
                  <a:pt x="242569" y="97790"/>
                </a:lnTo>
                <a:lnTo>
                  <a:pt x="242569" y="0"/>
                </a:lnTo>
                <a:close/>
              </a:path>
              <a:path w="274320" h="431800">
                <a:moveTo>
                  <a:pt x="242569" y="97790"/>
                </a:moveTo>
                <a:lnTo>
                  <a:pt x="132079" y="97790"/>
                </a:lnTo>
                <a:lnTo>
                  <a:pt x="132079" y="281940"/>
                </a:lnTo>
                <a:lnTo>
                  <a:pt x="242569" y="281940"/>
                </a:lnTo>
                <a:lnTo>
                  <a:pt x="242569" y="9779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610225" y="5129529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600700" y="54114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609590" y="5402579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0" y="0"/>
                </a:moveTo>
                <a:lnTo>
                  <a:pt x="31750" y="0"/>
                </a:lnTo>
                <a:lnTo>
                  <a:pt x="317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641340" y="54025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632450" y="541147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641340" y="54851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609590" y="5476240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31750" y="19050"/>
                </a:moveTo>
                <a:lnTo>
                  <a:pt x="0" y="19050"/>
                </a:lnTo>
                <a:lnTo>
                  <a:pt x="0" y="0"/>
                </a:lnTo>
                <a:lnTo>
                  <a:pt x="31750" y="0"/>
                </a:lnTo>
                <a:lnTo>
                  <a:pt x="317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600700" y="54762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600700" y="54851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609590" y="5561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499101" y="55619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490209" y="55613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490209" y="54851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0" y="7620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0"/>
                </a:lnTo>
                <a:lnTo>
                  <a:pt x="0" y="762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499100" y="54762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367020" y="548576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358129" y="54851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358129" y="541147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358129" y="54089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4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358129" y="5125720"/>
            <a:ext cx="114300" cy="289560"/>
          </a:xfrm>
          <a:custGeom>
            <a:avLst/>
            <a:gdLst/>
            <a:ahLst/>
            <a:cxnLst/>
            <a:rect l="l" t="t" r="r" b="b"/>
            <a:pathLst>
              <a:path w="114300" h="289560">
                <a:moveTo>
                  <a:pt x="96520" y="0"/>
                </a:moveTo>
                <a:lnTo>
                  <a:pt x="0" y="283209"/>
                </a:lnTo>
                <a:lnTo>
                  <a:pt x="8890" y="285749"/>
                </a:lnTo>
                <a:lnTo>
                  <a:pt x="17780" y="289559"/>
                </a:lnTo>
                <a:lnTo>
                  <a:pt x="114300" y="6349"/>
                </a:lnTo>
                <a:lnTo>
                  <a:pt x="105410" y="3809"/>
                </a:lnTo>
                <a:lnTo>
                  <a:pt x="965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454650" y="51193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2539" y="0"/>
                </a:lnTo>
                <a:lnTo>
                  <a:pt x="0" y="634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463540" y="51288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609590" y="51193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59"/>
                </a:move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438140" y="5224779"/>
            <a:ext cx="71120" cy="19685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6164579" y="5120640"/>
            <a:ext cx="266700" cy="449580"/>
          </a:xfrm>
          <a:custGeom>
            <a:avLst/>
            <a:gdLst/>
            <a:ahLst/>
            <a:cxnLst/>
            <a:rect l="l" t="t" r="r" b="b"/>
            <a:pathLst>
              <a:path w="266700" h="449579">
                <a:moveTo>
                  <a:pt x="154940" y="448310"/>
                </a:moveTo>
                <a:lnTo>
                  <a:pt x="116840" y="448310"/>
                </a:lnTo>
                <a:lnTo>
                  <a:pt x="127000" y="449580"/>
                </a:lnTo>
                <a:lnTo>
                  <a:pt x="147320" y="449580"/>
                </a:lnTo>
                <a:lnTo>
                  <a:pt x="154940" y="448310"/>
                </a:lnTo>
                <a:close/>
              </a:path>
              <a:path w="266700" h="449579">
                <a:moveTo>
                  <a:pt x="146050" y="0"/>
                </a:moveTo>
                <a:lnTo>
                  <a:pt x="124460" y="0"/>
                </a:lnTo>
                <a:lnTo>
                  <a:pt x="115570" y="1270"/>
                </a:lnTo>
                <a:lnTo>
                  <a:pt x="106680" y="1270"/>
                </a:lnTo>
                <a:lnTo>
                  <a:pt x="99060" y="2540"/>
                </a:lnTo>
                <a:lnTo>
                  <a:pt x="90170" y="5080"/>
                </a:lnTo>
                <a:lnTo>
                  <a:pt x="81280" y="6350"/>
                </a:lnTo>
                <a:lnTo>
                  <a:pt x="74930" y="8890"/>
                </a:lnTo>
                <a:lnTo>
                  <a:pt x="67310" y="11430"/>
                </a:lnTo>
                <a:lnTo>
                  <a:pt x="59690" y="15240"/>
                </a:lnTo>
                <a:lnTo>
                  <a:pt x="53340" y="17780"/>
                </a:lnTo>
                <a:lnTo>
                  <a:pt x="46990" y="21590"/>
                </a:lnTo>
                <a:lnTo>
                  <a:pt x="40640" y="26670"/>
                </a:lnTo>
                <a:lnTo>
                  <a:pt x="35560" y="30480"/>
                </a:lnTo>
                <a:lnTo>
                  <a:pt x="25400" y="40640"/>
                </a:lnTo>
                <a:lnTo>
                  <a:pt x="21590" y="46990"/>
                </a:lnTo>
                <a:lnTo>
                  <a:pt x="17780" y="52070"/>
                </a:lnTo>
                <a:lnTo>
                  <a:pt x="13970" y="58420"/>
                </a:lnTo>
                <a:lnTo>
                  <a:pt x="11430" y="64770"/>
                </a:lnTo>
                <a:lnTo>
                  <a:pt x="7620" y="69850"/>
                </a:lnTo>
                <a:lnTo>
                  <a:pt x="5080" y="82550"/>
                </a:lnTo>
                <a:lnTo>
                  <a:pt x="2540" y="88900"/>
                </a:lnTo>
                <a:lnTo>
                  <a:pt x="2540" y="95250"/>
                </a:lnTo>
                <a:lnTo>
                  <a:pt x="1270" y="111760"/>
                </a:lnTo>
                <a:lnTo>
                  <a:pt x="0" y="134620"/>
                </a:lnTo>
                <a:lnTo>
                  <a:pt x="0" y="318770"/>
                </a:lnTo>
                <a:lnTo>
                  <a:pt x="5080" y="368300"/>
                </a:lnTo>
                <a:lnTo>
                  <a:pt x="13970" y="391160"/>
                </a:lnTo>
                <a:lnTo>
                  <a:pt x="16510" y="397510"/>
                </a:lnTo>
                <a:lnTo>
                  <a:pt x="20320" y="402590"/>
                </a:lnTo>
                <a:lnTo>
                  <a:pt x="24130" y="408940"/>
                </a:lnTo>
                <a:lnTo>
                  <a:pt x="29210" y="412750"/>
                </a:lnTo>
                <a:lnTo>
                  <a:pt x="39370" y="422910"/>
                </a:lnTo>
                <a:lnTo>
                  <a:pt x="45720" y="426720"/>
                </a:lnTo>
                <a:lnTo>
                  <a:pt x="50800" y="430530"/>
                </a:lnTo>
                <a:lnTo>
                  <a:pt x="58420" y="434340"/>
                </a:lnTo>
                <a:lnTo>
                  <a:pt x="64770" y="436880"/>
                </a:lnTo>
                <a:lnTo>
                  <a:pt x="72390" y="440690"/>
                </a:lnTo>
                <a:lnTo>
                  <a:pt x="80010" y="441960"/>
                </a:lnTo>
                <a:lnTo>
                  <a:pt x="88900" y="444500"/>
                </a:lnTo>
                <a:lnTo>
                  <a:pt x="97790" y="445770"/>
                </a:lnTo>
                <a:lnTo>
                  <a:pt x="106680" y="448310"/>
                </a:lnTo>
                <a:lnTo>
                  <a:pt x="163830" y="448310"/>
                </a:lnTo>
                <a:lnTo>
                  <a:pt x="179070" y="445770"/>
                </a:lnTo>
                <a:lnTo>
                  <a:pt x="186690" y="443230"/>
                </a:lnTo>
                <a:lnTo>
                  <a:pt x="194310" y="441960"/>
                </a:lnTo>
                <a:lnTo>
                  <a:pt x="234950" y="419100"/>
                </a:lnTo>
                <a:lnTo>
                  <a:pt x="250190" y="400050"/>
                </a:lnTo>
                <a:lnTo>
                  <a:pt x="254000" y="394970"/>
                </a:lnTo>
                <a:lnTo>
                  <a:pt x="256540" y="389890"/>
                </a:lnTo>
                <a:lnTo>
                  <a:pt x="257810" y="384810"/>
                </a:lnTo>
                <a:lnTo>
                  <a:pt x="258445" y="383540"/>
                </a:lnTo>
                <a:lnTo>
                  <a:pt x="129540" y="383540"/>
                </a:lnTo>
                <a:lnTo>
                  <a:pt x="128270" y="382270"/>
                </a:lnTo>
                <a:lnTo>
                  <a:pt x="125730" y="382270"/>
                </a:lnTo>
                <a:lnTo>
                  <a:pt x="125730" y="381000"/>
                </a:lnTo>
                <a:lnTo>
                  <a:pt x="123190" y="381000"/>
                </a:lnTo>
                <a:lnTo>
                  <a:pt x="121920" y="379730"/>
                </a:lnTo>
                <a:lnTo>
                  <a:pt x="120650" y="379730"/>
                </a:lnTo>
                <a:lnTo>
                  <a:pt x="116840" y="375920"/>
                </a:lnTo>
                <a:lnTo>
                  <a:pt x="116840" y="374650"/>
                </a:lnTo>
                <a:lnTo>
                  <a:pt x="115570" y="374650"/>
                </a:lnTo>
                <a:lnTo>
                  <a:pt x="115570" y="373380"/>
                </a:lnTo>
                <a:lnTo>
                  <a:pt x="114300" y="372110"/>
                </a:lnTo>
                <a:lnTo>
                  <a:pt x="113030" y="368300"/>
                </a:lnTo>
                <a:lnTo>
                  <a:pt x="113030" y="364490"/>
                </a:lnTo>
                <a:lnTo>
                  <a:pt x="111760" y="360680"/>
                </a:lnTo>
                <a:lnTo>
                  <a:pt x="111760" y="355600"/>
                </a:lnTo>
                <a:lnTo>
                  <a:pt x="110490" y="350520"/>
                </a:lnTo>
                <a:lnTo>
                  <a:pt x="110490" y="247650"/>
                </a:lnTo>
                <a:lnTo>
                  <a:pt x="111760" y="242570"/>
                </a:lnTo>
                <a:lnTo>
                  <a:pt x="111760" y="238760"/>
                </a:lnTo>
                <a:lnTo>
                  <a:pt x="113030" y="234950"/>
                </a:lnTo>
                <a:lnTo>
                  <a:pt x="113030" y="231140"/>
                </a:lnTo>
                <a:lnTo>
                  <a:pt x="114300" y="229870"/>
                </a:lnTo>
                <a:lnTo>
                  <a:pt x="114300" y="228600"/>
                </a:lnTo>
                <a:lnTo>
                  <a:pt x="115570" y="227330"/>
                </a:lnTo>
                <a:lnTo>
                  <a:pt x="115570" y="226060"/>
                </a:lnTo>
                <a:lnTo>
                  <a:pt x="116840" y="224790"/>
                </a:lnTo>
                <a:lnTo>
                  <a:pt x="118110" y="224790"/>
                </a:lnTo>
                <a:lnTo>
                  <a:pt x="118110" y="223520"/>
                </a:lnTo>
                <a:lnTo>
                  <a:pt x="119380" y="222250"/>
                </a:lnTo>
                <a:lnTo>
                  <a:pt x="120650" y="222250"/>
                </a:lnTo>
                <a:lnTo>
                  <a:pt x="120650" y="220980"/>
                </a:lnTo>
                <a:lnTo>
                  <a:pt x="121920" y="220980"/>
                </a:lnTo>
                <a:lnTo>
                  <a:pt x="123190" y="219710"/>
                </a:lnTo>
                <a:lnTo>
                  <a:pt x="127000" y="219710"/>
                </a:lnTo>
                <a:lnTo>
                  <a:pt x="127000" y="218440"/>
                </a:lnTo>
                <a:lnTo>
                  <a:pt x="262889" y="218440"/>
                </a:lnTo>
                <a:lnTo>
                  <a:pt x="260350" y="205740"/>
                </a:lnTo>
                <a:lnTo>
                  <a:pt x="250825" y="186690"/>
                </a:lnTo>
                <a:lnTo>
                  <a:pt x="110490" y="186690"/>
                </a:lnTo>
                <a:lnTo>
                  <a:pt x="110490" y="116840"/>
                </a:lnTo>
                <a:lnTo>
                  <a:pt x="111709" y="86360"/>
                </a:lnTo>
                <a:lnTo>
                  <a:pt x="111760" y="81280"/>
                </a:lnTo>
                <a:lnTo>
                  <a:pt x="113030" y="80010"/>
                </a:lnTo>
                <a:lnTo>
                  <a:pt x="113030" y="77470"/>
                </a:lnTo>
                <a:lnTo>
                  <a:pt x="116840" y="73660"/>
                </a:lnTo>
                <a:lnTo>
                  <a:pt x="116840" y="72390"/>
                </a:lnTo>
                <a:lnTo>
                  <a:pt x="118110" y="72390"/>
                </a:lnTo>
                <a:lnTo>
                  <a:pt x="118110" y="71120"/>
                </a:lnTo>
                <a:lnTo>
                  <a:pt x="119380" y="71120"/>
                </a:lnTo>
                <a:lnTo>
                  <a:pt x="120650" y="69850"/>
                </a:lnTo>
                <a:lnTo>
                  <a:pt x="121920" y="69850"/>
                </a:lnTo>
                <a:lnTo>
                  <a:pt x="123190" y="68580"/>
                </a:lnTo>
                <a:lnTo>
                  <a:pt x="125730" y="68580"/>
                </a:lnTo>
                <a:lnTo>
                  <a:pt x="125730" y="67310"/>
                </a:lnTo>
                <a:lnTo>
                  <a:pt x="258064" y="67310"/>
                </a:lnTo>
                <a:lnTo>
                  <a:pt x="256540" y="63500"/>
                </a:lnTo>
                <a:lnTo>
                  <a:pt x="252730" y="55880"/>
                </a:lnTo>
                <a:lnTo>
                  <a:pt x="250190" y="49530"/>
                </a:lnTo>
                <a:lnTo>
                  <a:pt x="245110" y="43180"/>
                </a:lnTo>
                <a:lnTo>
                  <a:pt x="241300" y="38100"/>
                </a:lnTo>
                <a:lnTo>
                  <a:pt x="236220" y="33020"/>
                </a:lnTo>
                <a:lnTo>
                  <a:pt x="229870" y="27940"/>
                </a:lnTo>
                <a:lnTo>
                  <a:pt x="224790" y="22860"/>
                </a:lnTo>
                <a:lnTo>
                  <a:pt x="217170" y="19050"/>
                </a:lnTo>
                <a:lnTo>
                  <a:pt x="210820" y="15240"/>
                </a:lnTo>
                <a:lnTo>
                  <a:pt x="201930" y="11430"/>
                </a:lnTo>
                <a:lnTo>
                  <a:pt x="194310" y="8890"/>
                </a:lnTo>
                <a:lnTo>
                  <a:pt x="176530" y="3810"/>
                </a:lnTo>
                <a:lnTo>
                  <a:pt x="146050" y="0"/>
                </a:lnTo>
                <a:close/>
              </a:path>
              <a:path w="266700" h="449579">
                <a:moveTo>
                  <a:pt x="262889" y="218440"/>
                </a:moveTo>
                <a:lnTo>
                  <a:pt x="137160" y="218440"/>
                </a:lnTo>
                <a:lnTo>
                  <a:pt x="138430" y="219710"/>
                </a:lnTo>
                <a:lnTo>
                  <a:pt x="143510" y="219710"/>
                </a:lnTo>
                <a:lnTo>
                  <a:pt x="144780" y="220980"/>
                </a:lnTo>
                <a:lnTo>
                  <a:pt x="144780" y="222250"/>
                </a:lnTo>
                <a:lnTo>
                  <a:pt x="146050" y="222250"/>
                </a:lnTo>
                <a:lnTo>
                  <a:pt x="148590" y="224790"/>
                </a:lnTo>
                <a:lnTo>
                  <a:pt x="148590" y="226060"/>
                </a:lnTo>
                <a:lnTo>
                  <a:pt x="151130" y="228600"/>
                </a:lnTo>
                <a:lnTo>
                  <a:pt x="151130" y="229870"/>
                </a:lnTo>
                <a:lnTo>
                  <a:pt x="153670" y="234950"/>
                </a:lnTo>
                <a:lnTo>
                  <a:pt x="153670" y="240030"/>
                </a:lnTo>
                <a:lnTo>
                  <a:pt x="154940" y="242570"/>
                </a:lnTo>
                <a:lnTo>
                  <a:pt x="154940" y="353060"/>
                </a:lnTo>
                <a:lnTo>
                  <a:pt x="153670" y="359410"/>
                </a:lnTo>
                <a:lnTo>
                  <a:pt x="153670" y="363220"/>
                </a:lnTo>
                <a:lnTo>
                  <a:pt x="152400" y="368300"/>
                </a:lnTo>
                <a:lnTo>
                  <a:pt x="151130" y="369570"/>
                </a:lnTo>
                <a:lnTo>
                  <a:pt x="151130" y="370840"/>
                </a:lnTo>
                <a:lnTo>
                  <a:pt x="149860" y="372110"/>
                </a:lnTo>
                <a:lnTo>
                  <a:pt x="148590" y="374650"/>
                </a:lnTo>
                <a:lnTo>
                  <a:pt x="147320" y="375920"/>
                </a:lnTo>
                <a:lnTo>
                  <a:pt x="146050" y="378460"/>
                </a:lnTo>
                <a:lnTo>
                  <a:pt x="144780" y="379730"/>
                </a:lnTo>
                <a:lnTo>
                  <a:pt x="142240" y="379730"/>
                </a:lnTo>
                <a:lnTo>
                  <a:pt x="139700" y="381000"/>
                </a:lnTo>
                <a:lnTo>
                  <a:pt x="138430" y="382270"/>
                </a:lnTo>
                <a:lnTo>
                  <a:pt x="135890" y="382270"/>
                </a:lnTo>
                <a:lnTo>
                  <a:pt x="134620" y="383540"/>
                </a:lnTo>
                <a:lnTo>
                  <a:pt x="258445" y="383540"/>
                </a:lnTo>
                <a:lnTo>
                  <a:pt x="260350" y="379730"/>
                </a:lnTo>
                <a:lnTo>
                  <a:pt x="262890" y="369570"/>
                </a:lnTo>
                <a:lnTo>
                  <a:pt x="262890" y="363220"/>
                </a:lnTo>
                <a:lnTo>
                  <a:pt x="264160" y="356870"/>
                </a:lnTo>
                <a:lnTo>
                  <a:pt x="265430" y="340360"/>
                </a:lnTo>
                <a:lnTo>
                  <a:pt x="265430" y="322580"/>
                </a:lnTo>
                <a:lnTo>
                  <a:pt x="266700" y="300990"/>
                </a:lnTo>
                <a:lnTo>
                  <a:pt x="266700" y="266700"/>
                </a:lnTo>
                <a:lnTo>
                  <a:pt x="265332" y="247650"/>
                </a:lnTo>
                <a:lnTo>
                  <a:pt x="264160" y="232410"/>
                </a:lnTo>
                <a:lnTo>
                  <a:pt x="264160" y="224790"/>
                </a:lnTo>
                <a:lnTo>
                  <a:pt x="262889" y="218440"/>
                </a:lnTo>
                <a:close/>
              </a:path>
              <a:path w="266700" h="449579">
                <a:moveTo>
                  <a:pt x="190500" y="152400"/>
                </a:moveTo>
                <a:lnTo>
                  <a:pt x="158750" y="152400"/>
                </a:lnTo>
                <a:lnTo>
                  <a:pt x="148590" y="154940"/>
                </a:lnTo>
                <a:lnTo>
                  <a:pt x="144780" y="156210"/>
                </a:lnTo>
                <a:lnTo>
                  <a:pt x="139700" y="158750"/>
                </a:lnTo>
                <a:lnTo>
                  <a:pt x="135890" y="160020"/>
                </a:lnTo>
                <a:lnTo>
                  <a:pt x="124460" y="167640"/>
                </a:lnTo>
                <a:lnTo>
                  <a:pt x="118110" y="173990"/>
                </a:lnTo>
                <a:lnTo>
                  <a:pt x="113030" y="181610"/>
                </a:lnTo>
                <a:lnTo>
                  <a:pt x="110490" y="186690"/>
                </a:lnTo>
                <a:lnTo>
                  <a:pt x="250825" y="186690"/>
                </a:lnTo>
                <a:lnTo>
                  <a:pt x="250190" y="185420"/>
                </a:lnTo>
                <a:lnTo>
                  <a:pt x="236220" y="171450"/>
                </a:lnTo>
                <a:lnTo>
                  <a:pt x="229870" y="167640"/>
                </a:lnTo>
                <a:lnTo>
                  <a:pt x="224790" y="163830"/>
                </a:lnTo>
                <a:lnTo>
                  <a:pt x="218440" y="160020"/>
                </a:lnTo>
                <a:lnTo>
                  <a:pt x="212090" y="157480"/>
                </a:lnTo>
                <a:lnTo>
                  <a:pt x="204470" y="154940"/>
                </a:lnTo>
                <a:lnTo>
                  <a:pt x="198120" y="153670"/>
                </a:lnTo>
                <a:lnTo>
                  <a:pt x="190500" y="152400"/>
                </a:lnTo>
                <a:close/>
              </a:path>
              <a:path w="266700" h="449579">
                <a:moveTo>
                  <a:pt x="176530" y="151130"/>
                </a:moveTo>
                <a:lnTo>
                  <a:pt x="170180" y="151130"/>
                </a:lnTo>
                <a:lnTo>
                  <a:pt x="165100" y="152400"/>
                </a:lnTo>
                <a:lnTo>
                  <a:pt x="184150" y="152400"/>
                </a:lnTo>
                <a:lnTo>
                  <a:pt x="176530" y="151130"/>
                </a:lnTo>
                <a:close/>
              </a:path>
              <a:path w="266700" h="449579">
                <a:moveTo>
                  <a:pt x="258064" y="67310"/>
                </a:moveTo>
                <a:lnTo>
                  <a:pt x="139700" y="67310"/>
                </a:lnTo>
                <a:lnTo>
                  <a:pt x="140970" y="68580"/>
                </a:lnTo>
                <a:lnTo>
                  <a:pt x="143510" y="68580"/>
                </a:lnTo>
                <a:lnTo>
                  <a:pt x="144780" y="69850"/>
                </a:lnTo>
                <a:lnTo>
                  <a:pt x="146050" y="69850"/>
                </a:lnTo>
                <a:lnTo>
                  <a:pt x="147320" y="71120"/>
                </a:lnTo>
                <a:lnTo>
                  <a:pt x="147320" y="72390"/>
                </a:lnTo>
                <a:lnTo>
                  <a:pt x="151130" y="76200"/>
                </a:lnTo>
                <a:lnTo>
                  <a:pt x="152400" y="78740"/>
                </a:lnTo>
                <a:lnTo>
                  <a:pt x="153670" y="80010"/>
                </a:lnTo>
                <a:lnTo>
                  <a:pt x="153670" y="83820"/>
                </a:lnTo>
                <a:lnTo>
                  <a:pt x="154940" y="85090"/>
                </a:lnTo>
                <a:lnTo>
                  <a:pt x="154940" y="123190"/>
                </a:lnTo>
                <a:lnTo>
                  <a:pt x="266700" y="123190"/>
                </a:lnTo>
                <a:lnTo>
                  <a:pt x="265430" y="113030"/>
                </a:lnTo>
                <a:lnTo>
                  <a:pt x="265430" y="104140"/>
                </a:lnTo>
                <a:lnTo>
                  <a:pt x="262890" y="86360"/>
                </a:lnTo>
                <a:lnTo>
                  <a:pt x="261620" y="78740"/>
                </a:lnTo>
                <a:lnTo>
                  <a:pt x="259080" y="69850"/>
                </a:lnTo>
                <a:lnTo>
                  <a:pt x="258064" y="673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6154420" y="5111750"/>
            <a:ext cx="285750" cy="46863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6551929" y="5129529"/>
            <a:ext cx="212090" cy="431800"/>
          </a:xfrm>
          <a:custGeom>
            <a:avLst/>
            <a:gdLst/>
            <a:ahLst/>
            <a:cxnLst/>
            <a:rect l="l" t="t" r="r" b="b"/>
            <a:pathLst>
              <a:path w="212089" h="431800">
                <a:moveTo>
                  <a:pt x="212090" y="0"/>
                </a:moveTo>
                <a:lnTo>
                  <a:pt x="0" y="0"/>
                </a:lnTo>
                <a:lnTo>
                  <a:pt x="0" y="77470"/>
                </a:lnTo>
                <a:lnTo>
                  <a:pt x="109220" y="77470"/>
                </a:lnTo>
                <a:lnTo>
                  <a:pt x="30480" y="431800"/>
                </a:lnTo>
                <a:lnTo>
                  <a:pt x="140970" y="431800"/>
                </a:lnTo>
                <a:lnTo>
                  <a:pt x="212090" y="93980"/>
                </a:lnTo>
                <a:lnTo>
                  <a:pt x="2120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6551929" y="5129529"/>
            <a:ext cx="212090" cy="431800"/>
          </a:xfrm>
          <a:custGeom>
            <a:avLst/>
            <a:gdLst/>
            <a:ahLst/>
            <a:cxnLst/>
            <a:rect l="l" t="t" r="r" b="b"/>
            <a:pathLst>
              <a:path w="212089" h="431800">
                <a:moveTo>
                  <a:pt x="212090" y="0"/>
                </a:moveTo>
                <a:lnTo>
                  <a:pt x="212090" y="93980"/>
                </a:lnTo>
                <a:lnTo>
                  <a:pt x="140970" y="431800"/>
                </a:lnTo>
                <a:lnTo>
                  <a:pt x="30480" y="431800"/>
                </a:lnTo>
                <a:lnTo>
                  <a:pt x="109220" y="77470"/>
                </a:lnTo>
                <a:lnTo>
                  <a:pt x="0" y="77470"/>
                </a:lnTo>
                <a:lnTo>
                  <a:pt x="0" y="0"/>
                </a:lnTo>
                <a:lnTo>
                  <a:pt x="2120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6885940" y="5120640"/>
            <a:ext cx="264160" cy="449580"/>
          </a:xfrm>
          <a:custGeom>
            <a:avLst/>
            <a:gdLst/>
            <a:ahLst/>
            <a:cxnLst/>
            <a:rect l="l" t="t" r="r" b="b"/>
            <a:pathLst>
              <a:path w="264160" h="449579">
                <a:moveTo>
                  <a:pt x="148589" y="0"/>
                </a:moveTo>
                <a:lnTo>
                  <a:pt x="115570" y="0"/>
                </a:lnTo>
                <a:lnTo>
                  <a:pt x="87630" y="5080"/>
                </a:lnTo>
                <a:lnTo>
                  <a:pt x="74930" y="8889"/>
                </a:lnTo>
                <a:lnTo>
                  <a:pt x="63500" y="11430"/>
                </a:lnTo>
                <a:lnTo>
                  <a:pt x="58420" y="12700"/>
                </a:lnTo>
                <a:lnTo>
                  <a:pt x="53339" y="16510"/>
                </a:lnTo>
                <a:lnTo>
                  <a:pt x="48260" y="19050"/>
                </a:lnTo>
                <a:lnTo>
                  <a:pt x="44450" y="22860"/>
                </a:lnTo>
                <a:lnTo>
                  <a:pt x="39370" y="24130"/>
                </a:lnTo>
                <a:lnTo>
                  <a:pt x="27939" y="36830"/>
                </a:lnTo>
                <a:lnTo>
                  <a:pt x="25400" y="40639"/>
                </a:lnTo>
                <a:lnTo>
                  <a:pt x="21589" y="43180"/>
                </a:lnTo>
                <a:lnTo>
                  <a:pt x="11430" y="63500"/>
                </a:lnTo>
                <a:lnTo>
                  <a:pt x="10160" y="68580"/>
                </a:lnTo>
                <a:lnTo>
                  <a:pt x="7620" y="74930"/>
                </a:lnTo>
                <a:lnTo>
                  <a:pt x="5080" y="86360"/>
                </a:lnTo>
                <a:lnTo>
                  <a:pt x="3810" y="99060"/>
                </a:lnTo>
                <a:lnTo>
                  <a:pt x="3810" y="119380"/>
                </a:lnTo>
                <a:lnTo>
                  <a:pt x="5080" y="128270"/>
                </a:lnTo>
                <a:lnTo>
                  <a:pt x="5080" y="135890"/>
                </a:lnTo>
                <a:lnTo>
                  <a:pt x="6350" y="142240"/>
                </a:lnTo>
                <a:lnTo>
                  <a:pt x="7620" y="149860"/>
                </a:lnTo>
                <a:lnTo>
                  <a:pt x="10160" y="154940"/>
                </a:lnTo>
                <a:lnTo>
                  <a:pt x="30480" y="187960"/>
                </a:lnTo>
                <a:lnTo>
                  <a:pt x="44450" y="195580"/>
                </a:lnTo>
                <a:lnTo>
                  <a:pt x="36830" y="201930"/>
                </a:lnTo>
                <a:lnTo>
                  <a:pt x="30480" y="207010"/>
                </a:lnTo>
                <a:lnTo>
                  <a:pt x="26670" y="208280"/>
                </a:lnTo>
                <a:lnTo>
                  <a:pt x="19050" y="217170"/>
                </a:lnTo>
                <a:lnTo>
                  <a:pt x="16510" y="220980"/>
                </a:lnTo>
                <a:lnTo>
                  <a:pt x="15239" y="223520"/>
                </a:lnTo>
                <a:lnTo>
                  <a:pt x="12700" y="226060"/>
                </a:lnTo>
                <a:lnTo>
                  <a:pt x="11430" y="229870"/>
                </a:lnTo>
                <a:lnTo>
                  <a:pt x="8889" y="232410"/>
                </a:lnTo>
                <a:lnTo>
                  <a:pt x="7620" y="236220"/>
                </a:lnTo>
                <a:lnTo>
                  <a:pt x="7620" y="240030"/>
                </a:lnTo>
                <a:lnTo>
                  <a:pt x="6350" y="242570"/>
                </a:lnTo>
                <a:lnTo>
                  <a:pt x="3810" y="257810"/>
                </a:lnTo>
                <a:lnTo>
                  <a:pt x="1270" y="274320"/>
                </a:lnTo>
                <a:lnTo>
                  <a:pt x="0" y="290830"/>
                </a:lnTo>
                <a:lnTo>
                  <a:pt x="0" y="339090"/>
                </a:lnTo>
                <a:lnTo>
                  <a:pt x="2539" y="360680"/>
                </a:lnTo>
                <a:lnTo>
                  <a:pt x="5080" y="370840"/>
                </a:lnTo>
                <a:lnTo>
                  <a:pt x="6350" y="379730"/>
                </a:lnTo>
                <a:lnTo>
                  <a:pt x="10160" y="388620"/>
                </a:lnTo>
                <a:lnTo>
                  <a:pt x="11430" y="392430"/>
                </a:lnTo>
                <a:lnTo>
                  <a:pt x="12700" y="394970"/>
                </a:lnTo>
                <a:lnTo>
                  <a:pt x="15239" y="401320"/>
                </a:lnTo>
                <a:lnTo>
                  <a:pt x="20320" y="405130"/>
                </a:lnTo>
                <a:lnTo>
                  <a:pt x="24130" y="411480"/>
                </a:lnTo>
                <a:lnTo>
                  <a:pt x="34289" y="422910"/>
                </a:lnTo>
                <a:lnTo>
                  <a:pt x="46989" y="430530"/>
                </a:lnTo>
                <a:lnTo>
                  <a:pt x="53339" y="435610"/>
                </a:lnTo>
                <a:lnTo>
                  <a:pt x="60960" y="439420"/>
                </a:lnTo>
                <a:lnTo>
                  <a:pt x="69850" y="441960"/>
                </a:lnTo>
                <a:lnTo>
                  <a:pt x="77470" y="443230"/>
                </a:lnTo>
                <a:lnTo>
                  <a:pt x="87630" y="447040"/>
                </a:lnTo>
                <a:lnTo>
                  <a:pt x="97789" y="448310"/>
                </a:lnTo>
                <a:lnTo>
                  <a:pt x="109220" y="449580"/>
                </a:lnTo>
                <a:lnTo>
                  <a:pt x="144780" y="449580"/>
                </a:lnTo>
                <a:lnTo>
                  <a:pt x="167639" y="448310"/>
                </a:lnTo>
                <a:lnTo>
                  <a:pt x="177800" y="447040"/>
                </a:lnTo>
                <a:lnTo>
                  <a:pt x="187960" y="443230"/>
                </a:lnTo>
                <a:lnTo>
                  <a:pt x="196850" y="441960"/>
                </a:lnTo>
                <a:lnTo>
                  <a:pt x="204470" y="436880"/>
                </a:lnTo>
                <a:lnTo>
                  <a:pt x="213360" y="434340"/>
                </a:lnTo>
                <a:lnTo>
                  <a:pt x="219710" y="430530"/>
                </a:lnTo>
                <a:lnTo>
                  <a:pt x="227330" y="426720"/>
                </a:lnTo>
                <a:lnTo>
                  <a:pt x="242570" y="411480"/>
                </a:lnTo>
                <a:lnTo>
                  <a:pt x="250189" y="398780"/>
                </a:lnTo>
                <a:lnTo>
                  <a:pt x="255777" y="384810"/>
                </a:lnTo>
                <a:lnTo>
                  <a:pt x="130810" y="384810"/>
                </a:lnTo>
                <a:lnTo>
                  <a:pt x="128270" y="383540"/>
                </a:lnTo>
                <a:lnTo>
                  <a:pt x="125730" y="383540"/>
                </a:lnTo>
                <a:lnTo>
                  <a:pt x="124460" y="382270"/>
                </a:lnTo>
                <a:lnTo>
                  <a:pt x="123189" y="382270"/>
                </a:lnTo>
                <a:lnTo>
                  <a:pt x="121920" y="379730"/>
                </a:lnTo>
                <a:lnTo>
                  <a:pt x="119380" y="379730"/>
                </a:lnTo>
                <a:lnTo>
                  <a:pt x="118110" y="378460"/>
                </a:lnTo>
                <a:lnTo>
                  <a:pt x="116839" y="378460"/>
                </a:lnTo>
                <a:lnTo>
                  <a:pt x="116839" y="377190"/>
                </a:lnTo>
                <a:lnTo>
                  <a:pt x="115570" y="375920"/>
                </a:lnTo>
                <a:lnTo>
                  <a:pt x="115570" y="373380"/>
                </a:lnTo>
                <a:lnTo>
                  <a:pt x="114300" y="373380"/>
                </a:lnTo>
                <a:lnTo>
                  <a:pt x="114300" y="372110"/>
                </a:lnTo>
                <a:lnTo>
                  <a:pt x="113030" y="370840"/>
                </a:lnTo>
                <a:lnTo>
                  <a:pt x="113030" y="367030"/>
                </a:lnTo>
                <a:lnTo>
                  <a:pt x="111760" y="363220"/>
                </a:lnTo>
                <a:lnTo>
                  <a:pt x="111633" y="351790"/>
                </a:lnTo>
                <a:lnTo>
                  <a:pt x="110616" y="341630"/>
                </a:lnTo>
                <a:lnTo>
                  <a:pt x="110489" y="284480"/>
                </a:lnTo>
                <a:lnTo>
                  <a:pt x="111760" y="271780"/>
                </a:lnTo>
                <a:lnTo>
                  <a:pt x="111760" y="262890"/>
                </a:lnTo>
                <a:lnTo>
                  <a:pt x="113030" y="259080"/>
                </a:lnTo>
                <a:lnTo>
                  <a:pt x="113030" y="252730"/>
                </a:lnTo>
                <a:lnTo>
                  <a:pt x="114300" y="252730"/>
                </a:lnTo>
                <a:lnTo>
                  <a:pt x="114300" y="251460"/>
                </a:lnTo>
                <a:lnTo>
                  <a:pt x="120650" y="245110"/>
                </a:lnTo>
                <a:lnTo>
                  <a:pt x="121920" y="245110"/>
                </a:lnTo>
                <a:lnTo>
                  <a:pt x="123189" y="243840"/>
                </a:lnTo>
                <a:lnTo>
                  <a:pt x="124460" y="243840"/>
                </a:lnTo>
                <a:lnTo>
                  <a:pt x="125730" y="242570"/>
                </a:lnTo>
                <a:lnTo>
                  <a:pt x="257810" y="242570"/>
                </a:lnTo>
                <a:lnTo>
                  <a:pt x="252730" y="227330"/>
                </a:lnTo>
                <a:lnTo>
                  <a:pt x="250189" y="226060"/>
                </a:lnTo>
                <a:lnTo>
                  <a:pt x="247650" y="220980"/>
                </a:lnTo>
                <a:lnTo>
                  <a:pt x="234950" y="208280"/>
                </a:lnTo>
                <a:lnTo>
                  <a:pt x="224789" y="201930"/>
                </a:lnTo>
                <a:lnTo>
                  <a:pt x="219710" y="199390"/>
                </a:lnTo>
                <a:lnTo>
                  <a:pt x="213360" y="195580"/>
                </a:lnTo>
                <a:lnTo>
                  <a:pt x="232410" y="185420"/>
                </a:lnTo>
                <a:lnTo>
                  <a:pt x="241300" y="176530"/>
                </a:lnTo>
                <a:lnTo>
                  <a:pt x="248920" y="170180"/>
                </a:lnTo>
                <a:lnTo>
                  <a:pt x="123189" y="170180"/>
                </a:lnTo>
                <a:lnTo>
                  <a:pt x="121920" y="168910"/>
                </a:lnTo>
                <a:lnTo>
                  <a:pt x="120650" y="168910"/>
                </a:lnTo>
                <a:lnTo>
                  <a:pt x="120650" y="167640"/>
                </a:lnTo>
                <a:lnTo>
                  <a:pt x="119380" y="167640"/>
                </a:lnTo>
                <a:lnTo>
                  <a:pt x="119380" y="166370"/>
                </a:lnTo>
                <a:lnTo>
                  <a:pt x="116839" y="163830"/>
                </a:lnTo>
                <a:lnTo>
                  <a:pt x="116839" y="162560"/>
                </a:lnTo>
                <a:lnTo>
                  <a:pt x="115570" y="161290"/>
                </a:lnTo>
                <a:lnTo>
                  <a:pt x="115570" y="157480"/>
                </a:lnTo>
                <a:lnTo>
                  <a:pt x="114300" y="156210"/>
                </a:lnTo>
                <a:lnTo>
                  <a:pt x="114300" y="153670"/>
                </a:lnTo>
                <a:lnTo>
                  <a:pt x="113030" y="149860"/>
                </a:lnTo>
                <a:lnTo>
                  <a:pt x="113030" y="86360"/>
                </a:lnTo>
                <a:lnTo>
                  <a:pt x="114300" y="81280"/>
                </a:lnTo>
                <a:lnTo>
                  <a:pt x="114300" y="80010"/>
                </a:lnTo>
                <a:lnTo>
                  <a:pt x="115570" y="78740"/>
                </a:lnTo>
                <a:lnTo>
                  <a:pt x="115570" y="74930"/>
                </a:lnTo>
                <a:lnTo>
                  <a:pt x="118110" y="73660"/>
                </a:lnTo>
                <a:lnTo>
                  <a:pt x="118110" y="72390"/>
                </a:lnTo>
                <a:lnTo>
                  <a:pt x="119380" y="72390"/>
                </a:lnTo>
                <a:lnTo>
                  <a:pt x="119380" y="69850"/>
                </a:lnTo>
                <a:lnTo>
                  <a:pt x="120650" y="69850"/>
                </a:lnTo>
                <a:lnTo>
                  <a:pt x="121920" y="68580"/>
                </a:lnTo>
                <a:lnTo>
                  <a:pt x="128270" y="68580"/>
                </a:lnTo>
                <a:lnTo>
                  <a:pt x="128270" y="67310"/>
                </a:lnTo>
                <a:lnTo>
                  <a:pt x="252730" y="67310"/>
                </a:lnTo>
                <a:lnTo>
                  <a:pt x="248920" y="55880"/>
                </a:lnTo>
                <a:lnTo>
                  <a:pt x="238760" y="38100"/>
                </a:lnTo>
                <a:lnTo>
                  <a:pt x="224789" y="24130"/>
                </a:lnTo>
                <a:lnTo>
                  <a:pt x="219710" y="21589"/>
                </a:lnTo>
                <a:lnTo>
                  <a:pt x="214630" y="17780"/>
                </a:lnTo>
                <a:lnTo>
                  <a:pt x="204470" y="11430"/>
                </a:lnTo>
                <a:lnTo>
                  <a:pt x="198120" y="11430"/>
                </a:lnTo>
                <a:lnTo>
                  <a:pt x="193039" y="8889"/>
                </a:lnTo>
                <a:lnTo>
                  <a:pt x="179070" y="5080"/>
                </a:lnTo>
                <a:lnTo>
                  <a:pt x="148589" y="0"/>
                </a:lnTo>
                <a:close/>
              </a:path>
              <a:path w="264160" h="449579">
                <a:moveTo>
                  <a:pt x="257810" y="242570"/>
                </a:moveTo>
                <a:lnTo>
                  <a:pt x="137160" y="242570"/>
                </a:lnTo>
                <a:lnTo>
                  <a:pt x="138430" y="243840"/>
                </a:lnTo>
                <a:lnTo>
                  <a:pt x="139700" y="243840"/>
                </a:lnTo>
                <a:lnTo>
                  <a:pt x="140970" y="245110"/>
                </a:lnTo>
                <a:lnTo>
                  <a:pt x="143510" y="245110"/>
                </a:lnTo>
                <a:lnTo>
                  <a:pt x="144780" y="246380"/>
                </a:lnTo>
                <a:lnTo>
                  <a:pt x="146050" y="246380"/>
                </a:lnTo>
                <a:lnTo>
                  <a:pt x="146050" y="248920"/>
                </a:lnTo>
                <a:lnTo>
                  <a:pt x="147320" y="250190"/>
                </a:lnTo>
                <a:lnTo>
                  <a:pt x="147320" y="251460"/>
                </a:lnTo>
                <a:lnTo>
                  <a:pt x="148589" y="251460"/>
                </a:lnTo>
                <a:lnTo>
                  <a:pt x="149860" y="252730"/>
                </a:lnTo>
                <a:lnTo>
                  <a:pt x="149860" y="255270"/>
                </a:lnTo>
                <a:lnTo>
                  <a:pt x="151130" y="259080"/>
                </a:lnTo>
                <a:lnTo>
                  <a:pt x="151130" y="262890"/>
                </a:lnTo>
                <a:lnTo>
                  <a:pt x="152400" y="267970"/>
                </a:lnTo>
                <a:lnTo>
                  <a:pt x="152400" y="363220"/>
                </a:lnTo>
                <a:lnTo>
                  <a:pt x="151130" y="367030"/>
                </a:lnTo>
                <a:lnTo>
                  <a:pt x="151130" y="370840"/>
                </a:lnTo>
                <a:lnTo>
                  <a:pt x="148589" y="375920"/>
                </a:lnTo>
                <a:lnTo>
                  <a:pt x="148589" y="377190"/>
                </a:lnTo>
                <a:lnTo>
                  <a:pt x="146050" y="379730"/>
                </a:lnTo>
                <a:lnTo>
                  <a:pt x="143510" y="379730"/>
                </a:lnTo>
                <a:lnTo>
                  <a:pt x="143510" y="382270"/>
                </a:lnTo>
                <a:lnTo>
                  <a:pt x="142239" y="382270"/>
                </a:lnTo>
                <a:lnTo>
                  <a:pt x="140970" y="383540"/>
                </a:lnTo>
                <a:lnTo>
                  <a:pt x="137160" y="383540"/>
                </a:lnTo>
                <a:lnTo>
                  <a:pt x="135889" y="384810"/>
                </a:lnTo>
                <a:lnTo>
                  <a:pt x="255777" y="384810"/>
                </a:lnTo>
                <a:lnTo>
                  <a:pt x="257810" y="379730"/>
                </a:lnTo>
                <a:lnTo>
                  <a:pt x="260350" y="370840"/>
                </a:lnTo>
                <a:lnTo>
                  <a:pt x="261620" y="360680"/>
                </a:lnTo>
                <a:lnTo>
                  <a:pt x="262889" y="351790"/>
                </a:lnTo>
                <a:lnTo>
                  <a:pt x="263016" y="339090"/>
                </a:lnTo>
                <a:lnTo>
                  <a:pt x="264160" y="316230"/>
                </a:lnTo>
                <a:lnTo>
                  <a:pt x="262889" y="284480"/>
                </a:lnTo>
                <a:lnTo>
                  <a:pt x="262889" y="270510"/>
                </a:lnTo>
                <a:lnTo>
                  <a:pt x="260350" y="257810"/>
                </a:lnTo>
                <a:lnTo>
                  <a:pt x="259080" y="246380"/>
                </a:lnTo>
                <a:lnTo>
                  <a:pt x="257810" y="242570"/>
                </a:lnTo>
                <a:close/>
              </a:path>
              <a:path w="264160" h="449579">
                <a:moveTo>
                  <a:pt x="252730" y="67310"/>
                </a:moveTo>
                <a:lnTo>
                  <a:pt x="134620" y="67310"/>
                </a:lnTo>
                <a:lnTo>
                  <a:pt x="135889" y="68580"/>
                </a:lnTo>
                <a:lnTo>
                  <a:pt x="142239" y="68580"/>
                </a:lnTo>
                <a:lnTo>
                  <a:pt x="147320" y="74930"/>
                </a:lnTo>
                <a:lnTo>
                  <a:pt x="147320" y="76200"/>
                </a:lnTo>
                <a:lnTo>
                  <a:pt x="149860" y="81280"/>
                </a:lnTo>
                <a:lnTo>
                  <a:pt x="149860" y="88900"/>
                </a:lnTo>
                <a:lnTo>
                  <a:pt x="151130" y="93980"/>
                </a:lnTo>
                <a:lnTo>
                  <a:pt x="151130" y="144780"/>
                </a:lnTo>
                <a:lnTo>
                  <a:pt x="149860" y="148590"/>
                </a:lnTo>
                <a:lnTo>
                  <a:pt x="149860" y="156210"/>
                </a:lnTo>
                <a:lnTo>
                  <a:pt x="148589" y="160020"/>
                </a:lnTo>
                <a:lnTo>
                  <a:pt x="147320" y="161290"/>
                </a:lnTo>
                <a:lnTo>
                  <a:pt x="147320" y="163830"/>
                </a:lnTo>
                <a:lnTo>
                  <a:pt x="146050" y="166370"/>
                </a:lnTo>
                <a:lnTo>
                  <a:pt x="144780" y="166370"/>
                </a:lnTo>
                <a:lnTo>
                  <a:pt x="144780" y="167640"/>
                </a:lnTo>
                <a:lnTo>
                  <a:pt x="143510" y="167640"/>
                </a:lnTo>
                <a:lnTo>
                  <a:pt x="143510" y="168910"/>
                </a:lnTo>
                <a:lnTo>
                  <a:pt x="142239" y="168910"/>
                </a:lnTo>
                <a:lnTo>
                  <a:pt x="140970" y="170180"/>
                </a:lnTo>
                <a:lnTo>
                  <a:pt x="248920" y="170180"/>
                </a:lnTo>
                <a:lnTo>
                  <a:pt x="250189" y="167640"/>
                </a:lnTo>
                <a:lnTo>
                  <a:pt x="250189" y="166370"/>
                </a:lnTo>
                <a:lnTo>
                  <a:pt x="252730" y="161290"/>
                </a:lnTo>
                <a:lnTo>
                  <a:pt x="255270" y="157480"/>
                </a:lnTo>
                <a:lnTo>
                  <a:pt x="259080" y="138430"/>
                </a:lnTo>
                <a:lnTo>
                  <a:pt x="259080" y="132080"/>
                </a:lnTo>
                <a:lnTo>
                  <a:pt x="260350" y="124460"/>
                </a:lnTo>
                <a:lnTo>
                  <a:pt x="260350" y="101600"/>
                </a:lnTo>
                <a:lnTo>
                  <a:pt x="257810" y="88900"/>
                </a:lnTo>
                <a:lnTo>
                  <a:pt x="256539" y="78740"/>
                </a:lnTo>
                <a:lnTo>
                  <a:pt x="252730" y="673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6875779" y="5111750"/>
            <a:ext cx="284480" cy="46863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7287259" y="5120640"/>
            <a:ext cx="265430" cy="449580"/>
          </a:xfrm>
          <a:custGeom>
            <a:avLst/>
            <a:gdLst/>
            <a:ahLst/>
            <a:cxnLst/>
            <a:rect l="l" t="t" r="r" b="b"/>
            <a:pathLst>
              <a:path w="265429" h="449579">
                <a:moveTo>
                  <a:pt x="110489" y="326390"/>
                </a:moveTo>
                <a:lnTo>
                  <a:pt x="0" y="326390"/>
                </a:lnTo>
                <a:lnTo>
                  <a:pt x="0" y="345440"/>
                </a:lnTo>
                <a:lnTo>
                  <a:pt x="1269" y="354330"/>
                </a:lnTo>
                <a:lnTo>
                  <a:pt x="3810" y="363220"/>
                </a:lnTo>
                <a:lnTo>
                  <a:pt x="5079" y="372110"/>
                </a:lnTo>
                <a:lnTo>
                  <a:pt x="25400" y="412750"/>
                </a:lnTo>
                <a:lnTo>
                  <a:pt x="41910" y="426720"/>
                </a:lnTo>
                <a:lnTo>
                  <a:pt x="48260" y="431800"/>
                </a:lnTo>
                <a:lnTo>
                  <a:pt x="63500" y="439420"/>
                </a:lnTo>
                <a:lnTo>
                  <a:pt x="72389" y="441960"/>
                </a:lnTo>
                <a:lnTo>
                  <a:pt x="80010" y="444500"/>
                </a:lnTo>
                <a:lnTo>
                  <a:pt x="90169" y="445770"/>
                </a:lnTo>
                <a:lnTo>
                  <a:pt x="100329" y="448310"/>
                </a:lnTo>
                <a:lnTo>
                  <a:pt x="110489" y="448310"/>
                </a:lnTo>
                <a:lnTo>
                  <a:pt x="120650" y="449580"/>
                </a:lnTo>
                <a:lnTo>
                  <a:pt x="151129" y="449580"/>
                </a:lnTo>
                <a:lnTo>
                  <a:pt x="160019" y="448310"/>
                </a:lnTo>
                <a:lnTo>
                  <a:pt x="167639" y="447040"/>
                </a:lnTo>
                <a:lnTo>
                  <a:pt x="176529" y="445770"/>
                </a:lnTo>
                <a:lnTo>
                  <a:pt x="213360" y="431800"/>
                </a:lnTo>
                <a:lnTo>
                  <a:pt x="234950" y="414020"/>
                </a:lnTo>
                <a:lnTo>
                  <a:pt x="240029" y="408940"/>
                </a:lnTo>
                <a:lnTo>
                  <a:pt x="256285" y="383540"/>
                </a:lnTo>
                <a:lnTo>
                  <a:pt x="132079" y="383540"/>
                </a:lnTo>
                <a:lnTo>
                  <a:pt x="129539" y="382270"/>
                </a:lnTo>
                <a:lnTo>
                  <a:pt x="127000" y="382270"/>
                </a:lnTo>
                <a:lnTo>
                  <a:pt x="125729" y="381000"/>
                </a:lnTo>
                <a:lnTo>
                  <a:pt x="121919" y="381000"/>
                </a:lnTo>
                <a:lnTo>
                  <a:pt x="121919" y="379730"/>
                </a:lnTo>
                <a:lnTo>
                  <a:pt x="120650" y="379730"/>
                </a:lnTo>
                <a:lnTo>
                  <a:pt x="113029" y="372110"/>
                </a:lnTo>
                <a:lnTo>
                  <a:pt x="113029" y="369570"/>
                </a:lnTo>
                <a:lnTo>
                  <a:pt x="111760" y="368300"/>
                </a:lnTo>
                <a:lnTo>
                  <a:pt x="111760" y="350520"/>
                </a:lnTo>
                <a:lnTo>
                  <a:pt x="110489" y="326390"/>
                </a:lnTo>
                <a:close/>
              </a:path>
              <a:path w="265429" h="449579">
                <a:moveTo>
                  <a:pt x="265429" y="262890"/>
                </a:moveTo>
                <a:lnTo>
                  <a:pt x="154939" y="262890"/>
                </a:lnTo>
                <a:lnTo>
                  <a:pt x="154939" y="364490"/>
                </a:lnTo>
                <a:lnTo>
                  <a:pt x="153669" y="367030"/>
                </a:lnTo>
                <a:lnTo>
                  <a:pt x="153669" y="369570"/>
                </a:lnTo>
                <a:lnTo>
                  <a:pt x="152400" y="372110"/>
                </a:lnTo>
                <a:lnTo>
                  <a:pt x="152400" y="373380"/>
                </a:lnTo>
                <a:lnTo>
                  <a:pt x="151129" y="374650"/>
                </a:lnTo>
                <a:lnTo>
                  <a:pt x="149860" y="377190"/>
                </a:lnTo>
                <a:lnTo>
                  <a:pt x="148589" y="378460"/>
                </a:lnTo>
                <a:lnTo>
                  <a:pt x="147319" y="378460"/>
                </a:lnTo>
                <a:lnTo>
                  <a:pt x="147319" y="379730"/>
                </a:lnTo>
                <a:lnTo>
                  <a:pt x="146050" y="379730"/>
                </a:lnTo>
                <a:lnTo>
                  <a:pt x="144779" y="381000"/>
                </a:lnTo>
                <a:lnTo>
                  <a:pt x="142239" y="381000"/>
                </a:lnTo>
                <a:lnTo>
                  <a:pt x="140969" y="382270"/>
                </a:lnTo>
                <a:lnTo>
                  <a:pt x="138429" y="382270"/>
                </a:lnTo>
                <a:lnTo>
                  <a:pt x="135889" y="383540"/>
                </a:lnTo>
                <a:lnTo>
                  <a:pt x="256285" y="383540"/>
                </a:lnTo>
                <a:lnTo>
                  <a:pt x="260350" y="373380"/>
                </a:lnTo>
                <a:lnTo>
                  <a:pt x="264160" y="354330"/>
                </a:lnTo>
                <a:lnTo>
                  <a:pt x="265429" y="337820"/>
                </a:lnTo>
                <a:lnTo>
                  <a:pt x="265429" y="262890"/>
                </a:lnTo>
                <a:close/>
              </a:path>
              <a:path w="265429" h="449579">
                <a:moveTo>
                  <a:pt x="149860" y="1270"/>
                </a:moveTo>
                <a:lnTo>
                  <a:pt x="102869" y="1270"/>
                </a:lnTo>
                <a:lnTo>
                  <a:pt x="95250" y="3810"/>
                </a:lnTo>
                <a:lnTo>
                  <a:pt x="86360" y="5080"/>
                </a:lnTo>
                <a:lnTo>
                  <a:pt x="78739" y="6350"/>
                </a:lnTo>
                <a:lnTo>
                  <a:pt x="72389" y="8890"/>
                </a:lnTo>
                <a:lnTo>
                  <a:pt x="64769" y="11430"/>
                </a:lnTo>
                <a:lnTo>
                  <a:pt x="52069" y="16510"/>
                </a:lnTo>
                <a:lnTo>
                  <a:pt x="46989" y="20320"/>
                </a:lnTo>
                <a:lnTo>
                  <a:pt x="40639" y="22860"/>
                </a:lnTo>
                <a:lnTo>
                  <a:pt x="35560" y="27940"/>
                </a:lnTo>
                <a:lnTo>
                  <a:pt x="30479" y="31750"/>
                </a:lnTo>
                <a:lnTo>
                  <a:pt x="26669" y="35560"/>
                </a:lnTo>
                <a:lnTo>
                  <a:pt x="22860" y="40640"/>
                </a:lnTo>
                <a:lnTo>
                  <a:pt x="19050" y="44450"/>
                </a:lnTo>
                <a:lnTo>
                  <a:pt x="15239" y="49530"/>
                </a:lnTo>
                <a:lnTo>
                  <a:pt x="7619" y="64770"/>
                </a:lnTo>
                <a:lnTo>
                  <a:pt x="6350" y="69850"/>
                </a:lnTo>
                <a:lnTo>
                  <a:pt x="5079" y="76200"/>
                </a:lnTo>
                <a:lnTo>
                  <a:pt x="3810" y="81280"/>
                </a:lnTo>
                <a:lnTo>
                  <a:pt x="1269" y="93980"/>
                </a:lnTo>
                <a:lnTo>
                  <a:pt x="1269" y="109220"/>
                </a:lnTo>
                <a:lnTo>
                  <a:pt x="0" y="127000"/>
                </a:lnTo>
                <a:lnTo>
                  <a:pt x="0" y="200660"/>
                </a:lnTo>
                <a:lnTo>
                  <a:pt x="1269" y="217170"/>
                </a:lnTo>
                <a:lnTo>
                  <a:pt x="2539" y="224790"/>
                </a:lnTo>
                <a:lnTo>
                  <a:pt x="6350" y="243840"/>
                </a:lnTo>
                <a:lnTo>
                  <a:pt x="7619" y="248920"/>
                </a:lnTo>
                <a:lnTo>
                  <a:pt x="10160" y="254000"/>
                </a:lnTo>
                <a:lnTo>
                  <a:pt x="12700" y="260350"/>
                </a:lnTo>
                <a:lnTo>
                  <a:pt x="16510" y="264160"/>
                </a:lnTo>
                <a:lnTo>
                  <a:pt x="20319" y="269240"/>
                </a:lnTo>
                <a:lnTo>
                  <a:pt x="25400" y="274320"/>
                </a:lnTo>
                <a:lnTo>
                  <a:pt x="35560" y="281940"/>
                </a:lnTo>
                <a:lnTo>
                  <a:pt x="48260" y="289560"/>
                </a:lnTo>
                <a:lnTo>
                  <a:pt x="60960" y="294640"/>
                </a:lnTo>
                <a:lnTo>
                  <a:pt x="68579" y="295910"/>
                </a:lnTo>
                <a:lnTo>
                  <a:pt x="74929" y="297180"/>
                </a:lnTo>
                <a:lnTo>
                  <a:pt x="82550" y="298450"/>
                </a:lnTo>
                <a:lnTo>
                  <a:pt x="95250" y="298450"/>
                </a:lnTo>
                <a:lnTo>
                  <a:pt x="101600" y="297180"/>
                </a:lnTo>
                <a:lnTo>
                  <a:pt x="106679" y="297180"/>
                </a:lnTo>
                <a:lnTo>
                  <a:pt x="142239" y="281940"/>
                </a:lnTo>
                <a:lnTo>
                  <a:pt x="147319" y="275590"/>
                </a:lnTo>
                <a:lnTo>
                  <a:pt x="151129" y="271780"/>
                </a:lnTo>
                <a:lnTo>
                  <a:pt x="153669" y="267970"/>
                </a:lnTo>
                <a:lnTo>
                  <a:pt x="154939" y="262890"/>
                </a:lnTo>
                <a:lnTo>
                  <a:pt x="265429" y="262890"/>
                </a:lnTo>
                <a:lnTo>
                  <a:pt x="265429" y="231140"/>
                </a:lnTo>
                <a:lnTo>
                  <a:pt x="128269" y="231140"/>
                </a:lnTo>
                <a:lnTo>
                  <a:pt x="127000" y="229870"/>
                </a:lnTo>
                <a:lnTo>
                  <a:pt x="123189" y="229870"/>
                </a:lnTo>
                <a:lnTo>
                  <a:pt x="121919" y="227330"/>
                </a:lnTo>
                <a:lnTo>
                  <a:pt x="119379" y="227330"/>
                </a:lnTo>
                <a:lnTo>
                  <a:pt x="118110" y="224790"/>
                </a:lnTo>
                <a:lnTo>
                  <a:pt x="116839" y="224790"/>
                </a:lnTo>
                <a:lnTo>
                  <a:pt x="115569" y="223520"/>
                </a:lnTo>
                <a:lnTo>
                  <a:pt x="115569" y="222250"/>
                </a:lnTo>
                <a:lnTo>
                  <a:pt x="113029" y="217170"/>
                </a:lnTo>
                <a:lnTo>
                  <a:pt x="113029" y="213360"/>
                </a:lnTo>
                <a:lnTo>
                  <a:pt x="111760" y="209550"/>
                </a:lnTo>
                <a:lnTo>
                  <a:pt x="111760" y="203200"/>
                </a:lnTo>
                <a:lnTo>
                  <a:pt x="110489" y="198120"/>
                </a:lnTo>
                <a:lnTo>
                  <a:pt x="110489" y="102870"/>
                </a:lnTo>
                <a:lnTo>
                  <a:pt x="111760" y="96520"/>
                </a:lnTo>
                <a:lnTo>
                  <a:pt x="111760" y="91440"/>
                </a:lnTo>
                <a:lnTo>
                  <a:pt x="113029" y="86360"/>
                </a:lnTo>
                <a:lnTo>
                  <a:pt x="114300" y="82550"/>
                </a:lnTo>
                <a:lnTo>
                  <a:pt x="114300" y="80010"/>
                </a:lnTo>
                <a:lnTo>
                  <a:pt x="115569" y="78740"/>
                </a:lnTo>
                <a:lnTo>
                  <a:pt x="115569" y="77470"/>
                </a:lnTo>
                <a:lnTo>
                  <a:pt x="116839" y="76200"/>
                </a:lnTo>
                <a:lnTo>
                  <a:pt x="116839" y="74930"/>
                </a:lnTo>
                <a:lnTo>
                  <a:pt x="118110" y="73660"/>
                </a:lnTo>
                <a:lnTo>
                  <a:pt x="120650" y="72390"/>
                </a:lnTo>
                <a:lnTo>
                  <a:pt x="121919" y="71120"/>
                </a:lnTo>
                <a:lnTo>
                  <a:pt x="124460" y="69850"/>
                </a:lnTo>
                <a:lnTo>
                  <a:pt x="125729" y="68580"/>
                </a:lnTo>
                <a:lnTo>
                  <a:pt x="128269" y="68580"/>
                </a:lnTo>
                <a:lnTo>
                  <a:pt x="128269" y="67310"/>
                </a:lnTo>
                <a:lnTo>
                  <a:pt x="256539" y="67310"/>
                </a:lnTo>
                <a:lnTo>
                  <a:pt x="255269" y="64770"/>
                </a:lnTo>
                <a:lnTo>
                  <a:pt x="252729" y="58420"/>
                </a:lnTo>
                <a:lnTo>
                  <a:pt x="248919" y="52070"/>
                </a:lnTo>
                <a:lnTo>
                  <a:pt x="241300" y="41910"/>
                </a:lnTo>
                <a:lnTo>
                  <a:pt x="236219" y="36830"/>
                </a:lnTo>
                <a:lnTo>
                  <a:pt x="232410" y="31750"/>
                </a:lnTo>
                <a:lnTo>
                  <a:pt x="227329" y="26670"/>
                </a:lnTo>
                <a:lnTo>
                  <a:pt x="208279" y="15240"/>
                </a:lnTo>
                <a:lnTo>
                  <a:pt x="193039" y="10160"/>
                </a:lnTo>
                <a:lnTo>
                  <a:pt x="186689" y="7620"/>
                </a:lnTo>
                <a:lnTo>
                  <a:pt x="177800" y="5080"/>
                </a:lnTo>
                <a:lnTo>
                  <a:pt x="168910" y="3810"/>
                </a:lnTo>
                <a:lnTo>
                  <a:pt x="158750" y="2540"/>
                </a:lnTo>
                <a:lnTo>
                  <a:pt x="149860" y="1270"/>
                </a:lnTo>
                <a:close/>
              </a:path>
              <a:path w="265429" h="449579">
                <a:moveTo>
                  <a:pt x="256539" y="67310"/>
                </a:moveTo>
                <a:lnTo>
                  <a:pt x="139700" y="67310"/>
                </a:lnTo>
                <a:lnTo>
                  <a:pt x="140969" y="68580"/>
                </a:lnTo>
                <a:lnTo>
                  <a:pt x="143510" y="68580"/>
                </a:lnTo>
                <a:lnTo>
                  <a:pt x="144779" y="69850"/>
                </a:lnTo>
                <a:lnTo>
                  <a:pt x="146050" y="69850"/>
                </a:lnTo>
                <a:lnTo>
                  <a:pt x="146050" y="71120"/>
                </a:lnTo>
                <a:lnTo>
                  <a:pt x="147319" y="71120"/>
                </a:lnTo>
                <a:lnTo>
                  <a:pt x="147319" y="72390"/>
                </a:lnTo>
                <a:lnTo>
                  <a:pt x="149860" y="74930"/>
                </a:lnTo>
                <a:lnTo>
                  <a:pt x="149860" y="76200"/>
                </a:lnTo>
                <a:lnTo>
                  <a:pt x="151129" y="76200"/>
                </a:lnTo>
                <a:lnTo>
                  <a:pt x="151129" y="78740"/>
                </a:lnTo>
                <a:lnTo>
                  <a:pt x="152400" y="80010"/>
                </a:lnTo>
                <a:lnTo>
                  <a:pt x="152400" y="81280"/>
                </a:lnTo>
                <a:lnTo>
                  <a:pt x="153669" y="85090"/>
                </a:lnTo>
                <a:lnTo>
                  <a:pt x="153669" y="90170"/>
                </a:lnTo>
                <a:lnTo>
                  <a:pt x="154939" y="93980"/>
                </a:lnTo>
                <a:lnTo>
                  <a:pt x="154939" y="207010"/>
                </a:lnTo>
                <a:lnTo>
                  <a:pt x="153669" y="210820"/>
                </a:lnTo>
                <a:lnTo>
                  <a:pt x="153669" y="214630"/>
                </a:lnTo>
                <a:lnTo>
                  <a:pt x="152400" y="218440"/>
                </a:lnTo>
                <a:lnTo>
                  <a:pt x="152400" y="219710"/>
                </a:lnTo>
                <a:lnTo>
                  <a:pt x="151129" y="220980"/>
                </a:lnTo>
                <a:lnTo>
                  <a:pt x="151129" y="222250"/>
                </a:lnTo>
                <a:lnTo>
                  <a:pt x="149860" y="223520"/>
                </a:lnTo>
                <a:lnTo>
                  <a:pt x="149860" y="224790"/>
                </a:lnTo>
                <a:lnTo>
                  <a:pt x="148589" y="224790"/>
                </a:lnTo>
                <a:lnTo>
                  <a:pt x="147319" y="226060"/>
                </a:lnTo>
                <a:lnTo>
                  <a:pt x="147319" y="227330"/>
                </a:lnTo>
                <a:lnTo>
                  <a:pt x="146050" y="227330"/>
                </a:lnTo>
                <a:lnTo>
                  <a:pt x="144779" y="228600"/>
                </a:lnTo>
                <a:lnTo>
                  <a:pt x="143510" y="228600"/>
                </a:lnTo>
                <a:lnTo>
                  <a:pt x="143510" y="229870"/>
                </a:lnTo>
                <a:lnTo>
                  <a:pt x="140969" y="229870"/>
                </a:lnTo>
                <a:lnTo>
                  <a:pt x="139700" y="231140"/>
                </a:lnTo>
                <a:lnTo>
                  <a:pt x="265429" y="231140"/>
                </a:lnTo>
                <a:lnTo>
                  <a:pt x="265429" y="130810"/>
                </a:lnTo>
                <a:lnTo>
                  <a:pt x="264160" y="109220"/>
                </a:lnTo>
                <a:lnTo>
                  <a:pt x="262889" y="93980"/>
                </a:lnTo>
                <a:lnTo>
                  <a:pt x="262889" y="87630"/>
                </a:lnTo>
                <a:lnTo>
                  <a:pt x="261619" y="82550"/>
                </a:lnTo>
                <a:lnTo>
                  <a:pt x="260350" y="76200"/>
                </a:lnTo>
                <a:lnTo>
                  <a:pt x="257810" y="69850"/>
                </a:lnTo>
                <a:lnTo>
                  <a:pt x="256539" y="67310"/>
                </a:lnTo>
                <a:close/>
              </a:path>
              <a:path w="265429" h="449579">
                <a:moveTo>
                  <a:pt x="128269" y="0"/>
                </a:moveTo>
                <a:lnTo>
                  <a:pt x="119379" y="0"/>
                </a:lnTo>
                <a:lnTo>
                  <a:pt x="110489" y="1270"/>
                </a:lnTo>
                <a:lnTo>
                  <a:pt x="138429" y="1270"/>
                </a:lnTo>
                <a:lnTo>
                  <a:pt x="1282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7277100" y="5111750"/>
            <a:ext cx="285750" cy="46863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7674609" y="51295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89" y="0"/>
                </a:moveTo>
                <a:lnTo>
                  <a:pt x="121919" y="0"/>
                </a:lnTo>
                <a:lnTo>
                  <a:pt x="116839" y="6350"/>
                </a:lnTo>
                <a:lnTo>
                  <a:pt x="110489" y="11430"/>
                </a:lnTo>
                <a:lnTo>
                  <a:pt x="69850" y="43180"/>
                </a:lnTo>
                <a:lnTo>
                  <a:pt x="19050" y="63500"/>
                </a:lnTo>
                <a:lnTo>
                  <a:pt x="0" y="68580"/>
                </a:lnTo>
                <a:lnTo>
                  <a:pt x="0" y="119380"/>
                </a:lnTo>
                <a:lnTo>
                  <a:pt x="27939" y="119380"/>
                </a:lnTo>
                <a:lnTo>
                  <a:pt x="35560" y="120650"/>
                </a:lnTo>
                <a:lnTo>
                  <a:pt x="41910" y="120650"/>
                </a:lnTo>
                <a:lnTo>
                  <a:pt x="48260" y="121920"/>
                </a:lnTo>
                <a:lnTo>
                  <a:pt x="53339" y="121920"/>
                </a:lnTo>
                <a:lnTo>
                  <a:pt x="57150" y="123190"/>
                </a:lnTo>
                <a:lnTo>
                  <a:pt x="58419" y="124460"/>
                </a:lnTo>
                <a:lnTo>
                  <a:pt x="59689" y="124460"/>
                </a:lnTo>
                <a:lnTo>
                  <a:pt x="64769" y="127000"/>
                </a:lnTo>
                <a:lnTo>
                  <a:pt x="71119" y="133350"/>
                </a:lnTo>
                <a:lnTo>
                  <a:pt x="71119" y="134620"/>
                </a:lnTo>
                <a:lnTo>
                  <a:pt x="72389" y="135890"/>
                </a:lnTo>
                <a:lnTo>
                  <a:pt x="72389" y="137160"/>
                </a:lnTo>
                <a:lnTo>
                  <a:pt x="73660" y="137160"/>
                </a:lnTo>
                <a:lnTo>
                  <a:pt x="73660" y="143510"/>
                </a:lnTo>
                <a:lnTo>
                  <a:pt x="74929" y="147320"/>
                </a:lnTo>
                <a:lnTo>
                  <a:pt x="76200" y="160020"/>
                </a:lnTo>
                <a:lnTo>
                  <a:pt x="76200" y="431800"/>
                </a:lnTo>
                <a:lnTo>
                  <a:pt x="186689" y="431800"/>
                </a:lnTo>
                <a:lnTo>
                  <a:pt x="1866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7674609" y="5129529"/>
            <a:ext cx="186690" cy="431800"/>
          </a:xfrm>
          <a:custGeom>
            <a:avLst/>
            <a:gdLst/>
            <a:ahLst/>
            <a:cxnLst/>
            <a:rect l="l" t="t" r="r" b="b"/>
            <a:pathLst>
              <a:path w="186689" h="431800">
                <a:moveTo>
                  <a:pt x="186689" y="0"/>
                </a:moveTo>
                <a:lnTo>
                  <a:pt x="186689" y="431800"/>
                </a:lnTo>
                <a:lnTo>
                  <a:pt x="76200" y="431800"/>
                </a:lnTo>
                <a:lnTo>
                  <a:pt x="76200" y="200660"/>
                </a:lnTo>
                <a:lnTo>
                  <a:pt x="76200" y="177800"/>
                </a:lnTo>
                <a:lnTo>
                  <a:pt x="76200" y="160020"/>
                </a:lnTo>
                <a:lnTo>
                  <a:pt x="74929" y="147320"/>
                </a:lnTo>
                <a:lnTo>
                  <a:pt x="73660" y="143510"/>
                </a:lnTo>
                <a:lnTo>
                  <a:pt x="73660" y="139700"/>
                </a:lnTo>
                <a:lnTo>
                  <a:pt x="73660" y="138430"/>
                </a:lnTo>
                <a:lnTo>
                  <a:pt x="73660" y="137160"/>
                </a:lnTo>
                <a:lnTo>
                  <a:pt x="72389" y="137160"/>
                </a:lnTo>
                <a:lnTo>
                  <a:pt x="72389" y="135890"/>
                </a:lnTo>
                <a:lnTo>
                  <a:pt x="71119" y="134620"/>
                </a:lnTo>
                <a:lnTo>
                  <a:pt x="71119" y="133350"/>
                </a:lnTo>
                <a:lnTo>
                  <a:pt x="69850" y="132080"/>
                </a:lnTo>
                <a:lnTo>
                  <a:pt x="68579" y="130810"/>
                </a:lnTo>
                <a:lnTo>
                  <a:pt x="67310" y="129540"/>
                </a:lnTo>
                <a:lnTo>
                  <a:pt x="66039" y="128270"/>
                </a:lnTo>
                <a:lnTo>
                  <a:pt x="64769" y="127000"/>
                </a:lnTo>
                <a:lnTo>
                  <a:pt x="62229" y="125730"/>
                </a:lnTo>
                <a:lnTo>
                  <a:pt x="59689" y="124460"/>
                </a:lnTo>
                <a:lnTo>
                  <a:pt x="58419" y="124460"/>
                </a:lnTo>
                <a:lnTo>
                  <a:pt x="57150" y="123190"/>
                </a:lnTo>
                <a:lnTo>
                  <a:pt x="53339" y="121920"/>
                </a:lnTo>
                <a:lnTo>
                  <a:pt x="48260" y="121920"/>
                </a:lnTo>
                <a:lnTo>
                  <a:pt x="41910" y="120650"/>
                </a:lnTo>
                <a:lnTo>
                  <a:pt x="35560" y="120650"/>
                </a:lnTo>
                <a:lnTo>
                  <a:pt x="27939" y="119380"/>
                </a:lnTo>
                <a:lnTo>
                  <a:pt x="10160" y="119380"/>
                </a:lnTo>
                <a:lnTo>
                  <a:pt x="0" y="119380"/>
                </a:lnTo>
                <a:lnTo>
                  <a:pt x="0" y="68580"/>
                </a:lnTo>
                <a:lnTo>
                  <a:pt x="19050" y="63500"/>
                </a:lnTo>
                <a:lnTo>
                  <a:pt x="36829" y="58420"/>
                </a:lnTo>
                <a:lnTo>
                  <a:pt x="85089" y="34290"/>
                </a:lnTo>
                <a:lnTo>
                  <a:pt x="104139" y="17780"/>
                </a:lnTo>
                <a:lnTo>
                  <a:pt x="110489" y="11430"/>
                </a:lnTo>
                <a:lnTo>
                  <a:pt x="116839" y="6350"/>
                </a:lnTo>
                <a:lnTo>
                  <a:pt x="121919" y="0"/>
                </a:lnTo>
                <a:lnTo>
                  <a:pt x="18668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7904479" y="5120640"/>
            <a:ext cx="261620" cy="449580"/>
          </a:xfrm>
          <a:custGeom>
            <a:avLst/>
            <a:gdLst/>
            <a:ahLst/>
            <a:cxnLst/>
            <a:rect l="l" t="t" r="r" b="b"/>
            <a:pathLst>
              <a:path w="261620" h="449579">
                <a:moveTo>
                  <a:pt x="152400" y="448310"/>
                </a:moveTo>
                <a:lnTo>
                  <a:pt x="118110" y="448310"/>
                </a:lnTo>
                <a:lnTo>
                  <a:pt x="127000" y="449580"/>
                </a:lnTo>
                <a:lnTo>
                  <a:pt x="144779" y="449580"/>
                </a:lnTo>
                <a:lnTo>
                  <a:pt x="152400" y="448310"/>
                </a:lnTo>
                <a:close/>
              </a:path>
              <a:path w="261620" h="449579">
                <a:moveTo>
                  <a:pt x="138429" y="0"/>
                </a:moveTo>
                <a:lnTo>
                  <a:pt x="118110" y="0"/>
                </a:lnTo>
                <a:lnTo>
                  <a:pt x="97790" y="2540"/>
                </a:lnTo>
                <a:lnTo>
                  <a:pt x="60960" y="13970"/>
                </a:lnTo>
                <a:lnTo>
                  <a:pt x="26670" y="39370"/>
                </a:lnTo>
                <a:lnTo>
                  <a:pt x="21590" y="44450"/>
                </a:lnTo>
                <a:lnTo>
                  <a:pt x="6350" y="82550"/>
                </a:lnTo>
                <a:lnTo>
                  <a:pt x="5080" y="91440"/>
                </a:lnTo>
                <a:lnTo>
                  <a:pt x="2540" y="102870"/>
                </a:lnTo>
                <a:lnTo>
                  <a:pt x="1270" y="114300"/>
                </a:lnTo>
                <a:lnTo>
                  <a:pt x="1270" y="127000"/>
                </a:lnTo>
                <a:lnTo>
                  <a:pt x="0" y="154940"/>
                </a:lnTo>
                <a:lnTo>
                  <a:pt x="0" y="327660"/>
                </a:lnTo>
                <a:lnTo>
                  <a:pt x="2540" y="345440"/>
                </a:lnTo>
                <a:lnTo>
                  <a:pt x="2540" y="353060"/>
                </a:lnTo>
                <a:lnTo>
                  <a:pt x="3810" y="360680"/>
                </a:lnTo>
                <a:lnTo>
                  <a:pt x="5080" y="367030"/>
                </a:lnTo>
                <a:lnTo>
                  <a:pt x="7620" y="372110"/>
                </a:lnTo>
                <a:lnTo>
                  <a:pt x="8890" y="378460"/>
                </a:lnTo>
                <a:lnTo>
                  <a:pt x="11430" y="383540"/>
                </a:lnTo>
                <a:lnTo>
                  <a:pt x="12700" y="388620"/>
                </a:lnTo>
                <a:lnTo>
                  <a:pt x="16510" y="393700"/>
                </a:lnTo>
                <a:lnTo>
                  <a:pt x="19050" y="398780"/>
                </a:lnTo>
                <a:lnTo>
                  <a:pt x="21590" y="402590"/>
                </a:lnTo>
                <a:lnTo>
                  <a:pt x="33020" y="417830"/>
                </a:lnTo>
                <a:lnTo>
                  <a:pt x="38100" y="421640"/>
                </a:lnTo>
                <a:lnTo>
                  <a:pt x="41910" y="425450"/>
                </a:lnTo>
                <a:lnTo>
                  <a:pt x="48260" y="429260"/>
                </a:lnTo>
                <a:lnTo>
                  <a:pt x="53340" y="431800"/>
                </a:lnTo>
                <a:lnTo>
                  <a:pt x="58420" y="435610"/>
                </a:lnTo>
                <a:lnTo>
                  <a:pt x="71120" y="440690"/>
                </a:lnTo>
                <a:lnTo>
                  <a:pt x="77470" y="441960"/>
                </a:lnTo>
                <a:lnTo>
                  <a:pt x="85090" y="444500"/>
                </a:lnTo>
                <a:lnTo>
                  <a:pt x="100330" y="447040"/>
                </a:lnTo>
                <a:lnTo>
                  <a:pt x="109220" y="448310"/>
                </a:lnTo>
                <a:lnTo>
                  <a:pt x="158750" y="448310"/>
                </a:lnTo>
                <a:lnTo>
                  <a:pt x="166370" y="447040"/>
                </a:lnTo>
                <a:lnTo>
                  <a:pt x="185420" y="443230"/>
                </a:lnTo>
                <a:lnTo>
                  <a:pt x="198120" y="438150"/>
                </a:lnTo>
                <a:lnTo>
                  <a:pt x="203200" y="435610"/>
                </a:lnTo>
                <a:lnTo>
                  <a:pt x="209550" y="433070"/>
                </a:lnTo>
                <a:lnTo>
                  <a:pt x="224790" y="421640"/>
                </a:lnTo>
                <a:lnTo>
                  <a:pt x="233679" y="412750"/>
                </a:lnTo>
                <a:lnTo>
                  <a:pt x="245110" y="397510"/>
                </a:lnTo>
                <a:lnTo>
                  <a:pt x="252095" y="383540"/>
                </a:lnTo>
                <a:lnTo>
                  <a:pt x="128270" y="383540"/>
                </a:lnTo>
                <a:lnTo>
                  <a:pt x="127000" y="382270"/>
                </a:lnTo>
                <a:lnTo>
                  <a:pt x="123190" y="382270"/>
                </a:lnTo>
                <a:lnTo>
                  <a:pt x="121920" y="381000"/>
                </a:lnTo>
                <a:lnTo>
                  <a:pt x="119380" y="381000"/>
                </a:lnTo>
                <a:lnTo>
                  <a:pt x="116840" y="378460"/>
                </a:lnTo>
                <a:lnTo>
                  <a:pt x="115570" y="378460"/>
                </a:lnTo>
                <a:lnTo>
                  <a:pt x="115570" y="375920"/>
                </a:lnTo>
                <a:lnTo>
                  <a:pt x="114300" y="374650"/>
                </a:lnTo>
                <a:lnTo>
                  <a:pt x="114300" y="372110"/>
                </a:lnTo>
                <a:lnTo>
                  <a:pt x="113030" y="369570"/>
                </a:lnTo>
                <a:lnTo>
                  <a:pt x="113030" y="364490"/>
                </a:lnTo>
                <a:lnTo>
                  <a:pt x="111760" y="359410"/>
                </a:lnTo>
                <a:lnTo>
                  <a:pt x="111662" y="345440"/>
                </a:lnTo>
                <a:lnTo>
                  <a:pt x="110490" y="330200"/>
                </a:lnTo>
                <a:lnTo>
                  <a:pt x="110490" y="119380"/>
                </a:lnTo>
                <a:lnTo>
                  <a:pt x="111760" y="102870"/>
                </a:lnTo>
                <a:lnTo>
                  <a:pt x="111760" y="91440"/>
                </a:lnTo>
                <a:lnTo>
                  <a:pt x="113030" y="86360"/>
                </a:lnTo>
                <a:lnTo>
                  <a:pt x="113030" y="82550"/>
                </a:lnTo>
                <a:lnTo>
                  <a:pt x="114300" y="78740"/>
                </a:lnTo>
                <a:lnTo>
                  <a:pt x="114300" y="77470"/>
                </a:lnTo>
                <a:lnTo>
                  <a:pt x="115570" y="76200"/>
                </a:lnTo>
                <a:lnTo>
                  <a:pt x="115570" y="73660"/>
                </a:lnTo>
                <a:lnTo>
                  <a:pt x="119380" y="69850"/>
                </a:lnTo>
                <a:lnTo>
                  <a:pt x="120650" y="69850"/>
                </a:lnTo>
                <a:lnTo>
                  <a:pt x="120650" y="68580"/>
                </a:lnTo>
                <a:lnTo>
                  <a:pt x="123190" y="68580"/>
                </a:lnTo>
                <a:lnTo>
                  <a:pt x="124460" y="67310"/>
                </a:lnTo>
                <a:lnTo>
                  <a:pt x="127000" y="67310"/>
                </a:lnTo>
                <a:lnTo>
                  <a:pt x="128270" y="66040"/>
                </a:lnTo>
                <a:lnTo>
                  <a:pt x="250825" y="66040"/>
                </a:lnTo>
                <a:lnTo>
                  <a:pt x="243840" y="52070"/>
                </a:lnTo>
                <a:lnTo>
                  <a:pt x="240029" y="46990"/>
                </a:lnTo>
                <a:lnTo>
                  <a:pt x="237490" y="43180"/>
                </a:lnTo>
                <a:lnTo>
                  <a:pt x="233679" y="38100"/>
                </a:lnTo>
                <a:lnTo>
                  <a:pt x="228600" y="34290"/>
                </a:lnTo>
                <a:lnTo>
                  <a:pt x="224790" y="30480"/>
                </a:lnTo>
                <a:lnTo>
                  <a:pt x="214629" y="22860"/>
                </a:lnTo>
                <a:lnTo>
                  <a:pt x="201929" y="15240"/>
                </a:lnTo>
                <a:lnTo>
                  <a:pt x="171450" y="5080"/>
                </a:lnTo>
                <a:lnTo>
                  <a:pt x="163829" y="3810"/>
                </a:lnTo>
                <a:lnTo>
                  <a:pt x="154940" y="1270"/>
                </a:lnTo>
                <a:lnTo>
                  <a:pt x="146050" y="1270"/>
                </a:lnTo>
                <a:lnTo>
                  <a:pt x="138429" y="0"/>
                </a:lnTo>
                <a:close/>
              </a:path>
              <a:path w="261620" h="449579">
                <a:moveTo>
                  <a:pt x="250825" y="66040"/>
                </a:moveTo>
                <a:lnTo>
                  <a:pt x="134620" y="66040"/>
                </a:lnTo>
                <a:lnTo>
                  <a:pt x="135890" y="67310"/>
                </a:lnTo>
                <a:lnTo>
                  <a:pt x="138429" y="67310"/>
                </a:lnTo>
                <a:lnTo>
                  <a:pt x="139700" y="68580"/>
                </a:lnTo>
                <a:lnTo>
                  <a:pt x="142240" y="68580"/>
                </a:lnTo>
                <a:lnTo>
                  <a:pt x="142240" y="69850"/>
                </a:lnTo>
                <a:lnTo>
                  <a:pt x="143510" y="69850"/>
                </a:lnTo>
                <a:lnTo>
                  <a:pt x="146050" y="72390"/>
                </a:lnTo>
                <a:lnTo>
                  <a:pt x="146050" y="73660"/>
                </a:lnTo>
                <a:lnTo>
                  <a:pt x="147320" y="74930"/>
                </a:lnTo>
                <a:lnTo>
                  <a:pt x="147320" y="76200"/>
                </a:lnTo>
                <a:lnTo>
                  <a:pt x="148590" y="78740"/>
                </a:lnTo>
                <a:lnTo>
                  <a:pt x="148590" y="81280"/>
                </a:lnTo>
                <a:lnTo>
                  <a:pt x="149860" y="85090"/>
                </a:lnTo>
                <a:lnTo>
                  <a:pt x="149987" y="91440"/>
                </a:lnTo>
                <a:lnTo>
                  <a:pt x="151129" y="102870"/>
                </a:lnTo>
                <a:lnTo>
                  <a:pt x="151129" y="347980"/>
                </a:lnTo>
                <a:lnTo>
                  <a:pt x="149860" y="359410"/>
                </a:lnTo>
                <a:lnTo>
                  <a:pt x="149860" y="363220"/>
                </a:lnTo>
                <a:lnTo>
                  <a:pt x="148590" y="368300"/>
                </a:lnTo>
                <a:lnTo>
                  <a:pt x="147320" y="370840"/>
                </a:lnTo>
                <a:lnTo>
                  <a:pt x="147320" y="373380"/>
                </a:lnTo>
                <a:lnTo>
                  <a:pt x="146050" y="374650"/>
                </a:lnTo>
                <a:lnTo>
                  <a:pt x="146050" y="375920"/>
                </a:lnTo>
                <a:lnTo>
                  <a:pt x="144779" y="377190"/>
                </a:lnTo>
                <a:lnTo>
                  <a:pt x="144779" y="378460"/>
                </a:lnTo>
                <a:lnTo>
                  <a:pt x="143510" y="378460"/>
                </a:lnTo>
                <a:lnTo>
                  <a:pt x="140970" y="381000"/>
                </a:lnTo>
                <a:lnTo>
                  <a:pt x="139700" y="381000"/>
                </a:lnTo>
                <a:lnTo>
                  <a:pt x="137160" y="382270"/>
                </a:lnTo>
                <a:lnTo>
                  <a:pt x="134620" y="382270"/>
                </a:lnTo>
                <a:lnTo>
                  <a:pt x="133350" y="383540"/>
                </a:lnTo>
                <a:lnTo>
                  <a:pt x="252095" y="383540"/>
                </a:lnTo>
                <a:lnTo>
                  <a:pt x="255270" y="377190"/>
                </a:lnTo>
                <a:lnTo>
                  <a:pt x="259079" y="358140"/>
                </a:lnTo>
                <a:lnTo>
                  <a:pt x="260350" y="341630"/>
                </a:lnTo>
                <a:lnTo>
                  <a:pt x="261620" y="322580"/>
                </a:lnTo>
                <a:lnTo>
                  <a:pt x="261620" y="132080"/>
                </a:lnTo>
                <a:lnTo>
                  <a:pt x="257810" y="88900"/>
                </a:lnTo>
                <a:lnTo>
                  <a:pt x="254000" y="72390"/>
                </a:lnTo>
                <a:lnTo>
                  <a:pt x="250825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7895591" y="5111750"/>
            <a:ext cx="280669" cy="46863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3369310" y="160401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19">
                <a:moveTo>
                  <a:pt x="45719" y="0"/>
                </a:moveTo>
                <a:lnTo>
                  <a:pt x="45719" y="71119"/>
                </a:lnTo>
                <a:lnTo>
                  <a:pt x="0" y="7111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3369310" y="160401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19">
                <a:moveTo>
                  <a:pt x="45719" y="0"/>
                </a:moveTo>
                <a:lnTo>
                  <a:pt x="45719" y="71119"/>
                </a:lnTo>
                <a:lnTo>
                  <a:pt x="0" y="7111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3422650" y="1325880"/>
            <a:ext cx="102870" cy="349250"/>
          </a:xfrm>
          <a:custGeom>
            <a:avLst/>
            <a:gdLst/>
            <a:ahLst/>
            <a:cxnLst/>
            <a:rect l="l" t="t" r="r" b="b"/>
            <a:pathLst>
              <a:path w="102869" h="349250">
                <a:moveTo>
                  <a:pt x="102869" y="0"/>
                </a:moveTo>
                <a:lnTo>
                  <a:pt x="67310" y="0"/>
                </a:lnTo>
                <a:lnTo>
                  <a:pt x="60960" y="10160"/>
                </a:lnTo>
                <a:lnTo>
                  <a:pt x="54610" y="19050"/>
                </a:lnTo>
                <a:lnTo>
                  <a:pt x="10160" y="52070"/>
                </a:lnTo>
                <a:lnTo>
                  <a:pt x="0" y="55880"/>
                </a:lnTo>
                <a:lnTo>
                  <a:pt x="0" y="96520"/>
                </a:lnTo>
                <a:lnTo>
                  <a:pt x="6350" y="96520"/>
                </a:lnTo>
                <a:lnTo>
                  <a:pt x="15239" y="97790"/>
                </a:lnTo>
                <a:lnTo>
                  <a:pt x="26669" y="97790"/>
                </a:lnTo>
                <a:lnTo>
                  <a:pt x="31750" y="100330"/>
                </a:lnTo>
                <a:lnTo>
                  <a:pt x="33019" y="100330"/>
                </a:lnTo>
                <a:lnTo>
                  <a:pt x="33019" y="101600"/>
                </a:lnTo>
                <a:lnTo>
                  <a:pt x="34289" y="101600"/>
                </a:lnTo>
                <a:lnTo>
                  <a:pt x="36830" y="104140"/>
                </a:lnTo>
                <a:lnTo>
                  <a:pt x="36830" y="105410"/>
                </a:lnTo>
                <a:lnTo>
                  <a:pt x="38100" y="105410"/>
                </a:lnTo>
                <a:lnTo>
                  <a:pt x="38100" y="106680"/>
                </a:lnTo>
                <a:lnTo>
                  <a:pt x="39369" y="106680"/>
                </a:lnTo>
                <a:lnTo>
                  <a:pt x="39369" y="109220"/>
                </a:lnTo>
                <a:lnTo>
                  <a:pt x="40639" y="110490"/>
                </a:lnTo>
                <a:lnTo>
                  <a:pt x="40639" y="113030"/>
                </a:lnTo>
                <a:lnTo>
                  <a:pt x="41910" y="115570"/>
                </a:lnTo>
                <a:lnTo>
                  <a:pt x="41910" y="349250"/>
                </a:lnTo>
                <a:lnTo>
                  <a:pt x="102869" y="349250"/>
                </a:lnTo>
                <a:lnTo>
                  <a:pt x="1028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3422650" y="1325880"/>
            <a:ext cx="102870" cy="349250"/>
          </a:xfrm>
          <a:custGeom>
            <a:avLst/>
            <a:gdLst/>
            <a:ahLst/>
            <a:cxnLst/>
            <a:rect l="l" t="t" r="r" b="b"/>
            <a:pathLst>
              <a:path w="102869" h="349250">
                <a:moveTo>
                  <a:pt x="102869" y="0"/>
                </a:moveTo>
                <a:lnTo>
                  <a:pt x="102869" y="349250"/>
                </a:lnTo>
                <a:lnTo>
                  <a:pt x="41910" y="349250"/>
                </a:lnTo>
                <a:lnTo>
                  <a:pt x="41910" y="162560"/>
                </a:lnTo>
                <a:lnTo>
                  <a:pt x="41910" y="129540"/>
                </a:lnTo>
                <a:lnTo>
                  <a:pt x="41910" y="119380"/>
                </a:lnTo>
                <a:lnTo>
                  <a:pt x="41910" y="115570"/>
                </a:lnTo>
                <a:lnTo>
                  <a:pt x="40639" y="113030"/>
                </a:lnTo>
                <a:lnTo>
                  <a:pt x="40639" y="111760"/>
                </a:lnTo>
                <a:lnTo>
                  <a:pt x="40639" y="110490"/>
                </a:lnTo>
                <a:lnTo>
                  <a:pt x="39369" y="109220"/>
                </a:lnTo>
                <a:lnTo>
                  <a:pt x="39369" y="107950"/>
                </a:lnTo>
                <a:lnTo>
                  <a:pt x="39369" y="106680"/>
                </a:lnTo>
                <a:lnTo>
                  <a:pt x="38100" y="106680"/>
                </a:lnTo>
                <a:lnTo>
                  <a:pt x="38100" y="105410"/>
                </a:lnTo>
                <a:lnTo>
                  <a:pt x="36830" y="105410"/>
                </a:lnTo>
                <a:lnTo>
                  <a:pt x="36830" y="104140"/>
                </a:lnTo>
                <a:lnTo>
                  <a:pt x="35560" y="102870"/>
                </a:lnTo>
                <a:lnTo>
                  <a:pt x="34289" y="101600"/>
                </a:lnTo>
                <a:lnTo>
                  <a:pt x="33019" y="101600"/>
                </a:lnTo>
                <a:lnTo>
                  <a:pt x="33019" y="100330"/>
                </a:lnTo>
                <a:lnTo>
                  <a:pt x="31750" y="100330"/>
                </a:lnTo>
                <a:lnTo>
                  <a:pt x="29210" y="99060"/>
                </a:lnTo>
                <a:lnTo>
                  <a:pt x="26669" y="97790"/>
                </a:lnTo>
                <a:lnTo>
                  <a:pt x="22860" y="97790"/>
                </a:lnTo>
                <a:lnTo>
                  <a:pt x="20319" y="97790"/>
                </a:lnTo>
                <a:lnTo>
                  <a:pt x="15239" y="97790"/>
                </a:lnTo>
                <a:lnTo>
                  <a:pt x="6350" y="96520"/>
                </a:lnTo>
                <a:lnTo>
                  <a:pt x="0" y="96520"/>
                </a:lnTo>
                <a:lnTo>
                  <a:pt x="0" y="55880"/>
                </a:lnTo>
                <a:lnTo>
                  <a:pt x="10160" y="52070"/>
                </a:lnTo>
                <a:lnTo>
                  <a:pt x="20319" y="46990"/>
                </a:lnTo>
                <a:lnTo>
                  <a:pt x="54610" y="19050"/>
                </a:lnTo>
                <a:lnTo>
                  <a:pt x="67310" y="0"/>
                </a:lnTo>
                <a:lnTo>
                  <a:pt x="1028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3548379" y="1319530"/>
            <a:ext cx="147320" cy="361950"/>
          </a:xfrm>
          <a:custGeom>
            <a:avLst/>
            <a:gdLst/>
            <a:ahLst/>
            <a:cxnLst/>
            <a:rect l="l" t="t" r="r" b="b"/>
            <a:pathLst>
              <a:path w="147319" h="361950">
                <a:moveTo>
                  <a:pt x="90169" y="360680"/>
                </a:moveTo>
                <a:lnTo>
                  <a:pt x="59689" y="360680"/>
                </a:lnTo>
                <a:lnTo>
                  <a:pt x="64769" y="361950"/>
                </a:lnTo>
                <a:lnTo>
                  <a:pt x="86359" y="361950"/>
                </a:lnTo>
                <a:lnTo>
                  <a:pt x="90169" y="360680"/>
                </a:lnTo>
                <a:close/>
              </a:path>
              <a:path w="147319" h="361950">
                <a:moveTo>
                  <a:pt x="86359" y="0"/>
                </a:moveTo>
                <a:lnTo>
                  <a:pt x="64769" y="0"/>
                </a:lnTo>
                <a:lnTo>
                  <a:pt x="54609" y="2540"/>
                </a:lnTo>
                <a:lnTo>
                  <a:pt x="50800" y="3810"/>
                </a:lnTo>
                <a:lnTo>
                  <a:pt x="45719" y="5080"/>
                </a:lnTo>
                <a:lnTo>
                  <a:pt x="41909" y="7620"/>
                </a:lnTo>
                <a:lnTo>
                  <a:pt x="38100" y="8890"/>
                </a:lnTo>
                <a:lnTo>
                  <a:pt x="34289" y="11430"/>
                </a:lnTo>
                <a:lnTo>
                  <a:pt x="30480" y="15240"/>
                </a:lnTo>
                <a:lnTo>
                  <a:pt x="26669" y="17780"/>
                </a:lnTo>
                <a:lnTo>
                  <a:pt x="20319" y="24130"/>
                </a:lnTo>
                <a:lnTo>
                  <a:pt x="17780" y="27940"/>
                </a:lnTo>
                <a:lnTo>
                  <a:pt x="15239" y="33020"/>
                </a:lnTo>
                <a:lnTo>
                  <a:pt x="12700" y="36830"/>
                </a:lnTo>
                <a:lnTo>
                  <a:pt x="10159" y="41910"/>
                </a:lnTo>
                <a:lnTo>
                  <a:pt x="8889" y="46990"/>
                </a:lnTo>
                <a:lnTo>
                  <a:pt x="6350" y="52070"/>
                </a:lnTo>
                <a:lnTo>
                  <a:pt x="5080" y="55880"/>
                </a:lnTo>
                <a:lnTo>
                  <a:pt x="5080" y="62230"/>
                </a:lnTo>
                <a:lnTo>
                  <a:pt x="3809" y="66040"/>
                </a:lnTo>
                <a:lnTo>
                  <a:pt x="2539" y="72390"/>
                </a:lnTo>
                <a:lnTo>
                  <a:pt x="2539" y="77470"/>
                </a:lnTo>
                <a:lnTo>
                  <a:pt x="1269" y="90170"/>
                </a:lnTo>
                <a:lnTo>
                  <a:pt x="1269" y="107950"/>
                </a:lnTo>
                <a:lnTo>
                  <a:pt x="61" y="157480"/>
                </a:lnTo>
                <a:lnTo>
                  <a:pt x="0" y="208280"/>
                </a:lnTo>
                <a:lnTo>
                  <a:pt x="1269" y="257810"/>
                </a:lnTo>
                <a:lnTo>
                  <a:pt x="1269" y="281940"/>
                </a:lnTo>
                <a:lnTo>
                  <a:pt x="2539" y="287020"/>
                </a:lnTo>
                <a:lnTo>
                  <a:pt x="2539" y="292100"/>
                </a:lnTo>
                <a:lnTo>
                  <a:pt x="3809" y="295910"/>
                </a:lnTo>
                <a:lnTo>
                  <a:pt x="5080" y="300990"/>
                </a:lnTo>
                <a:lnTo>
                  <a:pt x="5080" y="306070"/>
                </a:lnTo>
                <a:lnTo>
                  <a:pt x="7619" y="311150"/>
                </a:lnTo>
                <a:lnTo>
                  <a:pt x="8889" y="314960"/>
                </a:lnTo>
                <a:lnTo>
                  <a:pt x="10159" y="320040"/>
                </a:lnTo>
                <a:lnTo>
                  <a:pt x="12700" y="325120"/>
                </a:lnTo>
                <a:lnTo>
                  <a:pt x="13969" y="328930"/>
                </a:lnTo>
                <a:lnTo>
                  <a:pt x="17780" y="332740"/>
                </a:lnTo>
                <a:lnTo>
                  <a:pt x="20319" y="337820"/>
                </a:lnTo>
                <a:lnTo>
                  <a:pt x="22859" y="341630"/>
                </a:lnTo>
                <a:lnTo>
                  <a:pt x="29209" y="347980"/>
                </a:lnTo>
                <a:lnTo>
                  <a:pt x="36830" y="353060"/>
                </a:lnTo>
                <a:lnTo>
                  <a:pt x="40639" y="354330"/>
                </a:lnTo>
                <a:lnTo>
                  <a:pt x="44450" y="356870"/>
                </a:lnTo>
                <a:lnTo>
                  <a:pt x="49530" y="359410"/>
                </a:lnTo>
                <a:lnTo>
                  <a:pt x="53339" y="360680"/>
                </a:lnTo>
                <a:lnTo>
                  <a:pt x="95250" y="360680"/>
                </a:lnTo>
                <a:lnTo>
                  <a:pt x="102869" y="358140"/>
                </a:lnTo>
                <a:lnTo>
                  <a:pt x="107950" y="355600"/>
                </a:lnTo>
                <a:lnTo>
                  <a:pt x="111759" y="354330"/>
                </a:lnTo>
                <a:lnTo>
                  <a:pt x="114300" y="351790"/>
                </a:lnTo>
                <a:lnTo>
                  <a:pt x="121919" y="346710"/>
                </a:lnTo>
                <a:lnTo>
                  <a:pt x="127000" y="341630"/>
                </a:lnTo>
                <a:lnTo>
                  <a:pt x="134619" y="330200"/>
                </a:lnTo>
                <a:lnTo>
                  <a:pt x="135889" y="326390"/>
                </a:lnTo>
                <a:lnTo>
                  <a:pt x="138430" y="322580"/>
                </a:lnTo>
                <a:lnTo>
                  <a:pt x="142239" y="311150"/>
                </a:lnTo>
                <a:lnTo>
                  <a:pt x="142874" y="308610"/>
                </a:lnTo>
                <a:lnTo>
                  <a:pt x="69850" y="308610"/>
                </a:lnTo>
                <a:lnTo>
                  <a:pt x="69850" y="307340"/>
                </a:lnTo>
                <a:lnTo>
                  <a:pt x="68580" y="307340"/>
                </a:lnTo>
                <a:lnTo>
                  <a:pt x="68580" y="306070"/>
                </a:lnTo>
                <a:lnTo>
                  <a:pt x="67309" y="306070"/>
                </a:lnTo>
                <a:lnTo>
                  <a:pt x="66039" y="304800"/>
                </a:lnTo>
                <a:lnTo>
                  <a:pt x="66039" y="303530"/>
                </a:lnTo>
                <a:lnTo>
                  <a:pt x="64769" y="303530"/>
                </a:lnTo>
                <a:lnTo>
                  <a:pt x="64769" y="300990"/>
                </a:lnTo>
                <a:lnTo>
                  <a:pt x="63500" y="300990"/>
                </a:lnTo>
                <a:lnTo>
                  <a:pt x="63500" y="297180"/>
                </a:lnTo>
                <a:lnTo>
                  <a:pt x="62230" y="293370"/>
                </a:lnTo>
                <a:lnTo>
                  <a:pt x="62230" y="281940"/>
                </a:lnTo>
                <a:lnTo>
                  <a:pt x="60959" y="271780"/>
                </a:lnTo>
                <a:lnTo>
                  <a:pt x="60959" y="199390"/>
                </a:lnTo>
                <a:lnTo>
                  <a:pt x="62230" y="195580"/>
                </a:lnTo>
                <a:lnTo>
                  <a:pt x="62230" y="187960"/>
                </a:lnTo>
                <a:lnTo>
                  <a:pt x="63500" y="186690"/>
                </a:lnTo>
                <a:lnTo>
                  <a:pt x="63500" y="184150"/>
                </a:lnTo>
                <a:lnTo>
                  <a:pt x="64769" y="182880"/>
                </a:lnTo>
                <a:lnTo>
                  <a:pt x="64769" y="180340"/>
                </a:lnTo>
                <a:lnTo>
                  <a:pt x="66039" y="180340"/>
                </a:lnTo>
                <a:lnTo>
                  <a:pt x="66039" y="179070"/>
                </a:lnTo>
                <a:lnTo>
                  <a:pt x="67309" y="177800"/>
                </a:lnTo>
                <a:lnTo>
                  <a:pt x="68580" y="177800"/>
                </a:lnTo>
                <a:lnTo>
                  <a:pt x="69850" y="176530"/>
                </a:lnTo>
                <a:lnTo>
                  <a:pt x="144780" y="176530"/>
                </a:lnTo>
                <a:lnTo>
                  <a:pt x="143509" y="171450"/>
                </a:lnTo>
                <a:lnTo>
                  <a:pt x="143509" y="166370"/>
                </a:lnTo>
                <a:lnTo>
                  <a:pt x="142239" y="161290"/>
                </a:lnTo>
                <a:lnTo>
                  <a:pt x="140969" y="157480"/>
                </a:lnTo>
                <a:lnTo>
                  <a:pt x="139700" y="152400"/>
                </a:lnTo>
                <a:lnTo>
                  <a:pt x="137159" y="149860"/>
                </a:lnTo>
                <a:lnTo>
                  <a:pt x="60959" y="149860"/>
                </a:lnTo>
                <a:lnTo>
                  <a:pt x="60959" y="85090"/>
                </a:lnTo>
                <a:lnTo>
                  <a:pt x="62230" y="77470"/>
                </a:lnTo>
                <a:lnTo>
                  <a:pt x="62230" y="64770"/>
                </a:lnTo>
                <a:lnTo>
                  <a:pt x="63500" y="63500"/>
                </a:lnTo>
                <a:lnTo>
                  <a:pt x="63500" y="59690"/>
                </a:lnTo>
                <a:lnTo>
                  <a:pt x="64769" y="58420"/>
                </a:lnTo>
                <a:lnTo>
                  <a:pt x="66039" y="58420"/>
                </a:lnTo>
                <a:lnTo>
                  <a:pt x="66039" y="55880"/>
                </a:lnTo>
                <a:lnTo>
                  <a:pt x="68580" y="55880"/>
                </a:lnTo>
                <a:lnTo>
                  <a:pt x="68580" y="54610"/>
                </a:lnTo>
                <a:lnTo>
                  <a:pt x="71119" y="54610"/>
                </a:lnTo>
                <a:lnTo>
                  <a:pt x="72389" y="53340"/>
                </a:lnTo>
                <a:lnTo>
                  <a:pt x="141478" y="53340"/>
                </a:lnTo>
                <a:lnTo>
                  <a:pt x="140969" y="50800"/>
                </a:lnTo>
                <a:lnTo>
                  <a:pt x="139700" y="45720"/>
                </a:lnTo>
                <a:lnTo>
                  <a:pt x="137159" y="39370"/>
                </a:lnTo>
                <a:lnTo>
                  <a:pt x="135889" y="35560"/>
                </a:lnTo>
                <a:lnTo>
                  <a:pt x="107950" y="6350"/>
                </a:lnTo>
                <a:lnTo>
                  <a:pt x="102869" y="5080"/>
                </a:lnTo>
                <a:lnTo>
                  <a:pt x="97789" y="2540"/>
                </a:lnTo>
                <a:lnTo>
                  <a:pt x="91439" y="1270"/>
                </a:lnTo>
                <a:lnTo>
                  <a:pt x="86359" y="0"/>
                </a:lnTo>
                <a:close/>
              </a:path>
              <a:path w="147319" h="361950">
                <a:moveTo>
                  <a:pt x="144780" y="176530"/>
                </a:moveTo>
                <a:lnTo>
                  <a:pt x="78739" y="176530"/>
                </a:lnTo>
                <a:lnTo>
                  <a:pt x="78739" y="177800"/>
                </a:lnTo>
                <a:lnTo>
                  <a:pt x="80009" y="177800"/>
                </a:lnTo>
                <a:lnTo>
                  <a:pt x="81280" y="179070"/>
                </a:lnTo>
                <a:lnTo>
                  <a:pt x="81280" y="180340"/>
                </a:lnTo>
                <a:lnTo>
                  <a:pt x="82550" y="180340"/>
                </a:lnTo>
                <a:lnTo>
                  <a:pt x="82550" y="182880"/>
                </a:lnTo>
                <a:lnTo>
                  <a:pt x="83819" y="184150"/>
                </a:lnTo>
                <a:lnTo>
                  <a:pt x="83819" y="185420"/>
                </a:lnTo>
                <a:lnTo>
                  <a:pt x="85089" y="186690"/>
                </a:lnTo>
                <a:lnTo>
                  <a:pt x="85089" y="195580"/>
                </a:lnTo>
                <a:lnTo>
                  <a:pt x="86359" y="199390"/>
                </a:lnTo>
                <a:lnTo>
                  <a:pt x="86359" y="279400"/>
                </a:lnTo>
                <a:lnTo>
                  <a:pt x="85089" y="284480"/>
                </a:lnTo>
                <a:lnTo>
                  <a:pt x="85089" y="295910"/>
                </a:lnTo>
                <a:lnTo>
                  <a:pt x="83819" y="297180"/>
                </a:lnTo>
                <a:lnTo>
                  <a:pt x="83819" y="300990"/>
                </a:lnTo>
                <a:lnTo>
                  <a:pt x="82550" y="300990"/>
                </a:lnTo>
                <a:lnTo>
                  <a:pt x="82550" y="303530"/>
                </a:lnTo>
                <a:lnTo>
                  <a:pt x="81280" y="303530"/>
                </a:lnTo>
                <a:lnTo>
                  <a:pt x="80009" y="306070"/>
                </a:lnTo>
                <a:lnTo>
                  <a:pt x="78739" y="306070"/>
                </a:lnTo>
                <a:lnTo>
                  <a:pt x="77469" y="307340"/>
                </a:lnTo>
                <a:lnTo>
                  <a:pt x="76200" y="307340"/>
                </a:lnTo>
                <a:lnTo>
                  <a:pt x="76200" y="308610"/>
                </a:lnTo>
                <a:lnTo>
                  <a:pt x="142874" y="308610"/>
                </a:lnTo>
                <a:lnTo>
                  <a:pt x="143509" y="306070"/>
                </a:lnTo>
                <a:lnTo>
                  <a:pt x="143509" y="300990"/>
                </a:lnTo>
                <a:lnTo>
                  <a:pt x="144780" y="297180"/>
                </a:lnTo>
                <a:lnTo>
                  <a:pt x="144780" y="292100"/>
                </a:lnTo>
                <a:lnTo>
                  <a:pt x="146050" y="287020"/>
                </a:lnTo>
                <a:lnTo>
                  <a:pt x="146050" y="274320"/>
                </a:lnTo>
                <a:lnTo>
                  <a:pt x="147319" y="260350"/>
                </a:lnTo>
                <a:lnTo>
                  <a:pt x="147319" y="214630"/>
                </a:lnTo>
                <a:lnTo>
                  <a:pt x="146050" y="200660"/>
                </a:lnTo>
                <a:lnTo>
                  <a:pt x="146050" y="187960"/>
                </a:lnTo>
                <a:lnTo>
                  <a:pt x="144780" y="181610"/>
                </a:lnTo>
                <a:lnTo>
                  <a:pt x="144780" y="176530"/>
                </a:lnTo>
                <a:close/>
              </a:path>
              <a:path w="147319" h="361950">
                <a:moveTo>
                  <a:pt x="109219" y="123190"/>
                </a:moveTo>
                <a:lnTo>
                  <a:pt x="85089" y="123190"/>
                </a:lnTo>
                <a:lnTo>
                  <a:pt x="77469" y="127000"/>
                </a:lnTo>
                <a:lnTo>
                  <a:pt x="74930" y="129540"/>
                </a:lnTo>
                <a:lnTo>
                  <a:pt x="72389" y="130810"/>
                </a:lnTo>
                <a:lnTo>
                  <a:pt x="69850" y="135890"/>
                </a:lnTo>
                <a:lnTo>
                  <a:pt x="67309" y="138430"/>
                </a:lnTo>
                <a:lnTo>
                  <a:pt x="66039" y="140970"/>
                </a:lnTo>
                <a:lnTo>
                  <a:pt x="63500" y="143510"/>
                </a:lnTo>
                <a:lnTo>
                  <a:pt x="63500" y="147320"/>
                </a:lnTo>
                <a:lnTo>
                  <a:pt x="60959" y="149860"/>
                </a:lnTo>
                <a:lnTo>
                  <a:pt x="137159" y="149860"/>
                </a:lnTo>
                <a:lnTo>
                  <a:pt x="135889" y="146050"/>
                </a:lnTo>
                <a:lnTo>
                  <a:pt x="133350" y="142240"/>
                </a:lnTo>
                <a:lnTo>
                  <a:pt x="129539" y="138430"/>
                </a:lnTo>
                <a:lnTo>
                  <a:pt x="127000" y="134620"/>
                </a:lnTo>
                <a:lnTo>
                  <a:pt x="123189" y="132080"/>
                </a:lnTo>
                <a:lnTo>
                  <a:pt x="120650" y="129540"/>
                </a:lnTo>
                <a:lnTo>
                  <a:pt x="116839" y="127000"/>
                </a:lnTo>
                <a:lnTo>
                  <a:pt x="113030" y="125730"/>
                </a:lnTo>
                <a:lnTo>
                  <a:pt x="109219" y="123190"/>
                </a:lnTo>
                <a:close/>
              </a:path>
              <a:path w="147319" h="361950">
                <a:moveTo>
                  <a:pt x="101600" y="121920"/>
                </a:moveTo>
                <a:lnTo>
                  <a:pt x="93980" y="121920"/>
                </a:lnTo>
                <a:lnTo>
                  <a:pt x="91439" y="123190"/>
                </a:lnTo>
                <a:lnTo>
                  <a:pt x="105409" y="123190"/>
                </a:lnTo>
                <a:lnTo>
                  <a:pt x="101600" y="121920"/>
                </a:lnTo>
                <a:close/>
              </a:path>
              <a:path w="147319" h="361950">
                <a:moveTo>
                  <a:pt x="141478" y="53340"/>
                </a:moveTo>
                <a:lnTo>
                  <a:pt x="76200" y="53340"/>
                </a:lnTo>
                <a:lnTo>
                  <a:pt x="77469" y="54610"/>
                </a:lnTo>
                <a:lnTo>
                  <a:pt x="78739" y="54610"/>
                </a:lnTo>
                <a:lnTo>
                  <a:pt x="78739" y="55880"/>
                </a:lnTo>
                <a:lnTo>
                  <a:pt x="81280" y="55880"/>
                </a:lnTo>
                <a:lnTo>
                  <a:pt x="81280" y="57150"/>
                </a:lnTo>
                <a:lnTo>
                  <a:pt x="82550" y="58420"/>
                </a:lnTo>
                <a:lnTo>
                  <a:pt x="83819" y="60960"/>
                </a:lnTo>
                <a:lnTo>
                  <a:pt x="83819" y="62230"/>
                </a:lnTo>
                <a:lnTo>
                  <a:pt x="85089" y="63500"/>
                </a:lnTo>
                <a:lnTo>
                  <a:pt x="85089" y="71120"/>
                </a:lnTo>
                <a:lnTo>
                  <a:pt x="86359" y="72390"/>
                </a:lnTo>
                <a:lnTo>
                  <a:pt x="86359" y="99060"/>
                </a:lnTo>
                <a:lnTo>
                  <a:pt x="147319" y="99060"/>
                </a:lnTo>
                <a:lnTo>
                  <a:pt x="147319" y="91440"/>
                </a:lnTo>
                <a:lnTo>
                  <a:pt x="146050" y="83820"/>
                </a:lnTo>
                <a:lnTo>
                  <a:pt x="146050" y="76200"/>
                </a:lnTo>
                <a:lnTo>
                  <a:pt x="141478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3539489" y="1310639"/>
            <a:ext cx="165100" cy="3810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3346450" y="3368040"/>
            <a:ext cx="45720" cy="72390"/>
          </a:xfrm>
          <a:custGeom>
            <a:avLst/>
            <a:gdLst/>
            <a:ahLst/>
            <a:cxnLst/>
            <a:rect l="l" t="t" r="r" b="b"/>
            <a:pathLst>
              <a:path w="45719" h="72389">
                <a:moveTo>
                  <a:pt x="45719" y="0"/>
                </a:moveTo>
                <a:lnTo>
                  <a:pt x="45719" y="72389"/>
                </a:lnTo>
                <a:lnTo>
                  <a:pt x="0" y="7238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3346450" y="3368040"/>
            <a:ext cx="45720" cy="72390"/>
          </a:xfrm>
          <a:custGeom>
            <a:avLst/>
            <a:gdLst/>
            <a:ahLst/>
            <a:cxnLst/>
            <a:rect l="l" t="t" r="r" b="b"/>
            <a:pathLst>
              <a:path w="45719" h="72389">
                <a:moveTo>
                  <a:pt x="45719" y="0"/>
                </a:moveTo>
                <a:lnTo>
                  <a:pt x="45719" y="72389"/>
                </a:lnTo>
                <a:lnTo>
                  <a:pt x="0" y="7238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3408679" y="3084829"/>
            <a:ext cx="143510" cy="361950"/>
          </a:xfrm>
          <a:custGeom>
            <a:avLst/>
            <a:gdLst/>
            <a:ahLst/>
            <a:cxnLst/>
            <a:rect l="l" t="t" r="r" b="b"/>
            <a:pathLst>
              <a:path w="143510" h="361950">
                <a:moveTo>
                  <a:pt x="80009" y="0"/>
                </a:moveTo>
                <a:lnTo>
                  <a:pt x="64769" y="0"/>
                </a:lnTo>
                <a:lnTo>
                  <a:pt x="58419" y="1270"/>
                </a:lnTo>
                <a:lnTo>
                  <a:pt x="53339" y="1270"/>
                </a:lnTo>
                <a:lnTo>
                  <a:pt x="48259" y="3810"/>
                </a:lnTo>
                <a:lnTo>
                  <a:pt x="43180" y="5080"/>
                </a:lnTo>
                <a:lnTo>
                  <a:pt x="38100" y="7620"/>
                </a:lnTo>
                <a:lnTo>
                  <a:pt x="33019" y="11430"/>
                </a:lnTo>
                <a:lnTo>
                  <a:pt x="29209" y="13970"/>
                </a:lnTo>
                <a:lnTo>
                  <a:pt x="24130" y="17780"/>
                </a:lnTo>
                <a:lnTo>
                  <a:pt x="21589" y="21590"/>
                </a:lnTo>
                <a:lnTo>
                  <a:pt x="17780" y="26670"/>
                </a:lnTo>
                <a:lnTo>
                  <a:pt x="15239" y="30480"/>
                </a:lnTo>
                <a:lnTo>
                  <a:pt x="11430" y="35560"/>
                </a:lnTo>
                <a:lnTo>
                  <a:pt x="10159" y="40640"/>
                </a:lnTo>
                <a:lnTo>
                  <a:pt x="7619" y="46990"/>
                </a:lnTo>
                <a:lnTo>
                  <a:pt x="6350" y="52070"/>
                </a:lnTo>
                <a:lnTo>
                  <a:pt x="5080" y="58420"/>
                </a:lnTo>
                <a:lnTo>
                  <a:pt x="2539" y="73660"/>
                </a:lnTo>
                <a:lnTo>
                  <a:pt x="1269" y="82550"/>
                </a:lnTo>
                <a:lnTo>
                  <a:pt x="1269" y="91440"/>
                </a:lnTo>
                <a:lnTo>
                  <a:pt x="0" y="101600"/>
                </a:lnTo>
                <a:lnTo>
                  <a:pt x="0" y="262890"/>
                </a:lnTo>
                <a:lnTo>
                  <a:pt x="1269" y="278130"/>
                </a:lnTo>
                <a:lnTo>
                  <a:pt x="1269" y="289560"/>
                </a:lnTo>
                <a:lnTo>
                  <a:pt x="2539" y="295910"/>
                </a:lnTo>
                <a:lnTo>
                  <a:pt x="5080" y="303530"/>
                </a:lnTo>
                <a:lnTo>
                  <a:pt x="6350" y="308610"/>
                </a:lnTo>
                <a:lnTo>
                  <a:pt x="10159" y="320040"/>
                </a:lnTo>
                <a:lnTo>
                  <a:pt x="12700" y="323850"/>
                </a:lnTo>
                <a:lnTo>
                  <a:pt x="13969" y="328930"/>
                </a:lnTo>
                <a:lnTo>
                  <a:pt x="16509" y="332740"/>
                </a:lnTo>
                <a:lnTo>
                  <a:pt x="17780" y="335280"/>
                </a:lnTo>
                <a:lnTo>
                  <a:pt x="22859" y="342900"/>
                </a:lnTo>
                <a:lnTo>
                  <a:pt x="25400" y="345440"/>
                </a:lnTo>
                <a:lnTo>
                  <a:pt x="29209" y="347980"/>
                </a:lnTo>
                <a:lnTo>
                  <a:pt x="31750" y="350520"/>
                </a:lnTo>
                <a:lnTo>
                  <a:pt x="35559" y="353060"/>
                </a:lnTo>
                <a:lnTo>
                  <a:pt x="50800" y="358140"/>
                </a:lnTo>
                <a:lnTo>
                  <a:pt x="55880" y="359410"/>
                </a:lnTo>
                <a:lnTo>
                  <a:pt x="59689" y="360680"/>
                </a:lnTo>
                <a:lnTo>
                  <a:pt x="64769" y="361950"/>
                </a:lnTo>
                <a:lnTo>
                  <a:pt x="83819" y="361950"/>
                </a:lnTo>
                <a:lnTo>
                  <a:pt x="87630" y="360680"/>
                </a:lnTo>
                <a:lnTo>
                  <a:pt x="91439" y="360680"/>
                </a:lnTo>
                <a:lnTo>
                  <a:pt x="95250" y="359410"/>
                </a:lnTo>
                <a:lnTo>
                  <a:pt x="97789" y="358140"/>
                </a:lnTo>
                <a:lnTo>
                  <a:pt x="105409" y="355600"/>
                </a:lnTo>
                <a:lnTo>
                  <a:pt x="109219" y="353060"/>
                </a:lnTo>
                <a:lnTo>
                  <a:pt x="114300" y="347980"/>
                </a:lnTo>
                <a:lnTo>
                  <a:pt x="118109" y="345440"/>
                </a:lnTo>
                <a:lnTo>
                  <a:pt x="120650" y="342900"/>
                </a:lnTo>
                <a:lnTo>
                  <a:pt x="125730" y="335280"/>
                </a:lnTo>
                <a:lnTo>
                  <a:pt x="128269" y="332740"/>
                </a:lnTo>
                <a:lnTo>
                  <a:pt x="130809" y="328930"/>
                </a:lnTo>
                <a:lnTo>
                  <a:pt x="132080" y="323850"/>
                </a:lnTo>
                <a:lnTo>
                  <a:pt x="134619" y="320040"/>
                </a:lnTo>
                <a:lnTo>
                  <a:pt x="137159" y="312420"/>
                </a:lnTo>
                <a:lnTo>
                  <a:pt x="138112" y="308610"/>
                </a:lnTo>
                <a:lnTo>
                  <a:pt x="69850" y="308610"/>
                </a:lnTo>
                <a:lnTo>
                  <a:pt x="68580" y="307340"/>
                </a:lnTo>
                <a:lnTo>
                  <a:pt x="66039" y="307340"/>
                </a:lnTo>
                <a:lnTo>
                  <a:pt x="66039" y="306070"/>
                </a:lnTo>
                <a:lnTo>
                  <a:pt x="64769" y="306070"/>
                </a:lnTo>
                <a:lnTo>
                  <a:pt x="64769" y="304800"/>
                </a:lnTo>
                <a:lnTo>
                  <a:pt x="63500" y="303530"/>
                </a:lnTo>
                <a:lnTo>
                  <a:pt x="63500" y="302260"/>
                </a:lnTo>
                <a:lnTo>
                  <a:pt x="62230" y="300990"/>
                </a:lnTo>
                <a:lnTo>
                  <a:pt x="62230" y="297180"/>
                </a:lnTo>
                <a:lnTo>
                  <a:pt x="60959" y="293370"/>
                </a:lnTo>
                <a:lnTo>
                  <a:pt x="60959" y="68580"/>
                </a:lnTo>
                <a:lnTo>
                  <a:pt x="62230" y="66040"/>
                </a:lnTo>
                <a:lnTo>
                  <a:pt x="62230" y="60960"/>
                </a:lnTo>
                <a:lnTo>
                  <a:pt x="63500" y="60960"/>
                </a:lnTo>
                <a:lnTo>
                  <a:pt x="63500" y="58420"/>
                </a:lnTo>
                <a:lnTo>
                  <a:pt x="68580" y="53340"/>
                </a:lnTo>
                <a:lnTo>
                  <a:pt x="138430" y="53340"/>
                </a:lnTo>
                <a:lnTo>
                  <a:pt x="135889" y="45720"/>
                </a:lnTo>
                <a:lnTo>
                  <a:pt x="133350" y="41910"/>
                </a:lnTo>
                <a:lnTo>
                  <a:pt x="132080" y="38100"/>
                </a:lnTo>
                <a:lnTo>
                  <a:pt x="129539" y="34290"/>
                </a:lnTo>
                <a:lnTo>
                  <a:pt x="128269" y="30480"/>
                </a:lnTo>
                <a:lnTo>
                  <a:pt x="125730" y="27940"/>
                </a:lnTo>
                <a:lnTo>
                  <a:pt x="120650" y="20320"/>
                </a:lnTo>
                <a:lnTo>
                  <a:pt x="116839" y="17780"/>
                </a:lnTo>
                <a:lnTo>
                  <a:pt x="114300" y="15240"/>
                </a:lnTo>
                <a:lnTo>
                  <a:pt x="106680" y="10160"/>
                </a:lnTo>
                <a:lnTo>
                  <a:pt x="101600" y="7620"/>
                </a:lnTo>
                <a:lnTo>
                  <a:pt x="97789" y="5080"/>
                </a:lnTo>
                <a:lnTo>
                  <a:pt x="90169" y="2540"/>
                </a:lnTo>
                <a:lnTo>
                  <a:pt x="80009" y="0"/>
                </a:lnTo>
                <a:close/>
              </a:path>
              <a:path w="143510" h="361950">
                <a:moveTo>
                  <a:pt x="138430" y="53340"/>
                </a:moveTo>
                <a:lnTo>
                  <a:pt x="76200" y="53340"/>
                </a:lnTo>
                <a:lnTo>
                  <a:pt x="76200" y="54610"/>
                </a:lnTo>
                <a:lnTo>
                  <a:pt x="77469" y="54610"/>
                </a:lnTo>
                <a:lnTo>
                  <a:pt x="77469" y="55880"/>
                </a:lnTo>
                <a:lnTo>
                  <a:pt x="78739" y="55880"/>
                </a:lnTo>
                <a:lnTo>
                  <a:pt x="78739" y="57150"/>
                </a:lnTo>
                <a:lnTo>
                  <a:pt x="80009" y="57150"/>
                </a:lnTo>
                <a:lnTo>
                  <a:pt x="80009" y="58420"/>
                </a:lnTo>
                <a:lnTo>
                  <a:pt x="81280" y="59690"/>
                </a:lnTo>
                <a:lnTo>
                  <a:pt x="81280" y="64770"/>
                </a:lnTo>
                <a:lnTo>
                  <a:pt x="82550" y="68580"/>
                </a:lnTo>
                <a:lnTo>
                  <a:pt x="82550" y="293370"/>
                </a:lnTo>
                <a:lnTo>
                  <a:pt x="81280" y="295910"/>
                </a:lnTo>
                <a:lnTo>
                  <a:pt x="81280" y="300990"/>
                </a:lnTo>
                <a:lnTo>
                  <a:pt x="80009" y="302260"/>
                </a:lnTo>
                <a:lnTo>
                  <a:pt x="80009" y="303530"/>
                </a:lnTo>
                <a:lnTo>
                  <a:pt x="77469" y="306070"/>
                </a:lnTo>
                <a:lnTo>
                  <a:pt x="77469" y="307340"/>
                </a:lnTo>
                <a:lnTo>
                  <a:pt x="74930" y="307340"/>
                </a:lnTo>
                <a:lnTo>
                  <a:pt x="73659" y="308610"/>
                </a:lnTo>
                <a:lnTo>
                  <a:pt x="138112" y="308610"/>
                </a:lnTo>
                <a:lnTo>
                  <a:pt x="138430" y="307340"/>
                </a:lnTo>
                <a:lnTo>
                  <a:pt x="139700" y="303530"/>
                </a:lnTo>
                <a:lnTo>
                  <a:pt x="139700" y="298450"/>
                </a:lnTo>
                <a:lnTo>
                  <a:pt x="142239" y="288290"/>
                </a:lnTo>
                <a:lnTo>
                  <a:pt x="142239" y="274320"/>
                </a:lnTo>
                <a:lnTo>
                  <a:pt x="143509" y="259080"/>
                </a:lnTo>
                <a:lnTo>
                  <a:pt x="143509" y="105410"/>
                </a:lnTo>
                <a:lnTo>
                  <a:pt x="142345" y="91440"/>
                </a:lnTo>
                <a:lnTo>
                  <a:pt x="142239" y="76200"/>
                </a:lnTo>
                <a:lnTo>
                  <a:pt x="140969" y="71120"/>
                </a:lnTo>
                <a:lnTo>
                  <a:pt x="140969" y="66040"/>
                </a:lnTo>
                <a:lnTo>
                  <a:pt x="138430" y="58420"/>
                </a:lnTo>
                <a:lnTo>
                  <a:pt x="13843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3399789" y="3074671"/>
            <a:ext cx="162560" cy="38226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3572510" y="3084829"/>
            <a:ext cx="144780" cy="361950"/>
          </a:xfrm>
          <a:custGeom>
            <a:avLst/>
            <a:gdLst/>
            <a:ahLst/>
            <a:cxnLst/>
            <a:rect l="l" t="t" r="r" b="b"/>
            <a:pathLst>
              <a:path w="144780" h="361950">
                <a:moveTo>
                  <a:pt x="82550" y="0"/>
                </a:moveTo>
                <a:lnTo>
                  <a:pt x="63500" y="0"/>
                </a:lnTo>
                <a:lnTo>
                  <a:pt x="48259" y="2540"/>
                </a:lnTo>
                <a:lnTo>
                  <a:pt x="41909" y="5080"/>
                </a:lnTo>
                <a:lnTo>
                  <a:pt x="35559" y="8890"/>
                </a:lnTo>
                <a:lnTo>
                  <a:pt x="30479" y="11430"/>
                </a:lnTo>
                <a:lnTo>
                  <a:pt x="26669" y="13970"/>
                </a:lnTo>
                <a:lnTo>
                  <a:pt x="25400" y="16510"/>
                </a:lnTo>
                <a:lnTo>
                  <a:pt x="20319" y="21590"/>
                </a:lnTo>
                <a:lnTo>
                  <a:pt x="17779" y="25400"/>
                </a:lnTo>
                <a:lnTo>
                  <a:pt x="16509" y="27940"/>
                </a:lnTo>
                <a:lnTo>
                  <a:pt x="13969" y="31750"/>
                </a:lnTo>
                <a:lnTo>
                  <a:pt x="12700" y="34290"/>
                </a:lnTo>
                <a:lnTo>
                  <a:pt x="10159" y="41910"/>
                </a:lnTo>
                <a:lnTo>
                  <a:pt x="8889" y="46990"/>
                </a:lnTo>
                <a:lnTo>
                  <a:pt x="5079" y="58420"/>
                </a:lnTo>
                <a:lnTo>
                  <a:pt x="2539" y="78740"/>
                </a:lnTo>
                <a:lnTo>
                  <a:pt x="2539" y="102870"/>
                </a:lnTo>
                <a:lnTo>
                  <a:pt x="3809" y="107950"/>
                </a:lnTo>
                <a:lnTo>
                  <a:pt x="3809" y="114300"/>
                </a:lnTo>
                <a:lnTo>
                  <a:pt x="6350" y="124460"/>
                </a:lnTo>
                <a:lnTo>
                  <a:pt x="7619" y="128270"/>
                </a:lnTo>
                <a:lnTo>
                  <a:pt x="8889" y="133350"/>
                </a:lnTo>
                <a:lnTo>
                  <a:pt x="11429" y="140970"/>
                </a:lnTo>
                <a:lnTo>
                  <a:pt x="12700" y="143510"/>
                </a:lnTo>
                <a:lnTo>
                  <a:pt x="15239" y="147320"/>
                </a:lnTo>
                <a:lnTo>
                  <a:pt x="25400" y="157480"/>
                </a:lnTo>
                <a:lnTo>
                  <a:pt x="21589" y="161290"/>
                </a:lnTo>
                <a:lnTo>
                  <a:pt x="16509" y="165100"/>
                </a:lnTo>
                <a:lnTo>
                  <a:pt x="15239" y="167640"/>
                </a:lnTo>
                <a:lnTo>
                  <a:pt x="13969" y="168910"/>
                </a:lnTo>
                <a:lnTo>
                  <a:pt x="6350" y="184150"/>
                </a:lnTo>
                <a:lnTo>
                  <a:pt x="6350" y="186690"/>
                </a:lnTo>
                <a:lnTo>
                  <a:pt x="3809" y="191770"/>
                </a:lnTo>
                <a:lnTo>
                  <a:pt x="3809" y="194310"/>
                </a:lnTo>
                <a:lnTo>
                  <a:pt x="2539" y="200660"/>
                </a:lnTo>
                <a:lnTo>
                  <a:pt x="2539" y="207010"/>
                </a:lnTo>
                <a:lnTo>
                  <a:pt x="1396" y="218440"/>
                </a:lnTo>
                <a:lnTo>
                  <a:pt x="1269" y="234950"/>
                </a:lnTo>
                <a:lnTo>
                  <a:pt x="0" y="248920"/>
                </a:lnTo>
                <a:lnTo>
                  <a:pt x="1269" y="271780"/>
                </a:lnTo>
                <a:lnTo>
                  <a:pt x="1269" y="280670"/>
                </a:lnTo>
                <a:lnTo>
                  <a:pt x="2539" y="289560"/>
                </a:lnTo>
                <a:lnTo>
                  <a:pt x="2539" y="298450"/>
                </a:lnTo>
                <a:lnTo>
                  <a:pt x="3809" y="306070"/>
                </a:lnTo>
                <a:lnTo>
                  <a:pt x="5079" y="312420"/>
                </a:lnTo>
                <a:lnTo>
                  <a:pt x="7619" y="317500"/>
                </a:lnTo>
                <a:lnTo>
                  <a:pt x="8889" y="322580"/>
                </a:lnTo>
                <a:lnTo>
                  <a:pt x="11429" y="326390"/>
                </a:lnTo>
                <a:lnTo>
                  <a:pt x="13969" y="331470"/>
                </a:lnTo>
                <a:lnTo>
                  <a:pt x="16509" y="335280"/>
                </a:lnTo>
                <a:lnTo>
                  <a:pt x="20319" y="339090"/>
                </a:lnTo>
                <a:lnTo>
                  <a:pt x="22859" y="342900"/>
                </a:lnTo>
                <a:lnTo>
                  <a:pt x="29209" y="349250"/>
                </a:lnTo>
                <a:lnTo>
                  <a:pt x="34289" y="353060"/>
                </a:lnTo>
                <a:lnTo>
                  <a:pt x="38100" y="355600"/>
                </a:lnTo>
                <a:lnTo>
                  <a:pt x="48259" y="358140"/>
                </a:lnTo>
                <a:lnTo>
                  <a:pt x="53339" y="360680"/>
                </a:lnTo>
                <a:lnTo>
                  <a:pt x="59689" y="361950"/>
                </a:lnTo>
                <a:lnTo>
                  <a:pt x="86359" y="361950"/>
                </a:lnTo>
                <a:lnTo>
                  <a:pt x="91439" y="360680"/>
                </a:lnTo>
                <a:lnTo>
                  <a:pt x="97789" y="358140"/>
                </a:lnTo>
                <a:lnTo>
                  <a:pt x="102869" y="356870"/>
                </a:lnTo>
                <a:lnTo>
                  <a:pt x="109219" y="355600"/>
                </a:lnTo>
                <a:lnTo>
                  <a:pt x="113029" y="353060"/>
                </a:lnTo>
                <a:lnTo>
                  <a:pt x="116839" y="349250"/>
                </a:lnTo>
                <a:lnTo>
                  <a:pt x="121919" y="345440"/>
                </a:lnTo>
                <a:lnTo>
                  <a:pt x="125729" y="342900"/>
                </a:lnTo>
                <a:lnTo>
                  <a:pt x="128269" y="337820"/>
                </a:lnTo>
                <a:lnTo>
                  <a:pt x="130809" y="334010"/>
                </a:lnTo>
                <a:lnTo>
                  <a:pt x="134619" y="330200"/>
                </a:lnTo>
                <a:lnTo>
                  <a:pt x="135889" y="326390"/>
                </a:lnTo>
                <a:lnTo>
                  <a:pt x="138429" y="321310"/>
                </a:lnTo>
                <a:lnTo>
                  <a:pt x="140969" y="311150"/>
                </a:lnTo>
                <a:lnTo>
                  <a:pt x="141477" y="308610"/>
                </a:lnTo>
                <a:lnTo>
                  <a:pt x="71119" y="308610"/>
                </a:lnTo>
                <a:lnTo>
                  <a:pt x="71119" y="307340"/>
                </a:lnTo>
                <a:lnTo>
                  <a:pt x="67309" y="307340"/>
                </a:lnTo>
                <a:lnTo>
                  <a:pt x="67309" y="306070"/>
                </a:lnTo>
                <a:lnTo>
                  <a:pt x="66039" y="304800"/>
                </a:lnTo>
                <a:lnTo>
                  <a:pt x="66039" y="303530"/>
                </a:lnTo>
                <a:lnTo>
                  <a:pt x="64769" y="303530"/>
                </a:lnTo>
                <a:lnTo>
                  <a:pt x="64769" y="302260"/>
                </a:lnTo>
                <a:lnTo>
                  <a:pt x="63500" y="300990"/>
                </a:lnTo>
                <a:lnTo>
                  <a:pt x="63500" y="297180"/>
                </a:lnTo>
                <a:lnTo>
                  <a:pt x="62229" y="294640"/>
                </a:lnTo>
                <a:lnTo>
                  <a:pt x="62229" y="283210"/>
                </a:lnTo>
                <a:lnTo>
                  <a:pt x="60959" y="273050"/>
                </a:lnTo>
                <a:lnTo>
                  <a:pt x="60959" y="218440"/>
                </a:lnTo>
                <a:lnTo>
                  <a:pt x="62229" y="214630"/>
                </a:lnTo>
                <a:lnTo>
                  <a:pt x="62229" y="207010"/>
                </a:lnTo>
                <a:lnTo>
                  <a:pt x="63500" y="204470"/>
                </a:lnTo>
                <a:lnTo>
                  <a:pt x="63500" y="200660"/>
                </a:lnTo>
                <a:lnTo>
                  <a:pt x="64769" y="200660"/>
                </a:lnTo>
                <a:lnTo>
                  <a:pt x="64769" y="198120"/>
                </a:lnTo>
                <a:lnTo>
                  <a:pt x="66039" y="198120"/>
                </a:lnTo>
                <a:lnTo>
                  <a:pt x="66039" y="196850"/>
                </a:lnTo>
                <a:lnTo>
                  <a:pt x="67309" y="195580"/>
                </a:lnTo>
                <a:lnTo>
                  <a:pt x="68579" y="195580"/>
                </a:lnTo>
                <a:lnTo>
                  <a:pt x="69850" y="194310"/>
                </a:lnTo>
                <a:lnTo>
                  <a:pt x="141604" y="194310"/>
                </a:lnTo>
                <a:lnTo>
                  <a:pt x="140969" y="190500"/>
                </a:lnTo>
                <a:lnTo>
                  <a:pt x="140969" y="187960"/>
                </a:lnTo>
                <a:lnTo>
                  <a:pt x="139700" y="184150"/>
                </a:lnTo>
                <a:lnTo>
                  <a:pt x="138429" y="182880"/>
                </a:lnTo>
                <a:lnTo>
                  <a:pt x="138429" y="180340"/>
                </a:lnTo>
                <a:lnTo>
                  <a:pt x="135889" y="176530"/>
                </a:lnTo>
                <a:lnTo>
                  <a:pt x="134619" y="173990"/>
                </a:lnTo>
                <a:lnTo>
                  <a:pt x="132079" y="170180"/>
                </a:lnTo>
                <a:lnTo>
                  <a:pt x="127000" y="165100"/>
                </a:lnTo>
                <a:lnTo>
                  <a:pt x="123189" y="162560"/>
                </a:lnTo>
                <a:lnTo>
                  <a:pt x="120650" y="160020"/>
                </a:lnTo>
                <a:lnTo>
                  <a:pt x="116839" y="157480"/>
                </a:lnTo>
                <a:lnTo>
                  <a:pt x="120650" y="154940"/>
                </a:lnTo>
                <a:lnTo>
                  <a:pt x="124459" y="151130"/>
                </a:lnTo>
                <a:lnTo>
                  <a:pt x="128269" y="148590"/>
                </a:lnTo>
                <a:lnTo>
                  <a:pt x="130809" y="146050"/>
                </a:lnTo>
                <a:lnTo>
                  <a:pt x="133350" y="142240"/>
                </a:lnTo>
                <a:lnTo>
                  <a:pt x="134619" y="138430"/>
                </a:lnTo>
                <a:lnTo>
                  <a:pt x="135890" y="137160"/>
                </a:lnTo>
                <a:lnTo>
                  <a:pt x="71119" y="137160"/>
                </a:lnTo>
                <a:lnTo>
                  <a:pt x="69850" y="135890"/>
                </a:lnTo>
                <a:lnTo>
                  <a:pt x="67309" y="135890"/>
                </a:lnTo>
                <a:lnTo>
                  <a:pt x="67309" y="133350"/>
                </a:lnTo>
                <a:lnTo>
                  <a:pt x="66039" y="133350"/>
                </a:lnTo>
                <a:lnTo>
                  <a:pt x="66039" y="130810"/>
                </a:lnTo>
                <a:lnTo>
                  <a:pt x="64769" y="130810"/>
                </a:lnTo>
                <a:lnTo>
                  <a:pt x="64769" y="128270"/>
                </a:lnTo>
                <a:lnTo>
                  <a:pt x="63500" y="128270"/>
                </a:lnTo>
                <a:lnTo>
                  <a:pt x="63500" y="119380"/>
                </a:lnTo>
                <a:lnTo>
                  <a:pt x="62229" y="116840"/>
                </a:lnTo>
                <a:lnTo>
                  <a:pt x="62229" y="74930"/>
                </a:lnTo>
                <a:lnTo>
                  <a:pt x="63500" y="71120"/>
                </a:lnTo>
                <a:lnTo>
                  <a:pt x="63500" y="63500"/>
                </a:lnTo>
                <a:lnTo>
                  <a:pt x="64769" y="60960"/>
                </a:lnTo>
                <a:lnTo>
                  <a:pt x="64769" y="58420"/>
                </a:lnTo>
                <a:lnTo>
                  <a:pt x="66039" y="58420"/>
                </a:lnTo>
                <a:lnTo>
                  <a:pt x="66039" y="57150"/>
                </a:lnTo>
                <a:lnTo>
                  <a:pt x="67309" y="55880"/>
                </a:lnTo>
                <a:lnTo>
                  <a:pt x="67309" y="54610"/>
                </a:lnTo>
                <a:lnTo>
                  <a:pt x="68579" y="54610"/>
                </a:lnTo>
                <a:lnTo>
                  <a:pt x="69850" y="53340"/>
                </a:lnTo>
                <a:lnTo>
                  <a:pt x="139881" y="53340"/>
                </a:lnTo>
                <a:lnTo>
                  <a:pt x="139700" y="52070"/>
                </a:lnTo>
                <a:lnTo>
                  <a:pt x="133350" y="33020"/>
                </a:lnTo>
                <a:lnTo>
                  <a:pt x="132079" y="30480"/>
                </a:lnTo>
                <a:lnTo>
                  <a:pt x="129539" y="26670"/>
                </a:lnTo>
                <a:lnTo>
                  <a:pt x="128269" y="22860"/>
                </a:lnTo>
                <a:lnTo>
                  <a:pt x="123189" y="17780"/>
                </a:lnTo>
                <a:lnTo>
                  <a:pt x="121919" y="15240"/>
                </a:lnTo>
                <a:lnTo>
                  <a:pt x="118109" y="12700"/>
                </a:lnTo>
                <a:lnTo>
                  <a:pt x="115569" y="11430"/>
                </a:lnTo>
                <a:lnTo>
                  <a:pt x="113029" y="8890"/>
                </a:lnTo>
                <a:lnTo>
                  <a:pt x="110489" y="7620"/>
                </a:lnTo>
                <a:lnTo>
                  <a:pt x="106679" y="5080"/>
                </a:lnTo>
                <a:lnTo>
                  <a:pt x="99059" y="2540"/>
                </a:lnTo>
                <a:lnTo>
                  <a:pt x="91439" y="1270"/>
                </a:lnTo>
                <a:lnTo>
                  <a:pt x="82550" y="0"/>
                </a:lnTo>
                <a:close/>
              </a:path>
              <a:path w="144780" h="361950">
                <a:moveTo>
                  <a:pt x="141604" y="194310"/>
                </a:moveTo>
                <a:lnTo>
                  <a:pt x="77469" y="194310"/>
                </a:lnTo>
                <a:lnTo>
                  <a:pt x="77469" y="195580"/>
                </a:lnTo>
                <a:lnTo>
                  <a:pt x="78739" y="195580"/>
                </a:lnTo>
                <a:lnTo>
                  <a:pt x="80009" y="196850"/>
                </a:lnTo>
                <a:lnTo>
                  <a:pt x="80009" y="198120"/>
                </a:lnTo>
                <a:lnTo>
                  <a:pt x="82550" y="200660"/>
                </a:lnTo>
                <a:lnTo>
                  <a:pt x="82550" y="204470"/>
                </a:lnTo>
                <a:lnTo>
                  <a:pt x="83819" y="207010"/>
                </a:lnTo>
                <a:lnTo>
                  <a:pt x="83819" y="210820"/>
                </a:lnTo>
                <a:lnTo>
                  <a:pt x="85089" y="214630"/>
                </a:lnTo>
                <a:lnTo>
                  <a:pt x="85089" y="287020"/>
                </a:lnTo>
                <a:lnTo>
                  <a:pt x="83819" y="290830"/>
                </a:lnTo>
                <a:lnTo>
                  <a:pt x="83819" y="297180"/>
                </a:lnTo>
                <a:lnTo>
                  <a:pt x="82550" y="299720"/>
                </a:lnTo>
                <a:lnTo>
                  <a:pt x="82550" y="302260"/>
                </a:lnTo>
                <a:lnTo>
                  <a:pt x="80009" y="304800"/>
                </a:lnTo>
                <a:lnTo>
                  <a:pt x="80009" y="306070"/>
                </a:lnTo>
                <a:lnTo>
                  <a:pt x="78739" y="307340"/>
                </a:lnTo>
                <a:lnTo>
                  <a:pt x="76200" y="307340"/>
                </a:lnTo>
                <a:lnTo>
                  <a:pt x="76200" y="308610"/>
                </a:lnTo>
                <a:lnTo>
                  <a:pt x="141477" y="308610"/>
                </a:lnTo>
                <a:lnTo>
                  <a:pt x="142239" y="304800"/>
                </a:lnTo>
                <a:lnTo>
                  <a:pt x="142239" y="298450"/>
                </a:lnTo>
                <a:lnTo>
                  <a:pt x="144779" y="283210"/>
                </a:lnTo>
                <a:lnTo>
                  <a:pt x="144779" y="215900"/>
                </a:lnTo>
                <a:lnTo>
                  <a:pt x="143509" y="205740"/>
                </a:lnTo>
                <a:lnTo>
                  <a:pt x="141604" y="194310"/>
                </a:lnTo>
                <a:close/>
              </a:path>
              <a:path w="144780" h="361950">
                <a:moveTo>
                  <a:pt x="139881" y="53340"/>
                </a:moveTo>
                <a:lnTo>
                  <a:pt x="76200" y="53340"/>
                </a:lnTo>
                <a:lnTo>
                  <a:pt x="80009" y="57150"/>
                </a:lnTo>
                <a:lnTo>
                  <a:pt x="80009" y="58420"/>
                </a:lnTo>
                <a:lnTo>
                  <a:pt x="81279" y="58420"/>
                </a:lnTo>
                <a:lnTo>
                  <a:pt x="81279" y="60960"/>
                </a:lnTo>
                <a:lnTo>
                  <a:pt x="82550" y="60960"/>
                </a:lnTo>
                <a:lnTo>
                  <a:pt x="82550" y="71120"/>
                </a:lnTo>
                <a:lnTo>
                  <a:pt x="83819" y="74930"/>
                </a:lnTo>
                <a:lnTo>
                  <a:pt x="83819" y="114300"/>
                </a:lnTo>
                <a:lnTo>
                  <a:pt x="82550" y="118110"/>
                </a:lnTo>
                <a:lnTo>
                  <a:pt x="82550" y="129540"/>
                </a:lnTo>
                <a:lnTo>
                  <a:pt x="80009" y="132080"/>
                </a:lnTo>
                <a:lnTo>
                  <a:pt x="80009" y="133350"/>
                </a:lnTo>
                <a:lnTo>
                  <a:pt x="77469" y="135890"/>
                </a:lnTo>
                <a:lnTo>
                  <a:pt x="76200" y="135890"/>
                </a:lnTo>
                <a:lnTo>
                  <a:pt x="74929" y="137160"/>
                </a:lnTo>
                <a:lnTo>
                  <a:pt x="135890" y="137160"/>
                </a:lnTo>
                <a:lnTo>
                  <a:pt x="137159" y="135890"/>
                </a:lnTo>
                <a:lnTo>
                  <a:pt x="137159" y="134620"/>
                </a:lnTo>
                <a:lnTo>
                  <a:pt x="138429" y="133350"/>
                </a:lnTo>
                <a:lnTo>
                  <a:pt x="138429" y="130810"/>
                </a:lnTo>
                <a:lnTo>
                  <a:pt x="139700" y="129540"/>
                </a:lnTo>
                <a:lnTo>
                  <a:pt x="139700" y="125730"/>
                </a:lnTo>
                <a:lnTo>
                  <a:pt x="140969" y="120650"/>
                </a:lnTo>
                <a:lnTo>
                  <a:pt x="142239" y="116840"/>
                </a:lnTo>
                <a:lnTo>
                  <a:pt x="142239" y="105410"/>
                </a:lnTo>
                <a:lnTo>
                  <a:pt x="143509" y="99060"/>
                </a:lnTo>
                <a:lnTo>
                  <a:pt x="143509" y="91440"/>
                </a:lnTo>
                <a:lnTo>
                  <a:pt x="142239" y="81280"/>
                </a:lnTo>
                <a:lnTo>
                  <a:pt x="142239" y="71120"/>
                </a:lnTo>
                <a:lnTo>
                  <a:pt x="140969" y="60960"/>
                </a:lnTo>
                <a:lnTo>
                  <a:pt x="139881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3563620" y="3074671"/>
            <a:ext cx="163830" cy="38226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3352165" y="2179955"/>
            <a:ext cx="347978" cy="38734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3347720" y="425069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20">
                <a:moveTo>
                  <a:pt x="45719" y="0"/>
                </a:moveTo>
                <a:lnTo>
                  <a:pt x="45719" y="71120"/>
                </a:lnTo>
                <a:lnTo>
                  <a:pt x="0" y="71120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3347720" y="425069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20">
                <a:moveTo>
                  <a:pt x="45719" y="0"/>
                </a:moveTo>
                <a:lnTo>
                  <a:pt x="45719" y="71120"/>
                </a:lnTo>
                <a:lnTo>
                  <a:pt x="0" y="71120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3409950" y="3966209"/>
            <a:ext cx="143510" cy="363220"/>
          </a:xfrm>
          <a:custGeom>
            <a:avLst/>
            <a:gdLst/>
            <a:ahLst/>
            <a:cxnLst/>
            <a:rect l="l" t="t" r="r" b="b"/>
            <a:pathLst>
              <a:path w="143510" h="363220">
                <a:moveTo>
                  <a:pt x="83819" y="361950"/>
                </a:moveTo>
                <a:lnTo>
                  <a:pt x="64769" y="361950"/>
                </a:lnTo>
                <a:lnTo>
                  <a:pt x="69850" y="363219"/>
                </a:lnTo>
                <a:lnTo>
                  <a:pt x="78739" y="363219"/>
                </a:lnTo>
                <a:lnTo>
                  <a:pt x="83819" y="361950"/>
                </a:lnTo>
                <a:close/>
              </a:path>
              <a:path w="143510" h="363220">
                <a:moveTo>
                  <a:pt x="74930" y="0"/>
                </a:moveTo>
                <a:lnTo>
                  <a:pt x="64769" y="0"/>
                </a:lnTo>
                <a:lnTo>
                  <a:pt x="58419" y="1269"/>
                </a:lnTo>
                <a:lnTo>
                  <a:pt x="48260" y="3809"/>
                </a:lnTo>
                <a:lnTo>
                  <a:pt x="33019" y="11429"/>
                </a:lnTo>
                <a:lnTo>
                  <a:pt x="29210" y="15239"/>
                </a:lnTo>
                <a:lnTo>
                  <a:pt x="24130" y="19050"/>
                </a:lnTo>
                <a:lnTo>
                  <a:pt x="21589" y="22859"/>
                </a:lnTo>
                <a:lnTo>
                  <a:pt x="17780" y="26669"/>
                </a:lnTo>
                <a:lnTo>
                  <a:pt x="15239" y="31750"/>
                </a:lnTo>
                <a:lnTo>
                  <a:pt x="11430" y="36829"/>
                </a:lnTo>
                <a:lnTo>
                  <a:pt x="8889" y="41909"/>
                </a:lnTo>
                <a:lnTo>
                  <a:pt x="7619" y="48259"/>
                </a:lnTo>
                <a:lnTo>
                  <a:pt x="6350" y="53339"/>
                </a:lnTo>
                <a:lnTo>
                  <a:pt x="3810" y="59689"/>
                </a:lnTo>
                <a:lnTo>
                  <a:pt x="3810" y="67309"/>
                </a:lnTo>
                <a:lnTo>
                  <a:pt x="2539" y="74929"/>
                </a:lnTo>
                <a:lnTo>
                  <a:pt x="0" y="92709"/>
                </a:lnTo>
                <a:lnTo>
                  <a:pt x="0" y="279400"/>
                </a:lnTo>
                <a:lnTo>
                  <a:pt x="1269" y="285750"/>
                </a:lnTo>
                <a:lnTo>
                  <a:pt x="1269" y="290829"/>
                </a:lnTo>
                <a:lnTo>
                  <a:pt x="2539" y="297179"/>
                </a:lnTo>
                <a:lnTo>
                  <a:pt x="6350" y="308609"/>
                </a:lnTo>
                <a:lnTo>
                  <a:pt x="7619" y="313689"/>
                </a:lnTo>
                <a:lnTo>
                  <a:pt x="11430" y="325119"/>
                </a:lnTo>
                <a:lnTo>
                  <a:pt x="16510" y="332739"/>
                </a:lnTo>
                <a:lnTo>
                  <a:pt x="17780" y="336550"/>
                </a:lnTo>
                <a:lnTo>
                  <a:pt x="20319" y="340359"/>
                </a:lnTo>
                <a:lnTo>
                  <a:pt x="22860" y="342900"/>
                </a:lnTo>
                <a:lnTo>
                  <a:pt x="25400" y="346709"/>
                </a:lnTo>
                <a:lnTo>
                  <a:pt x="29210" y="349250"/>
                </a:lnTo>
                <a:lnTo>
                  <a:pt x="31750" y="351789"/>
                </a:lnTo>
                <a:lnTo>
                  <a:pt x="35560" y="353059"/>
                </a:lnTo>
                <a:lnTo>
                  <a:pt x="38100" y="355600"/>
                </a:lnTo>
                <a:lnTo>
                  <a:pt x="43180" y="356869"/>
                </a:lnTo>
                <a:lnTo>
                  <a:pt x="54610" y="360679"/>
                </a:lnTo>
                <a:lnTo>
                  <a:pt x="59689" y="361950"/>
                </a:lnTo>
                <a:lnTo>
                  <a:pt x="91439" y="361950"/>
                </a:lnTo>
                <a:lnTo>
                  <a:pt x="95250" y="360679"/>
                </a:lnTo>
                <a:lnTo>
                  <a:pt x="97789" y="359409"/>
                </a:lnTo>
                <a:lnTo>
                  <a:pt x="101600" y="356869"/>
                </a:lnTo>
                <a:lnTo>
                  <a:pt x="105410" y="355600"/>
                </a:lnTo>
                <a:lnTo>
                  <a:pt x="107950" y="354329"/>
                </a:lnTo>
                <a:lnTo>
                  <a:pt x="111760" y="351789"/>
                </a:lnTo>
                <a:lnTo>
                  <a:pt x="114300" y="349250"/>
                </a:lnTo>
                <a:lnTo>
                  <a:pt x="118110" y="346709"/>
                </a:lnTo>
                <a:lnTo>
                  <a:pt x="120650" y="344169"/>
                </a:lnTo>
                <a:lnTo>
                  <a:pt x="130810" y="328929"/>
                </a:lnTo>
                <a:lnTo>
                  <a:pt x="132080" y="325119"/>
                </a:lnTo>
                <a:lnTo>
                  <a:pt x="134619" y="321309"/>
                </a:lnTo>
                <a:lnTo>
                  <a:pt x="137160" y="313689"/>
                </a:lnTo>
                <a:lnTo>
                  <a:pt x="138430" y="308609"/>
                </a:lnTo>
                <a:lnTo>
                  <a:pt x="67310" y="308609"/>
                </a:lnTo>
                <a:lnTo>
                  <a:pt x="63500" y="304800"/>
                </a:lnTo>
                <a:lnTo>
                  <a:pt x="63500" y="303529"/>
                </a:lnTo>
                <a:lnTo>
                  <a:pt x="62230" y="303529"/>
                </a:lnTo>
                <a:lnTo>
                  <a:pt x="62230" y="298450"/>
                </a:lnTo>
                <a:lnTo>
                  <a:pt x="60960" y="294639"/>
                </a:lnTo>
                <a:lnTo>
                  <a:pt x="60960" y="69850"/>
                </a:lnTo>
                <a:lnTo>
                  <a:pt x="62230" y="66039"/>
                </a:lnTo>
                <a:lnTo>
                  <a:pt x="62230" y="60959"/>
                </a:lnTo>
                <a:lnTo>
                  <a:pt x="63500" y="60959"/>
                </a:lnTo>
                <a:lnTo>
                  <a:pt x="63500" y="58419"/>
                </a:lnTo>
                <a:lnTo>
                  <a:pt x="64769" y="58419"/>
                </a:lnTo>
                <a:lnTo>
                  <a:pt x="64769" y="57150"/>
                </a:lnTo>
                <a:lnTo>
                  <a:pt x="66039" y="57150"/>
                </a:lnTo>
                <a:lnTo>
                  <a:pt x="66039" y="55879"/>
                </a:lnTo>
                <a:lnTo>
                  <a:pt x="67310" y="55879"/>
                </a:lnTo>
                <a:lnTo>
                  <a:pt x="68580" y="54609"/>
                </a:lnTo>
                <a:lnTo>
                  <a:pt x="137160" y="54609"/>
                </a:lnTo>
                <a:lnTo>
                  <a:pt x="137160" y="50800"/>
                </a:lnTo>
                <a:lnTo>
                  <a:pt x="134619" y="45719"/>
                </a:lnTo>
                <a:lnTo>
                  <a:pt x="133350" y="41909"/>
                </a:lnTo>
                <a:lnTo>
                  <a:pt x="132080" y="39369"/>
                </a:lnTo>
                <a:lnTo>
                  <a:pt x="127000" y="31750"/>
                </a:lnTo>
                <a:lnTo>
                  <a:pt x="125730" y="27939"/>
                </a:lnTo>
                <a:lnTo>
                  <a:pt x="116839" y="19050"/>
                </a:lnTo>
                <a:lnTo>
                  <a:pt x="113030" y="16509"/>
                </a:lnTo>
                <a:lnTo>
                  <a:pt x="110489" y="12700"/>
                </a:lnTo>
                <a:lnTo>
                  <a:pt x="106680" y="10159"/>
                </a:lnTo>
                <a:lnTo>
                  <a:pt x="101600" y="7619"/>
                </a:lnTo>
                <a:lnTo>
                  <a:pt x="97789" y="6350"/>
                </a:lnTo>
                <a:lnTo>
                  <a:pt x="93980" y="3809"/>
                </a:lnTo>
                <a:lnTo>
                  <a:pt x="88900" y="2539"/>
                </a:lnTo>
                <a:lnTo>
                  <a:pt x="85089" y="2539"/>
                </a:lnTo>
                <a:lnTo>
                  <a:pt x="74930" y="0"/>
                </a:lnTo>
                <a:close/>
              </a:path>
              <a:path w="143510" h="363220">
                <a:moveTo>
                  <a:pt x="137160" y="54609"/>
                </a:moveTo>
                <a:lnTo>
                  <a:pt x="76200" y="54609"/>
                </a:lnTo>
                <a:lnTo>
                  <a:pt x="76200" y="55879"/>
                </a:lnTo>
                <a:lnTo>
                  <a:pt x="78739" y="55879"/>
                </a:lnTo>
                <a:lnTo>
                  <a:pt x="78739" y="58419"/>
                </a:lnTo>
                <a:lnTo>
                  <a:pt x="80010" y="58419"/>
                </a:lnTo>
                <a:lnTo>
                  <a:pt x="80010" y="59689"/>
                </a:lnTo>
                <a:lnTo>
                  <a:pt x="81280" y="60959"/>
                </a:lnTo>
                <a:lnTo>
                  <a:pt x="81280" y="69850"/>
                </a:lnTo>
                <a:lnTo>
                  <a:pt x="82550" y="73659"/>
                </a:lnTo>
                <a:lnTo>
                  <a:pt x="82550" y="289559"/>
                </a:lnTo>
                <a:lnTo>
                  <a:pt x="81280" y="294639"/>
                </a:lnTo>
                <a:lnTo>
                  <a:pt x="81280" y="302259"/>
                </a:lnTo>
                <a:lnTo>
                  <a:pt x="80010" y="303529"/>
                </a:lnTo>
                <a:lnTo>
                  <a:pt x="80010" y="304800"/>
                </a:lnTo>
                <a:lnTo>
                  <a:pt x="78739" y="304800"/>
                </a:lnTo>
                <a:lnTo>
                  <a:pt x="78739" y="306069"/>
                </a:lnTo>
                <a:lnTo>
                  <a:pt x="77469" y="307339"/>
                </a:lnTo>
                <a:lnTo>
                  <a:pt x="76200" y="307339"/>
                </a:lnTo>
                <a:lnTo>
                  <a:pt x="76200" y="308609"/>
                </a:lnTo>
                <a:lnTo>
                  <a:pt x="138430" y="308609"/>
                </a:lnTo>
                <a:lnTo>
                  <a:pt x="139700" y="304800"/>
                </a:lnTo>
                <a:lnTo>
                  <a:pt x="139700" y="299719"/>
                </a:lnTo>
                <a:lnTo>
                  <a:pt x="142239" y="289559"/>
                </a:lnTo>
                <a:lnTo>
                  <a:pt x="142239" y="275589"/>
                </a:lnTo>
                <a:lnTo>
                  <a:pt x="143510" y="260350"/>
                </a:lnTo>
                <a:lnTo>
                  <a:pt x="143510" y="106679"/>
                </a:lnTo>
                <a:lnTo>
                  <a:pt x="142239" y="90169"/>
                </a:lnTo>
                <a:lnTo>
                  <a:pt x="142239" y="77469"/>
                </a:lnTo>
                <a:lnTo>
                  <a:pt x="140969" y="72389"/>
                </a:lnTo>
                <a:lnTo>
                  <a:pt x="140969" y="67309"/>
                </a:lnTo>
                <a:lnTo>
                  <a:pt x="139700" y="63500"/>
                </a:lnTo>
                <a:lnTo>
                  <a:pt x="138430" y="58419"/>
                </a:lnTo>
                <a:lnTo>
                  <a:pt x="137160" y="546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3399789" y="3957320"/>
            <a:ext cx="163830" cy="3810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3566160" y="3973829"/>
            <a:ext cx="149860" cy="347980"/>
          </a:xfrm>
          <a:custGeom>
            <a:avLst/>
            <a:gdLst/>
            <a:ahLst/>
            <a:cxnLst/>
            <a:rect l="l" t="t" r="r" b="b"/>
            <a:pathLst>
              <a:path w="149860" h="347979">
                <a:moveTo>
                  <a:pt x="133350" y="287020"/>
                </a:moveTo>
                <a:lnTo>
                  <a:pt x="72389" y="287020"/>
                </a:lnTo>
                <a:lnTo>
                  <a:pt x="72389" y="347980"/>
                </a:lnTo>
                <a:lnTo>
                  <a:pt x="133350" y="347980"/>
                </a:lnTo>
                <a:lnTo>
                  <a:pt x="133350" y="287020"/>
                </a:lnTo>
                <a:close/>
              </a:path>
              <a:path w="149860" h="347979">
                <a:moveTo>
                  <a:pt x="133350" y="0"/>
                </a:moveTo>
                <a:lnTo>
                  <a:pt x="52069" y="0"/>
                </a:lnTo>
                <a:lnTo>
                  <a:pt x="0" y="227330"/>
                </a:lnTo>
                <a:lnTo>
                  <a:pt x="0" y="287020"/>
                </a:lnTo>
                <a:lnTo>
                  <a:pt x="149859" y="287020"/>
                </a:lnTo>
                <a:lnTo>
                  <a:pt x="149859" y="227330"/>
                </a:lnTo>
                <a:lnTo>
                  <a:pt x="45719" y="227330"/>
                </a:lnTo>
                <a:lnTo>
                  <a:pt x="72389" y="78740"/>
                </a:lnTo>
                <a:lnTo>
                  <a:pt x="133350" y="78740"/>
                </a:lnTo>
                <a:lnTo>
                  <a:pt x="133350" y="0"/>
                </a:lnTo>
                <a:close/>
              </a:path>
              <a:path w="149860" h="347979">
                <a:moveTo>
                  <a:pt x="133350" y="78740"/>
                </a:moveTo>
                <a:lnTo>
                  <a:pt x="72389" y="78740"/>
                </a:lnTo>
                <a:lnTo>
                  <a:pt x="72389" y="227330"/>
                </a:lnTo>
                <a:lnTo>
                  <a:pt x="133350" y="227330"/>
                </a:lnTo>
                <a:lnTo>
                  <a:pt x="133350" y="787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3557270" y="3963670"/>
            <a:ext cx="168910" cy="3683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3356610" y="159131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19">
                <a:moveTo>
                  <a:pt x="45719" y="0"/>
                </a:moveTo>
                <a:lnTo>
                  <a:pt x="45719" y="71119"/>
                </a:lnTo>
                <a:lnTo>
                  <a:pt x="0" y="7111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3356610" y="1591310"/>
            <a:ext cx="45720" cy="71120"/>
          </a:xfrm>
          <a:custGeom>
            <a:avLst/>
            <a:gdLst/>
            <a:ahLst/>
            <a:cxnLst/>
            <a:rect l="l" t="t" r="r" b="b"/>
            <a:pathLst>
              <a:path w="45719" h="71119">
                <a:moveTo>
                  <a:pt x="45719" y="0"/>
                </a:moveTo>
                <a:lnTo>
                  <a:pt x="45719" y="71119"/>
                </a:lnTo>
                <a:lnTo>
                  <a:pt x="0" y="7111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3409950" y="1313180"/>
            <a:ext cx="102870" cy="349250"/>
          </a:xfrm>
          <a:custGeom>
            <a:avLst/>
            <a:gdLst/>
            <a:ahLst/>
            <a:cxnLst/>
            <a:rect l="l" t="t" r="r" b="b"/>
            <a:pathLst>
              <a:path w="102869" h="349250">
                <a:moveTo>
                  <a:pt x="102869" y="0"/>
                </a:moveTo>
                <a:lnTo>
                  <a:pt x="67310" y="0"/>
                </a:lnTo>
                <a:lnTo>
                  <a:pt x="60960" y="10160"/>
                </a:lnTo>
                <a:lnTo>
                  <a:pt x="54610" y="19050"/>
                </a:lnTo>
                <a:lnTo>
                  <a:pt x="21589" y="46990"/>
                </a:lnTo>
                <a:lnTo>
                  <a:pt x="0" y="55880"/>
                </a:lnTo>
                <a:lnTo>
                  <a:pt x="0" y="96520"/>
                </a:lnTo>
                <a:lnTo>
                  <a:pt x="6350" y="96520"/>
                </a:lnTo>
                <a:lnTo>
                  <a:pt x="16510" y="97790"/>
                </a:lnTo>
                <a:lnTo>
                  <a:pt x="26669" y="97790"/>
                </a:lnTo>
                <a:lnTo>
                  <a:pt x="31750" y="100330"/>
                </a:lnTo>
                <a:lnTo>
                  <a:pt x="33019" y="100330"/>
                </a:lnTo>
                <a:lnTo>
                  <a:pt x="33019" y="101600"/>
                </a:lnTo>
                <a:lnTo>
                  <a:pt x="34289" y="101600"/>
                </a:lnTo>
                <a:lnTo>
                  <a:pt x="36830" y="104140"/>
                </a:lnTo>
                <a:lnTo>
                  <a:pt x="36830" y="105410"/>
                </a:lnTo>
                <a:lnTo>
                  <a:pt x="38100" y="105410"/>
                </a:lnTo>
                <a:lnTo>
                  <a:pt x="38100" y="106680"/>
                </a:lnTo>
                <a:lnTo>
                  <a:pt x="40639" y="109220"/>
                </a:lnTo>
                <a:lnTo>
                  <a:pt x="40639" y="113030"/>
                </a:lnTo>
                <a:lnTo>
                  <a:pt x="41910" y="115570"/>
                </a:lnTo>
                <a:lnTo>
                  <a:pt x="41910" y="349250"/>
                </a:lnTo>
                <a:lnTo>
                  <a:pt x="102869" y="349250"/>
                </a:lnTo>
                <a:lnTo>
                  <a:pt x="1028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3409950" y="1313180"/>
            <a:ext cx="102870" cy="349250"/>
          </a:xfrm>
          <a:custGeom>
            <a:avLst/>
            <a:gdLst/>
            <a:ahLst/>
            <a:cxnLst/>
            <a:rect l="l" t="t" r="r" b="b"/>
            <a:pathLst>
              <a:path w="102869" h="349250">
                <a:moveTo>
                  <a:pt x="102869" y="0"/>
                </a:moveTo>
                <a:lnTo>
                  <a:pt x="102869" y="349250"/>
                </a:lnTo>
                <a:lnTo>
                  <a:pt x="41910" y="349250"/>
                </a:lnTo>
                <a:lnTo>
                  <a:pt x="41910" y="162560"/>
                </a:lnTo>
                <a:lnTo>
                  <a:pt x="41910" y="129540"/>
                </a:lnTo>
                <a:lnTo>
                  <a:pt x="41910" y="119380"/>
                </a:lnTo>
                <a:lnTo>
                  <a:pt x="41910" y="115570"/>
                </a:lnTo>
                <a:lnTo>
                  <a:pt x="40639" y="113030"/>
                </a:lnTo>
                <a:lnTo>
                  <a:pt x="40639" y="111760"/>
                </a:lnTo>
                <a:lnTo>
                  <a:pt x="40639" y="110490"/>
                </a:lnTo>
                <a:lnTo>
                  <a:pt x="40639" y="109220"/>
                </a:lnTo>
                <a:lnTo>
                  <a:pt x="39369" y="107950"/>
                </a:lnTo>
                <a:lnTo>
                  <a:pt x="38100" y="106680"/>
                </a:lnTo>
                <a:lnTo>
                  <a:pt x="38100" y="105410"/>
                </a:lnTo>
                <a:lnTo>
                  <a:pt x="36830" y="105410"/>
                </a:lnTo>
                <a:lnTo>
                  <a:pt x="36830" y="104140"/>
                </a:lnTo>
                <a:lnTo>
                  <a:pt x="35560" y="102870"/>
                </a:lnTo>
                <a:lnTo>
                  <a:pt x="34289" y="101600"/>
                </a:lnTo>
                <a:lnTo>
                  <a:pt x="33019" y="101600"/>
                </a:lnTo>
                <a:lnTo>
                  <a:pt x="33019" y="100330"/>
                </a:lnTo>
                <a:lnTo>
                  <a:pt x="31750" y="100330"/>
                </a:lnTo>
                <a:lnTo>
                  <a:pt x="29210" y="99060"/>
                </a:lnTo>
                <a:lnTo>
                  <a:pt x="26669" y="97790"/>
                </a:lnTo>
                <a:lnTo>
                  <a:pt x="22860" y="97790"/>
                </a:lnTo>
                <a:lnTo>
                  <a:pt x="20319" y="97790"/>
                </a:lnTo>
                <a:lnTo>
                  <a:pt x="16510" y="97790"/>
                </a:lnTo>
                <a:lnTo>
                  <a:pt x="6350" y="96520"/>
                </a:lnTo>
                <a:lnTo>
                  <a:pt x="0" y="96520"/>
                </a:lnTo>
                <a:lnTo>
                  <a:pt x="0" y="55880"/>
                </a:lnTo>
                <a:lnTo>
                  <a:pt x="11430" y="52070"/>
                </a:lnTo>
                <a:lnTo>
                  <a:pt x="21589" y="46990"/>
                </a:lnTo>
                <a:lnTo>
                  <a:pt x="54610" y="19050"/>
                </a:lnTo>
                <a:lnTo>
                  <a:pt x="67310" y="0"/>
                </a:lnTo>
                <a:lnTo>
                  <a:pt x="10286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3536950" y="1306830"/>
            <a:ext cx="146050" cy="361950"/>
          </a:xfrm>
          <a:custGeom>
            <a:avLst/>
            <a:gdLst/>
            <a:ahLst/>
            <a:cxnLst/>
            <a:rect l="l" t="t" r="r" b="b"/>
            <a:pathLst>
              <a:path w="146050" h="361950">
                <a:moveTo>
                  <a:pt x="85089" y="0"/>
                </a:moveTo>
                <a:lnTo>
                  <a:pt x="63500" y="0"/>
                </a:lnTo>
                <a:lnTo>
                  <a:pt x="53339" y="2540"/>
                </a:lnTo>
                <a:lnTo>
                  <a:pt x="49530" y="3810"/>
                </a:lnTo>
                <a:lnTo>
                  <a:pt x="44450" y="5080"/>
                </a:lnTo>
                <a:lnTo>
                  <a:pt x="40639" y="7620"/>
                </a:lnTo>
                <a:lnTo>
                  <a:pt x="36830" y="8890"/>
                </a:lnTo>
                <a:lnTo>
                  <a:pt x="33019" y="11430"/>
                </a:lnTo>
                <a:lnTo>
                  <a:pt x="29210" y="15240"/>
                </a:lnTo>
                <a:lnTo>
                  <a:pt x="25400" y="17780"/>
                </a:lnTo>
                <a:lnTo>
                  <a:pt x="22860" y="20320"/>
                </a:lnTo>
                <a:lnTo>
                  <a:pt x="19050" y="25400"/>
                </a:lnTo>
                <a:lnTo>
                  <a:pt x="16510" y="27940"/>
                </a:lnTo>
                <a:lnTo>
                  <a:pt x="13969" y="33020"/>
                </a:lnTo>
                <a:lnTo>
                  <a:pt x="11430" y="36830"/>
                </a:lnTo>
                <a:lnTo>
                  <a:pt x="8889" y="41910"/>
                </a:lnTo>
                <a:lnTo>
                  <a:pt x="7619" y="46990"/>
                </a:lnTo>
                <a:lnTo>
                  <a:pt x="5080" y="52070"/>
                </a:lnTo>
                <a:lnTo>
                  <a:pt x="5080" y="55880"/>
                </a:lnTo>
                <a:lnTo>
                  <a:pt x="3810" y="62230"/>
                </a:lnTo>
                <a:lnTo>
                  <a:pt x="2539" y="66040"/>
                </a:lnTo>
                <a:lnTo>
                  <a:pt x="1269" y="72390"/>
                </a:lnTo>
                <a:lnTo>
                  <a:pt x="1269" y="77470"/>
                </a:lnTo>
                <a:lnTo>
                  <a:pt x="0" y="90170"/>
                </a:lnTo>
                <a:lnTo>
                  <a:pt x="0" y="281940"/>
                </a:lnTo>
                <a:lnTo>
                  <a:pt x="1269" y="287020"/>
                </a:lnTo>
                <a:lnTo>
                  <a:pt x="1269" y="292100"/>
                </a:lnTo>
                <a:lnTo>
                  <a:pt x="3810" y="302260"/>
                </a:lnTo>
                <a:lnTo>
                  <a:pt x="5080" y="306070"/>
                </a:lnTo>
                <a:lnTo>
                  <a:pt x="7619" y="316230"/>
                </a:lnTo>
                <a:lnTo>
                  <a:pt x="8889" y="320040"/>
                </a:lnTo>
                <a:lnTo>
                  <a:pt x="11430" y="325120"/>
                </a:lnTo>
                <a:lnTo>
                  <a:pt x="12700" y="328930"/>
                </a:lnTo>
                <a:lnTo>
                  <a:pt x="16510" y="332740"/>
                </a:lnTo>
                <a:lnTo>
                  <a:pt x="39369" y="354330"/>
                </a:lnTo>
                <a:lnTo>
                  <a:pt x="43180" y="356870"/>
                </a:lnTo>
                <a:lnTo>
                  <a:pt x="48260" y="359410"/>
                </a:lnTo>
                <a:lnTo>
                  <a:pt x="53339" y="360680"/>
                </a:lnTo>
                <a:lnTo>
                  <a:pt x="58419" y="360680"/>
                </a:lnTo>
                <a:lnTo>
                  <a:pt x="63500" y="361950"/>
                </a:lnTo>
                <a:lnTo>
                  <a:pt x="88900" y="361950"/>
                </a:lnTo>
                <a:lnTo>
                  <a:pt x="93980" y="360680"/>
                </a:lnTo>
                <a:lnTo>
                  <a:pt x="101600" y="358140"/>
                </a:lnTo>
                <a:lnTo>
                  <a:pt x="106680" y="355600"/>
                </a:lnTo>
                <a:lnTo>
                  <a:pt x="110489" y="354330"/>
                </a:lnTo>
                <a:lnTo>
                  <a:pt x="113030" y="351790"/>
                </a:lnTo>
                <a:lnTo>
                  <a:pt x="116839" y="350520"/>
                </a:lnTo>
                <a:lnTo>
                  <a:pt x="125730" y="341630"/>
                </a:lnTo>
                <a:lnTo>
                  <a:pt x="133350" y="330200"/>
                </a:lnTo>
                <a:lnTo>
                  <a:pt x="134619" y="326390"/>
                </a:lnTo>
                <a:lnTo>
                  <a:pt x="137160" y="322580"/>
                </a:lnTo>
                <a:lnTo>
                  <a:pt x="140969" y="311150"/>
                </a:lnTo>
                <a:lnTo>
                  <a:pt x="141604" y="308610"/>
                </a:lnTo>
                <a:lnTo>
                  <a:pt x="68580" y="308610"/>
                </a:lnTo>
                <a:lnTo>
                  <a:pt x="68580" y="307340"/>
                </a:lnTo>
                <a:lnTo>
                  <a:pt x="67310" y="307340"/>
                </a:lnTo>
                <a:lnTo>
                  <a:pt x="67310" y="306070"/>
                </a:lnTo>
                <a:lnTo>
                  <a:pt x="66039" y="306070"/>
                </a:lnTo>
                <a:lnTo>
                  <a:pt x="63500" y="303530"/>
                </a:lnTo>
                <a:lnTo>
                  <a:pt x="63500" y="302260"/>
                </a:lnTo>
                <a:lnTo>
                  <a:pt x="62230" y="300990"/>
                </a:lnTo>
                <a:lnTo>
                  <a:pt x="62230" y="297180"/>
                </a:lnTo>
                <a:lnTo>
                  <a:pt x="60960" y="294640"/>
                </a:lnTo>
                <a:lnTo>
                  <a:pt x="60960" y="281940"/>
                </a:lnTo>
                <a:lnTo>
                  <a:pt x="59689" y="271780"/>
                </a:lnTo>
                <a:lnTo>
                  <a:pt x="59689" y="199390"/>
                </a:lnTo>
                <a:lnTo>
                  <a:pt x="60960" y="195580"/>
                </a:lnTo>
                <a:lnTo>
                  <a:pt x="60960" y="187960"/>
                </a:lnTo>
                <a:lnTo>
                  <a:pt x="62230" y="186690"/>
                </a:lnTo>
                <a:lnTo>
                  <a:pt x="62230" y="184150"/>
                </a:lnTo>
                <a:lnTo>
                  <a:pt x="63500" y="182880"/>
                </a:lnTo>
                <a:lnTo>
                  <a:pt x="63500" y="181610"/>
                </a:lnTo>
                <a:lnTo>
                  <a:pt x="64769" y="180340"/>
                </a:lnTo>
                <a:lnTo>
                  <a:pt x="64769" y="179070"/>
                </a:lnTo>
                <a:lnTo>
                  <a:pt x="66039" y="179070"/>
                </a:lnTo>
                <a:lnTo>
                  <a:pt x="68580" y="176530"/>
                </a:lnTo>
                <a:lnTo>
                  <a:pt x="143510" y="176530"/>
                </a:lnTo>
                <a:lnTo>
                  <a:pt x="142239" y="171450"/>
                </a:lnTo>
                <a:lnTo>
                  <a:pt x="142239" y="166370"/>
                </a:lnTo>
                <a:lnTo>
                  <a:pt x="140969" y="162560"/>
                </a:lnTo>
                <a:lnTo>
                  <a:pt x="138430" y="152400"/>
                </a:lnTo>
                <a:lnTo>
                  <a:pt x="135889" y="149860"/>
                </a:lnTo>
                <a:lnTo>
                  <a:pt x="59689" y="149860"/>
                </a:lnTo>
                <a:lnTo>
                  <a:pt x="59689" y="85090"/>
                </a:lnTo>
                <a:lnTo>
                  <a:pt x="60960" y="77470"/>
                </a:lnTo>
                <a:lnTo>
                  <a:pt x="60960" y="64770"/>
                </a:lnTo>
                <a:lnTo>
                  <a:pt x="62230" y="63500"/>
                </a:lnTo>
                <a:lnTo>
                  <a:pt x="62230" y="59690"/>
                </a:lnTo>
                <a:lnTo>
                  <a:pt x="63500" y="58420"/>
                </a:lnTo>
                <a:lnTo>
                  <a:pt x="64769" y="58420"/>
                </a:lnTo>
                <a:lnTo>
                  <a:pt x="64769" y="55880"/>
                </a:lnTo>
                <a:lnTo>
                  <a:pt x="67310" y="55880"/>
                </a:lnTo>
                <a:lnTo>
                  <a:pt x="67310" y="54610"/>
                </a:lnTo>
                <a:lnTo>
                  <a:pt x="69850" y="54610"/>
                </a:lnTo>
                <a:lnTo>
                  <a:pt x="71119" y="53340"/>
                </a:lnTo>
                <a:lnTo>
                  <a:pt x="140208" y="53340"/>
                </a:lnTo>
                <a:lnTo>
                  <a:pt x="139700" y="50800"/>
                </a:lnTo>
                <a:lnTo>
                  <a:pt x="138430" y="45720"/>
                </a:lnTo>
                <a:lnTo>
                  <a:pt x="137160" y="39370"/>
                </a:lnTo>
                <a:lnTo>
                  <a:pt x="134619" y="35560"/>
                </a:lnTo>
                <a:lnTo>
                  <a:pt x="132080" y="30480"/>
                </a:lnTo>
                <a:lnTo>
                  <a:pt x="129539" y="26670"/>
                </a:lnTo>
                <a:lnTo>
                  <a:pt x="125730" y="21590"/>
                </a:lnTo>
                <a:lnTo>
                  <a:pt x="123189" y="17780"/>
                </a:lnTo>
                <a:lnTo>
                  <a:pt x="119380" y="15240"/>
                </a:lnTo>
                <a:lnTo>
                  <a:pt x="115569" y="11430"/>
                </a:lnTo>
                <a:lnTo>
                  <a:pt x="110489" y="8890"/>
                </a:lnTo>
                <a:lnTo>
                  <a:pt x="106680" y="6350"/>
                </a:lnTo>
                <a:lnTo>
                  <a:pt x="101600" y="5080"/>
                </a:lnTo>
                <a:lnTo>
                  <a:pt x="96519" y="2540"/>
                </a:lnTo>
                <a:lnTo>
                  <a:pt x="91439" y="1270"/>
                </a:lnTo>
                <a:lnTo>
                  <a:pt x="85089" y="0"/>
                </a:lnTo>
                <a:close/>
              </a:path>
              <a:path w="146050" h="361950">
                <a:moveTo>
                  <a:pt x="143510" y="176530"/>
                </a:moveTo>
                <a:lnTo>
                  <a:pt x="77469" y="176530"/>
                </a:lnTo>
                <a:lnTo>
                  <a:pt x="77469" y="177800"/>
                </a:lnTo>
                <a:lnTo>
                  <a:pt x="78739" y="177800"/>
                </a:lnTo>
                <a:lnTo>
                  <a:pt x="78739" y="179070"/>
                </a:lnTo>
                <a:lnTo>
                  <a:pt x="80010" y="179070"/>
                </a:lnTo>
                <a:lnTo>
                  <a:pt x="80010" y="180340"/>
                </a:lnTo>
                <a:lnTo>
                  <a:pt x="81280" y="181610"/>
                </a:lnTo>
                <a:lnTo>
                  <a:pt x="81280" y="182880"/>
                </a:lnTo>
                <a:lnTo>
                  <a:pt x="82550" y="184150"/>
                </a:lnTo>
                <a:lnTo>
                  <a:pt x="82550" y="186690"/>
                </a:lnTo>
                <a:lnTo>
                  <a:pt x="83819" y="186690"/>
                </a:lnTo>
                <a:lnTo>
                  <a:pt x="83819" y="195580"/>
                </a:lnTo>
                <a:lnTo>
                  <a:pt x="85089" y="199390"/>
                </a:lnTo>
                <a:lnTo>
                  <a:pt x="85089" y="279400"/>
                </a:lnTo>
                <a:lnTo>
                  <a:pt x="83819" y="284480"/>
                </a:lnTo>
                <a:lnTo>
                  <a:pt x="83819" y="295910"/>
                </a:lnTo>
                <a:lnTo>
                  <a:pt x="82550" y="297180"/>
                </a:lnTo>
                <a:lnTo>
                  <a:pt x="82550" y="300990"/>
                </a:lnTo>
                <a:lnTo>
                  <a:pt x="81280" y="302260"/>
                </a:lnTo>
                <a:lnTo>
                  <a:pt x="81280" y="303530"/>
                </a:lnTo>
                <a:lnTo>
                  <a:pt x="78739" y="306070"/>
                </a:lnTo>
                <a:lnTo>
                  <a:pt x="77469" y="306070"/>
                </a:lnTo>
                <a:lnTo>
                  <a:pt x="76200" y="307340"/>
                </a:lnTo>
                <a:lnTo>
                  <a:pt x="74930" y="307340"/>
                </a:lnTo>
                <a:lnTo>
                  <a:pt x="74930" y="308610"/>
                </a:lnTo>
                <a:lnTo>
                  <a:pt x="141604" y="308610"/>
                </a:lnTo>
                <a:lnTo>
                  <a:pt x="142239" y="306070"/>
                </a:lnTo>
                <a:lnTo>
                  <a:pt x="142239" y="302260"/>
                </a:lnTo>
                <a:lnTo>
                  <a:pt x="144780" y="292100"/>
                </a:lnTo>
                <a:lnTo>
                  <a:pt x="144780" y="275590"/>
                </a:lnTo>
                <a:lnTo>
                  <a:pt x="146050" y="260350"/>
                </a:lnTo>
                <a:lnTo>
                  <a:pt x="146050" y="214630"/>
                </a:lnTo>
                <a:lnTo>
                  <a:pt x="144780" y="200660"/>
                </a:lnTo>
                <a:lnTo>
                  <a:pt x="144780" y="181610"/>
                </a:lnTo>
                <a:lnTo>
                  <a:pt x="143510" y="176530"/>
                </a:lnTo>
                <a:close/>
              </a:path>
              <a:path w="146050" h="361950">
                <a:moveTo>
                  <a:pt x="107950" y="123190"/>
                </a:moveTo>
                <a:lnTo>
                  <a:pt x="83819" y="123190"/>
                </a:lnTo>
                <a:lnTo>
                  <a:pt x="76200" y="127000"/>
                </a:lnTo>
                <a:lnTo>
                  <a:pt x="69850" y="133350"/>
                </a:lnTo>
                <a:lnTo>
                  <a:pt x="68580" y="135890"/>
                </a:lnTo>
                <a:lnTo>
                  <a:pt x="66039" y="138430"/>
                </a:lnTo>
                <a:lnTo>
                  <a:pt x="64769" y="140970"/>
                </a:lnTo>
                <a:lnTo>
                  <a:pt x="62230" y="143510"/>
                </a:lnTo>
                <a:lnTo>
                  <a:pt x="62230" y="147320"/>
                </a:lnTo>
                <a:lnTo>
                  <a:pt x="59689" y="149860"/>
                </a:lnTo>
                <a:lnTo>
                  <a:pt x="135889" y="149860"/>
                </a:lnTo>
                <a:lnTo>
                  <a:pt x="134619" y="146050"/>
                </a:lnTo>
                <a:lnTo>
                  <a:pt x="132080" y="142240"/>
                </a:lnTo>
                <a:lnTo>
                  <a:pt x="128269" y="138430"/>
                </a:lnTo>
                <a:lnTo>
                  <a:pt x="125730" y="134620"/>
                </a:lnTo>
                <a:lnTo>
                  <a:pt x="123189" y="132080"/>
                </a:lnTo>
                <a:lnTo>
                  <a:pt x="115569" y="127000"/>
                </a:lnTo>
                <a:lnTo>
                  <a:pt x="111760" y="125730"/>
                </a:lnTo>
                <a:lnTo>
                  <a:pt x="107950" y="123190"/>
                </a:lnTo>
                <a:close/>
              </a:path>
              <a:path w="146050" h="361950">
                <a:moveTo>
                  <a:pt x="100330" y="121920"/>
                </a:moveTo>
                <a:lnTo>
                  <a:pt x="92710" y="121920"/>
                </a:lnTo>
                <a:lnTo>
                  <a:pt x="90169" y="123190"/>
                </a:lnTo>
                <a:lnTo>
                  <a:pt x="104139" y="123190"/>
                </a:lnTo>
                <a:lnTo>
                  <a:pt x="100330" y="121920"/>
                </a:lnTo>
                <a:close/>
              </a:path>
              <a:path w="146050" h="361950">
                <a:moveTo>
                  <a:pt x="140208" y="53340"/>
                </a:moveTo>
                <a:lnTo>
                  <a:pt x="74930" y="53340"/>
                </a:lnTo>
                <a:lnTo>
                  <a:pt x="76200" y="54610"/>
                </a:lnTo>
                <a:lnTo>
                  <a:pt x="77469" y="54610"/>
                </a:lnTo>
                <a:lnTo>
                  <a:pt x="77469" y="55880"/>
                </a:lnTo>
                <a:lnTo>
                  <a:pt x="80010" y="55880"/>
                </a:lnTo>
                <a:lnTo>
                  <a:pt x="80010" y="57150"/>
                </a:lnTo>
                <a:lnTo>
                  <a:pt x="81280" y="58420"/>
                </a:lnTo>
                <a:lnTo>
                  <a:pt x="82550" y="60960"/>
                </a:lnTo>
                <a:lnTo>
                  <a:pt x="82550" y="62230"/>
                </a:lnTo>
                <a:lnTo>
                  <a:pt x="83819" y="63500"/>
                </a:lnTo>
                <a:lnTo>
                  <a:pt x="83819" y="71120"/>
                </a:lnTo>
                <a:lnTo>
                  <a:pt x="85089" y="73660"/>
                </a:lnTo>
                <a:lnTo>
                  <a:pt x="85089" y="99060"/>
                </a:lnTo>
                <a:lnTo>
                  <a:pt x="146050" y="99060"/>
                </a:lnTo>
                <a:lnTo>
                  <a:pt x="146050" y="91440"/>
                </a:lnTo>
                <a:lnTo>
                  <a:pt x="144780" y="83820"/>
                </a:lnTo>
                <a:lnTo>
                  <a:pt x="144780" y="76200"/>
                </a:lnTo>
                <a:lnTo>
                  <a:pt x="140208" y="53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3526789" y="1297939"/>
            <a:ext cx="165100" cy="3810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3333750" y="3355340"/>
            <a:ext cx="45720" cy="72390"/>
          </a:xfrm>
          <a:custGeom>
            <a:avLst/>
            <a:gdLst/>
            <a:ahLst/>
            <a:cxnLst/>
            <a:rect l="l" t="t" r="r" b="b"/>
            <a:pathLst>
              <a:path w="45719" h="72389">
                <a:moveTo>
                  <a:pt x="45719" y="0"/>
                </a:moveTo>
                <a:lnTo>
                  <a:pt x="45719" y="72389"/>
                </a:lnTo>
                <a:lnTo>
                  <a:pt x="0" y="7238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3333750" y="3355340"/>
            <a:ext cx="45720" cy="72390"/>
          </a:xfrm>
          <a:custGeom>
            <a:avLst/>
            <a:gdLst/>
            <a:ahLst/>
            <a:cxnLst/>
            <a:rect l="l" t="t" r="r" b="b"/>
            <a:pathLst>
              <a:path w="45719" h="72389">
                <a:moveTo>
                  <a:pt x="45719" y="0"/>
                </a:moveTo>
                <a:lnTo>
                  <a:pt x="45719" y="72389"/>
                </a:lnTo>
                <a:lnTo>
                  <a:pt x="0" y="72389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3395979" y="3072129"/>
            <a:ext cx="143510" cy="361950"/>
          </a:xfrm>
          <a:custGeom>
            <a:avLst/>
            <a:gdLst/>
            <a:ahLst/>
            <a:cxnLst/>
            <a:rect l="l" t="t" r="r" b="b"/>
            <a:pathLst>
              <a:path w="143510" h="361950">
                <a:moveTo>
                  <a:pt x="81280" y="0"/>
                </a:moveTo>
                <a:lnTo>
                  <a:pt x="64769" y="0"/>
                </a:lnTo>
                <a:lnTo>
                  <a:pt x="59689" y="1270"/>
                </a:lnTo>
                <a:lnTo>
                  <a:pt x="53339" y="2540"/>
                </a:lnTo>
                <a:lnTo>
                  <a:pt x="43180" y="5080"/>
                </a:lnTo>
                <a:lnTo>
                  <a:pt x="38100" y="7620"/>
                </a:lnTo>
                <a:lnTo>
                  <a:pt x="33019" y="11430"/>
                </a:lnTo>
                <a:lnTo>
                  <a:pt x="29209" y="13970"/>
                </a:lnTo>
                <a:lnTo>
                  <a:pt x="21589" y="21590"/>
                </a:lnTo>
                <a:lnTo>
                  <a:pt x="17780" y="26670"/>
                </a:lnTo>
                <a:lnTo>
                  <a:pt x="15239" y="30480"/>
                </a:lnTo>
                <a:lnTo>
                  <a:pt x="11430" y="35560"/>
                </a:lnTo>
                <a:lnTo>
                  <a:pt x="10159" y="40640"/>
                </a:lnTo>
                <a:lnTo>
                  <a:pt x="7619" y="46990"/>
                </a:lnTo>
                <a:lnTo>
                  <a:pt x="6350" y="52070"/>
                </a:lnTo>
                <a:lnTo>
                  <a:pt x="5080" y="59690"/>
                </a:lnTo>
                <a:lnTo>
                  <a:pt x="3809" y="66040"/>
                </a:lnTo>
                <a:lnTo>
                  <a:pt x="2539" y="73660"/>
                </a:lnTo>
                <a:lnTo>
                  <a:pt x="1269" y="82550"/>
                </a:lnTo>
                <a:lnTo>
                  <a:pt x="1269" y="91440"/>
                </a:lnTo>
                <a:lnTo>
                  <a:pt x="0" y="101600"/>
                </a:lnTo>
                <a:lnTo>
                  <a:pt x="0" y="262890"/>
                </a:lnTo>
                <a:lnTo>
                  <a:pt x="1269" y="278130"/>
                </a:lnTo>
                <a:lnTo>
                  <a:pt x="1269" y="290830"/>
                </a:lnTo>
                <a:lnTo>
                  <a:pt x="3809" y="295910"/>
                </a:lnTo>
                <a:lnTo>
                  <a:pt x="3809" y="299720"/>
                </a:lnTo>
                <a:lnTo>
                  <a:pt x="5080" y="303530"/>
                </a:lnTo>
                <a:lnTo>
                  <a:pt x="6350" y="308610"/>
                </a:lnTo>
                <a:lnTo>
                  <a:pt x="10159" y="320040"/>
                </a:lnTo>
                <a:lnTo>
                  <a:pt x="12700" y="323850"/>
                </a:lnTo>
                <a:lnTo>
                  <a:pt x="13969" y="328930"/>
                </a:lnTo>
                <a:lnTo>
                  <a:pt x="16509" y="332740"/>
                </a:lnTo>
                <a:lnTo>
                  <a:pt x="17780" y="336550"/>
                </a:lnTo>
                <a:lnTo>
                  <a:pt x="20319" y="339090"/>
                </a:lnTo>
                <a:lnTo>
                  <a:pt x="22859" y="342900"/>
                </a:lnTo>
                <a:lnTo>
                  <a:pt x="25400" y="345440"/>
                </a:lnTo>
                <a:lnTo>
                  <a:pt x="29209" y="347980"/>
                </a:lnTo>
                <a:lnTo>
                  <a:pt x="31750" y="350520"/>
                </a:lnTo>
                <a:lnTo>
                  <a:pt x="35559" y="353060"/>
                </a:lnTo>
                <a:lnTo>
                  <a:pt x="43180" y="355600"/>
                </a:lnTo>
                <a:lnTo>
                  <a:pt x="46989" y="358140"/>
                </a:lnTo>
                <a:lnTo>
                  <a:pt x="50800" y="358140"/>
                </a:lnTo>
                <a:lnTo>
                  <a:pt x="55880" y="359410"/>
                </a:lnTo>
                <a:lnTo>
                  <a:pt x="59689" y="360680"/>
                </a:lnTo>
                <a:lnTo>
                  <a:pt x="64769" y="361950"/>
                </a:lnTo>
                <a:lnTo>
                  <a:pt x="83819" y="361950"/>
                </a:lnTo>
                <a:lnTo>
                  <a:pt x="87630" y="360680"/>
                </a:lnTo>
                <a:lnTo>
                  <a:pt x="91439" y="360680"/>
                </a:lnTo>
                <a:lnTo>
                  <a:pt x="95250" y="359410"/>
                </a:lnTo>
                <a:lnTo>
                  <a:pt x="97789" y="358140"/>
                </a:lnTo>
                <a:lnTo>
                  <a:pt x="105409" y="355600"/>
                </a:lnTo>
                <a:lnTo>
                  <a:pt x="109219" y="353060"/>
                </a:lnTo>
                <a:lnTo>
                  <a:pt x="114300" y="347980"/>
                </a:lnTo>
                <a:lnTo>
                  <a:pt x="118109" y="345440"/>
                </a:lnTo>
                <a:lnTo>
                  <a:pt x="120650" y="342900"/>
                </a:lnTo>
                <a:lnTo>
                  <a:pt x="123189" y="339090"/>
                </a:lnTo>
                <a:lnTo>
                  <a:pt x="125730" y="336550"/>
                </a:lnTo>
                <a:lnTo>
                  <a:pt x="130809" y="328930"/>
                </a:lnTo>
                <a:lnTo>
                  <a:pt x="132080" y="323850"/>
                </a:lnTo>
                <a:lnTo>
                  <a:pt x="134619" y="320040"/>
                </a:lnTo>
                <a:lnTo>
                  <a:pt x="137159" y="312420"/>
                </a:lnTo>
                <a:lnTo>
                  <a:pt x="138112" y="308610"/>
                </a:lnTo>
                <a:lnTo>
                  <a:pt x="69850" y="308610"/>
                </a:lnTo>
                <a:lnTo>
                  <a:pt x="68580" y="307340"/>
                </a:lnTo>
                <a:lnTo>
                  <a:pt x="66039" y="307340"/>
                </a:lnTo>
                <a:lnTo>
                  <a:pt x="66039" y="306070"/>
                </a:lnTo>
                <a:lnTo>
                  <a:pt x="64769" y="306070"/>
                </a:lnTo>
                <a:lnTo>
                  <a:pt x="64769" y="304800"/>
                </a:lnTo>
                <a:lnTo>
                  <a:pt x="63500" y="303530"/>
                </a:lnTo>
                <a:lnTo>
                  <a:pt x="63500" y="302260"/>
                </a:lnTo>
                <a:lnTo>
                  <a:pt x="62230" y="300990"/>
                </a:lnTo>
                <a:lnTo>
                  <a:pt x="62230" y="297180"/>
                </a:lnTo>
                <a:lnTo>
                  <a:pt x="60959" y="293370"/>
                </a:lnTo>
                <a:lnTo>
                  <a:pt x="60959" y="69850"/>
                </a:lnTo>
                <a:lnTo>
                  <a:pt x="62230" y="66040"/>
                </a:lnTo>
                <a:lnTo>
                  <a:pt x="62230" y="62230"/>
                </a:lnTo>
                <a:lnTo>
                  <a:pt x="63500" y="60960"/>
                </a:lnTo>
                <a:lnTo>
                  <a:pt x="63500" y="58420"/>
                </a:lnTo>
                <a:lnTo>
                  <a:pt x="68580" y="53340"/>
                </a:lnTo>
                <a:lnTo>
                  <a:pt x="138430" y="53340"/>
                </a:lnTo>
                <a:lnTo>
                  <a:pt x="135889" y="45720"/>
                </a:lnTo>
                <a:lnTo>
                  <a:pt x="133350" y="41910"/>
                </a:lnTo>
                <a:lnTo>
                  <a:pt x="132080" y="38100"/>
                </a:lnTo>
                <a:lnTo>
                  <a:pt x="129539" y="34290"/>
                </a:lnTo>
                <a:lnTo>
                  <a:pt x="128269" y="30480"/>
                </a:lnTo>
                <a:lnTo>
                  <a:pt x="125730" y="27940"/>
                </a:lnTo>
                <a:lnTo>
                  <a:pt x="123189" y="24130"/>
                </a:lnTo>
                <a:lnTo>
                  <a:pt x="120650" y="21590"/>
                </a:lnTo>
                <a:lnTo>
                  <a:pt x="116839" y="19050"/>
                </a:lnTo>
                <a:lnTo>
                  <a:pt x="114300" y="15240"/>
                </a:lnTo>
                <a:lnTo>
                  <a:pt x="102869" y="7620"/>
                </a:lnTo>
                <a:lnTo>
                  <a:pt x="97789" y="5080"/>
                </a:lnTo>
                <a:lnTo>
                  <a:pt x="90169" y="2540"/>
                </a:lnTo>
                <a:lnTo>
                  <a:pt x="85089" y="1270"/>
                </a:lnTo>
                <a:lnTo>
                  <a:pt x="81280" y="0"/>
                </a:lnTo>
                <a:close/>
              </a:path>
              <a:path w="143510" h="361950">
                <a:moveTo>
                  <a:pt x="138430" y="53340"/>
                </a:moveTo>
                <a:lnTo>
                  <a:pt x="76200" y="53340"/>
                </a:lnTo>
                <a:lnTo>
                  <a:pt x="76200" y="54610"/>
                </a:lnTo>
                <a:lnTo>
                  <a:pt x="77469" y="54610"/>
                </a:lnTo>
                <a:lnTo>
                  <a:pt x="78739" y="55880"/>
                </a:lnTo>
                <a:lnTo>
                  <a:pt x="78739" y="57150"/>
                </a:lnTo>
                <a:lnTo>
                  <a:pt x="80009" y="57150"/>
                </a:lnTo>
                <a:lnTo>
                  <a:pt x="80009" y="58420"/>
                </a:lnTo>
                <a:lnTo>
                  <a:pt x="81280" y="59690"/>
                </a:lnTo>
                <a:lnTo>
                  <a:pt x="81280" y="64770"/>
                </a:lnTo>
                <a:lnTo>
                  <a:pt x="82550" y="68580"/>
                </a:lnTo>
                <a:lnTo>
                  <a:pt x="82550" y="293370"/>
                </a:lnTo>
                <a:lnTo>
                  <a:pt x="81280" y="295910"/>
                </a:lnTo>
                <a:lnTo>
                  <a:pt x="81280" y="302260"/>
                </a:lnTo>
                <a:lnTo>
                  <a:pt x="80009" y="302260"/>
                </a:lnTo>
                <a:lnTo>
                  <a:pt x="80009" y="303530"/>
                </a:lnTo>
                <a:lnTo>
                  <a:pt x="78739" y="304800"/>
                </a:lnTo>
                <a:lnTo>
                  <a:pt x="78739" y="306070"/>
                </a:lnTo>
                <a:lnTo>
                  <a:pt x="77469" y="306070"/>
                </a:lnTo>
                <a:lnTo>
                  <a:pt x="77469" y="307340"/>
                </a:lnTo>
                <a:lnTo>
                  <a:pt x="74930" y="307340"/>
                </a:lnTo>
                <a:lnTo>
                  <a:pt x="73659" y="308610"/>
                </a:lnTo>
                <a:lnTo>
                  <a:pt x="138112" y="308610"/>
                </a:lnTo>
                <a:lnTo>
                  <a:pt x="138430" y="307340"/>
                </a:lnTo>
                <a:lnTo>
                  <a:pt x="139700" y="303530"/>
                </a:lnTo>
                <a:lnTo>
                  <a:pt x="140969" y="298450"/>
                </a:lnTo>
                <a:lnTo>
                  <a:pt x="140969" y="293370"/>
                </a:lnTo>
                <a:lnTo>
                  <a:pt x="142239" y="288290"/>
                </a:lnTo>
                <a:lnTo>
                  <a:pt x="142239" y="274320"/>
                </a:lnTo>
                <a:lnTo>
                  <a:pt x="143509" y="259080"/>
                </a:lnTo>
                <a:lnTo>
                  <a:pt x="143509" y="105410"/>
                </a:lnTo>
                <a:lnTo>
                  <a:pt x="142345" y="91440"/>
                </a:lnTo>
                <a:lnTo>
                  <a:pt x="142239" y="76200"/>
                </a:lnTo>
                <a:lnTo>
                  <a:pt x="140969" y="71120"/>
                </a:lnTo>
                <a:lnTo>
                  <a:pt x="140969" y="67310"/>
                </a:lnTo>
                <a:lnTo>
                  <a:pt x="139700" y="62230"/>
                </a:lnTo>
                <a:lnTo>
                  <a:pt x="138430" y="58420"/>
                </a:lnTo>
                <a:lnTo>
                  <a:pt x="138430" y="53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3387089" y="3061971"/>
            <a:ext cx="162560" cy="38226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3561079" y="3072129"/>
            <a:ext cx="144780" cy="361950"/>
          </a:xfrm>
          <a:custGeom>
            <a:avLst/>
            <a:gdLst/>
            <a:ahLst/>
            <a:cxnLst/>
            <a:rect l="l" t="t" r="r" b="b"/>
            <a:pathLst>
              <a:path w="144780" h="361950">
                <a:moveTo>
                  <a:pt x="81280" y="0"/>
                </a:moveTo>
                <a:lnTo>
                  <a:pt x="62230" y="0"/>
                </a:lnTo>
                <a:lnTo>
                  <a:pt x="54609" y="1270"/>
                </a:lnTo>
                <a:lnTo>
                  <a:pt x="48259" y="2540"/>
                </a:lnTo>
                <a:lnTo>
                  <a:pt x="40639" y="5080"/>
                </a:lnTo>
                <a:lnTo>
                  <a:pt x="34289" y="8890"/>
                </a:lnTo>
                <a:lnTo>
                  <a:pt x="29209" y="11430"/>
                </a:lnTo>
                <a:lnTo>
                  <a:pt x="19050" y="21590"/>
                </a:lnTo>
                <a:lnTo>
                  <a:pt x="16509" y="25400"/>
                </a:lnTo>
                <a:lnTo>
                  <a:pt x="15239" y="27940"/>
                </a:lnTo>
                <a:lnTo>
                  <a:pt x="12700" y="31750"/>
                </a:lnTo>
                <a:lnTo>
                  <a:pt x="11430" y="34290"/>
                </a:lnTo>
                <a:lnTo>
                  <a:pt x="8889" y="41910"/>
                </a:lnTo>
                <a:lnTo>
                  <a:pt x="7619" y="46990"/>
                </a:lnTo>
                <a:lnTo>
                  <a:pt x="5080" y="54610"/>
                </a:lnTo>
                <a:lnTo>
                  <a:pt x="3809" y="59690"/>
                </a:lnTo>
                <a:lnTo>
                  <a:pt x="2539" y="68580"/>
                </a:lnTo>
                <a:lnTo>
                  <a:pt x="2539" y="78740"/>
                </a:lnTo>
                <a:lnTo>
                  <a:pt x="1269" y="90170"/>
                </a:lnTo>
                <a:lnTo>
                  <a:pt x="1269" y="96520"/>
                </a:lnTo>
                <a:lnTo>
                  <a:pt x="2539" y="102870"/>
                </a:lnTo>
                <a:lnTo>
                  <a:pt x="2539" y="114300"/>
                </a:lnTo>
                <a:lnTo>
                  <a:pt x="5080" y="124460"/>
                </a:lnTo>
                <a:lnTo>
                  <a:pt x="6350" y="128270"/>
                </a:lnTo>
                <a:lnTo>
                  <a:pt x="7619" y="133350"/>
                </a:lnTo>
                <a:lnTo>
                  <a:pt x="10159" y="140970"/>
                </a:lnTo>
                <a:lnTo>
                  <a:pt x="11430" y="143510"/>
                </a:lnTo>
                <a:lnTo>
                  <a:pt x="13969" y="147320"/>
                </a:lnTo>
                <a:lnTo>
                  <a:pt x="16509" y="149860"/>
                </a:lnTo>
                <a:lnTo>
                  <a:pt x="19050" y="153670"/>
                </a:lnTo>
                <a:lnTo>
                  <a:pt x="21589" y="156210"/>
                </a:lnTo>
                <a:lnTo>
                  <a:pt x="24130" y="157480"/>
                </a:lnTo>
                <a:lnTo>
                  <a:pt x="20319" y="161290"/>
                </a:lnTo>
                <a:lnTo>
                  <a:pt x="15239" y="165100"/>
                </a:lnTo>
                <a:lnTo>
                  <a:pt x="13969" y="167640"/>
                </a:lnTo>
                <a:lnTo>
                  <a:pt x="12700" y="168910"/>
                </a:lnTo>
                <a:lnTo>
                  <a:pt x="5080" y="184150"/>
                </a:lnTo>
                <a:lnTo>
                  <a:pt x="5080" y="186690"/>
                </a:lnTo>
                <a:lnTo>
                  <a:pt x="2539" y="191770"/>
                </a:lnTo>
                <a:lnTo>
                  <a:pt x="2539" y="200660"/>
                </a:lnTo>
                <a:lnTo>
                  <a:pt x="1269" y="207010"/>
                </a:lnTo>
                <a:lnTo>
                  <a:pt x="0" y="220980"/>
                </a:lnTo>
                <a:lnTo>
                  <a:pt x="0" y="280670"/>
                </a:lnTo>
                <a:lnTo>
                  <a:pt x="1269" y="290830"/>
                </a:lnTo>
                <a:lnTo>
                  <a:pt x="2539" y="298450"/>
                </a:lnTo>
                <a:lnTo>
                  <a:pt x="2539" y="306070"/>
                </a:lnTo>
                <a:lnTo>
                  <a:pt x="5080" y="312420"/>
                </a:lnTo>
                <a:lnTo>
                  <a:pt x="5080" y="314960"/>
                </a:lnTo>
                <a:lnTo>
                  <a:pt x="6350" y="317500"/>
                </a:lnTo>
                <a:lnTo>
                  <a:pt x="7619" y="322580"/>
                </a:lnTo>
                <a:lnTo>
                  <a:pt x="10159" y="326390"/>
                </a:lnTo>
                <a:lnTo>
                  <a:pt x="12700" y="331470"/>
                </a:lnTo>
                <a:lnTo>
                  <a:pt x="15239" y="335280"/>
                </a:lnTo>
                <a:lnTo>
                  <a:pt x="19050" y="339090"/>
                </a:lnTo>
                <a:lnTo>
                  <a:pt x="21589" y="342900"/>
                </a:lnTo>
                <a:lnTo>
                  <a:pt x="25400" y="346710"/>
                </a:lnTo>
                <a:lnTo>
                  <a:pt x="29209" y="349250"/>
                </a:lnTo>
                <a:lnTo>
                  <a:pt x="33019" y="353060"/>
                </a:lnTo>
                <a:lnTo>
                  <a:pt x="36830" y="355600"/>
                </a:lnTo>
                <a:lnTo>
                  <a:pt x="43180" y="356870"/>
                </a:lnTo>
                <a:lnTo>
                  <a:pt x="48259" y="358140"/>
                </a:lnTo>
                <a:lnTo>
                  <a:pt x="53339" y="360680"/>
                </a:lnTo>
                <a:lnTo>
                  <a:pt x="58419" y="361950"/>
                </a:lnTo>
                <a:lnTo>
                  <a:pt x="85089" y="361950"/>
                </a:lnTo>
                <a:lnTo>
                  <a:pt x="91439" y="360680"/>
                </a:lnTo>
                <a:lnTo>
                  <a:pt x="96519" y="358140"/>
                </a:lnTo>
                <a:lnTo>
                  <a:pt x="101600" y="356870"/>
                </a:lnTo>
                <a:lnTo>
                  <a:pt x="107950" y="355600"/>
                </a:lnTo>
                <a:lnTo>
                  <a:pt x="111759" y="353060"/>
                </a:lnTo>
                <a:lnTo>
                  <a:pt x="115569" y="349250"/>
                </a:lnTo>
                <a:lnTo>
                  <a:pt x="120650" y="345440"/>
                </a:lnTo>
                <a:lnTo>
                  <a:pt x="124459" y="342900"/>
                </a:lnTo>
                <a:lnTo>
                  <a:pt x="127000" y="339090"/>
                </a:lnTo>
                <a:lnTo>
                  <a:pt x="129539" y="334010"/>
                </a:lnTo>
                <a:lnTo>
                  <a:pt x="133350" y="330200"/>
                </a:lnTo>
                <a:lnTo>
                  <a:pt x="134619" y="326390"/>
                </a:lnTo>
                <a:lnTo>
                  <a:pt x="137159" y="321310"/>
                </a:lnTo>
                <a:lnTo>
                  <a:pt x="139700" y="311150"/>
                </a:lnTo>
                <a:lnTo>
                  <a:pt x="140207" y="308610"/>
                </a:lnTo>
                <a:lnTo>
                  <a:pt x="69850" y="308610"/>
                </a:lnTo>
                <a:lnTo>
                  <a:pt x="69850" y="307340"/>
                </a:lnTo>
                <a:lnTo>
                  <a:pt x="67309" y="307340"/>
                </a:lnTo>
                <a:lnTo>
                  <a:pt x="64769" y="304800"/>
                </a:lnTo>
                <a:lnTo>
                  <a:pt x="64769" y="303530"/>
                </a:lnTo>
                <a:lnTo>
                  <a:pt x="63500" y="303530"/>
                </a:lnTo>
                <a:lnTo>
                  <a:pt x="63500" y="302260"/>
                </a:lnTo>
                <a:lnTo>
                  <a:pt x="62230" y="300990"/>
                </a:lnTo>
                <a:lnTo>
                  <a:pt x="62230" y="298450"/>
                </a:lnTo>
                <a:lnTo>
                  <a:pt x="60959" y="294640"/>
                </a:lnTo>
                <a:lnTo>
                  <a:pt x="60959" y="283210"/>
                </a:lnTo>
                <a:lnTo>
                  <a:pt x="59689" y="273050"/>
                </a:lnTo>
                <a:lnTo>
                  <a:pt x="59689" y="218440"/>
                </a:lnTo>
                <a:lnTo>
                  <a:pt x="60959" y="214630"/>
                </a:lnTo>
                <a:lnTo>
                  <a:pt x="60959" y="207010"/>
                </a:lnTo>
                <a:lnTo>
                  <a:pt x="62230" y="204470"/>
                </a:lnTo>
                <a:lnTo>
                  <a:pt x="62230" y="200660"/>
                </a:lnTo>
                <a:lnTo>
                  <a:pt x="63500" y="200660"/>
                </a:lnTo>
                <a:lnTo>
                  <a:pt x="63500" y="198120"/>
                </a:lnTo>
                <a:lnTo>
                  <a:pt x="64769" y="198120"/>
                </a:lnTo>
                <a:lnTo>
                  <a:pt x="64769" y="196850"/>
                </a:lnTo>
                <a:lnTo>
                  <a:pt x="66039" y="196850"/>
                </a:lnTo>
                <a:lnTo>
                  <a:pt x="66039" y="195580"/>
                </a:lnTo>
                <a:lnTo>
                  <a:pt x="67309" y="195580"/>
                </a:lnTo>
                <a:lnTo>
                  <a:pt x="68580" y="194310"/>
                </a:lnTo>
                <a:lnTo>
                  <a:pt x="140334" y="194310"/>
                </a:lnTo>
                <a:lnTo>
                  <a:pt x="139700" y="190500"/>
                </a:lnTo>
                <a:lnTo>
                  <a:pt x="139700" y="187960"/>
                </a:lnTo>
                <a:lnTo>
                  <a:pt x="137159" y="182880"/>
                </a:lnTo>
                <a:lnTo>
                  <a:pt x="137159" y="180340"/>
                </a:lnTo>
                <a:lnTo>
                  <a:pt x="134619" y="176530"/>
                </a:lnTo>
                <a:lnTo>
                  <a:pt x="133350" y="173990"/>
                </a:lnTo>
                <a:lnTo>
                  <a:pt x="130809" y="170180"/>
                </a:lnTo>
                <a:lnTo>
                  <a:pt x="123189" y="162560"/>
                </a:lnTo>
                <a:lnTo>
                  <a:pt x="115569" y="157480"/>
                </a:lnTo>
                <a:lnTo>
                  <a:pt x="120650" y="154940"/>
                </a:lnTo>
                <a:lnTo>
                  <a:pt x="123189" y="151130"/>
                </a:lnTo>
                <a:lnTo>
                  <a:pt x="127000" y="148590"/>
                </a:lnTo>
                <a:lnTo>
                  <a:pt x="129539" y="146050"/>
                </a:lnTo>
                <a:lnTo>
                  <a:pt x="132080" y="142240"/>
                </a:lnTo>
                <a:lnTo>
                  <a:pt x="134619" y="139700"/>
                </a:lnTo>
                <a:lnTo>
                  <a:pt x="135466" y="137160"/>
                </a:lnTo>
                <a:lnTo>
                  <a:pt x="68580" y="137160"/>
                </a:lnTo>
                <a:lnTo>
                  <a:pt x="68580" y="135890"/>
                </a:lnTo>
                <a:lnTo>
                  <a:pt x="67309" y="135890"/>
                </a:lnTo>
                <a:lnTo>
                  <a:pt x="64769" y="133350"/>
                </a:lnTo>
                <a:lnTo>
                  <a:pt x="64769" y="130810"/>
                </a:lnTo>
                <a:lnTo>
                  <a:pt x="63500" y="130810"/>
                </a:lnTo>
                <a:lnTo>
                  <a:pt x="63500" y="129540"/>
                </a:lnTo>
                <a:lnTo>
                  <a:pt x="62230" y="128270"/>
                </a:lnTo>
                <a:lnTo>
                  <a:pt x="62230" y="119380"/>
                </a:lnTo>
                <a:lnTo>
                  <a:pt x="60959" y="116840"/>
                </a:lnTo>
                <a:lnTo>
                  <a:pt x="60959" y="74930"/>
                </a:lnTo>
                <a:lnTo>
                  <a:pt x="62230" y="71120"/>
                </a:lnTo>
                <a:lnTo>
                  <a:pt x="62230" y="63500"/>
                </a:lnTo>
                <a:lnTo>
                  <a:pt x="63500" y="60960"/>
                </a:lnTo>
                <a:lnTo>
                  <a:pt x="63500" y="59690"/>
                </a:lnTo>
                <a:lnTo>
                  <a:pt x="64769" y="58420"/>
                </a:lnTo>
                <a:lnTo>
                  <a:pt x="64769" y="57150"/>
                </a:lnTo>
                <a:lnTo>
                  <a:pt x="66039" y="55880"/>
                </a:lnTo>
                <a:lnTo>
                  <a:pt x="66039" y="54610"/>
                </a:lnTo>
                <a:lnTo>
                  <a:pt x="67309" y="54610"/>
                </a:lnTo>
                <a:lnTo>
                  <a:pt x="68580" y="53340"/>
                </a:lnTo>
                <a:lnTo>
                  <a:pt x="138611" y="53340"/>
                </a:lnTo>
                <a:lnTo>
                  <a:pt x="138430" y="52070"/>
                </a:lnTo>
                <a:lnTo>
                  <a:pt x="132080" y="33020"/>
                </a:lnTo>
                <a:lnTo>
                  <a:pt x="130809" y="30480"/>
                </a:lnTo>
                <a:lnTo>
                  <a:pt x="128269" y="26670"/>
                </a:lnTo>
                <a:lnTo>
                  <a:pt x="127000" y="24130"/>
                </a:lnTo>
                <a:lnTo>
                  <a:pt x="124459" y="21590"/>
                </a:lnTo>
                <a:lnTo>
                  <a:pt x="123189" y="17780"/>
                </a:lnTo>
                <a:lnTo>
                  <a:pt x="118109" y="12700"/>
                </a:lnTo>
                <a:lnTo>
                  <a:pt x="114300" y="11430"/>
                </a:lnTo>
                <a:lnTo>
                  <a:pt x="111759" y="8890"/>
                </a:lnTo>
                <a:lnTo>
                  <a:pt x="109219" y="7620"/>
                </a:lnTo>
                <a:lnTo>
                  <a:pt x="105409" y="5080"/>
                </a:lnTo>
                <a:lnTo>
                  <a:pt x="97789" y="2540"/>
                </a:lnTo>
                <a:lnTo>
                  <a:pt x="90169" y="1270"/>
                </a:lnTo>
                <a:lnTo>
                  <a:pt x="81280" y="0"/>
                </a:lnTo>
                <a:close/>
              </a:path>
              <a:path w="144780" h="361950">
                <a:moveTo>
                  <a:pt x="140334" y="194310"/>
                </a:moveTo>
                <a:lnTo>
                  <a:pt x="76200" y="194310"/>
                </a:lnTo>
                <a:lnTo>
                  <a:pt x="76200" y="195580"/>
                </a:lnTo>
                <a:lnTo>
                  <a:pt x="77469" y="195580"/>
                </a:lnTo>
                <a:lnTo>
                  <a:pt x="77469" y="196850"/>
                </a:lnTo>
                <a:lnTo>
                  <a:pt x="78739" y="196850"/>
                </a:lnTo>
                <a:lnTo>
                  <a:pt x="78739" y="198120"/>
                </a:lnTo>
                <a:lnTo>
                  <a:pt x="81280" y="200660"/>
                </a:lnTo>
                <a:lnTo>
                  <a:pt x="81280" y="204470"/>
                </a:lnTo>
                <a:lnTo>
                  <a:pt x="82550" y="207010"/>
                </a:lnTo>
                <a:lnTo>
                  <a:pt x="82550" y="210820"/>
                </a:lnTo>
                <a:lnTo>
                  <a:pt x="83819" y="214630"/>
                </a:lnTo>
                <a:lnTo>
                  <a:pt x="83819" y="287020"/>
                </a:lnTo>
                <a:lnTo>
                  <a:pt x="82550" y="290830"/>
                </a:lnTo>
                <a:lnTo>
                  <a:pt x="82550" y="297180"/>
                </a:lnTo>
                <a:lnTo>
                  <a:pt x="81280" y="299720"/>
                </a:lnTo>
                <a:lnTo>
                  <a:pt x="81280" y="302260"/>
                </a:lnTo>
                <a:lnTo>
                  <a:pt x="78739" y="304800"/>
                </a:lnTo>
                <a:lnTo>
                  <a:pt x="78739" y="306070"/>
                </a:lnTo>
                <a:lnTo>
                  <a:pt x="77469" y="307340"/>
                </a:lnTo>
                <a:lnTo>
                  <a:pt x="74930" y="307340"/>
                </a:lnTo>
                <a:lnTo>
                  <a:pt x="74930" y="308610"/>
                </a:lnTo>
                <a:lnTo>
                  <a:pt x="140207" y="308610"/>
                </a:lnTo>
                <a:lnTo>
                  <a:pt x="142239" y="298450"/>
                </a:lnTo>
                <a:lnTo>
                  <a:pt x="142239" y="290830"/>
                </a:lnTo>
                <a:lnTo>
                  <a:pt x="143509" y="283210"/>
                </a:lnTo>
                <a:lnTo>
                  <a:pt x="143589" y="273050"/>
                </a:lnTo>
                <a:lnTo>
                  <a:pt x="144780" y="254000"/>
                </a:lnTo>
                <a:lnTo>
                  <a:pt x="143509" y="227330"/>
                </a:lnTo>
                <a:lnTo>
                  <a:pt x="143509" y="215900"/>
                </a:lnTo>
                <a:lnTo>
                  <a:pt x="140969" y="198120"/>
                </a:lnTo>
                <a:lnTo>
                  <a:pt x="140334" y="194310"/>
                </a:lnTo>
                <a:close/>
              </a:path>
              <a:path w="144780" h="361950">
                <a:moveTo>
                  <a:pt x="138611" y="53340"/>
                </a:moveTo>
                <a:lnTo>
                  <a:pt x="74930" y="53340"/>
                </a:lnTo>
                <a:lnTo>
                  <a:pt x="76200" y="54610"/>
                </a:lnTo>
                <a:lnTo>
                  <a:pt x="77469" y="54610"/>
                </a:lnTo>
                <a:lnTo>
                  <a:pt x="77469" y="55880"/>
                </a:lnTo>
                <a:lnTo>
                  <a:pt x="78739" y="57150"/>
                </a:lnTo>
                <a:lnTo>
                  <a:pt x="78739" y="58420"/>
                </a:lnTo>
                <a:lnTo>
                  <a:pt x="80009" y="59690"/>
                </a:lnTo>
                <a:lnTo>
                  <a:pt x="80009" y="60960"/>
                </a:lnTo>
                <a:lnTo>
                  <a:pt x="81280" y="62230"/>
                </a:lnTo>
                <a:lnTo>
                  <a:pt x="81280" y="71120"/>
                </a:lnTo>
                <a:lnTo>
                  <a:pt x="82550" y="74930"/>
                </a:lnTo>
                <a:lnTo>
                  <a:pt x="82550" y="115570"/>
                </a:lnTo>
                <a:lnTo>
                  <a:pt x="81280" y="118110"/>
                </a:lnTo>
                <a:lnTo>
                  <a:pt x="81280" y="129540"/>
                </a:lnTo>
                <a:lnTo>
                  <a:pt x="78739" y="132080"/>
                </a:lnTo>
                <a:lnTo>
                  <a:pt x="78739" y="134620"/>
                </a:lnTo>
                <a:lnTo>
                  <a:pt x="77469" y="134620"/>
                </a:lnTo>
                <a:lnTo>
                  <a:pt x="77469" y="135890"/>
                </a:lnTo>
                <a:lnTo>
                  <a:pt x="76200" y="135890"/>
                </a:lnTo>
                <a:lnTo>
                  <a:pt x="74930" y="137160"/>
                </a:lnTo>
                <a:lnTo>
                  <a:pt x="135466" y="137160"/>
                </a:lnTo>
                <a:lnTo>
                  <a:pt x="135889" y="135890"/>
                </a:lnTo>
                <a:lnTo>
                  <a:pt x="135889" y="134620"/>
                </a:lnTo>
                <a:lnTo>
                  <a:pt x="137159" y="133350"/>
                </a:lnTo>
                <a:lnTo>
                  <a:pt x="137159" y="130810"/>
                </a:lnTo>
                <a:lnTo>
                  <a:pt x="138430" y="129540"/>
                </a:lnTo>
                <a:lnTo>
                  <a:pt x="139700" y="125730"/>
                </a:lnTo>
                <a:lnTo>
                  <a:pt x="139700" y="120650"/>
                </a:lnTo>
                <a:lnTo>
                  <a:pt x="140969" y="116840"/>
                </a:lnTo>
                <a:lnTo>
                  <a:pt x="140969" y="110490"/>
                </a:lnTo>
                <a:lnTo>
                  <a:pt x="142239" y="105410"/>
                </a:lnTo>
                <a:lnTo>
                  <a:pt x="142239" y="81280"/>
                </a:lnTo>
                <a:lnTo>
                  <a:pt x="139700" y="60960"/>
                </a:lnTo>
                <a:lnTo>
                  <a:pt x="138611" y="53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3550920" y="3061971"/>
            <a:ext cx="163830" cy="38226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3335020" y="4239259"/>
            <a:ext cx="45720" cy="69850"/>
          </a:xfrm>
          <a:custGeom>
            <a:avLst/>
            <a:gdLst/>
            <a:ahLst/>
            <a:cxnLst/>
            <a:rect l="l" t="t" r="r" b="b"/>
            <a:pathLst>
              <a:path w="45719" h="69850">
                <a:moveTo>
                  <a:pt x="45719" y="0"/>
                </a:moveTo>
                <a:lnTo>
                  <a:pt x="45719" y="69850"/>
                </a:lnTo>
                <a:lnTo>
                  <a:pt x="0" y="69850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3335020" y="4239259"/>
            <a:ext cx="45720" cy="69850"/>
          </a:xfrm>
          <a:custGeom>
            <a:avLst/>
            <a:gdLst/>
            <a:ahLst/>
            <a:cxnLst/>
            <a:rect l="l" t="t" r="r" b="b"/>
            <a:pathLst>
              <a:path w="45719" h="69850">
                <a:moveTo>
                  <a:pt x="45719" y="0"/>
                </a:moveTo>
                <a:lnTo>
                  <a:pt x="45719" y="69850"/>
                </a:lnTo>
                <a:lnTo>
                  <a:pt x="0" y="69850"/>
                </a:lnTo>
                <a:lnTo>
                  <a:pt x="0" y="0"/>
                </a:lnTo>
                <a:lnTo>
                  <a:pt x="4571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3397250" y="3954779"/>
            <a:ext cx="143510" cy="361950"/>
          </a:xfrm>
          <a:custGeom>
            <a:avLst/>
            <a:gdLst/>
            <a:ahLst/>
            <a:cxnLst/>
            <a:rect l="l" t="t" r="r" b="b"/>
            <a:pathLst>
              <a:path w="143510" h="361950">
                <a:moveTo>
                  <a:pt x="83819" y="360680"/>
                </a:moveTo>
                <a:lnTo>
                  <a:pt x="64769" y="360680"/>
                </a:lnTo>
                <a:lnTo>
                  <a:pt x="69850" y="361950"/>
                </a:lnTo>
                <a:lnTo>
                  <a:pt x="80010" y="361950"/>
                </a:lnTo>
                <a:lnTo>
                  <a:pt x="83819" y="360680"/>
                </a:lnTo>
                <a:close/>
              </a:path>
              <a:path w="143510" h="361950">
                <a:moveTo>
                  <a:pt x="80010" y="0"/>
                </a:moveTo>
                <a:lnTo>
                  <a:pt x="58419" y="0"/>
                </a:lnTo>
                <a:lnTo>
                  <a:pt x="48260" y="2540"/>
                </a:lnTo>
                <a:lnTo>
                  <a:pt x="33019" y="10160"/>
                </a:lnTo>
                <a:lnTo>
                  <a:pt x="29210" y="13970"/>
                </a:lnTo>
                <a:lnTo>
                  <a:pt x="24130" y="17780"/>
                </a:lnTo>
                <a:lnTo>
                  <a:pt x="21589" y="21590"/>
                </a:lnTo>
                <a:lnTo>
                  <a:pt x="17780" y="26670"/>
                </a:lnTo>
                <a:lnTo>
                  <a:pt x="15239" y="30480"/>
                </a:lnTo>
                <a:lnTo>
                  <a:pt x="11430" y="35560"/>
                </a:lnTo>
                <a:lnTo>
                  <a:pt x="10160" y="40640"/>
                </a:lnTo>
                <a:lnTo>
                  <a:pt x="7619" y="46990"/>
                </a:lnTo>
                <a:lnTo>
                  <a:pt x="6350" y="52070"/>
                </a:lnTo>
                <a:lnTo>
                  <a:pt x="5080" y="58420"/>
                </a:lnTo>
                <a:lnTo>
                  <a:pt x="2539" y="73660"/>
                </a:lnTo>
                <a:lnTo>
                  <a:pt x="0" y="91440"/>
                </a:lnTo>
                <a:lnTo>
                  <a:pt x="0" y="278130"/>
                </a:lnTo>
                <a:lnTo>
                  <a:pt x="1269" y="284480"/>
                </a:lnTo>
                <a:lnTo>
                  <a:pt x="2539" y="289560"/>
                </a:lnTo>
                <a:lnTo>
                  <a:pt x="2539" y="295910"/>
                </a:lnTo>
                <a:lnTo>
                  <a:pt x="5080" y="303530"/>
                </a:lnTo>
                <a:lnTo>
                  <a:pt x="6350" y="308610"/>
                </a:lnTo>
                <a:lnTo>
                  <a:pt x="10160" y="320040"/>
                </a:lnTo>
                <a:lnTo>
                  <a:pt x="12700" y="323850"/>
                </a:lnTo>
                <a:lnTo>
                  <a:pt x="13969" y="327660"/>
                </a:lnTo>
                <a:lnTo>
                  <a:pt x="16510" y="331470"/>
                </a:lnTo>
                <a:lnTo>
                  <a:pt x="17780" y="335280"/>
                </a:lnTo>
                <a:lnTo>
                  <a:pt x="20319" y="339090"/>
                </a:lnTo>
                <a:lnTo>
                  <a:pt x="22860" y="341630"/>
                </a:lnTo>
                <a:lnTo>
                  <a:pt x="25400" y="345440"/>
                </a:lnTo>
                <a:lnTo>
                  <a:pt x="29210" y="347980"/>
                </a:lnTo>
                <a:lnTo>
                  <a:pt x="31750" y="350520"/>
                </a:lnTo>
                <a:lnTo>
                  <a:pt x="35560" y="351790"/>
                </a:lnTo>
                <a:lnTo>
                  <a:pt x="38100" y="354330"/>
                </a:lnTo>
                <a:lnTo>
                  <a:pt x="43180" y="355600"/>
                </a:lnTo>
                <a:lnTo>
                  <a:pt x="50800" y="358140"/>
                </a:lnTo>
                <a:lnTo>
                  <a:pt x="55880" y="359410"/>
                </a:lnTo>
                <a:lnTo>
                  <a:pt x="59689" y="360680"/>
                </a:lnTo>
                <a:lnTo>
                  <a:pt x="91439" y="360680"/>
                </a:lnTo>
                <a:lnTo>
                  <a:pt x="95250" y="359410"/>
                </a:lnTo>
                <a:lnTo>
                  <a:pt x="97789" y="358140"/>
                </a:lnTo>
                <a:lnTo>
                  <a:pt x="101600" y="355600"/>
                </a:lnTo>
                <a:lnTo>
                  <a:pt x="105410" y="354330"/>
                </a:lnTo>
                <a:lnTo>
                  <a:pt x="107950" y="353060"/>
                </a:lnTo>
                <a:lnTo>
                  <a:pt x="111760" y="350520"/>
                </a:lnTo>
                <a:lnTo>
                  <a:pt x="114300" y="347980"/>
                </a:lnTo>
                <a:lnTo>
                  <a:pt x="118110" y="345440"/>
                </a:lnTo>
                <a:lnTo>
                  <a:pt x="120650" y="342900"/>
                </a:lnTo>
                <a:lnTo>
                  <a:pt x="130810" y="327660"/>
                </a:lnTo>
                <a:lnTo>
                  <a:pt x="132080" y="323850"/>
                </a:lnTo>
                <a:lnTo>
                  <a:pt x="134619" y="320040"/>
                </a:lnTo>
                <a:lnTo>
                  <a:pt x="137160" y="312420"/>
                </a:lnTo>
                <a:lnTo>
                  <a:pt x="138112" y="308610"/>
                </a:lnTo>
                <a:lnTo>
                  <a:pt x="69850" y="308610"/>
                </a:lnTo>
                <a:lnTo>
                  <a:pt x="68580" y="307340"/>
                </a:lnTo>
                <a:lnTo>
                  <a:pt x="67310" y="307340"/>
                </a:lnTo>
                <a:lnTo>
                  <a:pt x="66039" y="306070"/>
                </a:lnTo>
                <a:lnTo>
                  <a:pt x="64769" y="306070"/>
                </a:lnTo>
                <a:lnTo>
                  <a:pt x="64769" y="304800"/>
                </a:lnTo>
                <a:lnTo>
                  <a:pt x="63500" y="303530"/>
                </a:lnTo>
                <a:lnTo>
                  <a:pt x="63500" y="302260"/>
                </a:lnTo>
                <a:lnTo>
                  <a:pt x="62230" y="302260"/>
                </a:lnTo>
                <a:lnTo>
                  <a:pt x="62230" y="297180"/>
                </a:lnTo>
                <a:lnTo>
                  <a:pt x="60960" y="293370"/>
                </a:lnTo>
                <a:lnTo>
                  <a:pt x="60960" y="68580"/>
                </a:lnTo>
                <a:lnTo>
                  <a:pt x="62230" y="64770"/>
                </a:lnTo>
                <a:lnTo>
                  <a:pt x="62230" y="59690"/>
                </a:lnTo>
                <a:lnTo>
                  <a:pt x="63500" y="59690"/>
                </a:lnTo>
                <a:lnTo>
                  <a:pt x="63500" y="57150"/>
                </a:lnTo>
                <a:lnTo>
                  <a:pt x="64769" y="57150"/>
                </a:lnTo>
                <a:lnTo>
                  <a:pt x="64769" y="55880"/>
                </a:lnTo>
                <a:lnTo>
                  <a:pt x="66039" y="55880"/>
                </a:lnTo>
                <a:lnTo>
                  <a:pt x="68580" y="53340"/>
                </a:lnTo>
                <a:lnTo>
                  <a:pt x="137160" y="53340"/>
                </a:lnTo>
                <a:lnTo>
                  <a:pt x="137160" y="49530"/>
                </a:lnTo>
                <a:lnTo>
                  <a:pt x="134619" y="45720"/>
                </a:lnTo>
                <a:lnTo>
                  <a:pt x="133350" y="40640"/>
                </a:lnTo>
                <a:lnTo>
                  <a:pt x="132080" y="38100"/>
                </a:lnTo>
                <a:lnTo>
                  <a:pt x="127000" y="30480"/>
                </a:lnTo>
                <a:lnTo>
                  <a:pt x="125730" y="26670"/>
                </a:lnTo>
                <a:lnTo>
                  <a:pt x="123189" y="24130"/>
                </a:lnTo>
                <a:lnTo>
                  <a:pt x="120650" y="20320"/>
                </a:lnTo>
                <a:lnTo>
                  <a:pt x="113030" y="15240"/>
                </a:lnTo>
                <a:lnTo>
                  <a:pt x="110489" y="11430"/>
                </a:lnTo>
                <a:lnTo>
                  <a:pt x="106680" y="10160"/>
                </a:lnTo>
                <a:lnTo>
                  <a:pt x="101600" y="7620"/>
                </a:lnTo>
                <a:lnTo>
                  <a:pt x="93980" y="2540"/>
                </a:lnTo>
                <a:lnTo>
                  <a:pt x="88900" y="2540"/>
                </a:lnTo>
                <a:lnTo>
                  <a:pt x="85089" y="1270"/>
                </a:lnTo>
                <a:lnTo>
                  <a:pt x="80010" y="0"/>
                </a:lnTo>
                <a:close/>
              </a:path>
              <a:path w="143510" h="361950">
                <a:moveTo>
                  <a:pt x="137160" y="53340"/>
                </a:moveTo>
                <a:lnTo>
                  <a:pt x="76200" y="53340"/>
                </a:lnTo>
                <a:lnTo>
                  <a:pt x="76200" y="54610"/>
                </a:lnTo>
                <a:lnTo>
                  <a:pt x="77469" y="54610"/>
                </a:lnTo>
                <a:lnTo>
                  <a:pt x="80010" y="57150"/>
                </a:lnTo>
                <a:lnTo>
                  <a:pt x="80010" y="58420"/>
                </a:lnTo>
                <a:lnTo>
                  <a:pt x="81280" y="59690"/>
                </a:lnTo>
                <a:lnTo>
                  <a:pt x="81280" y="68580"/>
                </a:lnTo>
                <a:lnTo>
                  <a:pt x="82550" y="72390"/>
                </a:lnTo>
                <a:lnTo>
                  <a:pt x="82550" y="288290"/>
                </a:lnTo>
                <a:lnTo>
                  <a:pt x="81280" y="293370"/>
                </a:lnTo>
                <a:lnTo>
                  <a:pt x="81280" y="300990"/>
                </a:lnTo>
                <a:lnTo>
                  <a:pt x="80010" y="302260"/>
                </a:lnTo>
                <a:lnTo>
                  <a:pt x="80010" y="303530"/>
                </a:lnTo>
                <a:lnTo>
                  <a:pt x="78739" y="304800"/>
                </a:lnTo>
                <a:lnTo>
                  <a:pt x="78739" y="306070"/>
                </a:lnTo>
                <a:lnTo>
                  <a:pt x="77469" y="306070"/>
                </a:lnTo>
                <a:lnTo>
                  <a:pt x="76200" y="307340"/>
                </a:lnTo>
                <a:lnTo>
                  <a:pt x="74930" y="307340"/>
                </a:lnTo>
                <a:lnTo>
                  <a:pt x="73660" y="308610"/>
                </a:lnTo>
                <a:lnTo>
                  <a:pt x="138112" y="308610"/>
                </a:lnTo>
                <a:lnTo>
                  <a:pt x="138430" y="307340"/>
                </a:lnTo>
                <a:lnTo>
                  <a:pt x="139700" y="303530"/>
                </a:lnTo>
                <a:lnTo>
                  <a:pt x="139700" y="298450"/>
                </a:lnTo>
                <a:lnTo>
                  <a:pt x="142239" y="288290"/>
                </a:lnTo>
                <a:lnTo>
                  <a:pt x="142239" y="274320"/>
                </a:lnTo>
                <a:lnTo>
                  <a:pt x="143510" y="259080"/>
                </a:lnTo>
                <a:lnTo>
                  <a:pt x="143510" y="105410"/>
                </a:lnTo>
                <a:lnTo>
                  <a:pt x="142239" y="88900"/>
                </a:lnTo>
                <a:lnTo>
                  <a:pt x="142239" y="76200"/>
                </a:lnTo>
                <a:lnTo>
                  <a:pt x="140969" y="71120"/>
                </a:lnTo>
                <a:lnTo>
                  <a:pt x="140969" y="66040"/>
                </a:lnTo>
                <a:lnTo>
                  <a:pt x="139700" y="62230"/>
                </a:lnTo>
                <a:lnTo>
                  <a:pt x="138430" y="57150"/>
                </a:lnTo>
                <a:lnTo>
                  <a:pt x="137160" y="533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3387089" y="3944620"/>
            <a:ext cx="163830" cy="38100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3553460" y="3961129"/>
            <a:ext cx="149860" cy="347980"/>
          </a:xfrm>
          <a:custGeom>
            <a:avLst/>
            <a:gdLst/>
            <a:ahLst/>
            <a:cxnLst/>
            <a:rect l="l" t="t" r="r" b="b"/>
            <a:pathLst>
              <a:path w="149860" h="347979">
                <a:moveTo>
                  <a:pt x="133350" y="287020"/>
                </a:moveTo>
                <a:lnTo>
                  <a:pt x="72389" y="287020"/>
                </a:lnTo>
                <a:lnTo>
                  <a:pt x="72389" y="347980"/>
                </a:lnTo>
                <a:lnTo>
                  <a:pt x="133350" y="347980"/>
                </a:lnTo>
                <a:lnTo>
                  <a:pt x="133350" y="287020"/>
                </a:lnTo>
                <a:close/>
              </a:path>
              <a:path w="149860" h="347979">
                <a:moveTo>
                  <a:pt x="133350" y="0"/>
                </a:moveTo>
                <a:lnTo>
                  <a:pt x="53339" y="0"/>
                </a:lnTo>
                <a:lnTo>
                  <a:pt x="0" y="227330"/>
                </a:lnTo>
                <a:lnTo>
                  <a:pt x="0" y="287020"/>
                </a:lnTo>
                <a:lnTo>
                  <a:pt x="149859" y="287020"/>
                </a:lnTo>
                <a:lnTo>
                  <a:pt x="149859" y="227330"/>
                </a:lnTo>
                <a:lnTo>
                  <a:pt x="45719" y="227330"/>
                </a:lnTo>
                <a:lnTo>
                  <a:pt x="72389" y="78740"/>
                </a:lnTo>
                <a:lnTo>
                  <a:pt x="133350" y="78740"/>
                </a:lnTo>
                <a:lnTo>
                  <a:pt x="133350" y="0"/>
                </a:lnTo>
                <a:close/>
              </a:path>
              <a:path w="149860" h="347979">
                <a:moveTo>
                  <a:pt x="133350" y="78740"/>
                </a:moveTo>
                <a:lnTo>
                  <a:pt x="72389" y="78740"/>
                </a:lnTo>
                <a:lnTo>
                  <a:pt x="72389" y="227330"/>
                </a:lnTo>
                <a:lnTo>
                  <a:pt x="133350" y="227330"/>
                </a:lnTo>
                <a:lnTo>
                  <a:pt x="133350" y="787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3544570" y="3950970"/>
            <a:ext cx="168910" cy="3683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5019040" y="624840"/>
            <a:ext cx="330200" cy="543560"/>
          </a:xfrm>
          <a:custGeom>
            <a:avLst/>
            <a:gdLst/>
            <a:ahLst/>
            <a:cxnLst/>
            <a:rect l="l" t="t" r="r" b="b"/>
            <a:pathLst>
              <a:path w="330200" h="543560">
                <a:moveTo>
                  <a:pt x="146050" y="7620"/>
                </a:moveTo>
                <a:lnTo>
                  <a:pt x="0" y="7620"/>
                </a:lnTo>
                <a:lnTo>
                  <a:pt x="0" y="543560"/>
                </a:lnTo>
                <a:lnTo>
                  <a:pt x="143510" y="543560"/>
                </a:lnTo>
                <a:lnTo>
                  <a:pt x="143510" y="435610"/>
                </a:lnTo>
                <a:lnTo>
                  <a:pt x="319024" y="435610"/>
                </a:lnTo>
                <a:lnTo>
                  <a:pt x="320039" y="433070"/>
                </a:lnTo>
                <a:lnTo>
                  <a:pt x="322580" y="425450"/>
                </a:lnTo>
                <a:lnTo>
                  <a:pt x="323850" y="419100"/>
                </a:lnTo>
                <a:lnTo>
                  <a:pt x="325120" y="410210"/>
                </a:lnTo>
                <a:lnTo>
                  <a:pt x="327025" y="402589"/>
                </a:lnTo>
                <a:lnTo>
                  <a:pt x="162560" y="402589"/>
                </a:lnTo>
                <a:lnTo>
                  <a:pt x="161289" y="401320"/>
                </a:lnTo>
                <a:lnTo>
                  <a:pt x="156210" y="401320"/>
                </a:lnTo>
                <a:lnTo>
                  <a:pt x="154939" y="400050"/>
                </a:lnTo>
                <a:lnTo>
                  <a:pt x="153670" y="400050"/>
                </a:lnTo>
                <a:lnTo>
                  <a:pt x="153670" y="398780"/>
                </a:lnTo>
                <a:lnTo>
                  <a:pt x="152400" y="397510"/>
                </a:lnTo>
                <a:lnTo>
                  <a:pt x="151130" y="397510"/>
                </a:lnTo>
                <a:lnTo>
                  <a:pt x="149860" y="396239"/>
                </a:lnTo>
                <a:lnTo>
                  <a:pt x="149860" y="394970"/>
                </a:lnTo>
                <a:lnTo>
                  <a:pt x="147320" y="392430"/>
                </a:lnTo>
                <a:lnTo>
                  <a:pt x="147320" y="389889"/>
                </a:lnTo>
                <a:lnTo>
                  <a:pt x="146050" y="388620"/>
                </a:lnTo>
                <a:lnTo>
                  <a:pt x="146050" y="384810"/>
                </a:lnTo>
                <a:lnTo>
                  <a:pt x="144780" y="379730"/>
                </a:lnTo>
                <a:lnTo>
                  <a:pt x="144780" y="373380"/>
                </a:lnTo>
                <a:lnTo>
                  <a:pt x="143510" y="358139"/>
                </a:lnTo>
                <a:lnTo>
                  <a:pt x="143615" y="124460"/>
                </a:lnTo>
                <a:lnTo>
                  <a:pt x="144674" y="111760"/>
                </a:lnTo>
                <a:lnTo>
                  <a:pt x="144780" y="100330"/>
                </a:lnTo>
                <a:lnTo>
                  <a:pt x="146050" y="96520"/>
                </a:lnTo>
                <a:lnTo>
                  <a:pt x="147320" y="93980"/>
                </a:lnTo>
                <a:lnTo>
                  <a:pt x="147320" y="91439"/>
                </a:lnTo>
                <a:lnTo>
                  <a:pt x="148589" y="90170"/>
                </a:lnTo>
                <a:lnTo>
                  <a:pt x="148589" y="88900"/>
                </a:lnTo>
                <a:lnTo>
                  <a:pt x="149860" y="88900"/>
                </a:lnTo>
                <a:lnTo>
                  <a:pt x="151130" y="87630"/>
                </a:lnTo>
                <a:lnTo>
                  <a:pt x="151130" y="86360"/>
                </a:lnTo>
                <a:lnTo>
                  <a:pt x="152400" y="85089"/>
                </a:lnTo>
                <a:lnTo>
                  <a:pt x="153670" y="85089"/>
                </a:lnTo>
                <a:lnTo>
                  <a:pt x="154939" y="83820"/>
                </a:lnTo>
                <a:lnTo>
                  <a:pt x="157480" y="83820"/>
                </a:lnTo>
                <a:lnTo>
                  <a:pt x="158750" y="82550"/>
                </a:lnTo>
                <a:lnTo>
                  <a:pt x="327977" y="82550"/>
                </a:lnTo>
                <a:lnTo>
                  <a:pt x="327660" y="80010"/>
                </a:lnTo>
                <a:lnTo>
                  <a:pt x="325120" y="64770"/>
                </a:lnTo>
                <a:lnTo>
                  <a:pt x="322580" y="52070"/>
                </a:lnTo>
                <a:lnTo>
                  <a:pt x="321310" y="49530"/>
                </a:lnTo>
                <a:lnTo>
                  <a:pt x="143510" y="49530"/>
                </a:lnTo>
                <a:lnTo>
                  <a:pt x="146050" y="7620"/>
                </a:lnTo>
                <a:close/>
              </a:path>
              <a:path w="330200" h="543560">
                <a:moveTo>
                  <a:pt x="319024" y="435610"/>
                </a:moveTo>
                <a:lnTo>
                  <a:pt x="143510" y="435610"/>
                </a:lnTo>
                <a:lnTo>
                  <a:pt x="147320" y="441960"/>
                </a:lnTo>
                <a:lnTo>
                  <a:pt x="162560" y="457200"/>
                </a:lnTo>
                <a:lnTo>
                  <a:pt x="167639" y="461010"/>
                </a:lnTo>
                <a:lnTo>
                  <a:pt x="173989" y="466089"/>
                </a:lnTo>
                <a:lnTo>
                  <a:pt x="179070" y="469900"/>
                </a:lnTo>
                <a:lnTo>
                  <a:pt x="184150" y="472439"/>
                </a:lnTo>
                <a:lnTo>
                  <a:pt x="190500" y="476250"/>
                </a:lnTo>
                <a:lnTo>
                  <a:pt x="196850" y="478789"/>
                </a:lnTo>
                <a:lnTo>
                  <a:pt x="201930" y="481330"/>
                </a:lnTo>
                <a:lnTo>
                  <a:pt x="220980" y="485139"/>
                </a:lnTo>
                <a:lnTo>
                  <a:pt x="242570" y="485139"/>
                </a:lnTo>
                <a:lnTo>
                  <a:pt x="250189" y="483870"/>
                </a:lnTo>
                <a:lnTo>
                  <a:pt x="257810" y="483870"/>
                </a:lnTo>
                <a:lnTo>
                  <a:pt x="265430" y="481330"/>
                </a:lnTo>
                <a:lnTo>
                  <a:pt x="278130" y="476250"/>
                </a:lnTo>
                <a:lnTo>
                  <a:pt x="290830" y="468630"/>
                </a:lnTo>
                <a:lnTo>
                  <a:pt x="295910" y="464820"/>
                </a:lnTo>
                <a:lnTo>
                  <a:pt x="302260" y="461010"/>
                </a:lnTo>
                <a:lnTo>
                  <a:pt x="306070" y="455930"/>
                </a:lnTo>
                <a:lnTo>
                  <a:pt x="311150" y="450850"/>
                </a:lnTo>
                <a:lnTo>
                  <a:pt x="314960" y="444500"/>
                </a:lnTo>
                <a:lnTo>
                  <a:pt x="317500" y="439420"/>
                </a:lnTo>
                <a:lnTo>
                  <a:pt x="319024" y="435610"/>
                </a:lnTo>
                <a:close/>
              </a:path>
              <a:path w="330200" h="543560">
                <a:moveTo>
                  <a:pt x="327977" y="82550"/>
                </a:moveTo>
                <a:lnTo>
                  <a:pt x="173989" y="82550"/>
                </a:lnTo>
                <a:lnTo>
                  <a:pt x="175260" y="83820"/>
                </a:lnTo>
                <a:lnTo>
                  <a:pt x="176530" y="83820"/>
                </a:lnTo>
                <a:lnTo>
                  <a:pt x="179070" y="86360"/>
                </a:lnTo>
                <a:lnTo>
                  <a:pt x="180339" y="86360"/>
                </a:lnTo>
                <a:lnTo>
                  <a:pt x="180339" y="87630"/>
                </a:lnTo>
                <a:lnTo>
                  <a:pt x="182880" y="90170"/>
                </a:lnTo>
                <a:lnTo>
                  <a:pt x="182880" y="92710"/>
                </a:lnTo>
                <a:lnTo>
                  <a:pt x="184150" y="93980"/>
                </a:lnTo>
                <a:lnTo>
                  <a:pt x="184150" y="97789"/>
                </a:lnTo>
                <a:lnTo>
                  <a:pt x="185420" y="102870"/>
                </a:lnTo>
                <a:lnTo>
                  <a:pt x="185504" y="125730"/>
                </a:lnTo>
                <a:lnTo>
                  <a:pt x="186689" y="143510"/>
                </a:lnTo>
                <a:lnTo>
                  <a:pt x="186689" y="345439"/>
                </a:lnTo>
                <a:lnTo>
                  <a:pt x="185420" y="361950"/>
                </a:lnTo>
                <a:lnTo>
                  <a:pt x="185420" y="381000"/>
                </a:lnTo>
                <a:lnTo>
                  <a:pt x="184150" y="386080"/>
                </a:lnTo>
                <a:lnTo>
                  <a:pt x="184150" y="389889"/>
                </a:lnTo>
                <a:lnTo>
                  <a:pt x="182880" y="391160"/>
                </a:lnTo>
                <a:lnTo>
                  <a:pt x="182880" y="393700"/>
                </a:lnTo>
                <a:lnTo>
                  <a:pt x="181610" y="394970"/>
                </a:lnTo>
                <a:lnTo>
                  <a:pt x="181610" y="396239"/>
                </a:lnTo>
                <a:lnTo>
                  <a:pt x="180339" y="396239"/>
                </a:lnTo>
                <a:lnTo>
                  <a:pt x="180339" y="397510"/>
                </a:lnTo>
                <a:lnTo>
                  <a:pt x="179070" y="398780"/>
                </a:lnTo>
                <a:lnTo>
                  <a:pt x="177800" y="398780"/>
                </a:lnTo>
                <a:lnTo>
                  <a:pt x="177800" y="400050"/>
                </a:lnTo>
                <a:lnTo>
                  <a:pt x="175260" y="400050"/>
                </a:lnTo>
                <a:lnTo>
                  <a:pt x="175260" y="401320"/>
                </a:lnTo>
                <a:lnTo>
                  <a:pt x="171450" y="401320"/>
                </a:lnTo>
                <a:lnTo>
                  <a:pt x="168910" y="402589"/>
                </a:lnTo>
                <a:lnTo>
                  <a:pt x="327025" y="402589"/>
                </a:lnTo>
                <a:lnTo>
                  <a:pt x="327660" y="400050"/>
                </a:lnTo>
                <a:lnTo>
                  <a:pt x="327787" y="388620"/>
                </a:lnTo>
                <a:lnTo>
                  <a:pt x="330200" y="364489"/>
                </a:lnTo>
                <a:lnTo>
                  <a:pt x="330125" y="110489"/>
                </a:lnTo>
                <a:lnTo>
                  <a:pt x="328930" y="90170"/>
                </a:lnTo>
                <a:lnTo>
                  <a:pt x="327977" y="82550"/>
                </a:lnTo>
                <a:close/>
              </a:path>
              <a:path w="330200" h="543560">
                <a:moveTo>
                  <a:pt x="251460" y="0"/>
                </a:moveTo>
                <a:lnTo>
                  <a:pt x="222250" y="0"/>
                </a:lnTo>
                <a:lnTo>
                  <a:pt x="203200" y="3810"/>
                </a:lnTo>
                <a:lnTo>
                  <a:pt x="196850" y="6350"/>
                </a:lnTo>
                <a:lnTo>
                  <a:pt x="191770" y="8889"/>
                </a:lnTo>
                <a:lnTo>
                  <a:pt x="185420" y="11430"/>
                </a:lnTo>
                <a:lnTo>
                  <a:pt x="179070" y="15239"/>
                </a:lnTo>
                <a:lnTo>
                  <a:pt x="168910" y="22860"/>
                </a:lnTo>
                <a:lnTo>
                  <a:pt x="163830" y="27939"/>
                </a:lnTo>
                <a:lnTo>
                  <a:pt x="158750" y="31750"/>
                </a:lnTo>
                <a:lnTo>
                  <a:pt x="153670" y="38100"/>
                </a:lnTo>
                <a:lnTo>
                  <a:pt x="147320" y="43180"/>
                </a:lnTo>
                <a:lnTo>
                  <a:pt x="143510" y="49530"/>
                </a:lnTo>
                <a:lnTo>
                  <a:pt x="321310" y="49530"/>
                </a:lnTo>
                <a:lnTo>
                  <a:pt x="320039" y="46989"/>
                </a:lnTo>
                <a:lnTo>
                  <a:pt x="316230" y="41910"/>
                </a:lnTo>
                <a:lnTo>
                  <a:pt x="313689" y="36830"/>
                </a:lnTo>
                <a:lnTo>
                  <a:pt x="308610" y="31750"/>
                </a:lnTo>
                <a:lnTo>
                  <a:pt x="304800" y="26670"/>
                </a:lnTo>
                <a:lnTo>
                  <a:pt x="298450" y="21589"/>
                </a:lnTo>
                <a:lnTo>
                  <a:pt x="259080" y="2539"/>
                </a:lnTo>
                <a:lnTo>
                  <a:pt x="2514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5152390" y="631190"/>
            <a:ext cx="21590" cy="43180"/>
          </a:xfrm>
          <a:custGeom>
            <a:avLst/>
            <a:gdLst/>
            <a:ahLst/>
            <a:cxnLst/>
            <a:rect l="l" t="t" r="r" b="b"/>
            <a:pathLst>
              <a:path w="21589" h="43179">
                <a:moveTo>
                  <a:pt x="2539" y="0"/>
                </a:moveTo>
                <a:lnTo>
                  <a:pt x="0" y="41910"/>
                </a:lnTo>
                <a:lnTo>
                  <a:pt x="10160" y="43180"/>
                </a:lnTo>
                <a:lnTo>
                  <a:pt x="19050" y="43180"/>
                </a:lnTo>
                <a:lnTo>
                  <a:pt x="21589" y="2539"/>
                </a:lnTo>
                <a:lnTo>
                  <a:pt x="1270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5151120" y="673100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1269" y="0"/>
                </a:moveTo>
                <a:lnTo>
                  <a:pt x="0" y="31750"/>
                </a:lnTo>
                <a:lnTo>
                  <a:pt x="19050" y="6350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5154929" y="66166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3810" y="0"/>
                </a:moveTo>
                <a:lnTo>
                  <a:pt x="0" y="6350"/>
                </a:lnTo>
                <a:lnTo>
                  <a:pt x="7620" y="12700"/>
                </a:lnTo>
                <a:lnTo>
                  <a:pt x="15240" y="17779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5158740" y="6604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5160009" y="65531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5079" y="0"/>
                </a:moveTo>
                <a:lnTo>
                  <a:pt x="0" y="5079"/>
                </a:lnTo>
                <a:lnTo>
                  <a:pt x="6350" y="12700"/>
                </a:lnTo>
                <a:lnTo>
                  <a:pt x="13969" y="19050"/>
                </a:lnTo>
                <a:lnTo>
                  <a:pt x="19050" y="139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5165090" y="6502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5080" y="0"/>
                </a:moveTo>
                <a:lnTo>
                  <a:pt x="0" y="5080"/>
                </a:lnTo>
                <a:lnTo>
                  <a:pt x="13970" y="19050"/>
                </a:lnTo>
                <a:lnTo>
                  <a:pt x="19050" y="12700"/>
                </a:lnTo>
                <a:lnTo>
                  <a:pt x="1270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5170170" y="6451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5079" y="0"/>
                </a:moveTo>
                <a:lnTo>
                  <a:pt x="0" y="5079"/>
                </a:lnTo>
                <a:lnTo>
                  <a:pt x="7619" y="11429"/>
                </a:lnTo>
                <a:lnTo>
                  <a:pt x="13969" y="19050"/>
                </a:lnTo>
                <a:lnTo>
                  <a:pt x="19050" y="139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5175250" y="6451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0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5176520" y="64008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5080"/>
                </a:lnTo>
                <a:lnTo>
                  <a:pt x="6350" y="12700"/>
                </a:lnTo>
                <a:lnTo>
                  <a:pt x="11429" y="19050"/>
                </a:lnTo>
                <a:lnTo>
                  <a:pt x="1777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5181600" y="63626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3809"/>
                </a:lnTo>
                <a:lnTo>
                  <a:pt x="12700" y="19050"/>
                </a:lnTo>
                <a:lnTo>
                  <a:pt x="17779" y="152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5186679" y="6350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5187950" y="63119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5079" y="0"/>
                </a:moveTo>
                <a:lnTo>
                  <a:pt x="0" y="3810"/>
                </a:lnTo>
                <a:lnTo>
                  <a:pt x="5079" y="12700"/>
                </a:lnTo>
                <a:lnTo>
                  <a:pt x="10160" y="20320"/>
                </a:lnTo>
                <a:lnTo>
                  <a:pt x="16510" y="16510"/>
                </a:lnTo>
                <a:lnTo>
                  <a:pt x="1016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5193029" y="6311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5194300" y="62865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2539"/>
                </a:lnTo>
                <a:lnTo>
                  <a:pt x="3810" y="11429"/>
                </a:lnTo>
                <a:lnTo>
                  <a:pt x="8889" y="19050"/>
                </a:lnTo>
                <a:lnTo>
                  <a:pt x="15239" y="16510"/>
                </a:lnTo>
                <a:lnTo>
                  <a:pt x="1016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5199379" y="6273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5200650" y="62484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0" y="2539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5207000" y="62230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79" y="0"/>
                </a:moveTo>
                <a:lnTo>
                  <a:pt x="0" y="2539"/>
                </a:lnTo>
                <a:lnTo>
                  <a:pt x="7620" y="2032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5212079" y="6223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5213350" y="61975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79" y="0"/>
                </a:moveTo>
                <a:lnTo>
                  <a:pt x="0" y="2539"/>
                </a:lnTo>
                <a:lnTo>
                  <a:pt x="2539" y="11429"/>
                </a:lnTo>
                <a:lnTo>
                  <a:pt x="6350" y="20319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5218429" y="6197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5219700" y="617219"/>
            <a:ext cx="11430" cy="21590"/>
          </a:xfrm>
          <a:custGeom>
            <a:avLst/>
            <a:gdLst/>
            <a:ahLst/>
            <a:cxnLst/>
            <a:rect l="l" t="t" r="r" b="b"/>
            <a:pathLst>
              <a:path w="11429" h="21590">
                <a:moveTo>
                  <a:pt x="6350" y="0"/>
                </a:moveTo>
                <a:lnTo>
                  <a:pt x="0" y="2539"/>
                </a:lnTo>
                <a:lnTo>
                  <a:pt x="2539" y="11429"/>
                </a:lnTo>
                <a:lnTo>
                  <a:pt x="5079" y="21589"/>
                </a:lnTo>
                <a:lnTo>
                  <a:pt x="11429" y="19050"/>
                </a:lnTo>
                <a:lnTo>
                  <a:pt x="888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5226050" y="6172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2539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5227320" y="61721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0" y="0"/>
                </a:lnTo>
                <a:lnTo>
                  <a:pt x="1269" y="10159"/>
                </a:lnTo>
                <a:lnTo>
                  <a:pt x="3809" y="19050"/>
                </a:lnTo>
                <a:lnTo>
                  <a:pt x="8889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5233670" y="6159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0" y="1270"/>
                </a:lnTo>
                <a:lnTo>
                  <a:pt x="2539" y="19050"/>
                </a:lnTo>
                <a:lnTo>
                  <a:pt x="8889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5240020" y="6159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5241290" y="61468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127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5247640" y="61468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19050"/>
                </a:lnTo>
                <a:lnTo>
                  <a:pt x="7620" y="190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5255259" y="61468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5255259" y="61468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7619" y="0"/>
                </a:lnTo>
                <a:lnTo>
                  <a:pt x="761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5262879" y="61468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5261609" y="61468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8889" y="20320"/>
                </a:lnTo>
                <a:lnTo>
                  <a:pt x="8889" y="10160"/>
                </a:lnTo>
                <a:lnTo>
                  <a:pt x="1016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5270500" y="6159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5269229" y="61595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3810" y="0"/>
                </a:moveTo>
                <a:lnTo>
                  <a:pt x="1270" y="8889"/>
                </a:lnTo>
                <a:lnTo>
                  <a:pt x="0" y="19050"/>
                </a:lnTo>
                <a:lnTo>
                  <a:pt x="7620" y="20320"/>
                </a:lnTo>
                <a:lnTo>
                  <a:pt x="8890" y="11429"/>
                </a:lnTo>
                <a:lnTo>
                  <a:pt x="1143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5276850" y="6172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7620" y="20319"/>
                </a:lnTo>
                <a:lnTo>
                  <a:pt x="8889" y="11429"/>
                </a:lnTo>
                <a:lnTo>
                  <a:pt x="1142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5285740" y="6197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5283200" y="61975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6350" y="20319"/>
                </a:lnTo>
                <a:lnTo>
                  <a:pt x="10160" y="11429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5293359" y="6223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5289550" y="62230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7620" y="0"/>
                </a:moveTo>
                <a:lnTo>
                  <a:pt x="0" y="17779"/>
                </a:lnTo>
                <a:lnTo>
                  <a:pt x="6350" y="20320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5299709" y="6248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5294629" y="62610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10160" y="0"/>
                </a:moveTo>
                <a:lnTo>
                  <a:pt x="5080" y="7619"/>
                </a:lnTo>
                <a:lnTo>
                  <a:pt x="0" y="16510"/>
                </a:lnTo>
                <a:lnTo>
                  <a:pt x="6350" y="20319"/>
                </a:lnTo>
                <a:lnTo>
                  <a:pt x="1651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5306059" y="628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5300979" y="62991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10160" y="0"/>
                </a:moveTo>
                <a:lnTo>
                  <a:pt x="0" y="15239"/>
                </a:lnTo>
                <a:lnTo>
                  <a:pt x="6350" y="20319"/>
                </a:lnTo>
                <a:lnTo>
                  <a:pt x="11430" y="11429"/>
                </a:lnTo>
                <a:lnTo>
                  <a:pt x="1651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5312409" y="6337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5306059" y="63373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2700" y="0"/>
                </a:moveTo>
                <a:lnTo>
                  <a:pt x="0" y="15240"/>
                </a:lnTo>
                <a:lnTo>
                  <a:pt x="6350" y="20320"/>
                </a:lnTo>
                <a:lnTo>
                  <a:pt x="11429" y="12700"/>
                </a:lnTo>
                <a:lnTo>
                  <a:pt x="1777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5312409" y="638809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1429" y="0"/>
                </a:moveTo>
                <a:lnTo>
                  <a:pt x="5079" y="7619"/>
                </a:lnTo>
                <a:lnTo>
                  <a:pt x="0" y="15239"/>
                </a:lnTo>
                <a:lnTo>
                  <a:pt x="5079" y="20319"/>
                </a:lnTo>
                <a:lnTo>
                  <a:pt x="1777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5323840" y="6438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5317490" y="6451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2700" y="0"/>
                </a:moveTo>
                <a:lnTo>
                  <a:pt x="0" y="12700"/>
                </a:lnTo>
                <a:lnTo>
                  <a:pt x="3810" y="17779"/>
                </a:lnTo>
                <a:lnTo>
                  <a:pt x="10160" y="11429"/>
                </a:lnTo>
                <a:lnTo>
                  <a:pt x="1778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5321300" y="65024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10" y="17780"/>
                </a:lnTo>
                <a:lnTo>
                  <a:pt x="11429" y="11430"/>
                </a:lnTo>
                <a:lnTo>
                  <a:pt x="17779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5332729" y="6553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5323840" y="65659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3810" y="15239"/>
                </a:lnTo>
                <a:lnTo>
                  <a:pt x="11430" y="10160"/>
                </a:lnTo>
                <a:lnTo>
                  <a:pt x="2032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5327650" y="6616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39" y="15239"/>
                </a:lnTo>
                <a:lnTo>
                  <a:pt x="11429" y="1015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5339079" y="6667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5330190" y="66801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7780" y="0"/>
                </a:moveTo>
                <a:lnTo>
                  <a:pt x="0" y="7619"/>
                </a:lnTo>
                <a:lnTo>
                  <a:pt x="1270" y="12700"/>
                </a:lnTo>
                <a:lnTo>
                  <a:pt x="11430" y="8889"/>
                </a:lnTo>
                <a:lnTo>
                  <a:pt x="2032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5331459" y="67436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10160" y="2539"/>
                </a:lnTo>
                <a:lnTo>
                  <a:pt x="0" y="6350"/>
                </a:lnTo>
                <a:lnTo>
                  <a:pt x="2539" y="11429"/>
                </a:lnTo>
                <a:lnTo>
                  <a:pt x="20319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5334000" y="68071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0" y="5079"/>
                </a:lnTo>
                <a:lnTo>
                  <a:pt x="1270" y="1142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5344159" y="6870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5335270" y="68834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79" y="0"/>
                </a:moveTo>
                <a:lnTo>
                  <a:pt x="0" y="2539"/>
                </a:lnTo>
                <a:lnTo>
                  <a:pt x="1269" y="10160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5336540" y="69595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60"/>
                </a:lnTo>
                <a:lnTo>
                  <a:pt x="10160" y="8889"/>
                </a:lnTo>
                <a:lnTo>
                  <a:pt x="19050" y="761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5336540" y="70358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1270" y="12700"/>
                </a:lnTo>
                <a:lnTo>
                  <a:pt x="11430" y="11430"/>
                </a:lnTo>
                <a:lnTo>
                  <a:pt x="20320" y="1016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5347970" y="7137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5337809" y="71500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19050" y="0"/>
                </a:moveTo>
                <a:lnTo>
                  <a:pt x="0" y="0"/>
                </a:lnTo>
                <a:lnTo>
                  <a:pt x="1269" y="21589"/>
                </a:lnTo>
                <a:lnTo>
                  <a:pt x="20319" y="215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5349240" y="7366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5349240" y="7620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5348604" y="736601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0"/>
                </a:moveTo>
                <a:lnTo>
                  <a:pt x="0" y="25272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5349240" y="9601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5349240" y="9893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5337809" y="989330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11429" y="0"/>
                </a:moveTo>
                <a:lnTo>
                  <a:pt x="1269" y="0"/>
                </a:lnTo>
                <a:lnTo>
                  <a:pt x="0" y="24130"/>
                </a:lnTo>
                <a:lnTo>
                  <a:pt x="8889" y="25400"/>
                </a:lnTo>
                <a:lnTo>
                  <a:pt x="19050" y="25400"/>
                </a:lnTo>
                <a:lnTo>
                  <a:pt x="2031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5346700" y="101473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5336540" y="101346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10160"/>
                </a:lnTo>
                <a:lnTo>
                  <a:pt x="10160" y="11429"/>
                </a:lnTo>
                <a:lnTo>
                  <a:pt x="19050" y="12700"/>
                </a:lnTo>
                <a:lnTo>
                  <a:pt x="20320" y="253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5335270" y="102361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69" y="0"/>
                </a:moveTo>
                <a:lnTo>
                  <a:pt x="0" y="10159"/>
                </a:lnTo>
                <a:lnTo>
                  <a:pt x="8889" y="11429"/>
                </a:lnTo>
                <a:lnTo>
                  <a:pt x="19050" y="12700"/>
                </a:lnTo>
                <a:lnTo>
                  <a:pt x="20319" y="2539"/>
                </a:lnTo>
                <a:lnTo>
                  <a:pt x="1142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5334000" y="103378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70" y="0"/>
                </a:moveTo>
                <a:lnTo>
                  <a:pt x="0" y="8890"/>
                </a:lnTo>
                <a:lnTo>
                  <a:pt x="8889" y="10160"/>
                </a:lnTo>
                <a:lnTo>
                  <a:pt x="19050" y="11430"/>
                </a:lnTo>
                <a:lnTo>
                  <a:pt x="20320" y="254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5331459" y="1041400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2539" y="0"/>
                </a:moveTo>
                <a:lnTo>
                  <a:pt x="0" y="7620"/>
                </a:lnTo>
                <a:lnTo>
                  <a:pt x="10160" y="8889"/>
                </a:lnTo>
                <a:lnTo>
                  <a:pt x="19050" y="11429"/>
                </a:lnTo>
                <a:lnTo>
                  <a:pt x="21589" y="3810"/>
                </a:lnTo>
                <a:lnTo>
                  <a:pt x="1142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5341620" y="10502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5330190" y="10477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80" y="12700"/>
                </a:lnTo>
                <a:lnTo>
                  <a:pt x="20320" y="6350"/>
                </a:lnTo>
                <a:lnTo>
                  <a:pt x="1143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5327650" y="10541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79" y="12700"/>
                </a:lnTo>
                <a:lnTo>
                  <a:pt x="20320" y="6350"/>
                </a:lnTo>
                <a:lnTo>
                  <a:pt x="1142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5336540" y="10642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5325109" y="10591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3810" y="0"/>
                </a:moveTo>
                <a:lnTo>
                  <a:pt x="0" y="5080"/>
                </a:lnTo>
                <a:lnTo>
                  <a:pt x="8889" y="10160"/>
                </a:lnTo>
                <a:lnTo>
                  <a:pt x="16510" y="15240"/>
                </a:lnTo>
                <a:lnTo>
                  <a:pt x="20319" y="889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5322570" y="106426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539" y="0"/>
                </a:moveTo>
                <a:lnTo>
                  <a:pt x="0" y="6350"/>
                </a:lnTo>
                <a:lnTo>
                  <a:pt x="15239" y="16510"/>
                </a:lnTo>
                <a:lnTo>
                  <a:pt x="19050" y="10160"/>
                </a:lnTo>
                <a:lnTo>
                  <a:pt x="1142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5330190" y="107568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5318759" y="106933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3969" y="16510"/>
                </a:lnTo>
                <a:lnTo>
                  <a:pt x="17779" y="12700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5325109" y="10807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19" y="6350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5313679" y="107441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508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3970" y="17779"/>
                </a:lnTo>
                <a:lnTo>
                  <a:pt x="19050" y="12700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5321300" y="10858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5309870" y="107823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3810"/>
                </a:lnTo>
                <a:lnTo>
                  <a:pt x="5079" y="11430"/>
                </a:lnTo>
                <a:lnTo>
                  <a:pt x="11429" y="19050"/>
                </a:lnTo>
                <a:lnTo>
                  <a:pt x="1777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5303520" y="10820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6350" y="0"/>
                </a:moveTo>
                <a:lnTo>
                  <a:pt x="0" y="3810"/>
                </a:lnTo>
                <a:lnTo>
                  <a:pt x="12700" y="19050"/>
                </a:lnTo>
                <a:lnTo>
                  <a:pt x="17779" y="15239"/>
                </a:lnTo>
                <a:lnTo>
                  <a:pt x="1142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5309870" y="10934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5079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5299709" y="108585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0" y="3810"/>
                </a:lnTo>
                <a:lnTo>
                  <a:pt x="3810" y="11429"/>
                </a:lnTo>
                <a:lnTo>
                  <a:pt x="8889" y="20320"/>
                </a:lnTo>
                <a:lnTo>
                  <a:pt x="15239" y="16510"/>
                </a:lnTo>
                <a:lnTo>
                  <a:pt x="1016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5293359" y="1088389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6350" y="0"/>
                </a:moveTo>
                <a:lnTo>
                  <a:pt x="0" y="3810"/>
                </a:lnTo>
                <a:lnTo>
                  <a:pt x="3810" y="12700"/>
                </a:lnTo>
                <a:lnTo>
                  <a:pt x="8889" y="21589"/>
                </a:lnTo>
                <a:lnTo>
                  <a:pt x="15239" y="17780"/>
                </a:lnTo>
                <a:lnTo>
                  <a:pt x="1016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5287009" y="109220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0" y="3810"/>
                </a:lnTo>
                <a:lnTo>
                  <a:pt x="3810" y="11429"/>
                </a:lnTo>
                <a:lnTo>
                  <a:pt x="8889" y="20320"/>
                </a:lnTo>
                <a:lnTo>
                  <a:pt x="15239" y="17779"/>
                </a:lnTo>
                <a:lnTo>
                  <a:pt x="1016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5290820" y="110363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539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5281929" y="109473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0" y="2539"/>
                </a:lnTo>
                <a:lnTo>
                  <a:pt x="5080" y="20320"/>
                </a:lnTo>
                <a:lnTo>
                  <a:pt x="1143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5284470" y="110616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69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5274309" y="109728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761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1429" y="17780"/>
                </a:lnTo>
                <a:lnTo>
                  <a:pt x="10160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5276850" y="110871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5267959" y="109855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7619" y="0"/>
                </a:moveTo>
                <a:lnTo>
                  <a:pt x="0" y="1270"/>
                </a:lnTo>
                <a:lnTo>
                  <a:pt x="1269" y="10160"/>
                </a:lnTo>
                <a:lnTo>
                  <a:pt x="2539" y="20320"/>
                </a:lnTo>
                <a:lnTo>
                  <a:pt x="10160" y="19050"/>
                </a:lnTo>
                <a:lnTo>
                  <a:pt x="888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5269229" y="110871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5260340" y="109981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270" y="19050"/>
                </a:lnTo>
                <a:lnTo>
                  <a:pt x="8889" y="19050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5261609" y="110998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5252720" y="110108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1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8889" y="17780"/>
                </a:lnTo>
                <a:lnTo>
                  <a:pt x="888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5252720" y="110998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0" y="0"/>
                </a:moveTo>
                <a:lnTo>
                  <a:pt x="0" y="10160"/>
                </a:lnTo>
                <a:lnTo>
                  <a:pt x="126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5246370" y="11010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1269" y="0"/>
                </a:lnTo>
                <a:lnTo>
                  <a:pt x="0" y="8889"/>
                </a:lnTo>
                <a:lnTo>
                  <a:pt x="0" y="17780"/>
                </a:lnTo>
                <a:lnTo>
                  <a:pt x="6350" y="19050"/>
                </a:lnTo>
                <a:lnTo>
                  <a:pt x="635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5240020" y="10998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0" y="19050"/>
                </a:lnTo>
                <a:lnTo>
                  <a:pt x="6350" y="19050"/>
                </a:lnTo>
                <a:lnTo>
                  <a:pt x="6350" y="10159"/>
                </a:lnTo>
                <a:lnTo>
                  <a:pt x="761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5238750" y="110998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5232400" y="109855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20320"/>
                </a:lnTo>
                <a:lnTo>
                  <a:pt x="7620" y="11429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5233670" y="10985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5226050" y="10985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89" y="0"/>
                </a:moveTo>
                <a:lnTo>
                  <a:pt x="2539" y="0"/>
                </a:lnTo>
                <a:lnTo>
                  <a:pt x="0" y="17779"/>
                </a:lnTo>
                <a:lnTo>
                  <a:pt x="6350" y="19050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5224779" y="110743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5218429" y="109601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2540" y="10160"/>
                </a:lnTo>
                <a:lnTo>
                  <a:pt x="0" y="19050"/>
                </a:lnTo>
                <a:lnTo>
                  <a:pt x="6350" y="2031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5212079" y="109346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6350" y="0"/>
                </a:moveTo>
                <a:lnTo>
                  <a:pt x="3810" y="10159"/>
                </a:lnTo>
                <a:lnTo>
                  <a:pt x="0" y="19050"/>
                </a:lnTo>
                <a:lnTo>
                  <a:pt x="6350" y="21589"/>
                </a:lnTo>
                <a:lnTo>
                  <a:pt x="8890" y="1270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5212079" y="110363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2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5205729" y="109220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3810" y="8889"/>
                </a:lnTo>
                <a:lnTo>
                  <a:pt x="0" y="16510"/>
                </a:lnTo>
                <a:lnTo>
                  <a:pt x="6350" y="19050"/>
                </a:lnTo>
                <a:lnTo>
                  <a:pt x="10160" y="11429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5199379" y="108838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7620" y="0"/>
                </a:moveTo>
                <a:lnTo>
                  <a:pt x="0" y="17780"/>
                </a:lnTo>
                <a:lnTo>
                  <a:pt x="6350" y="20320"/>
                </a:lnTo>
                <a:lnTo>
                  <a:pt x="10160" y="12700"/>
                </a:lnTo>
                <a:lnTo>
                  <a:pt x="1397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5193029" y="108585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8890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20"/>
                </a:lnTo>
                <a:lnTo>
                  <a:pt x="10160" y="11429"/>
                </a:lnTo>
                <a:lnTo>
                  <a:pt x="1524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5186679" y="108331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6350" y="19050"/>
                </a:lnTo>
                <a:lnTo>
                  <a:pt x="11430" y="11429"/>
                </a:lnTo>
                <a:lnTo>
                  <a:pt x="1651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5180329" y="107950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6350" y="19050"/>
                </a:lnTo>
                <a:lnTo>
                  <a:pt x="12700" y="11429"/>
                </a:lnTo>
                <a:lnTo>
                  <a:pt x="1778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5175250" y="107441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2700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1429" y="11429"/>
                </a:lnTo>
                <a:lnTo>
                  <a:pt x="1777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5175250" y="108203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5170170" y="10706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6350" y="6350"/>
                </a:lnTo>
                <a:lnTo>
                  <a:pt x="0" y="13969"/>
                </a:lnTo>
                <a:lnTo>
                  <a:pt x="5079" y="17779"/>
                </a:lnTo>
                <a:lnTo>
                  <a:pt x="1777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5165090" y="10655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80" y="19050"/>
                </a:lnTo>
                <a:lnTo>
                  <a:pt x="11430" y="11430"/>
                </a:lnTo>
                <a:lnTo>
                  <a:pt x="19050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5165090" y="10718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5160009" y="106045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5079" y="17779"/>
                </a:lnTo>
                <a:lnTo>
                  <a:pt x="11429" y="11429"/>
                </a:lnTo>
                <a:lnTo>
                  <a:pt x="19050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158740" y="10668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154929" y="105536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3810" y="17779"/>
                </a:lnTo>
                <a:lnTo>
                  <a:pt x="1905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152390" y="1033780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69">
                <a:moveTo>
                  <a:pt x="0" y="0"/>
                </a:moveTo>
                <a:lnTo>
                  <a:pt x="0" y="26670"/>
                </a:lnTo>
                <a:lnTo>
                  <a:pt x="10160" y="26670"/>
                </a:lnTo>
                <a:lnTo>
                  <a:pt x="17780" y="215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161915" y="106045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5162550" y="11684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0"/>
                </a:move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5019040" y="116776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5010150" y="11684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5019675" y="632459"/>
            <a:ext cx="0" cy="535940"/>
          </a:xfrm>
          <a:custGeom>
            <a:avLst/>
            <a:gdLst/>
            <a:ahLst/>
            <a:cxnLst/>
            <a:rect l="l" t="t" r="r" b="b"/>
            <a:pathLst>
              <a:path h="535940">
                <a:moveTo>
                  <a:pt x="0" y="0"/>
                </a:moveTo>
                <a:lnTo>
                  <a:pt x="0" y="53593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5010150" y="6235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5019040" y="63309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5165090" y="6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5204459" y="74930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5195570" y="73405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15239"/>
                </a:moveTo>
                <a:lnTo>
                  <a:pt x="0" y="0"/>
                </a:lnTo>
                <a:lnTo>
                  <a:pt x="19050" y="0"/>
                </a:lnTo>
                <a:lnTo>
                  <a:pt x="19050" y="15239"/>
                </a:lnTo>
                <a:lnTo>
                  <a:pt x="0" y="152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5204459" y="7327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5194300" y="72770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7619"/>
                </a:lnTo>
                <a:lnTo>
                  <a:pt x="10160" y="6350"/>
                </a:lnTo>
                <a:lnTo>
                  <a:pt x="2032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5194300" y="72263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6350"/>
                </a:lnTo>
                <a:lnTo>
                  <a:pt x="10160" y="508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5203190" y="721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5193029" y="71755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7620"/>
                </a:lnTo>
                <a:lnTo>
                  <a:pt x="10160" y="5079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5193029" y="7162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80"/>
                </a:lnTo>
                <a:lnTo>
                  <a:pt x="10160" y="254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5193029" y="7137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5080"/>
                </a:lnTo>
                <a:lnTo>
                  <a:pt x="0" y="6350"/>
                </a:lnTo>
                <a:lnTo>
                  <a:pt x="889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5201920" y="7137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59" y="0"/>
                </a:moveTo>
                <a:lnTo>
                  <a:pt x="8889" y="0"/>
                </a:lnTo>
                <a:lnTo>
                  <a:pt x="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5193029" y="7124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201920" y="7099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193029" y="70865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7620" y="5079"/>
                </a:lnTo>
                <a:lnTo>
                  <a:pt x="0" y="11429"/>
                </a:lnTo>
                <a:lnTo>
                  <a:pt x="1270" y="11429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191759" y="7137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3810"/>
                </a:lnTo>
                <a:lnTo>
                  <a:pt x="1269" y="5080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191759" y="70993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8889" y="3810"/>
                </a:moveTo>
                <a:lnTo>
                  <a:pt x="0" y="6350"/>
                </a:lnTo>
                <a:lnTo>
                  <a:pt x="0" y="7620"/>
                </a:lnTo>
                <a:lnTo>
                  <a:pt x="8889" y="3810"/>
                </a:lnTo>
                <a:close/>
              </a:path>
              <a:path w="17779" h="7620">
                <a:moveTo>
                  <a:pt x="17779" y="0"/>
                </a:moveTo>
                <a:lnTo>
                  <a:pt x="8889" y="381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200650" y="7073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89" y="253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191759" y="7061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10" y="0"/>
                </a:moveTo>
                <a:lnTo>
                  <a:pt x="761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8889" y="7619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199379" y="70358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0" y="889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193029" y="7035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1430" y="0"/>
                </a:lnTo>
                <a:lnTo>
                  <a:pt x="6350" y="7620"/>
                </a:lnTo>
                <a:lnTo>
                  <a:pt x="0" y="15240"/>
                </a:lnTo>
                <a:lnTo>
                  <a:pt x="1270" y="16510"/>
                </a:lnTo>
                <a:lnTo>
                  <a:pt x="6350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191759" y="7112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191759" y="70358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40"/>
                </a:lnTo>
                <a:lnTo>
                  <a:pt x="13969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198109" y="7023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79" y="0"/>
                </a:moveTo>
                <a:lnTo>
                  <a:pt x="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191759" y="70230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5190490" y="7010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430" y="0"/>
                </a:moveTo>
                <a:lnTo>
                  <a:pt x="5080" y="7620"/>
                </a:lnTo>
                <a:lnTo>
                  <a:pt x="0" y="16510"/>
                </a:lnTo>
                <a:lnTo>
                  <a:pt x="1270" y="1651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5195570" y="6997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3809" y="0"/>
                </a:moveTo>
                <a:lnTo>
                  <a:pt x="0" y="8889"/>
                </a:lnTo>
                <a:lnTo>
                  <a:pt x="6350" y="126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5191759" y="6997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381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5189220" y="7086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5187950" y="69976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6350" y="8889"/>
                </a:moveTo>
                <a:lnTo>
                  <a:pt x="0" y="16509"/>
                </a:lnTo>
                <a:lnTo>
                  <a:pt x="1270" y="16509"/>
                </a:lnTo>
                <a:lnTo>
                  <a:pt x="6350" y="8889"/>
                </a:lnTo>
                <a:close/>
              </a:path>
              <a:path w="12700" h="16509">
                <a:moveTo>
                  <a:pt x="11429" y="0"/>
                </a:moveTo>
                <a:lnTo>
                  <a:pt x="635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5194300" y="6985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3810" y="0"/>
                </a:moveTo>
                <a:lnTo>
                  <a:pt x="1270" y="0"/>
                </a:lnTo>
                <a:lnTo>
                  <a:pt x="0" y="10160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190490" y="698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5193029" y="6985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5190490" y="6985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5189220" y="70739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269" y="0"/>
                </a:moveTo>
                <a:lnTo>
                  <a:pt x="0" y="10160"/>
                </a:lnTo>
                <a:lnTo>
                  <a:pt x="126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5187950" y="698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5185409" y="69723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187950" y="6972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184140" y="69723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5182870" y="69723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5181600" y="69723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5179059" y="6972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177790" y="6972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1270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175250" y="698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5079" y="19050"/>
                </a:lnTo>
                <a:lnTo>
                  <a:pt x="6350" y="17779"/>
                </a:lnTo>
                <a:lnTo>
                  <a:pt x="381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173979" y="698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0"/>
                </a:lnTo>
                <a:lnTo>
                  <a:pt x="2540" y="10160"/>
                </a:lnTo>
                <a:lnTo>
                  <a:pt x="5080" y="19050"/>
                </a:lnTo>
                <a:lnTo>
                  <a:pt x="6350" y="1905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5172709" y="698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1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5171440" y="6997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5170170" y="6997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3809" y="8889"/>
                </a:lnTo>
                <a:lnTo>
                  <a:pt x="7619" y="17779"/>
                </a:lnTo>
                <a:lnTo>
                  <a:pt x="1015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173979" y="7086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2540" y="10160"/>
                </a:lnTo>
                <a:lnTo>
                  <a:pt x="3810" y="1016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170170" y="69976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69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5167629" y="7010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40" y="0"/>
                </a:moveTo>
                <a:lnTo>
                  <a:pt x="0" y="0"/>
                </a:lnTo>
                <a:lnTo>
                  <a:pt x="508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5166359" y="70104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1269" y="0"/>
                </a:moveTo>
                <a:lnTo>
                  <a:pt x="0" y="1270"/>
                </a:lnTo>
                <a:lnTo>
                  <a:pt x="5079" y="8889"/>
                </a:lnTo>
                <a:lnTo>
                  <a:pt x="11429" y="17780"/>
                </a:lnTo>
                <a:lnTo>
                  <a:pt x="11429" y="1651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5165090" y="70230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11430" y="16510"/>
                </a:lnTo>
                <a:lnTo>
                  <a:pt x="12700" y="1651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5163820" y="7035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162550" y="7035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" y="0"/>
                </a:moveTo>
                <a:lnTo>
                  <a:pt x="0" y="1270"/>
                </a:lnTo>
                <a:lnTo>
                  <a:pt x="13970" y="15240"/>
                </a:lnTo>
                <a:lnTo>
                  <a:pt x="15239" y="139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5161279" y="7048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889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5161279" y="7061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69"/>
                </a:lnTo>
                <a:lnTo>
                  <a:pt x="7620" y="7619"/>
                </a:lnTo>
                <a:lnTo>
                  <a:pt x="15240" y="12700"/>
                </a:lnTo>
                <a:lnTo>
                  <a:pt x="16510" y="11429"/>
                </a:lnTo>
                <a:lnTo>
                  <a:pt x="889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5168900" y="71374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5161279" y="70611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" y="0"/>
                </a:moveTo>
                <a:lnTo>
                  <a:pt x="0" y="1269"/>
                </a:lnTo>
                <a:lnTo>
                  <a:pt x="13970" y="15239"/>
                </a:lnTo>
                <a:lnTo>
                  <a:pt x="13970" y="139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5160009" y="7073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127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158740" y="70865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69"/>
                </a:lnTo>
                <a:lnTo>
                  <a:pt x="8889" y="6350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157470" y="7099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269" y="0"/>
                </a:moveTo>
                <a:lnTo>
                  <a:pt x="1269" y="1270"/>
                </a:lnTo>
                <a:lnTo>
                  <a:pt x="0" y="3810"/>
                </a:lnTo>
                <a:lnTo>
                  <a:pt x="1015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5157470" y="7137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2539"/>
                </a:lnTo>
                <a:lnTo>
                  <a:pt x="19050" y="5080"/>
                </a:lnTo>
                <a:lnTo>
                  <a:pt x="19050" y="381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5166359" y="71628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8889" y="6350"/>
                </a:lnTo>
                <a:lnTo>
                  <a:pt x="8889" y="381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5158740" y="71120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0"/>
                </a:moveTo>
                <a:lnTo>
                  <a:pt x="0" y="1270"/>
                </a:lnTo>
                <a:lnTo>
                  <a:pt x="15239" y="11429"/>
                </a:lnTo>
                <a:lnTo>
                  <a:pt x="16510" y="1142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5156200" y="71246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2539" y="0"/>
                </a:moveTo>
                <a:lnTo>
                  <a:pt x="1270" y="1269"/>
                </a:lnTo>
                <a:lnTo>
                  <a:pt x="0" y="380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5156200" y="7162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156200" y="717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165090" y="7213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1016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154929" y="71881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270" y="0"/>
                </a:moveTo>
                <a:lnTo>
                  <a:pt x="0" y="3809"/>
                </a:lnTo>
                <a:lnTo>
                  <a:pt x="8890" y="6350"/>
                </a:lnTo>
                <a:lnTo>
                  <a:pt x="19050" y="8889"/>
                </a:lnTo>
                <a:lnTo>
                  <a:pt x="20320" y="507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154929" y="7226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153659" y="72390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69" y="0"/>
                </a:moveTo>
                <a:lnTo>
                  <a:pt x="0" y="5079"/>
                </a:lnTo>
                <a:lnTo>
                  <a:pt x="10160" y="6350"/>
                </a:lnTo>
                <a:lnTo>
                  <a:pt x="19050" y="7620"/>
                </a:lnTo>
                <a:lnTo>
                  <a:pt x="20319" y="2539"/>
                </a:lnTo>
                <a:lnTo>
                  <a:pt x="1016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153659" y="7289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6350"/>
                </a:lnTo>
                <a:lnTo>
                  <a:pt x="10160" y="6350"/>
                </a:lnTo>
                <a:lnTo>
                  <a:pt x="19050" y="762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5153659" y="7353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5153659" y="73533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5240"/>
                </a:lnTo>
                <a:lnTo>
                  <a:pt x="17779" y="1524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153659" y="7505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152390" y="7683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163184" y="750569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350"/>
                </a:lnTo>
              </a:path>
            </a:pathLst>
          </a:custGeom>
          <a:ln w="215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152390" y="9639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153659" y="9829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153659" y="9982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5154929" y="10045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5154929" y="100711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9050" y="0"/>
                </a:moveTo>
                <a:lnTo>
                  <a:pt x="10160" y="2539"/>
                </a:lnTo>
                <a:lnTo>
                  <a:pt x="0" y="3810"/>
                </a:lnTo>
                <a:lnTo>
                  <a:pt x="1270" y="7619"/>
                </a:lnTo>
                <a:lnTo>
                  <a:pt x="10160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5156200" y="10134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1269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5156200" y="10096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7620"/>
                </a:lnTo>
                <a:lnTo>
                  <a:pt x="1270" y="8889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5166359" y="10109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5156200" y="10121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5080"/>
                </a:lnTo>
                <a:lnTo>
                  <a:pt x="1270" y="6350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5157470" y="101473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8889" y="254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157470" y="10172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158740" y="10121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7620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160009" y="101346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5239" y="0"/>
                </a:moveTo>
                <a:lnTo>
                  <a:pt x="0" y="10160"/>
                </a:lnTo>
                <a:lnTo>
                  <a:pt x="0" y="11429"/>
                </a:lnTo>
                <a:lnTo>
                  <a:pt x="8889" y="6350"/>
                </a:lnTo>
                <a:lnTo>
                  <a:pt x="16510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160009" y="101473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1269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161279" y="101600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5240" y="0"/>
                </a:moveTo>
                <a:lnTo>
                  <a:pt x="0" y="10160"/>
                </a:lnTo>
                <a:lnTo>
                  <a:pt x="0" y="11429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161279" y="10223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90" y="0"/>
                </a:moveTo>
                <a:lnTo>
                  <a:pt x="0" y="5079"/>
                </a:lnTo>
                <a:lnTo>
                  <a:pt x="381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5165090" y="101346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8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6350" y="888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5171440" y="10147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080" y="0"/>
                </a:moveTo>
                <a:lnTo>
                  <a:pt x="3810" y="0"/>
                </a:lnTo>
                <a:lnTo>
                  <a:pt x="0" y="762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5163820" y="10160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69" y="0"/>
                </a:moveTo>
                <a:lnTo>
                  <a:pt x="0" y="13970"/>
                </a:lnTo>
                <a:lnTo>
                  <a:pt x="1269" y="1523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5165090" y="10236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7619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5166359" y="10160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2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5167629" y="10248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7620"/>
                </a:lnTo>
                <a:lnTo>
                  <a:pt x="1270" y="8889"/>
                </a:lnTo>
                <a:lnTo>
                  <a:pt x="254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5170170" y="101600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761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380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5173979" y="10160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3810" y="0"/>
                </a:lnTo>
                <a:lnTo>
                  <a:pt x="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5170170" y="10160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380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5079" y="1016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5171440" y="10261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5172709" y="10172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761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381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5173979" y="1026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5175250" y="1017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5176520" y="1017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5177790" y="1017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5180329" y="102743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5181600" y="101726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5182870" y="101726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5185409" y="101726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5187950" y="10274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9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5186679" y="1017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5187950" y="1017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5191759" y="10261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1269" y="10160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5187950" y="10172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79"/>
                </a:lnTo>
                <a:lnTo>
                  <a:pt x="7620" y="17779"/>
                </a:lnTo>
                <a:lnTo>
                  <a:pt x="507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5189220" y="10172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5190490" y="10160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2539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5194300" y="1026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5190490" y="10160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20" y="17779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5194300" y="10248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5190490" y="10160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1270"/>
                </a:lnTo>
                <a:lnTo>
                  <a:pt x="3810" y="8889"/>
                </a:lnTo>
                <a:lnTo>
                  <a:pt x="8889" y="17779"/>
                </a:lnTo>
                <a:lnTo>
                  <a:pt x="10160" y="17779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5196840" y="10248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5189220" y="10172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269" y="0"/>
                </a:moveTo>
                <a:lnTo>
                  <a:pt x="0" y="0"/>
                </a:lnTo>
                <a:lnTo>
                  <a:pt x="13969" y="13969"/>
                </a:lnTo>
                <a:lnTo>
                  <a:pt x="15239" y="139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5190490" y="10160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5191759" y="101473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69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29" y="16510"/>
                </a:lnTo>
                <a:lnTo>
                  <a:pt x="635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5198109" y="10236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5191759" y="10160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5191759" y="1014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5193029" y="10134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1269"/>
                </a:lnTo>
                <a:lnTo>
                  <a:pt x="6350" y="8889"/>
                </a:lnTo>
                <a:lnTo>
                  <a:pt x="11430" y="16510"/>
                </a:lnTo>
                <a:lnTo>
                  <a:pt x="12700" y="1651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5199379" y="102108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0"/>
                </a:moveTo>
                <a:lnTo>
                  <a:pt x="6350" y="8890"/>
                </a:lnTo>
                <a:lnTo>
                  <a:pt x="889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5191759" y="101473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69" y="0"/>
                </a:moveTo>
                <a:lnTo>
                  <a:pt x="0" y="1270"/>
                </a:lnTo>
                <a:lnTo>
                  <a:pt x="7619" y="6350"/>
                </a:lnTo>
                <a:lnTo>
                  <a:pt x="16510" y="12700"/>
                </a:lnTo>
                <a:lnTo>
                  <a:pt x="16510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5200650" y="10210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20" y="5080"/>
                </a:ln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5191759" y="10172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8889" y="3809"/>
                </a:lnTo>
                <a:lnTo>
                  <a:pt x="17779" y="6350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5191759" y="10147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2540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5193029" y="101346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270" y="0"/>
                </a:moveTo>
                <a:lnTo>
                  <a:pt x="0" y="1269"/>
                </a:lnTo>
                <a:lnTo>
                  <a:pt x="7620" y="6350"/>
                </a:lnTo>
                <a:lnTo>
                  <a:pt x="16510" y="11429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5201920" y="10185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5193029" y="101473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80" y="6350"/>
                </a:lnTo>
                <a:lnTo>
                  <a:pt x="177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5201920" y="10172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8889" y="253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5193029" y="10134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5079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5193029" y="10121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508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5203190" y="10147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5193029" y="100965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270" y="0"/>
                </a:moveTo>
                <a:lnTo>
                  <a:pt x="0" y="2539"/>
                </a:lnTo>
                <a:lnTo>
                  <a:pt x="10160" y="5079"/>
                </a:lnTo>
                <a:lnTo>
                  <a:pt x="19050" y="635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5194300" y="10058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0160" y="0"/>
                </a:moveTo>
                <a:lnTo>
                  <a:pt x="0" y="0"/>
                </a:lnTo>
                <a:lnTo>
                  <a:pt x="0" y="3810"/>
                </a:lnTo>
                <a:lnTo>
                  <a:pt x="8889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5194300" y="10045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0"/>
                </a:moveTo>
                <a:lnTo>
                  <a:pt x="0" y="126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5194300" y="99948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270" y="0"/>
                </a:moveTo>
                <a:lnTo>
                  <a:pt x="0" y="5080"/>
                </a:lnTo>
                <a:lnTo>
                  <a:pt x="10160" y="6350"/>
                </a:lnTo>
                <a:lnTo>
                  <a:pt x="19050" y="762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5204459" y="10007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5195570" y="98678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8889" y="0"/>
                </a:moveTo>
                <a:lnTo>
                  <a:pt x="0" y="0"/>
                </a:lnTo>
                <a:lnTo>
                  <a:pt x="0" y="13970"/>
                </a:lnTo>
                <a:lnTo>
                  <a:pt x="19050" y="1397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5205729" y="9702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5205095" y="749300"/>
            <a:ext cx="0" cy="238760"/>
          </a:xfrm>
          <a:custGeom>
            <a:avLst/>
            <a:gdLst/>
            <a:ahLst/>
            <a:cxnLst/>
            <a:rect l="l" t="t" r="r" b="b"/>
            <a:pathLst>
              <a:path h="238759">
                <a:moveTo>
                  <a:pt x="0" y="0"/>
                </a:moveTo>
                <a:lnTo>
                  <a:pt x="0" y="23876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5205729" y="7683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5383529" y="817880"/>
            <a:ext cx="187960" cy="97790"/>
          </a:xfrm>
          <a:custGeom>
            <a:avLst/>
            <a:gdLst/>
            <a:ahLst/>
            <a:cxnLst/>
            <a:rect l="l" t="t" r="r" b="b"/>
            <a:pathLst>
              <a:path w="187960" h="97790">
                <a:moveTo>
                  <a:pt x="187960" y="0"/>
                </a:moveTo>
                <a:lnTo>
                  <a:pt x="187960" y="97790"/>
                </a:lnTo>
                <a:lnTo>
                  <a:pt x="0" y="97790"/>
                </a:lnTo>
                <a:lnTo>
                  <a:pt x="0" y="0"/>
                </a:lnTo>
                <a:lnTo>
                  <a:pt x="1879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5383529" y="817880"/>
            <a:ext cx="187960" cy="97790"/>
          </a:xfrm>
          <a:custGeom>
            <a:avLst/>
            <a:gdLst/>
            <a:ahLst/>
            <a:cxnLst/>
            <a:rect l="l" t="t" r="r" b="b"/>
            <a:pathLst>
              <a:path w="187960" h="97790">
                <a:moveTo>
                  <a:pt x="187960" y="0"/>
                </a:moveTo>
                <a:lnTo>
                  <a:pt x="187960" y="97790"/>
                </a:lnTo>
                <a:lnTo>
                  <a:pt x="0" y="97790"/>
                </a:lnTo>
                <a:lnTo>
                  <a:pt x="0" y="0"/>
                </a:lnTo>
                <a:lnTo>
                  <a:pt x="1879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5609590" y="516890"/>
            <a:ext cx="353060" cy="596900"/>
          </a:xfrm>
          <a:custGeom>
            <a:avLst/>
            <a:gdLst/>
            <a:ahLst/>
            <a:cxnLst/>
            <a:rect l="l" t="t" r="r" b="b"/>
            <a:pathLst>
              <a:path w="353060" h="596900">
                <a:moveTo>
                  <a:pt x="207010" y="1270"/>
                </a:moveTo>
                <a:lnTo>
                  <a:pt x="151130" y="1270"/>
                </a:lnTo>
                <a:lnTo>
                  <a:pt x="139700" y="2539"/>
                </a:lnTo>
                <a:lnTo>
                  <a:pt x="97789" y="12700"/>
                </a:lnTo>
                <a:lnTo>
                  <a:pt x="55880" y="35560"/>
                </a:lnTo>
                <a:lnTo>
                  <a:pt x="30480" y="62230"/>
                </a:lnTo>
                <a:lnTo>
                  <a:pt x="25400" y="68580"/>
                </a:lnTo>
                <a:lnTo>
                  <a:pt x="7620" y="105410"/>
                </a:lnTo>
                <a:lnTo>
                  <a:pt x="1270" y="160020"/>
                </a:lnTo>
                <a:lnTo>
                  <a:pt x="1270" y="185420"/>
                </a:lnTo>
                <a:lnTo>
                  <a:pt x="0" y="214630"/>
                </a:lnTo>
                <a:lnTo>
                  <a:pt x="0" y="381000"/>
                </a:lnTo>
                <a:lnTo>
                  <a:pt x="1270" y="420370"/>
                </a:lnTo>
                <a:lnTo>
                  <a:pt x="6350" y="469900"/>
                </a:lnTo>
                <a:lnTo>
                  <a:pt x="17780" y="516889"/>
                </a:lnTo>
                <a:lnTo>
                  <a:pt x="50800" y="560070"/>
                </a:lnTo>
                <a:lnTo>
                  <a:pt x="93980" y="582930"/>
                </a:lnTo>
                <a:lnTo>
                  <a:pt x="147320" y="595630"/>
                </a:lnTo>
                <a:lnTo>
                  <a:pt x="162560" y="595630"/>
                </a:lnTo>
                <a:lnTo>
                  <a:pt x="179070" y="596900"/>
                </a:lnTo>
                <a:lnTo>
                  <a:pt x="223520" y="593089"/>
                </a:lnTo>
                <a:lnTo>
                  <a:pt x="262889" y="580389"/>
                </a:lnTo>
                <a:lnTo>
                  <a:pt x="295910" y="561339"/>
                </a:lnTo>
                <a:lnTo>
                  <a:pt x="327660" y="530860"/>
                </a:lnTo>
                <a:lnTo>
                  <a:pt x="340360" y="502920"/>
                </a:lnTo>
                <a:lnTo>
                  <a:pt x="341312" y="500380"/>
                </a:lnTo>
                <a:lnTo>
                  <a:pt x="175260" y="500380"/>
                </a:lnTo>
                <a:lnTo>
                  <a:pt x="173989" y="499110"/>
                </a:lnTo>
                <a:lnTo>
                  <a:pt x="170180" y="499110"/>
                </a:lnTo>
                <a:lnTo>
                  <a:pt x="167639" y="497839"/>
                </a:lnTo>
                <a:lnTo>
                  <a:pt x="163830" y="497839"/>
                </a:lnTo>
                <a:lnTo>
                  <a:pt x="161289" y="495300"/>
                </a:lnTo>
                <a:lnTo>
                  <a:pt x="160020" y="495300"/>
                </a:lnTo>
                <a:lnTo>
                  <a:pt x="157480" y="492760"/>
                </a:lnTo>
                <a:lnTo>
                  <a:pt x="157480" y="491489"/>
                </a:lnTo>
                <a:lnTo>
                  <a:pt x="156210" y="490220"/>
                </a:lnTo>
                <a:lnTo>
                  <a:pt x="154939" y="487680"/>
                </a:lnTo>
                <a:lnTo>
                  <a:pt x="154939" y="486410"/>
                </a:lnTo>
                <a:lnTo>
                  <a:pt x="153670" y="485139"/>
                </a:lnTo>
                <a:lnTo>
                  <a:pt x="153670" y="482600"/>
                </a:lnTo>
                <a:lnTo>
                  <a:pt x="152400" y="478789"/>
                </a:lnTo>
                <a:lnTo>
                  <a:pt x="152400" y="473710"/>
                </a:lnTo>
                <a:lnTo>
                  <a:pt x="151130" y="467360"/>
                </a:lnTo>
                <a:lnTo>
                  <a:pt x="149965" y="453389"/>
                </a:lnTo>
                <a:lnTo>
                  <a:pt x="149860" y="147320"/>
                </a:lnTo>
                <a:lnTo>
                  <a:pt x="151130" y="130810"/>
                </a:lnTo>
                <a:lnTo>
                  <a:pt x="152400" y="124460"/>
                </a:lnTo>
                <a:lnTo>
                  <a:pt x="152400" y="118110"/>
                </a:lnTo>
                <a:lnTo>
                  <a:pt x="153670" y="114300"/>
                </a:lnTo>
                <a:lnTo>
                  <a:pt x="153670" y="111760"/>
                </a:lnTo>
                <a:lnTo>
                  <a:pt x="154939" y="110489"/>
                </a:lnTo>
                <a:lnTo>
                  <a:pt x="154939" y="109220"/>
                </a:lnTo>
                <a:lnTo>
                  <a:pt x="156210" y="107950"/>
                </a:lnTo>
                <a:lnTo>
                  <a:pt x="157480" y="105410"/>
                </a:lnTo>
                <a:lnTo>
                  <a:pt x="157480" y="104139"/>
                </a:lnTo>
                <a:lnTo>
                  <a:pt x="158750" y="102870"/>
                </a:lnTo>
                <a:lnTo>
                  <a:pt x="160020" y="102870"/>
                </a:lnTo>
                <a:lnTo>
                  <a:pt x="162560" y="100330"/>
                </a:lnTo>
                <a:lnTo>
                  <a:pt x="165100" y="100330"/>
                </a:lnTo>
                <a:lnTo>
                  <a:pt x="166370" y="99060"/>
                </a:lnTo>
                <a:lnTo>
                  <a:pt x="168910" y="99060"/>
                </a:lnTo>
                <a:lnTo>
                  <a:pt x="170180" y="97789"/>
                </a:lnTo>
                <a:lnTo>
                  <a:pt x="342582" y="97789"/>
                </a:lnTo>
                <a:lnTo>
                  <a:pt x="340360" y="88900"/>
                </a:lnTo>
                <a:lnTo>
                  <a:pt x="336550" y="80010"/>
                </a:lnTo>
                <a:lnTo>
                  <a:pt x="326389" y="62230"/>
                </a:lnTo>
                <a:lnTo>
                  <a:pt x="318770" y="54610"/>
                </a:lnTo>
                <a:lnTo>
                  <a:pt x="312420" y="46989"/>
                </a:lnTo>
                <a:lnTo>
                  <a:pt x="273050" y="19050"/>
                </a:lnTo>
                <a:lnTo>
                  <a:pt x="234950" y="6350"/>
                </a:lnTo>
                <a:lnTo>
                  <a:pt x="207010" y="1270"/>
                </a:lnTo>
                <a:close/>
              </a:path>
              <a:path w="353060" h="596900">
                <a:moveTo>
                  <a:pt x="353060" y="355600"/>
                </a:moveTo>
                <a:lnTo>
                  <a:pt x="204470" y="355600"/>
                </a:lnTo>
                <a:lnTo>
                  <a:pt x="204470" y="426720"/>
                </a:lnTo>
                <a:lnTo>
                  <a:pt x="203200" y="448310"/>
                </a:lnTo>
                <a:lnTo>
                  <a:pt x="203200" y="466089"/>
                </a:lnTo>
                <a:lnTo>
                  <a:pt x="200660" y="478789"/>
                </a:lnTo>
                <a:lnTo>
                  <a:pt x="200660" y="482600"/>
                </a:lnTo>
                <a:lnTo>
                  <a:pt x="199389" y="485139"/>
                </a:lnTo>
                <a:lnTo>
                  <a:pt x="199389" y="486410"/>
                </a:lnTo>
                <a:lnTo>
                  <a:pt x="198120" y="487680"/>
                </a:lnTo>
                <a:lnTo>
                  <a:pt x="198120" y="490220"/>
                </a:lnTo>
                <a:lnTo>
                  <a:pt x="194310" y="494030"/>
                </a:lnTo>
                <a:lnTo>
                  <a:pt x="194310" y="495300"/>
                </a:lnTo>
                <a:lnTo>
                  <a:pt x="191770" y="495300"/>
                </a:lnTo>
                <a:lnTo>
                  <a:pt x="191770" y="496570"/>
                </a:lnTo>
                <a:lnTo>
                  <a:pt x="189230" y="497839"/>
                </a:lnTo>
                <a:lnTo>
                  <a:pt x="186689" y="497839"/>
                </a:lnTo>
                <a:lnTo>
                  <a:pt x="185420" y="499110"/>
                </a:lnTo>
                <a:lnTo>
                  <a:pt x="181610" y="499110"/>
                </a:lnTo>
                <a:lnTo>
                  <a:pt x="179070" y="500380"/>
                </a:lnTo>
                <a:lnTo>
                  <a:pt x="341312" y="500380"/>
                </a:lnTo>
                <a:lnTo>
                  <a:pt x="344170" y="492760"/>
                </a:lnTo>
                <a:lnTo>
                  <a:pt x="346710" y="481330"/>
                </a:lnTo>
                <a:lnTo>
                  <a:pt x="347980" y="468630"/>
                </a:lnTo>
                <a:lnTo>
                  <a:pt x="350520" y="453389"/>
                </a:lnTo>
                <a:lnTo>
                  <a:pt x="352965" y="420370"/>
                </a:lnTo>
                <a:lnTo>
                  <a:pt x="353060" y="355600"/>
                </a:lnTo>
                <a:close/>
              </a:path>
              <a:path w="353060" h="596900">
                <a:moveTo>
                  <a:pt x="342582" y="97789"/>
                </a:moveTo>
                <a:lnTo>
                  <a:pt x="187960" y="97789"/>
                </a:lnTo>
                <a:lnTo>
                  <a:pt x="189230" y="99060"/>
                </a:lnTo>
                <a:lnTo>
                  <a:pt x="190500" y="99060"/>
                </a:lnTo>
                <a:lnTo>
                  <a:pt x="191770" y="100330"/>
                </a:lnTo>
                <a:lnTo>
                  <a:pt x="193039" y="100330"/>
                </a:lnTo>
                <a:lnTo>
                  <a:pt x="194310" y="101600"/>
                </a:lnTo>
                <a:lnTo>
                  <a:pt x="195580" y="101600"/>
                </a:lnTo>
                <a:lnTo>
                  <a:pt x="196850" y="102870"/>
                </a:lnTo>
                <a:lnTo>
                  <a:pt x="196850" y="104139"/>
                </a:lnTo>
                <a:lnTo>
                  <a:pt x="199389" y="106680"/>
                </a:lnTo>
                <a:lnTo>
                  <a:pt x="199389" y="109220"/>
                </a:lnTo>
                <a:lnTo>
                  <a:pt x="200660" y="110489"/>
                </a:lnTo>
                <a:lnTo>
                  <a:pt x="200660" y="115570"/>
                </a:lnTo>
                <a:lnTo>
                  <a:pt x="201930" y="120650"/>
                </a:lnTo>
                <a:lnTo>
                  <a:pt x="203200" y="127000"/>
                </a:lnTo>
                <a:lnTo>
                  <a:pt x="203200" y="142239"/>
                </a:lnTo>
                <a:lnTo>
                  <a:pt x="204470" y="162560"/>
                </a:lnTo>
                <a:lnTo>
                  <a:pt x="204470" y="261620"/>
                </a:lnTo>
                <a:lnTo>
                  <a:pt x="353060" y="261620"/>
                </a:lnTo>
                <a:lnTo>
                  <a:pt x="353060" y="170180"/>
                </a:lnTo>
                <a:lnTo>
                  <a:pt x="351789" y="153670"/>
                </a:lnTo>
                <a:lnTo>
                  <a:pt x="350520" y="138430"/>
                </a:lnTo>
                <a:lnTo>
                  <a:pt x="347980" y="123189"/>
                </a:lnTo>
                <a:lnTo>
                  <a:pt x="345439" y="110489"/>
                </a:lnTo>
                <a:lnTo>
                  <a:pt x="342900" y="99060"/>
                </a:lnTo>
                <a:lnTo>
                  <a:pt x="342582" y="97789"/>
                </a:lnTo>
                <a:close/>
              </a:path>
              <a:path w="353060" h="596900">
                <a:moveTo>
                  <a:pt x="175260" y="0"/>
                </a:moveTo>
                <a:lnTo>
                  <a:pt x="162560" y="1270"/>
                </a:lnTo>
                <a:lnTo>
                  <a:pt x="190500" y="1270"/>
                </a:lnTo>
                <a:lnTo>
                  <a:pt x="1752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5609590" y="516890"/>
            <a:ext cx="353060" cy="596900"/>
          </a:xfrm>
          <a:custGeom>
            <a:avLst/>
            <a:gdLst/>
            <a:ahLst/>
            <a:cxnLst/>
            <a:rect l="l" t="t" r="r" b="b"/>
            <a:pathLst>
              <a:path w="353060" h="596900">
                <a:moveTo>
                  <a:pt x="353060" y="261620"/>
                </a:moveTo>
                <a:lnTo>
                  <a:pt x="204470" y="261620"/>
                </a:lnTo>
                <a:lnTo>
                  <a:pt x="204470" y="162560"/>
                </a:lnTo>
                <a:lnTo>
                  <a:pt x="203200" y="142239"/>
                </a:lnTo>
                <a:lnTo>
                  <a:pt x="203200" y="127000"/>
                </a:lnTo>
                <a:lnTo>
                  <a:pt x="201930" y="120650"/>
                </a:lnTo>
                <a:lnTo>
                  <a:pt x="200660" y="115570"/>
                </a:lnTo>
                <a:lnTo>
                  <a:pt x="200660" y="110489"/>
                </a:lnTo>
                <a:lnTo>
                  <a:pt x="199389" y="109220"/>
                </a:lnTo>
                <a:lnTo>
                  <a:pt x="199389" y="107950"/>
                </a:lnTo>
                <a:lnTo>
                  <a:pt x="199389" y="106680"/>
                </a:lnTo>
                <a:lnTo>
                  <a:pt x="198120" y="105410"/>
                </a:lnTo>
                <a:lnTo>
                  <a:pt x="196850" y="104139"/>
                </a:lnTo>
                <a:lnTo>
                  <a:pt x="196850" y="102870"/>
                </a:lnTo>
                <a:lnTo>
                  <a:pt x="195580" y="101600"/>
                </a:lnTo>
                <a:lnTo>
                  <a:pt x="194310" y="101600"/>
                </a:lnTo>
                <a:lnTo>
                  <a:pt x="193039" y="100330"/>
                </a:lnTo>
                <a:lnTo>
                  <a:pt x="191770" y="100330"/>
                </a:lnTo>
                <a:lnTo>
                  <a:pt x="190500" y="99060"/>
                </a:lnTo>
                <a:lnTo>
                  <a:pt x="189230" y="99060"/>
                </a:lnTo>
                <a:lnTo>
                  <a:pt x="187960" y="97789"/>
                </a:lnTo>
                <a:lnTo>
                  <a:pt x="185420" y="97789"/>
                </a:lnTo>
                <a:lnTo>
                  <a:pt x="184150" y="97789"/>
                </a:lnTo>
                <a:lnTo>
                  <a:pt x="170180" y="97789"/>
                </a:lnTo>
                <a:lnTo>
                  <a:pt x="168910" y="99060"/>
                </a:lnTo>
                <a:lnTo>
                  <a:pt x="166370" y="99060"/>
                </a:lnTo>
                <a:lnTo>
                  <a:pt x="165100" y="100330"/>
                </a:lnTo>
                <a:lnTo>
                  <a:pt x="162560" y="100330"/>
                </a:lnTo>
                <a:lnTo>
                  <a:pt x="161289" y="101600"/>
                </a:lnTo>
                <a:lnTo>
                  <a:pt x="160020" y="102870"/>
                </a:lnTo>
                <a:lnTo>
                  <a:pt x="158750" y="102870"/>
                </a:lnTo>
                <a:lnTo>
                  <a:pt x="157480" y="104139"/>
                </a:lnTo>
                <a:lnTo>
                  <a:pt x="157480" y="105410"/>
                </a:lnTo>
                <a:lnTo>
                  <a:pt x="156210" y="107950"/>
                </a:lnTo>
                <a:lnTo>
                  <a:pt x="154939" y="109220"/>
                </a:lnTo>
                <a:lnTo>
                  <a:pt x="154939" y="110489"/>
                </a:lnTo>
                <a:lnTo>
                  <a:pt x="153670" y="111760"/>
                </a:lnTo>
                <a:lnTo>
                  <a:pt x="153670" y="114300"/>
                </a:lnTo>
                <a:lnTo>
                  <a:pt x="152400" y="118110"/>
                </a:lnTo>
                <a:lnTo>
                  <a:pt x="152400" y="124460"/>
                </a:lnTo>
                <a:lnTo>
                  <a:pt x="151130" y="130810"/>
                </a:lnTo>
                <a:lnTo>
                  <a:pt x="149860" y="147320"/>
                </a:lnTo>
                <a:lnTo>
                  <a:pt x="149860" y="166370"/>
                </a:lnTo>
                <a:lnTo>
                  <a:pt x="149860" y="431800"/>
                </a:lnTo>
                <a:lnTo>
                  <a:pt x="149860" y="452120"/>
                </a:lnTo>
                <a:lnTo>
                  <a:pt x="151130" y="467360"/>
                </a:lnTo>
                <a:lnTo>
                  <a:pt x="152400" y="473710"/>
                </a:lnTo>
                <a:lnTo>
                  <a:pt x="152400" y="478789"/>
                </a:lnTo>
                <a:lnTo>
                  <a:pt x="153670" y="482600"/>
                </a:lnTo>
                <a:lnTo>
                  <a:pt x="153670" y="485139"/>
                </a:lnTo>
                <a:lnTo>
                  <a:pt x="154939" y="486410"/>
                </a:lnTo>
                <a:lnTo>
                  <a:pt x="154939" y="487680"/>
                </a:lnTo>
                <a:lnTo>
                  <a:pt x="156210" y="490220"/>
                </a:lnTo>
                <a:lnTo>
                  <a:pt x="157480" y="491489"/>
                </a:lnTo>
                <a:lnTo>
                  <a:pt x="157480" y="492760"/>
                </a:lnTo>
                <a:lnTo>
                  <a:pt x="158750" y="494030"/>
                </a:lnTo>
                <a:lnTo>
                  <a:pt x="160020" y="495300"/>
                </a:lnTo>
                <a:lnTo>
                  <a:pt x="161289" y="495300"/>
                </a:lnTo>
                <a:lnTo>
                  <a:pt x="162560" y="496570"/>
                </a:lnTo>
                <a:lnTo>
                  <a:pt x="163830" y="497839"/>
                </a:lnTo>
                <a:lnTo>
                  <a:pt x="166370" y="497839"/>
                </a:lnTo>
                <a:lnTo>
                  <a:pt x="167639" y="497839"/>
                </a:lnTo>
                <a:lnTo>
                  <a:pt x="170180" y="499110"/>
                </a:lnTo>
                <a:lnTo>
                  <a:pt x="171450" y="499110"/>
                </a:lnTo>
                <a:lnTo>
                  <a:pt x="173989" y="499110"/>
                </a:lnTo>
                <a:lnTo>
                  <a:pt x="175260" y="500380"/>
                </a:lnTo>
                <a:lnTo>
                  <a:pt x="177800" y="500380"/>
                </a:lnTo>
                <a:lnTo>
                  <a:pt x="179070" y="500380"/>
                </a:lnTo>
                <a:lnTo>
                  <a:pt x="181610" y="499110"/>
                </a:lnTo>
                <a:lnTo>
                  <a:pt x="182880" y="499110"/>
                </a:lnTo>
                <a:lnTo>
                  <a:pt x="185420" y="499110"/>
                </a:lnTo>
                <a:lnTo>
                  <a:pt x="186689" y="497839"/>
                </a:lnTo>
                <a:lnTo>
                  <a:pt x="187960" y="497839"/>
                </a:lnTo>
                <a:lnTo>
                  <a:pt x="189230" y="497839"/>
                </a:lnTo>
                <a:lnTo>
                  <a:pt x="191770" y="496570"/>
                </a:lnTo>
                <a:lnTo>
                  <a:pt x="191770" y="495300"/>
                </a:lnTo>
                <a:lnTo>
                  <a:pt x="194310" y="495300"/>
                </a:lnTo>
                <a:lnTo>
                  <a:pt x="194310" y="494030"/>
                </a:lnTo>
                <a:lnTo>
                  <a:pt x="195580" y="492760"/>
                </a:lnTo>
                <a:lnTo>
                  <a:pt x="196850" y="491489"/>
                </a:lnTo>
                <a:lnTo>
                  <a:pt x="198120" y="490220"/>
                </a:lnTo>
                <a:lnTo>
                  <a:pt x="198120" y="487680"/>
                </a:lnTo>
                <a:lnTo>
                  <a:pt x="199389" y="486410"/>
                </a:lnTo>
                <a:lnTo>
                  <a:pt x="199389" y="485139"/>
                </a:lnTo>
                <a:lnTo>
                  <a:pt x="200660" y="482600"/>
                </a:lnTo>
                <a:lnTo>
                  <a:pt x="200660" y="478789"/>
                </a:lnTo>
                <a:lnTo>
                  <a:pt x="201930" y="472439"/>
                </a:lnTo>
                <a:lnTo>
                  <a:pt x="203200" y="466089"/>
                </a:lnTo>
                <a:lnTo>
                  <a:pt x="203200" y="448310"/>
                </a:lnTo>
                <a:lnTo>
                  <a:pt x="204470" y="426720"/>
                </a:lnTo>
                <a:lnTo>
                  <a:pt x="204470" y="355600"/>
                </a:lnTo>
                <a:lnTo>
                  <a:pt x="353060" y="355600"/>
                </a:lnTo>
                <a:lnTo>
                  <a:pt x="353060" y="377189"/>
                </a:lnTo>
                <a:lnTo>
                  <a:pt x="353060" y="419100"/>
                </a:lnTo>
                <a:lnTo>
                  <a:pt x="350520" y="453389"/>
                </a:lnTo>
                <a:lnTo>
                  <a:pt x="347980" y="468630"/>
                </a:lnTo>
                <a:lnTo>
                  <a:pt x="346710" y="481330"/>
                </a:lnTo>
                <a:lnTo>
                  <a:pt x="344170" y="492760"/>
                </a:lnTo>
                <a:lnTo>
                  <a:pt x="340360" y="502920"/>
                </a:lnTo>
                <a:lnTo>
                  <a:pt x="339089" y="508000"/>
                </a:lnTo>
                <a:lnTo>
                  <a:pt x="313689" y="546100"/>
                </a:lnTo>
                <a:lnTo>
                  <a:pt x="274320" y="575310"/>
                </a:lnTo>
                <a:lnTo>
                  <a:pt x="237489" y="589280"/>
                </a:lnTo>
                <a:lnTo>
                  <a:pt x="194310" y="595630"/>
                </a:lnTo>
                <a:lnTo>
                  <a:pt x="179070" y="596900"/>
                </a:lnTo>
                <a:lnTo>
                  <a:pt x="162560" y="595630"/>
                </a:lnTo>
                <a:lnTo>
                  <a:pt x="147320" y="595630"/>
                </a:lnTo>
                <a:lnTo>
                  <a:pt x="133350" y="593089"/>
                </a:lnTo>
                <a:lnTo>
                  <a:pt x="119380" y="590550"/>
                </a:lnTo>
                <a:lnTo>
                  <a:pt x="106680" y="586739"/>
                </a:lnTo>
                <a:lnTo>
                  <a:pt x="93980" y="582930"/>
                </a:lnTo>
                <a:lnTo>
                  <a:pt x="81280" y="577850"/>
                </a:lnTo>
                <a:lnTo>
                  <a:pt x="71120" y="572770"/>
                </a:lnTo>
                <a:lnTo>
                  <a:pt x="60960" y="566420"/>
                </a:lnTo>
                <a:lnTo>
                  <a:pt x="50800" y="560070"/>
                </a:lnTo>
                <a:lnTo>
                  <a:pt x="43180" y="552450"/>
                </a:lnTo>
                <a:lnTo>
                  <a:pt x="35560" y="544830"/>
                </a:lnTo>
                <a:lnTo>
                  <a:pt x="29210" y="535939"/>
                </a:lnTo>
                <a:lnTo>
                  <a:pt x="11430" y="496570"/>
                </a:lnTo>
                <a:lnTo>
                  <a:pt x="3810" y="454660"/>
                </a:lnTo>
                <a:lnTo>
                  <a:pt x="0" y="381000"/>
                </a:lnTo>
                <a:lnTo>
                  <a:pt x="0" y="214630"/>
                </a:lnTo>
                <a:lnTo>
                  <a:pt x="1270" y="185420"/>
                </a:lnTo>
                <a:lnTo>
                  <a:pt x="1270" y="160020"/>
                </a:lnTo>
                <a:lnTo>
                  <a:pt x="5080" y="120650"/>
                </a:lnTo>
                <a:lnTo>
                  <a:pt x="16510" y="83820"/>
                </a:lnTo>
                <a:lnTo>
                  <a:pt x="20320" y="76200"/>
                </a:lnTo>
                <a:lnTo>
                  <a:pt x="25400" y="68580"/>
                </a:lnTo>
                <a:lnTo>
                  <a:pt x="30480" y="62230"/>
                </a:lnTo>
                <a:lnTo>
                  <a:pt x="35560" y="54610"/>
                </a:lnTo>
                <a:lnTo>
                  <a:pt x="41910" y="48260"/>
                </a:lnTo>
                <a:lnTo>
                  <a:pt x="48260" y="41910"/>
                </a:lnTo>
                <a:lnTo>
                  <a:pt x="55880" y="35560"/>
                </a:lnTo>
                <a:lnTo>
                  <a:pt x="63500" y="30480"/>
                </a:lnTo>
                <a:lnTo>
                  <a:pt x="71120" y="25400"/>
                </a:lnTo>
                <a:lnTo>
                  <a:pt x="80010" y="20320"/>
                </a:lnTo>
                <a:lnTo>
                  <a:pt x="88900" y="16510"/>
                </a:lnTo>
                <a:lnTo>
                  <a:pt x="97789" y="12700"/>
                </a:lnTo>
                <a:lnTo>
                  <a:pt x="107950" y="8889"/>
                </a:lnTo>
                <a:lnTo>
                  <a:pt x="118110" y="6350"/>
                </a:lnTo>
                <a:lnTo>
                  <a:pt x="129539" y="3810"/>
                </a:lnTo>
                <a:lnTo>
                  <a:pt x="139700" y="2539"/>
                </a:lnTo>
                <a:lnTo>
                  <a:pt x="151130" y="1270"/>
                </a:lnTo>
                <a:lnTo>
                  <a:pt x="162560" y="1270"/>
                </a:lnTo>
                <a:lnTo>
                  <a:pt x="175260" y="0"/>
                </a:lnTo>
                <a:lnTo>
                  <a:pt x="190500" y="1270"/>
                </a:lnTo>
                <a:lnTo>
                  <a:pt x="207010" y="1270"/>
                </a:lnTo>
                <a:lnTo>
                  <a:pt x="220980" y="3810"/>
                </a:lnTo>
                <a:lnTo>
                  <a:pt x="261620" y="13970"/>
                </a:lnTo>
                <a:lnTo>
                  <a:pt x="303530" y="39370"/>
                </a:lnTo>
                <a:lnTo>
                  <a:pt x="312420" y="46989"/>
                </a:lnTo>
                <a:lnTo>
                  <a:pt x="318770" y="54610"/>
                </a:lnTo>
                <a:lnTo>
                  <a:pt x="326389" y="62230"/>
                </a:lnTo>
                <a:lnTo>
                  <a:pt x="331470" y="71120"/>
                </a:lnTo>
                <a:lnTo>
                  <a:pt x="345439" y="110489"/>
                </a:lnTo>
                <a:lnTo>
                  <a:pt x="351789" y="153670"/>
                </a:lnTo>
                <a:lnTo>
                  <a:pt x="353060" y="170180"/>
                </a:lnTo>
                <a:lnTo>
                  <a:pt x="353060" y="207010"/>
                </a:lnTo>
                <a:lnTo>
                  <a:pt x="353060" y="2616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6017259" y="861061"/>
            <a:ext cx="148590" cy="240029"/>
          </a:xfrm>
          <a:custGeom>
            <a:avLst/>
            <a:gdLst/>
            <a:ahLst/>
            <a:cxnLst/>
            <a:rect l="l" t="t" r="r" b="b"/>
            <a:pathLst>
              <a:path w="148589" h="240030">
                <a:moveTo>
                  <a:pt x="0" y="240030"/>
                </a:moveTo>
                <a:lnTo>
                  <a:pt x="148589" y="240030"/>
                </a:lnTo>
                <a:lnTo>
                  <a:pt x="148589" y="0"/>
                </a:lnTo>
                <a:lnTo>
                  <a:pt x="0" y="0"/>
                </a:lnTo>
                <a:lnTo>
                  <a:pt x="0" y="2400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6017259" y="734059"/>
            <a:ext cx="342900" cy="127000"/>
          </a:xfrm>
          <a:custGeom>
            <a:avLst/>
            <a:gdLst/>
            <a:ahLst/>
            <a:cxnLst/>
            <a:rect l="l" t="t" r="r" b="b"/>
            <a:pathLst>
              <a:path w="342900" h="127000">
                <a:moveTo>
                  <a:pt x="0" y="127000"/>
                </a:moveTo>
                <a:lnTo>
                  <a:pt x="342900" y="127000"/>
                </a:lnTo>
                <a:lnTo>
                  <a:pt x="342900" y="0"/>
                </a:lnTo>
                <a:lnTo>
                  <a:pt x="0" y="0"/>
                </a:lnTo>
                <a:lnTo>
                  <a:pt x="0" y="1270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6153150" y="529590"/>
            <a:ext cx="12700" cy="191770"/>
          </a:xfrm>
          <a:custGeom>
            <a:avLst/>
            <a:gdLst/>
            <a:ahLst/>
            <a:cxnLst/>
            <a:rect l="l" t="t" r="r" b="b"/>
            <a:pathLst>
              <a:path w="12700" h="191770">
                <a:moveTo>
                  <a:pt x="0" y="191769"/>
                </a:moveTo>
                <a:lnTo>
                  <a:pt x="12700" y="191769"/>
                </a:lnTo>
                <a:lnTo>
                  <a:pt x="12700" y="0"/>
                </a:lnTo>
                <a:lnTo>
                  <a:pt x="0" y="0"/>
                </a:lnTo>
                <a:lnTo>
                  <a:pt x="0" y="191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6210300" y="861061"/>
            <a:ext cx="149860" cy="240029"/>
          </a:xfrm>
          <a:custGeom>
            <a:avLst/>
            <a:gdLst/>
            <a:ahLst/>
            <a:cxnLst/>
            <a:rect l="l" t="t" r="r" b="b"/>
            <a:pathLst>
              <a:path w="149860" h="240030">
                <a:moveTo>
                  <a:pt x="149860" y="0"/>
                </a:moveTo>
                <a:lnTo>
                  <a:pt x="0" y="0"/>
                </a:lnTo>
                <a:lnTo>
                  <a:pt x="0" y="240029"/>
                </a:lnTo>
                <a:lnTo>
                  <a:pt x="149860" y="240029"/>
                </a:lnTo>
                <a:lnTo>
                  <a:pt x="1498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6210300" y="529590"/>
            <a:ext cx="149860" cy="204470"/>
          </a:xfrm>
          <a:custGeom>
            <a:avLst/>
            <a:gdLst/>
            <a:ahLst/>
            <a:cxnLst/>
            <a:rect l="l" t="t" r="r" b="b"/>
            <a:pathLst>
              <a:path w="149860" h="204470">
                <a:moveTo>
                  <a:pt x="149860" y="0"/>
                </a:moveTo>
                <a:lnTo>
                  <a:pt x="0" y="0"/>
                </a:lnTo>
                <a:lnTo>
                  <a:pt x="0" y="204470"/>
                </a:lnTo>
                <a:lnTo>
                  <a:pt x="149860" y="204470"/>
                </a:lnTo>
                <a:lnTo>
                  <a:pt x="1498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6017259" y="529590"/>
            <a:ext cx="342900" cy="571500"/>
          </a:xfrm>
          <a:custGeom>
            <a:avLst/>
            <a:gdLst/>
            <a:ahLst/>
            <a:cxnLst/>
            <a:rect l="l" t="t" r="r" b="b"/>
            <a:pathLst>
              <a:path w="342900" h="571500">
                <a:moveTo>
                  <a:pt x="342900" y="0"/>
                </a:moveTo>
                <a:lnTo>
                  <a:pt x="342900" y="571500"/>
                </a:lnTo>
                <a:lnTo>
                  <a:pt x="193039" y="571500"/>
                </a:lnTo>
                <a:lnTo>
                  <a:pt x="193039" y="331470"/>
                </a:lnTo>
                <a:lnTo>
                  <a:pt x="148589" y="331470"/>
                </a:lnTo>
                <a:lnTo>
                  <a:pt x="148589" y="571500"/>
                </a:lnTo>
                <a:lnTo>
                  <a:pt x="0" y="571500"/>
                </a:lnTo>
                <a:lnTo>
                  <a:pt x="0" y="0"/>
                </a:lnTo>
                <a:lnTo>
                  <a:pt x="148589" y="0"/>
                </a:lnTo>
                <a:lnTo>
                  <a:pt x="148589" y="204470"/>
                </a:lnTo>
                <a:lnTo>
                  <a:pt x="193039" y="204470"/>
                </a:lnTo>
                <a:lnTo>
                  <a:pt x="193039" y="0"/>
                </a:lnTo>
                <a:lnTo>
                  <a:pt x="3429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6385559" y="529590"/>
            <a:ext cx="378460" cy="571500"/>
          </a:xfrm>
          <a:custGeom>
            <a:avLst/>
            <a:gdLst/>
            <a:ahLst/>
            <a:cxnLst/>
            <a:rect l="l" t="t" r="r" b="b"/>
            <a:pathLst>
              <a:path w="378460" h="571500">
                <a:moveTo>
                  <a:pt x="292100" y="0"/>
                </a:moveTo>
                <a:lnTo>
                  <a:pt x="76200" y="0"/>
                </a:lnTo>
                <a:lnTo>
                  <a:pt x="0" y="571500"/>
                </a:lnTo>
                <a:lnTo>
                  <a:pt x="154939" y="571500"/>
                </a:lnTo>
                <a:lnTo>
                  <a:pt x="163829" y="468630"/>
                </a:lnTo>
                <a:lnTo>
                  <a:pt x="362915" y="468630"/>
                </a:lnTo>
                <a:lnTo>
                  <a:pt x="347562" y="367030"/>
                </a:lnTo>
                <a:lnTo>
                  <a:pt x="162560" y="367030"/>
                </a:lnTo>
                <a:lnTo>
                  <a:pt x="166369" y="323850"/>
                </a:lnTo>
                <a:lnTo>
                  <a:pt x="172719" y="269239"/>
                </a:lnTo>
                <a:lnTo>
                  <a:pt x="190500" y="127000"/>
                </a:lnTo>
                <a:lnTo>
                  <a:pt x="311291" y="127000"/>
                </a:lnTo>
                <a:lnTo>
                  <a:pt x="292100" y="0"/>
                </a:lnTo>
                <a:close/>
              </a:path>
              <a:path w="378460" h="571500">
                <a:moveTo>
                  <a:pt x="362915" y="468630"/>
                </a:moveTo>
                <a:lnTo>
                  <a:pt x="217169" y="468630"/>
                </a:lnTo>
                <a:lnTo>
                  <a:pt x="224789" y="571500"/>
                </a:lnTo>
                <a:lnTo>
                  <a:pt x="378460" y="571500"/>
                </a:lnTo>
                <a:lnTo>
                  <a:pt x="362915" y="468630"/>
                </a:lnTo>
                <a:close/>
              </a:path>
              <a:path w="378460" h="571500">
                <a:moveTo>
                  <a:pt x="311291" y="127000"/>
                </a:moveTo>
                <a:lnTo>
                  <a:pt x="190500" y="127000"/>
                </a:lnTo>
                <a:lnTo>
                  <a:pt x="213360" y="367030"/>
                </a:lnTo>
                <a:lnTo>
                  <a:pt x="347562" y="367030"/>
                </a:lnTo>
                <a:lnTo>
                  <a:pt x="311291" y="1270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6668771" y="528319"/>
            <a:ext cx="104139" cy="574040"/>
          </a:xfrm>
          <a:custGeom>
            <a:avLst/>
            <a:gdLst/>
            <a:ahLst/>
            <a:cxnLst/>
            <a:rect l="l" t="t" r="r" b="b"/>
            <a:pathLst>
              <a:path w="104139" h="57404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85089" y="574039"/>
                </a:lnTo>
                <a:lnTo>
                  <a:pt x="95250" y="572769"/>
                </a:lnTo>
                <a:lnTo>
                  <a:pt x="104139" y="57150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6764020" y="109981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1429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6610350" y="11017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6601459" y="11010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1270"/>
                </a:lnTo>
                <a:lnTo>
                  <a:pt x="0" y="1016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6607175" y="99695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2667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6602729" y="98933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016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6549390" y="989330"/>
            <a:ext cx="53340" cy="19050"/>
          </a:xfrm>
          <a:custGeom>
            <a:avLst/>
            <a:gdLst/>
            <a:ahLst/>
            <a:cxnLst/>
            <a:rect l="l" t="t" r="r" b="b"/>
            <a:pathLst>
              <a:path w="53339" h="19050">
                <a:moveTo>
                  <a:pt x="53339" y="19050"/>
                </a:moveTo>
                <a:lnTo>
                  <a:pt x="0" y="19050"/>
                </a:lnTo>
                <a:lnTo>
                  <a:pt x="0" y="0"/>
                </a:lnTo>
                <a:lnTo>
                  <a:pt x="53339" y="0"/>
                </a:lnTo>
                <a:lnTo>
                  <a:pt x="533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6540500" y="98933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0"/>
                </a:moveTo>
                <a:lnTo>
                  <a:pt x="0" y="0"/>
                </a:lnTo>
                <a:lnTo>
                  <a:pt x="0" y="7620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6545579" y="99695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2793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6540500" y="11010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0" y="10160"/>
                </a:lnTo>
                <a:lnTo>
                  <a:pt x="8889" y="1016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6385559" y="110172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6375400" y="109981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6376670" y="528319"/>
            <a:ext cx="95250" cy="574040"/>
          </a:xfrm>
          <a:custGeom>
            <a:avLst/>
            <a:gdLst/>
            <a:ahLst/>
            <a:cxnLst/>
            <a:rect l="l" t="t" r="r" b="b"/>
            <a:pathLst>
              <a:path w="95250" h="574040">
                <a:moveTo>
                  <a:pt x="76200" y="0"/>
                </a:moveTo>
                <a:lnTo>
                  <a:pt x="0" y="571500"/>
                </a:lnTo>
                <a:lnTo>
                  <a:pt x="8889" y="572769"/>
                </a:lnTo>
                <a:lnTo>
                  <a:pt x="19050" y="574039"/>
                </a:lnTo>
                <a:lnTo>
                  <a:pt x="95250" y="2539"/>
                </a:lnTo>
                <a:lnTo>
                  <a:pt x="85089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6452870" y="5194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1269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6461759" y="52895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6677659" y="5194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6537960" y="655320"/>
            <a:ext cx="71119" cy="2514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6789420" y="529590"/>
            <a:ext cx="334010" cy="571500"/>
          </a:xfrm>
          <a:custGeom>
            <a:avLst/>
            <a:gdLst/>
            <a:ahLst/>
            <a:cxnLst/>
            <a:rect l="l" t="t" r="r" b="b"/>
            <a:pathLst>
              <a:path w="334010" h="571500">
                <a:moveTo>
                  <a:pt x="154939" y="0"/>
                </a:moveTo>
                <a:lnTo>
                  <a:pt x="0" y="0"/>
                </a:lnTo>
                <a:lnTo>
                  <a:pt x="0" y="571500"/>
                </a:lnTo>
                <a:lnTo>
                  <a:pt x="149859" y="571500"/>
                </a:lnTo>
                <a:lnTo>
                  <a:pt x="149859" y="313689"/>
                </a:lnTo>
                <a:lnTo>
                  <a:pt x="320039" y="313689"/>
                </a:lnTo>
                <a:lnTo>
                  <a:pt x="318769" y="311150"/>
                </a:lnTo>
                <a:lnTo>
                  <a:pt x="314959" y="307339"/>
                </a:lnTo>
                <a:lnTo>
                  <a:pt x="311150" y="302260"/>
                </a:lnTo>
                <a:lnTo>
                  <a:pt x="308609" y="299720"/>
                </a:lnTo>
                <a:lnTo>
                  <a:pt x="306069" y="298450"/>
                </a:lnTo>
                <a:lnTo>
                  <a:pt x="300989" y="293370"/>
                </a:lnTo>
                <a:lnTo>
                  <a:pt x="295909" y="289560"/>
                </a:lnTo>
                <a:lnTo>
                  <a:pt x="280669" y="281939"/>
                </a:lnTo>
                <a:lnTo>
                  <a:pt x="271779" y="279400"/>
                </a:lnTo>
                <a:lnTo>
                  <a:pt x="261619" y="275589"/>
                </a:lnTo>
                <a:lnTo>
                  <a:pt x="251459" y="273050"/>
                </a:lnTo>
                <a:lnTo>
                  <a:pt x="262889" y="271780"/>
                </a:lnTo>
                <a:lnTo>
                  <a:pt x="283209" y="266700"/>
                </a:lnTo>
                <a:lnTo>
                  <a:pt x="292100" y="264160"/>
                </a:lnTo>
                <a:lnTo>
                  <a:pt x="295909" y="261620"/>
                </a:lnTo>
                <a:lnTo>
                  <a:pt x="299719" y="260350"/>
                </a:lnTo>
                <a:lnTo>
                  <a:pt x="303529" y="257810"/>
                </a:lnTo>
                <a:lnTo>
                  <a:pt x="306069" y="256539"/>
                </a:lnTo>
                <a:lnTo>
                  <a:pt x="309879" y="254000"/>
                </a:lnTo>
                <a:lnTo>
                  <a:pt x="314959" y="248920"/>
                </a:lnTo>
                <a:lnTo>
                  <a:pt x="317500" y="245110"/>
                </a:lnTo>
                <a:lnTo>
                  <a:pt x="318769" y="242570"/>
                </a:lnTo>
                <a:lnTo>
                  <a:pt x="321309" y="238760"/>
                </a:lnTo>
                <a:lnTo>
                  <a:pt x="323850" y="231139"/>
                </a:lnTo>
                <a:lnTo>
                  <a:pt x="326571" y="224789"/>
                </a:lnTo>
                <a:lnTo>
                  <a:pt x="149859" y="224789"/>
                </a:lnTo>
                <a:lnTo>
                  <a:pt x="149859" y="97789"/>
                </a:lnTo>
                <a:lnTo>
                  <a:pt x="328583" y="97789"/>
                </a:lnTo>
                <a:lnTo>
                  <a:pt x="327659" y="92710"/>
                </a:lnTo>
                <a:lnTo>
                  <a:pt x="323850" y="80010"/>
                </a:lnTo>
                <a:lnTo>
                  <a:pt x="320039" y="68580"/>
                </a:lnTo>
                <a:lnTo>
                  <a:pt x="318769" y="63500"/>
                </a:lnTo>
                <a:lnTo>
                  <a:pt x="316229" y="58420"/>
                </a:lnTo>
                <a:lnTo>
                  <a:pt x="312419" y="53339"/>
                </a:lnTo>
                <a:lnTo>
                  <a:pt x="309879" y="49530"/>
                </a:lnTo>
                <a:lnTo>
                  <a:pt x="303529" y="40639"/>
                </a:lnTo>
                <a:lnTo>
                  <a:pt x="290829" y="27939"/>
                </a:lnTo>
                <a:lnTo>
                  <a:pt x="283209" y="21589"/>
                </a:lnTo>
                <a:lnTo>
                  <a:pt x="275589" y="17780"/>
                </a:lnTo>
                <a:lnTo>
                  <a:pt x="266700" y="12700"/>
                </a:lnTo>
                <a:lnTo>
                  <a:pt x="248919" y="7620"/>
                </a:lnTo>
                <a:lnTo>
                  <a:pt x="238759" y="6350"/>
                </a:lnTo>
                <a:lnTo>
                  <a:pt x="226059" y="3810"/>
                </a:lnTo>
                <a:lnTo>
                  <a:pt x="194309" y="1270"/>
                </a:lnTo>
                <a:lnTo>
                  <a:pt x="154939" y="0"/>
                </a:lnTo>
                <a:close/>
              </a:path>
              <a:path w="334010" h="571500">
                <a:moveTo>
                  <a:pt x="320039" y="313689"/>
                </a:moveTo>
                <a:lnTo>
                  <a:pt x="156209" y="313689"/>
                </a:lnTo>
                <a:lnTo>
                  <a:pt x="163829" y="314960"/>
                </a:lnTo>
                <a:lnTo>
                  <a:pt x="168909" y="314960"/>
                </a:lnTo>
                <a:lnTo>
                  <a:pt x="173989" y="316230"/>
                </a:lnTo>
                <a:lnTo>
                  <a:pt x="179069" y="318770"/>
                </a:lnTo>
                <a:lnTo>
                  <a:pt x="180339" y="318770"/>
                </a:lnTo>
                <a:lnTo>
                  <a:pt x="182879" y="320039"/>
                </a:lnTo>
                <a:lnTo>
                  <a:pt x="187959" y="325120"/>
                </a:lnTo>
                <a:lnTo>
                  <a:pt x="187959" y="326389"/>
                </a:lnTo>
                <a:lnTo>
                  <a:pt x="189229" y="327660"/>
                </a:lnTo>
                <a:lnTo>
                  <a:pt x="190500" y="330200"/>
                </a:lnTo>
                <a:lnTo>
                  <a:pt x="190500" y="332739"/>
                </a:lnTo>
                <a:lnTo>
                  <a:pt x="191769" y="337820"/>
                </a:lnTo>
                <a:lnTo>
                  <a:pt x="193039" y="344170"/>
                </a:lnTo>
                <a:lnTo>
                  <a:pt x="193039" y="351789"/>
                </a:lnTo>
                <a:lnTo>
                  <a:pt x="194309" y="360680"/>
                </a:lnTo>
                <a:lnTo>
                  <a:pt x="194309" y="571500"/>
                </a:lnTo>
                <a:lnTo>
                  <a:pt x="334009" y="571500"/>
                </a:lnTo>
                <a:lnTo>
                  <a:pt x="334009" y="420370"/>
                </a:lnTo>
                <a:lnTo>
                  <a:pt x="332739" y="389889"/>
                </a:lnTo>
                <a:lnTo>
                  <a:pt x="332739" y="364489"/>
                </a:lnTo>
                <a:lnTo>
                  <a:pt x="331469" y="346710"/>
                </a:lnTo>
                <a:lnTo>
                  <a:pt x="330200" y="340360"/>
                </a:lnTo>
                <a:lnTo>
                  <a:pt x="330200" y="336550"/>
                </a:lnTo>
                <a:lnTo>
                  <a:pt x="328929" y="332739"/>
                </a:lnTo>
                <a:lnTo>
                  <a:pt x="327659" y="327660"/>
                </a:lnTo>
                <a:lnTo>
                  <a:pt x="325119" y="323850"/>
                </a:lnTo>
                <a:lnTo>
                  <a:pt x="323850" y="320039"/>
                </a:lnTo>
                <a:lnTo>
                  <a:pt x="321309" y="316230"/>
                </a:lnTo>
                <a:lnTo>
                  <a:pt x="320039" y="313689"/>
                </a:lnTo>
                <a:close/>
              </a:path>
              <a:path w="334010" h="571500">
                <a:moveTo>
                  <a:pt x="328583" y="97789"/>
                </a:moveTo>
                <a:lnTo>
                  <a:pt x="166369" y="97789"/>
                </a:lnTo>
                <a:lnTo>
                  <a:pt x="171450" y="99060"/>
                </a:lnTo>
                <a:lnTo>
                  <a:pt x="175259" y="100330"/>
                </a:lnTo>
                <a:lnTo>
                  <a:pt x="177800" y="101600"/>
                </a:lnTo>
                <a:lnTo>
                  <a:pt x="179069" y="101600"/>
                </a:lnTo>
                <a:lnTo>
                  <a:pt x="180339" y="102870"/>
                </a:lnTo>
                <a:lnTo>
                  <a:pt x="182879" y="104139"/>
                </a:lnTo>
                <a:lnTo>
                  <a:pt x="184150" y="104139"/>
                </a:lnTo>
                <a:lnTo>
                  <a:pt x="186689" y="106680"/>
                </a:lnTo>
                <a:lnTo>
                  <a:pt x="186689" y="107950"/>
                </a:lnTo>
                <a:lnTo>
                  <a:pt x="187959" y="109220"/>
                </a:lnTo>
                <a:lnTo>
                  <a:pt x="189229" y="111760"/>
                </a:lnTo>
                <a:lnTo>
                  <a:pt x="190500" y="113030"/>
                </a:lnTo>
                <a:lnTo>
                  <a:pt x="190500" y="114300"/>
                </a:lnTo>
                <a:lnTo>
                  <a:pt x="191769" y="116839"/>
                </a:lnTo>
                <a:lnTo>
                  <a:pt x="191769" y="119380"/>
                </a:lnTo>
                <a:lnTo>
                  <a:pt x="193039" y="123189"/>
                </a:lnTo>
                <a:lnTo>
                  <a:pt x="194309" y="129539"/>
                </a:lnTo>
                <a:lnTo>
                  <a:pt x="194309" y="190500"/>
                </a:lnTo>
                <a:lnTo>
                  <a:pt x="191769" y="203200"/>
                </a:lnTo>
                <a:lnTo>
                  <a:pt x="191769" y="205739"/>
                </a:lnTo>
                <a:lnTo>
                  <a:pt x="190500" y="208280"/>
                </a:lnTo>
                <a:lnTo>
                  <a:pt x="190500" y="210820"/>
                </a:lnTo>
                <a:lnTo>
                  <a:pt x="189229" y="212089"/>
                </a:lnTo>
                <a:lnTo>
                  <a:pt x="187959" y="214630"/>
                </a:lnTo>
                <a:lnTo>
                  <a:pt x="185419" y="217170"/>
                </a:lnTo>
                <a:lnTo>
                  <a:pt x="184150" y="217170"/>
                </a:lnTo>
                <a:lnTo>
                  <a:pt x="181609" y="219710"/>
                </a:lnTo>
                <a:lnTo>
                  <a:pt x="180339" y="219710"/>
                </a:lnTo>
                <a:lnTo>
                  <a:pt x="179069" y="220980"/>
                </a:lnTo>
                <a:lnTo>
                  <a:pt x="175259" y="222250"/>
                </a:lnTo>
                <a:lnTo>
                  <a:pt x="171450" y="222250"/>
                </a:lnTo>
                <a:lnTo>
                  <a:pt x="161289" y="224789"/>
                </a:lnTo>
                <a:lnTo>
                  <a:pt x="326571" y="224789"/>
                </a:lnTo>
                <a:lnTo>
                  <a:pt x="327659" y="222250"/>
                </a:lnTo>
                <a:lnTo>
                  <a:pt x="330200" y="212089"/>
                </a:lnTo>
                <a:lnTo>
                  <a:pt x="332739" y="186689"/>
                </a:lnTo>
                <a:lnTo>
                  <a:pt x="332739" y="171450"/>
                </a:lnTo>
                <a:lnTo>
                  <a:pt x="334009" y="156210"/>
                </a:lnTo>
                <a:lnTo>
                  <a:pt x="332739" y="138430"/>
                </a:lnTo>
                <a:lnTo>
                  <a:pt x="332739" y="121920"/>
                </a:lnTo>
                <a:lnTo>
                  <a:pt x="330200" y="106680"/>
                </a:lnTo>
                <a:lnTo>
                  <a:pt x="328583" y="977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6789420" y="52895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6894829" y="51943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6894829" y="519430"/>
            <a:ext cx="49530" cy="19050"/>
          </a:xfrm>
          <a:custGeom>
            <a:avLst/>
            <a:gdLst/>
            <a:ahLst/>
            <a:cxnLst/>
            <a:rect l="l" t="t" r="r" b="b"/>
            <a:pathLst>
              <a:path w="49529" h="19050">
                <a:moveTo>
                  <a:pt x="0" y="0"/>
                </a:moveTo>
                <a:lnTo>
                  <a:pt x="0" y="19050"/>
                </a:lnTo>
                <a:lnTo>
                  <a:pt x="49530" y="19050"/>
                </a:lnTo>
                <a:lnTo>
                  <a:pt x="4953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6944359" y="52070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6943090" y="520700"/>
            <a:ext cx="40640" cy="19050"/>
          </a:xfrm>
          <a:custGeom>
            <a:avLst/>
            <a:gdLst/>
            <a:ahLst/>
            <a:cxnLst/>
            <a:rect l="l" t="t" r="r" b="b"/>
            <a:pathLst>
              <a:path w="40639" h="19050">
                <a:moveTo>
                  <a:pt x="1270" y="0"/>
                </a:moveTo>
                <a:lnTo>
                  <a:pt x="1270" y="8889"/>
                </a:lnTo>
                <a:lnTo>
                  <a:pt x="0" y="17779"/>
                </a:lnTo>
                <a:lnTo>
                  <a:pt x="40639" y="19050"/>
                </a:lnTo>
                <a:lnTo>
                  <a:pt x="406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6983729" y="5219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6982459" y="52196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89" h="20320">
                <a:moveTo>
                  <a:pt x="2539" y="0"/>
                </a:moveTo>
                <a:lnTo>
                  <a:pt x="0" y="17779"/>
                </a:lnTo>
                <a:lnTo>
                  <a:pt x="31750" y="20319"/>
                </a:lnTo>
                <a:lnTo>
                  <a:pt x="342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7014209" y="52450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2539" y="0"/>
                </a:moveTo>
                <a:lnTo>
                  <a:pt x="0" y="17779"/>
                </a:lnTo>
                <a:lnTo>
                  <a:pt x="12700" y="20319"/>
                </a:lnTo>
                <a:lnTo>
                  <a:pt x="13969" y="11429"/>
                </a:lnTo>
                <a:lnTo>
                  <a:pt x="152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7025640" y="52578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381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1430" y="20320"/>
                </a:lnTo>
                <a:lnTo>
                  <a:pt x="12700" y="11430"/>
                </a:lnTo>
                <a:lnTo>
                  <a:pt x="1523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7035800" y="52831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5079" y="0"/>
                </a:moveTo>
                <a:lnTo>
                  <a:pt x="0" y="17779"/>
                </a:lnTo>
                <a:lnTo>
                  <a:pt x="8889" y="20319"/>
                </a:lnTo>
                <a:lnTo>
                  <a:pt x="139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7047229" y="5308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7044690" y="530859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7620" y="21589"/>
                </a:lnTo>
                <a:lnTo>
                  <a:pt x="11430" y="11429"/>
                </a:lnTo>
                <a:lnTo>
                  <a:pt x="1523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7056120" y="5334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09" y="0"/>
                </a:moveTo>
                <a:lnTo>
                  <a:pt x="0" y="8889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7052309" y="53466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7619" y="0"/>
                </a:moveTo>
                <a:lnTo>
                  <a:pt x="3810" y="7619"/>
                </a:lnTo>
                <a:lnTo>
                  <a:pt x="0" y="16509"/>
                </a:lnTo>
                <a:lnTo>
                  <a:pt x="7619" y="20319"/>
                </a:lnTo>
                <a:lnTo>
                  <a:pt x="12700" y="12700"/>
                </a:lnTo>
                <a:lnTo>
                  <a:pt x="1651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7059929" y="538480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8890" y="0"/>
                </a:moveTo>
                <a:lnTo>
                  <a:pt x="5080" y="8890"/>
                </a:lnTo>
                <a:lnTo>
                  <a:pt x="0" y="16510"/>
                </a:lnTo>
                <a:lnTo>
                  <a:pt x="7620" y="21590"/>
                </a:lnTo>
                <a:lnTo>
                  <a:pt x="12700" y="12700"/>
                </a:lnTo>
                <a:lnTo>
                  <a:pt x="1778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7072629" y="5435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7066279" y="54355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12700" y="0"/>
                </a:moveTo>
                <a:lnTo>
                  <a:pt x="0" y="15239"/>
                </a:lnTo>
                <a:lnTo>
                  <a:pt x="7620" y="21589"/>
                </a:lnTo>
                <a:lnTo>
                  <a:pt x="2032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7073900" y="54990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6350" y="20319"/>
                </a:lnTo>
                <a:lnTo>
                  <a:pt x="12700" y="13969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7086600" y="5562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761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7078979" y="55753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5240" y="0"/>
                </a:moveTo>
                <a:lnTo>
                  <a:pt x="0" y="12700"/>
                </a:lnTo>
                <a:lnTo>
                  <a:pt x="7620" y="19050"/>
                </a:lnTo>
                <a:lnTo>
                  <a:pt x="13970" y="12700"/>
                </a:lnTo>
                <a:lnTo>
                  <a:pt x="21590" y="635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7092950" y="5638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7085329" y="56515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6350" y="19050"/>
                </a:lnTo>
                <a:lnTo>
                  <a:pt x="13970" y="13970"/>
                </a:lnTo>
                <a:lnTo>
                  <a:pt x="21590" y="762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7099300" y="5727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7090409" y="57404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17779" y="0"/>
                </a:moveTo>
                <a:lnTo>
                  <a:pt x="8889" y="5080"/>
                </a:lnTo>
                <a:lnTo>
                  <a:pt x="0" y="8889"/>
                </a:lnTo>
                <a:lnTo>
                  <a:pt x="3810" y="13970"/>
                </a:lnTo>
                <a:lnTo>
                  <a:pt x="11429" y="8889"/>
                </a:lnTo>
                <a:lnTo>
                  <a:pt x="20319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7094220" y="5778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7619" y="5079"/>
                </a:lnTo>
                <a:lnTo>
                  <a:pt x="0" y="10160"/>
                </a:lnTo>
                <a:lnTo>
                  <a:pt x="2539" y="15239"/>
                </a:lnTo>
                <a:lnTo>
                  <a:pt x="11429" y="10160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7096759" y="58293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2539" y="13970"/>
                </a:lnTo>
                <a:lnTo>
                  <a:pt x="11429" y="10160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7108190" y="5880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7098029" y="58928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050" y="0"/>
                </a:moveTo>
                <a:lnTo>
                  <a:pt x="10160" y="3810"/>
                </a:lnTo>
                <a:lnTo>
                  <a:pt x="0" y="6350"/>
                </a:lnTo>
                <a:lnTo>
                  <a:pt x="2540" y="1270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7100570" y="59435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3809" y="17779"/>
                </a:lnTo>
                <a:lnTo>
                  <a:pt x="12700" y="15239"/>
                </a:lnTo>
                <a:lnTo>
                  <a:pt x="21589" y="1142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7113270" y="6057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7104379" y="60705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7780" y="0"/>
                </a:moveTo>
                <a:lnTo>
                  <a:pt x="0" y="5079"/>
                </a:lnTo>
                <a:lnTo>
                  <a:pt x="3810" y="17779"/>
                </a:lnTo>
                <a:lnTo>
                  <a:pt x="21590" y="1270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7117079" y="6197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7108190" y="61975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2539" y="17779"/>
                </a:lnTo>
                <a:lnTo>
                  <a:pt x="11430" y="16510"/>
                </a:lnTo>
                <a:lnTo>
                  <a:pt x="21589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7119620" y="63373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59" y="0"/>
                </a:moveTo>
                <a:lnTo>
                  <a:pt x="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7110729" y="6350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79">
                <a:moveTo>
                  <a:pt x="19050" y="0"/>
                </a:moveTo>
                <a:lnTo>
                  <a:pt x="8890" y="1270"/>
                </a:lnTo>
                <a:lnTo>
                  <a:pt x="0" y="1270"/>
                </a:lnTo>
                <a:lnTo>
                  <a:pt x="1270" y="17779"/>
                </a:lnTo>
                <a:lnTo>
                  <a:pt x="11430" y="16510"/>
                </a:lnTo>
                <a:lnTo>
                  <a:pt x="20320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7122159" y="6502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7112000" y="65150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10"/>
                </a:lnTo>
                <a:lnTo>
                  <a:pt x="10160" y="16510"/>
                </a:lnTo>
                <a:lnTo>
                  <a:pt x="20320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7122159" y="6667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7113270" y="66801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0" y="0"/>
                </a:lnTo>
                <a:lnTo>
                  <a:pt x="0" y="17779"/>
                </a:lnTo>
                <a:lnTo>
                  <a:pt x="10159" y="17779"/>
                </a:lnTo>
                <a:lnTo>
                  <a:pt x="1905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7123429" y="6845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7113270" y="68453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0" y="0"/>
                </a:moveTo>
                <a:lnTo>
                  <a:pt x="0" y="16510"/>
                </a:lnTo>
                <a:lnTo>
                  <a:pt x="19050" y="16510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7122159" y="7010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7113270" y="7010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9050" y="0"/>
                </a:moveTo>
                <a:lnTo>
                  <a:pt x="0" y="0"/>
                </a:lnTo>
                <a:lnTo>
                  <a:pt x="0" y="15239"/>
                </a:lnTo>
                <a:lnTo>
                  <a:pt x="17779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7122159" y="71628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7112000" y="7162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0160" y="0"/>
                </a:moveTo>
                <a:lnTo>
                  <a:pt x="1270" y="0"/>
                </a:lnTo>
                <a:lnTo>
                  <a:pt x="0" y="12700"/>
                </a:lnTo>
                <a:lnTo>
                  <a:pt x="8889" y="12700"/>
                </a:lnTo>
                <a:lnTo>
                  <a:pt x="17779" y="1397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7109459" y="72770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12700"/>
                </a:lnTo>
                <a:lnTo>
                  <a:pt x="10160" y="13969"/>
                </a:lnTo>
                <a:lnTo>
                  <a:pt x="19050" y="15239"/>
                </a:lnTo>
                <a:lnTo>
                  <a:pt x="203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7106920" y="73914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2539" y="0"/>
                </a:moveTo>
                <a:lnTo>
                  <a:pt x="0" y="10160"/>
                </a:lnTo>
                <a:lnTo>
                  <a:pt x="10159" y="12700"/>
                </a:lnTo>
                <a:lnTo>
                  <a:pt x="19050" y="15239"/>
                </a:lnTo>
                <a:lnTo>
                  <a:pt x="21589" y="3810"/>
                </a:lnTo>
                <a:lnTo>
                  <a:pt x="1270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7104379" y="74930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3810" y="0"/>
                </a:moveTo>
                <a:lnTo>
                  <a:pt x="0" y="8889"/>
                </a:lnTo>
                <a:lnTo>
                  <a:pt x="17780" y="13970"/>
                </a:lnTo>
                <a:lnTo>
                  <a:pt x="2159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7103109" y="75819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269" y="0"/>
                </a:moveTo>
                <a:lnTo>
                  <a:pt x="0" y="3810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7112000" y="7645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7101840" y="76073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3810"/>
                </a:lnTo>
                <a:lnTo>
                  <a:pt x="8889" y="7620"/>
                </a:lnTo>
                <a:lnTo>
                  <a:pt x="17780" y="12700"/>
                </a:lnTo>
                <a:lnTo>
                  <a:pt x="19050" y="889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7110729" y="7683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7100570" y="76454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69" y="0"/>
                </a:moveTo>
                <a:lnTo>
                  <a:pt x="0" y="2539"/>
                </a:lnTo>
                <a:lnTo>
                  <a:pt x="7619" y="7620"/>
                </a:lnTo>
                <a:lnTo>
                  <a:pt x="16509" y="1143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7108190" y="7721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7098029" y="76580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2540" y="0"/>
                </a:moveTo>
                <a:lnTo>
                  <a:pt x="0" y="3810"/>
                </a:lnTo>
                <a:lnTo>
                  <a:pt x="8890" y="8889"/>
                </a:lnTo>
                <a:lnTo>
                  <a:pt x="16510" y="15239"/>
                </a:lnTo>
                <a:lnTo>
                  <a:pt x="19050" y="11429"/>
                </a:lnTo>
                <a:lnTo>
                  <a:pt x="1016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7096759" y="76961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269" y="0"/>
                </a:moveTo>
                <a:lnTo>
                  <a:pt x="0" y="3809"/>
                </a:lnTo>
                <a:lnTo>
                  <a:pt x="15239" y="13969"/>
                </a:lnTo>
                <a:lnTo>
                  <a:pt x="17779" y="11429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7104379" y="7785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7095490" y="77089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2539" y="0"/>
                </a:moveTo>
                <a:lnTo>
                  <a:pt x="0" y="2539"/>
                </a:lnTo>
                <a:lnTo>
                  <a:pt x="12700" y="17780"/>
                </a:lnTo>
                <a:lnTo>
                  <a:pt x="15239" y="152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7094220" y="7734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7091679" y="77343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2540" y="0"/>
                </a:moveTo>
                <a:lnTo>
                  <a:pt x="0" y="2540"/>
                </a:lnTo>
                <a:lnTo>
                  <a:pt x="13970" y="16510"/>
                </a:lnTo>
                <a:lnTo>
                  <a:pt x="16510" y="139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7099300" y="7835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79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7090409" y="77596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2539" y="0"/>
                </a:moveTo>
                <a:lnTo>
                  <a:pt x="0" y="2539"/>
                </a:lnTo>
                <a:lnTo>
                  <a:pt x="5079" y="10159"/>
                </a:lnTo>
                <a:lnTo>
                  <a:pt x="11429" y="16509"/>
                </a:lnTo>
                <a:lnTo>
                  <a:pt x="13969" y="15239"/>
                </a:lnTo>
                <a:lnTo>
                  <a:pt x="88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7095490" y="7861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7087870" y="77724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2539" y="0"/>
                </a:moveTo>
                <a:lnTo>
                  <a:pt x="0" y="2539"/>
                </a:lnTo>
                <a:lnTo>
                  <a:pt x="10159" y="17780"/>
                </a:lnTo>
                <a:lnTo>
                  <a:pt x="13969" y="16510"/>
                </a:lnTo>
                <a:lnTo>
                  <a:pt x="761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7092950" y="7874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5079" y="8889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7084059" y="77978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810" y="0"/>
                </a:moveTo>
                <a:lnTo>
                  <a:pt x="0" y="1270"/>
                </a:lnTo>
                <a:lnTo>
                  <a:pt x="5079" y="10160"/>
                </a:lnTo>
                <a:lnTo>
                  <a:pt x="10160" y="17780"/>
                </a:lnTo>
                <a:lnTo>
                  <a:pt x="13969" y="16510"/>
                </a:lnTo>
                <a:lnTo>
                  <a:pt x="8889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7089140" y="7899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7081520" y="78105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09" y="0"/>
                </a:moveTo>
                <a:lnTo>
                  <a:pt x="0" y="2539"/>
                </a:lnTo>
                <a:lnTo>
                  <a:pt x="3809" y="10160"/>
                </a:lnTo>
                <a:lnTo>
                  <a:pt x="8889" y="19050"/>
                </a:lnTo>
                <a:lnTo>
                  <a:pt x="11429" y="1777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7085329" y="7912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7077709" y="78359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1270"/>
                </a:lnTo>
                <a:lnTo>
                  <a:pt x="7619" y="19050"/>
                </a:lnTo>
                <a:lnTo>
                  <a:pt x="11429" y="16510"/>
                </a:lnTo>
                <a:lnTo>
                  <a:pt x="7619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7070090" y="78485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8889" y="0"/>
                </a:moveTo>
                <a:lnTo>
                  <a:pt x="0" y="2539"/>
                </a:lnTo>
                <a:lnTo>
                  <a:pt x="2539" y="11429"/>
                </a:lnTo>
                <a:lnTo>
                  <a:pt x="6350" y="20319"/>
                </a:lnTo>
                <a:lnTo>
                  <a:pt x="15239" y="17779"/>
                </a:lnTo>
                <a:lnTo>
                  <a:pt x="1143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7072629" y="79629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2540" y="1016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7061200" y="78740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10160" y="0"/>
                </a:moveTo>
                <a:lnTo>
                  <a:pt x="0" y="2539"/>
                </a:lnTo>
                <a:lnTo>
                  <a:pt x="1270" y="11429"/>
                </a:lnTo>
                <a:lnTo>
                  <a:pt x="3810" y="21589"/>
                </a:lnTo>
                <a:lnTo>
                  <a:pt x="13970" y="19050"/>
                </a:lnTo>
                <a:lnTo>
                  <a:pt x="1142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7049770" y="78994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11429" y="0"/>
                </a:moveTo>
                <a:lnTo>
                  <a:pt x="0" y="2539"/>
                </a:lnTo>
                <a:lnTo>
                  <a:pt x="2539" y="11430"/>
                </a:lnTo>
                <a:lnTo>
                  <a:pt x="3809" y="20320"/>
                </a:lnTo>
                <a:lnTo>
                  <a:pt x="15239" y="19050"/>
                </a:lnTo>
                <a:lnTo>
                  <a:pt x="1270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7039609" y="79248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1429" y="0"/>
                </a:moveTo>
                <a:lnTo>
                  <a:pt x="0" y="1270"/>
                </a:lnTo>
                <a:lnTo>
                  <a:pt x="2539" y="19050"/>
                </a:lnTo>
                <a:lnTo>
                  <a:pt x="13969" y="1778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6992620" y="793750"/>
            <a:ext cx="48260" cy="17780"/>
          </a:xfrm>
          <a:custGeom>
            <a:avLst/>
            <a:gdLst/>
            <a:ahLst/>
            <a:cxnLst/>
            <a:rect l="l" t="t" r="r" b="b"/>
            <a:pathLst>
              <a:path w="48260" h="17779">
                <a:moveTo>
                  <a:pt x="46989" y="0"/>
                </a:moveTo>
                <a:lnTo>
                  <a:pt x="0" y="5079"/>
                </a:lnTo>
                <a:lnTo>
                  <a:pt x="45719" y="17779"/>
                </a:lnTo>
                <a:lnTo>
                  <a:pt x="48259" y="8889"/>
                </a:lnTo>
                <a:lnTo>
                  <a:pt x="469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7038340" y="79375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5080" y="0"/>
                </a:moveTo>
                <a:lnTo>
                  <a:pt x="0" y="17779"/>
                </a:lnTo>
                <a:lnTo>
                  <a:pt x="10160" y="21589"/>
                </a:lnTo>
                <a:lnTo>
                  <a:pt x="12700" y="11429"/>
                </a:lnTo>
                <a:lnTo>
                  <a:pt x="15239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7048500" y="79629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5079" y="0"/>
                </a:moveTo>
                <a:lnTo>
                  <a:pt x="0" y="17780"/>
                </a:lnTo>
                <a:lnTo>
                  <a:pt x="8889" y="21589"/>
                </a:lnTo>
                <a:lnTo>
                  <a:pt x="12700" y="12700"/>
                </a:lnTo>
                <a:lnTo>
                  <a:pt x="1523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7057390" y="80010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10160" y="20320"/>
                </a:lnTo>
                <a:lnTo>
                  <a:pt x="12700" y="11429"/>
                </a:lnTo>
                <a:lnTo>
                  <a:pt x="1651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7066279" y="80264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0" y="17780"/>
                </a:lnTo>
                <a:lnTo>
                  <a:pt x="7620" y="21589"/>
                </a:lnTo>
                <a:lnTo>
                  <a:pt x="1524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7077709" y="806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10" y="0"/>
                </a:ln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7073900" y="8077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8889" y="0"/>
                </a:moveTo>
                <a:lnTo>
                  <a:pt x="3810" y="7619"/>
                </a:lnTo>
                <a:lnTo>
                  <a:pt x="0" y="16509"/>
                </a:lnTo>
                <a:lnTo>
                  <a:pt x="6350" y="20319"/>
                </a:lnTo>
                <a:lnTo>
                  <a:pt x="11429" y="11429"/>
                </a:lnTo>
                <a:lnTo>
                  <a:pt x="1523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7085329" y="81153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80" y="0"/>
                </a:moveTo>
                <a:lnTo>
                  <a:pt x="3810" y="0"/>
                </a:lnTo>
                <a:lnTo>
                  <a:pt x="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7080250" y="81153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0" y="15240"/>
                </a:lnTo>
                <a:lnTo>
                  <a:pt x="6350" y="20320"/>
                </a:lnTo>
                <a:lnTo>
                  <a:pt x="10160" y="11430"/>
                </a:lnTo>
                <a:lnTo>
                  <a:pt x="1523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7090409" y="81533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7085329" y="81661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30" y="0"/>
                </a:moveTo>
                <a:lnTo>
                  <a:pt x="5080" y="6350"/>
                </a:lnTo>
                <a:lnTo>
                  <a:pt x="0" y="13969"/>
                </a:lnTo>
                <a:lnTo>
                  <a:pt x="2540" y="16510"/>
                </a:lnTo>
                <a:lnTo>
                  <a:pt x="7620" y="8889"/>
                </a:lnTo>
                <a:lnTo>
                  <a:pt x="1397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7087870" y="81788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5079" y="7620"/>
                </a:lnTo>
                <a:lnTo>
                  <a:pt x="0" y="15240"/>
                </a:lnTo>
                <a:lnTo>
                  <a:pt x="2539" y="16510"/>
                </a:lnTo>
                <a:lnTo>
                  <a:pt x="7619" y="10160"/>
                </a:lnTo>
                <a:lnTo>
                  <a:pt x="1396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7095490" y="8204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6350" y="0"/>
                </a:lnTo>
                <a:lnTo>
                  <a:pt x="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7089140" y="82041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970" y="0"/>
                </a:moveTo>
                <a:lnTo>
                  <a:pt x="0" y="13969"/>
                </a:lnTo>
                <a:lnTo>
                  <a:pt x="2539" y="16509"/>
                </a:lnTo>
                <a:lnTo>
                  <a:pt x="8889" y="8889"/>
                </a:lnTo>
                <a:lnTo>
                  <a:pt x="1651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7091679" y="82296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70" y="15239"/>
                </a:lnTo>
                <a:lnTo>
                  <a:pt x="8890" y="8889"/>
                </a:lnTo>
                <a:lnTo>
                  <a:pt x="1524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7100570" y="8255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7092950" y="82550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5239" y="0"/>
                </a:moveTo>
                <a:lnTo>
                  <a:pt x="0" y="12700"/>
                </a:lnTo>
                <a:lnTo>
                  <a:pt x="3810" y="1777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7096759" y="83058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15239" y="0"/>
                </a:moveTo>
                <a:lnTo>
                  <a:pt x="7619" y="6350"/>
                </a:lnTo>
                <a:lnTo>
                  <a:pt x="0" y="11430"/>
                </a:lnTo>
                <a:lnTo>
                  <a:pt x="3810" y="16510"/>
                </a:lnTo>
                <a:lnTo>
                  <a:pt x="11429" y="10160"/>
                </a:lnTo>
                <a:lnTo>
                  <a:pt x="17779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7108190" y="83566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6350" y="0"/>
                </a:lnTo>
                <a:lnTo>
                  <a:pt x="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7099300" y="83566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2539" y="15239"/>
                </a:lnTo>
                <a:lnTo>
                  <a:pt x="11429" y="10160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7101840" y="84073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2539" y="13970"/>
                </a:lnTo>
                <a:lnTo>
                  <a:pt x="11430" y="8889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7104379" y="84581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90" y="3809"/>
                </a:lnTo>
                <a:lnTo>
                  <a:pt x="0" y="8889"/>
                </a:lnTo>
                <a:lnTo>
                  <a:pt x="2540" y="12700"/>
                </a:lnTo>
                <a:lnTo>
                  <a:pt x="10160" y="761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7106920" y="84963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09" y="0"/>
                </a:moveTo>
                <a:lnTo>
                  <a:pt x="7619" y="3810"/>
                </a:lnTo>
                <a:lnTo>
                  <a:pt x="0" y="7620"/>
                </a:lnTo>
                <a:lnTo>
                  <a:pt x="1269" y="12700"/>
                </a:lnTo>
                <a:lnTo>
                  <a:pt x="10159" y="7620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7117079" y="8534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7108190" y="8547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89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7619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7118350" y="8585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7109459" y="8597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5080"/>
                </a:lnTo>
                <a:lnTo>
                  <a:pt x="1269" y="888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7119620" y="863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7110729" y="8648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80" y="0"/>
                </a:moveTo>
                <a:lnTo>
                  <a:pt x="0" y="2539"/>
                </a:lnTo>
                <a:lnTo>
                  <a:pt x="0" y="7619"/>
                </a:lnTo>
                <a:lnTo>
                  <a:pt x="8890" y="5079"/>
                </a:lnTo>
                <a:lnTo>
                  <a:pt x="19050" y="380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7110729" y="86868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7120890" y="87503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7112000" y="8763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1270" y="19050"/>
                </a:lnTo>
                <a:lnTo>
                  <a:pt x="10160" y="17779"/>
                </a:lnTo>
                <a:lnTo>
                  <a:pt x="20320" y="177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7122159" y="8940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7113270" y="89408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9050" y="0"/>
                </a:moveTo>
                <a:lnTo>
                  <a:pt x="19050" y="25400"/>
                </a:lnTo>
                <a:lnTo>
                  <a:pt x="0" y="254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7122159" y="9194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7123429" y="94996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7122795" y="919480"/>
            <a:ext cx="0" cy="181610"/>
          </a:xfrm>
          <a:custGeom>
            <a:avLst/>
            <a:gdLst/>
            <a:ahLst/>
            <a:cxnLst/>
            <a:rect l="l" t="t" r="r" b="b"/>
            <a:pathLst>
              <a:path h="181609">
                <a:moveTo>
                  <a:pt x="0" y="0"/>
                </a:moveTo>
                <a:lnTo>
                  <a:pt x="0" y="18161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7123429" y="11010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6983729" y="110045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6974840" y="11010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6984365" y="890269"/>
            <a:ext cx="0" cy="210820"/>
          </a:xfrm>
          <a:custGeom>
            <a:avLst/>
            <a:gdLst/>
            <a:ahLst/>
            <a:cxnLst/>
            <a:rect l="l" t="t" r="r" b="b"/>
            <a:pathLst>
              <a:path h="210819">
                <a:moveTo>
                  <a:pt x="0" y="0"/>
                </a:moveTo>
                <a:lnTo>
                  <a:pt x="0" y="21081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6983729" y="91058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6983729" y="8890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6973570" y="8813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1269" y="10160"/>
                </a:lnTo>
                <a:lnTo>
                  <a:pt x="19050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6982459" y="88011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6973570" y="87248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79" y="0"/>
                </a:moveTo>
                <a:lnTo>
                  <a:pt x="0" y="2539"/>
                </a:lnTo>
                <a:lnTo>
                  <a:pt x="0" y="10160"/>
                </a:lnTo>
                <a:lnTo>
                  <a:pt x="8889" y="8889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6972300" y="86613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2539"/>
                </a:lnTo>
                <a:lnTo>
                  <a:pt x="1270" y="888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6981190" y="8648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6971029" y="8597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1270" y="8889"/>
                </a:lnTo>
                <a:lnTo>
                  <a:pt x="10160" y="762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979920" y="85851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0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971029" y="8572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80" y="0"/>
                </a:moveTo>
                <a:lnTo>
                  <a:pt x="0" y="5079"/>
                </a:lnTo>
                <a:lnTo>
                  <a:pt x="0" y="7620"/>
                </a:lnTo>
                <a:lnTo>
                  <a:pt x="8890" y="5079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969759" y="8547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0" y="5079"/>
                </a:lnTo>
                <a:lnTo>
                  <a:pt x="1269" y="761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6978650" y="8534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6968490" y="8521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89" y="3809"/>
                </a:lnTo>
                <a:lnTo>
                  <a:pt x="0" y="7619"/>
                </a:lnTo>
                <a:lnTo>
                  <a:pt x="1270" y="888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6977379" y="8496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7620" y="0"/>
                </a:moveTo>
                <a:lnTo>
                  <a:pt x="0" y="635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6969759" y="84836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7619" y="7619"/>
                </a:lnTo>
                <a:lnTo>
                  <a:pt x="15239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6968490" y="8470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1270" y="12700"/>
                </a:lnTo>
                <a:lnTo>
                  <a:pt x="8889" y="762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6976109" y="8458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6968490" y="8445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7620" y="888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6974840" y="8445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6967220" y="8432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7619" y="889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6965950" y="84201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6972300" y="8407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6964679" y="84073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0160" y="0"/>
                </a:lnTo>
                <a:lnTo>
                  <a:pt x="5080" y="7620"/>
                </a:lnTo>
                <a:lnTo>
                  <a:pt x="0" y="16510"/>
                </a:lnTo>
                <a:lnTo>
                  <a:pt x="2540" y="16510"/>
                </a:lnTo>
                <a:lnTo>
                  <a:pt x="7620" y="888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6969759" y="8394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10" y="0"/>
                </a:lnTo>
                <a:lnTo>
                  <a:pt x="0" y="888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6964679" y="8382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3810" y="10160"/>
                </a:lnTo>
                <a:lnTo>
                  <a:pt x="0" y="19050"/>
                </a:lnTo>
                <a:lnTo>
                  <a:pt x="1270" y="1905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6963409" y="84836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69" y="7619"/>
                </a:lnTo>
                <a:lnTo>
                  <a:pt x="126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6962140" y="8382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6350" y="1016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6965950" y="8369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1270" y="0"/>
                </a:moveTo>
                <a:lnTo>
                  <a:pt x="0" y="10160"/>
                </a:lnTo>
                <a:lnTo>
                  <a:pt x="5079" y="127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6962140" y="8369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1270" y="889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6960870" y="8458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10159"/>
                </a:lnTo>
                <a:lnTo>
                  <a:pt x="1269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6955790" y="83566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5080" y="0"/>
                </a:moveTo>
                <a:lnTo>
                  <a:pt x="0" y="17779"/>
                </a:lnTo>
                <a:lnTo>
                  <a:pt x="5080" y="20319"/>
                </a:lnTo>
                <a:lnTo>
                  <a:pt x="7620" y="10160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6958329" y="8356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6951979" y="8343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6944359" y="83438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10160" y="0"/>
                </a:moveTo>
                <a:lnTo>
                  <a:pt x="2539" y="0"/>
                </a:lnTo>
                <a:lnTo>
                  <a:pt x="1269" y="8889"/>
                </a:lnTo>
                <a:lnTo>
                  <a:pt x="0" y="19050"/>
                </a:lnTo>
                <a:lnTo>
                  <a:pt x="7619" y="1905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6945629" y="83438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939279" y="83438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19050"/>
                </a:moveTo>
                <a:lnTo>
                  <a:pt x="0" y="19050"/>
                </a:lnTo>
                <a:lnTo>
                  <a:pt x="0" y="0"/>
                </a:lnTo>
                <a:lnTo>
                  <a:pt x="6350" y="0"/>
                </a:lnTo>
                <a:lnTo>
                  <a:pt x="63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929120" y="8343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6938645" y="843280"/>
            <a:ext cx="0" cy="257810"/>
          </a:xfrm>
          <a:custGeom>
            <a:avLst/>
            <a:gdLst/>
            <a:ahLst/>
            <a:cxnLst/>
            <a:rect l="l" t="t" r="r" b="b"/>
            <a:pathLst>
              <a:path h="257809">
                <a:moveTo>
                  <a:pt x="0" y="0"/>
                </a:moveTo>
                <a:lnTo>
                  <a:pt x="0" y="25781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6939279" y="11010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6789420" y="110045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6780529" y="11010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6790054" y="529590"/>
            <a:ext cx="0" cy="571500"/>
          </a:xfrm>
          <a:custGeom>
            <a:avLst/>
            <a:gdLst/>
            <a:ahLst/>
            <a:cxnLst/>
            <a:rect l="l" t="t" r="r" b="b"/>
            <a:pathLst>
              <a:path h="571500">
                <a:moveTo>
                  <a:pt x="0" y="0"/>
                </a:moveTo>
                <a:lnTo>
                  <a:pt x="0" y="5715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6780529" y="5194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90" y="10160"/>
                </a:move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lnTo>
                  <a:pt x="889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6929121" y="617220"/>
            <a:ext cx="64769" cy="1473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7244079" y="643890"/>
            <a:ext cx="148590" cy="457200"/>
          </a:xfrm>
          <a:custGeom>
            <a:avLst/>
            <a:gdLst/>
            <a:ahLst/>
            <a:cxnLst/>
            <a:rect l="l" t="t" r="r" b="b"/>
            <a:pathLst>
              <a:path w="148589" h="457200">
                <a:moveTo>
                  <a:pt x="148590" y="0"/>
                </a:moveTo>
                <a:lnTo>
                  <a:pt x="0" y="0"/>
                </a:lnTo>
                <a:lnTo>
                  <a:pt x="0" y="457200"/>
                </a:lnTo>
                <a:lnTo>
                  <a:pt x="148590" y="457200"/>
                </a:lnTo>
                <a:lnTo>
                  <a:pt x="1485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7155179" y="529590"/>
            <a:ext cx="326390" cy="114300"/>
          </a:xfrm>
          <a:custGeom>
            <a:avLst/>
            <a:gdLst/>
            <a:ahLst/>
            <a:cxnLst/>
            <a:rect l="l" t="t" r="r" b="b"/>
            <a:pathLst>
              <a:path w="326389" h="114300">
                <a:moveTo>
                  <a:pt x="326390" y="0"/>
                </a:moveTo>
                <a:lnTo>
                  <a:pt x="0" y="0"/>
                </a:lnTo>
                <a:lnTo>
                  <a:pt x="0" y="114300"/>
                </a:lnTo>
                <a:lnTo>
                  <a:pt x="326390" y="114300"/>
                </a:lnTo>
                <a:lnTo>
                  <a:pt x="3263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7155179" y="529590"/>
            <a:ext cx="326390" cy="571500"/>
          </a:xfrm>
          <a:custGeom>
            <a:avLst/>
            <a:gdLst/>
            <a:ahLst/>
            <a:cxnLst/>
            <a:rect l="l" t="t" r="r" b="b"/>
            <a:pathLst>
              <a:path w="326389" h="571500">
                <a:moveTo>
                  <a:pt x="326390" y="0"/>
                </a:moveTo>
                <a:lnTo>
                  <a:pt x="326390" y="114300"/>
                </a:lnTo>
                <a:lnTo>
                  <a:pt x="237490" y="114300"/>
                </a:lnTo>
                <a:lnTo>
                  <a:pt x="237490" y="571500"/>
                </a:lnTo>
                <a:lnTo>
                  <a:pt x="88900" y="571500"/>
                </a:lnTo>
                <a:lnTo>
                  <a:pt x="88900" y="114300"/>
                </a:lnTo>
                <a:lnTo>
                  <a:pt x="0" y="114300"/>
                </a:lnTo>
                <a:lnTo>
                  <a:pt x="0" y="0"/>
                </a:lnTo>
                <a:lnTo>
                  <a:pt x="3263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5006340" y="612140"/>
            <a:ext cx="330200" cy="543560"/>
          </a:xfrm>
          <a:custGeom>
            <a:avLst/>
            <a:gdLst/>
            <a:ahLst/>
            <a:cxnLst/>
            <a:rect l="l" t="t" r="r" b="b"/>
            <a:pathLst>
              <a:path w="330200" h="543560">
                <a:moveTo>
                  <a:pt x="146050" y="7620"/>
                </a:moveTo>
                <a:lnTo>
                  <a:pt x="0" y="7620"/>
                </a:lnTo>
                <a:lnTo>
                  <a:pt x="0" y="543560"/>
                </a:lnTo>
                <a:lnTo>
                  <a:pt x="143510" y="543560"/>
                </a:lnTo>
                <a:lnTo>
                  <a:pt x="143510" y="435610"/>
                </a:lnTo>
                <a:lnTo>
                  <a:pt x="319024" y="435610"/>
                </a:lnTo>
                <a:lnTo>
                  <a:pt x="322580" y="426720"/>
                </a:lnTo>
                <a:lnTo>
                  <a:pt x="323850" y="419100"/>
                </a:lnTo>
                <a:lnTo>
                  <a:pt x="325120" y="410210"/>
                </a:lnTo>
                <a:lnTo>
                  <a:pt x="327025" y="402589"/>
                </a:lnTo>
                <a:lnTo>
                  <a:pt x="161289" y="402589"/>
                </a:lnTo>
                <a:lnTo>
                  <a:pt x="160020" y="401320"/>
                </a:lnTo>
                <a:lnTo>
                  <a:pt x="157480" y="401320"/>
                </a:lnTo>
                <a:lnTo>
                  <a:pt x="154939" y="400050"/>
                </a:lnTo>
                <a:lnTo>
                  <a:pt x="152400" y="397510"/>
                </a:lnTo>
                <a:lnTo>
                  <a:pt x="151130" y="397510"/>
                </a:lnTo>
                <a:lnTo>
                  <a:pt x="149860" y="396239"/>
                </a:lnTo>
                <a:lnTo>
                  <a:pt x="149860" y="394970"/>
                </a:lnTo>
                <a:lnTo>
                  <a:pt x="147320" y="392430"/>
                </a:lnTo>
                <a:lnTo>
                  <a:pt x="147320" y="389889"/>
                </a:lnTo>
                <a:lnTo>
                  <a:pt x="146050" y="388620"/>
                </a:lnTo>
                <a:lnTo>
                  <a:pt x="146050" y="384810"/>
                </a:lnTo>
                <a:lnTo>
                  <a:pt x="144780" y="379730"/>
                </a:lnTo>
                <a:lnTo>
                  <a:pt x="144780" y="373380"/>
                </a:lnTo>
                <a:lnTo>
                  <a:pt x="143510" y="358139"/>
                </a:lnTo>
                <a:lnTo>
                  <a:pt x="143615" y="124460"/>
                </a:lnTo>
                <a:lnTo>
                  <a:pt x="144674" y="111760"/>
                </a:lnTo>
                <a:lnTo>
                  <a:pt x="144780" y="100330"/>
                </a:lnTo>
                <a:lnTo>
                  <a:pt x="146050" y="96520"/>
                </a:lnTo>
                <a:lnTo>
                  <a:pt x="147320" y="93980"/>
                </a:lnTo>
                <a:lnTo>
                  <a:pt x="147320" y="91439"/>
                </a:lnTo>
                <a:lnTo>
                  <a:pt x="148589" y="90170"/>
                </a:lnTo>
                <a:lnTo>
                  <a:pt x="148589" y="88900"/>
                </a:lnTo>
                <a:lnTo>
                  <a:pt x="149860" y="88900"/>
                </a:lnTo>
                <a:lnTo>
                  <a:pt x="152400" y="86360"/>
                </a:lnTo>
                <a:lnTo>
                  <a:pt x="152400" y="85089"/>
                </a:lnTo>
                <a:lnTo>
                  <a:pt x="154939" y="85089"/>
                </a:lnTo>
                <a:lnTo>
                  <a:pt x="156210" y="83820"/>
                </a:lnTo>
                <a:lnTo>
                  <a:pt x="157480" y="83820"/>
                </a:lnTo>
                <a:lnTo>
                  <a:pt x="158750" y="82550"/>
                </a:lnTo>
                <a:lnTo>
                  <a:pt x="327977" y="82550"/>
                </a:lnTo>
                <a:lnTo>
                  <a:pt x="327660" y="80010"/>
                </a:lnTo>
                <a:lnTo>
                  <a:pt x="325120" y="64770"/>
                </a:lnTo>
                <a:lnTo>
                  <a:pt x="323850" y="58420"/>
                </a:lnTo>
                <a:lnTo>
                  <a:pt x="322580" y="53339"/>
                </a:lnTo>
                <a:lnTo>
                  <a:pt x="321056" y="49530"/>
                </a:lnTo>
                <a:lnTo>
                  <a:pt x="143510" y="49530"/>
                </a:lnTo>
                <a:lnTo>
                  <a:pt x="146050" y="7620"/>
                </a:lnTo>
                <a:close/>
              </a:path>
              <a:path w="330200" h="543560">
                <a:moveTo>
                  <a:pt x="319024" y="435610"/>
                </a:moveTo>
                <a:lnTo>
                  <a:pt x="143510" y="435610"/>
                </a:lnTo>
                <a:lnTo>
                  <a:pt x="147320" y="441960"/>
                </a:lnTo>
                <a:lnTo>
                  <a:pt x="152400" y="448310"/>
                </a:lnTo>
                <a:lnTo>
                  <a:pt x="157480" y="452120"/>
                </a:lnTo>
                <a:lnTo>
                  <a:pt x="167639" y="462280"/>
                </a:lnTo>
                <a:lnTo>
                  <a:pt x="173989" y="466089"/>
                </a:lnTo>
                <a:lnTo>
                  <a:pt x="179070" y="469900"/>
                </a:lnTo>
                <a:lnTo>
                  <a:pt x="184150" y="472439"/>
                </a:lnTo>
                <a:lnTo>
                  <a:pt x="190500" y="476250"/>
                </a:lnTo>
                <a:lnTo>
                  <a:pt x="203200" y="481330"/>
                </a:lnTo>
                <a:lnTo>
                  <a:pt x="208280" y="482600"/>
                </a:lnTo>
                <a:lnTo>
                  <a:pt x="220980" y="485139"/>
                </a:lnTo>
                <a:lnTo>
                  <a:pt x="242570" y="485139"/>
                </a:lnTo>
                <a:lnTo>
                  <a:pt x="250189" y="483870"/>
                </a:lnTo>
                <a:lnTo>
                  <a:pt x="257810" y="483870"/>
                </a:lnTo>
                <a:lnTo>
                  <a:pt x="265430" y="481330"/>
                </a:lnTo>
                <a:lnTo>
                  <a:pt x="278130" y="476250"/>
                </a:lnTo>
                <a:lnTo>
                  <a:pt x="284480" y="472439"/>
                </a:lnTo>
                <a:lnTo>
                  <a:pt x="290830" y="469900"/>
                </a:lnTo>
                <a:lnTo>
                  <a:pt x="297180" y="464820"/>
                </a:lnTo>
                <a:lnTo>
                  <a:pt x="302260" y="461010"/>
                </a:lnTo>
                <a:lnTo>
                  <a:pt x="306070" y="455930"/>
                </a:lnTo>
                <a:lnTo>
                  <a:pt x="311150" y="450850"/>
                </a:lnTo>
                <a:lnTo>
                  <a:pt x="314960" y="444500"/>
                </a:lnTo>
                <a:lnTo>
                  <a:pt x="317500" y="439420"/>
                </a:lnTo>
                <a:lnTo>
                  <a:pt x="319024" y="435610"/>
                </a:lnTo>
                <a:close/>
              </a:path>
              <a:path w="330200" h="543560">
                <a:moveTo>
                  <a:pt x="327977" y="82550"/>
                </a:moveTo>
                <a:lnTo>
                  <a:pt x="173989" y="82550"/>
                </a:lnTo>
                <a:lnTo>
                  <a:pt x="175260" y="83820"/>
                </a:lnTo>
                <a:lnTo>
                  <a:pt x="176530" y="83820"/>
                </a:lnTo>
                <a:lnTo>
                  <a:pt x="176530" y="85089"/>
                </a:lnTo>
                <a:lnTo>
                  <a:pt x="177800" y="85089"/>
                </a:lnTo>
                <a:lnTo>
                  <a:pt x="179070" y="86360"/>
                </a:lnTo>
                <a:lnTo>
                  <a:pt x="180339" y="86360"/>
                </a:lnTo>
                <a:lnTo>
                  <a:pt x="181610" y="87630"/>
                </a:lnTo>
                <a:lnTo>
                  <a:pt x="181610" y="88900"/>
                </a:lnTo>
                <a:lnTo>
                  <a:pt x="182880" y="90170"/>
                </a:lnTo>
                <a:lnTo>
                  <a:pt x="182880" y="91439"/>
                </a:lnTo>
                <a:lnTo>
                  <a:pt x="184150" y="92710"/>
                </a:lnTo>
                <a:lnTo>
                  <a:pt x="184150" y="99060"/>
                </a:lnTo>
                <a:lnTo>
                  <a:pt x="185420" y="104139"/>
                </a:lnTo>
                <a:lnTo>
                  <a:pt x="185525" y="110489"/>
                </a:lnTo>
                <a:lnTo>
                  <a:pt x="186689" y="124460"/>
                </a:lnTo>
                <a:lnTo>
                  <a:pt x="186689" y="361950"/>
                </a:lnTo>
                <a:lnTo>
                  <a:pt x="185420" y="375920"/>
                </a:lnTo>
                <a:lnTo>
                  <a:pt x="185420" y="381000"/>
                </a:lnTo>
                <a:lnTo>
                  <a:pt x="184150" y="386080"/>
                </a:lnTo>
                <a:lnTo>
                  <a:pt x="184150" y="391160"/>
                </a:lnTo>
                <a:lnTo>
                  <a:pt x="182880" y="392430"/>
                </a:lnTo>
                <a:lnTo>
                  <a:pt x="182880" y="393700"/>
                </a:lnTo>
                <a:lnTo>
                  <a:pt x="181610" y="394970"/>
                </a:lnTo>
                <a:lnTo>
                  <a:pt x="181610" y="397510"/>
                </a:lnTo>
                <a:lnTo>
                  <a:pt x="180339" y="397510"/>
                </a:lnTo>
                <a:lnTo>
                  <a:pt x="179070" y="398780"/>
                </a:lnTo>
                <a:lnTo>
                  <a:pt x="177800" y="398780"/>
                </a:lnTo>
                <a:lnTo>
                  <a:pt x="177800" y="400050"/>
                </a:lnTo>
                <a:lnTo>
                  <a:pt x="176530" y="400050"/>
                </a:lnTo>
                <a:lnTo>
                  <a:pt x="175260" y="401320"/>
                </a:lnTo>
                <a:lnTo>
                  <a:pt x="172720" y="401320"/>
                </a:lnTo>
                <a:lnTo>
                  <a:pt x="171450" y="402589"/>
                </a:lnTo>
                <a:lnTo>
                  <a:pt x="327025" y="402589"/>
                </a:lnTo>
                <a:lnTo>
                  <a:pt x="327660" y="400050"/>
                </a:lnTo>
                <a:lnTo>
                  <a:pt x="327787" y="388620"/>
                </a:lnTo>
                <a:lnTo>
                  <a:pt x="330200" y="364489"/>
                </a:lnTo>
                <a:lnTo>
                  <a:pt x="330125" y="110489"/>
                </a:lnTo>
                <a:lnTo>
                  <a:pt x="328930" y="90170"/>
                </a:lnTo>
                <a:lnTo>
                  <a:pt x="327977" y="82550"/>
                </a:lnTo>
                <a:close/>
              </a:path>
              <a:path w="330200" h="543560">
                <a:moveTo>
                  <a:pt x="251460" y="0"/>
                </a:moveTo>
                <a:lnTo>
                  <a:pt x="222250" y="0"/>
                </a:lnTo>
                <a:lnTo>
                  <a:pt x="203200" y="3810"/>
                </a:lnTo>
                <a:lnTo>
                  <a:pt x="196850" y="6350"/>
                </a:lnTo>
                <a:lnTo>
                  <a:pt x="191770" y="8889"/>
                </a:lnTo>
                <a:lnTo>
                  <a:pt x="185420" y="11430"/>
                </a:lnTo>
                <a:lnTo>
                  <a:pt x="179070" y="15239"/>
                </a:lnTo>
                <a:lnTo>
                  <a:pt x="168910" y="22860"/>
                </a:lnTo>
                <a:lnTo>
                  <a:pt x="163830" y="27939"/>
                </a:lnTo>
                <a:lnTo>
                  <a:pt x="158750" y="31750"/>
                </a:lnTo>
                <a:lnTo>
                  <a:pt x="153670" y="38100"/>
                </a:lnTo>
                <a:lnTo>
                  <a:pt x="147320" y="43180"/>
                </a:lnTo>
                <a:lnTo>
                  <a:pt x="143510" y="49530"/>
                </a:lnTo>
                <a:lnTo>
                  <a:pt x="321056" y="49530"/>
                </a:lnTo>
                <a:lnTo>
                  <a:pt x="320039" y="46989"/>
                </a:lnTo>
                <a:lnTo>
                  <a:pt x="316230" y="41910"/>
                </a:lnTo>
                <a:lnTo>
                  <a:pt x="313689" y="36830"/>
                </a:lnTo>
                <a:lnTo>
                  <a:pt x="308610" y="31750"/>
                </a:lnTo>
                <a:lnTo>
                  <a:pt x="304800" y="26670"/>
                </a:lnTo>
                <a:lnTo>
                  <a:pt x="299720" y="21589"/>
                </a:lnTo>
                <a:lnTo>
                  <a:pt x="259080" y="2539"/>
                </a:lnTo>
                <a:lnTo>
                  <a:pt x="2514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5139690" y="619759"/>
            <a:ext cx="21590" cy="41910"/>
          </a:xfrm>
          <a:custGeom>
            <a:avLst/>
            <a:gdLst/>
            <a:ahLst/>
            <a:cxnLst/>
            <a:rect l="l" t="t" r="r" b="b"/>
            <a:pathLst>
              <a:path w="21589" h="41909">
                <a:moveTo>
                  <a:pt x="12700" y="0"/>
                </a:moveTo>
                <a:lnTo>
                  <a:pt x="2539" y="0"/>
                </a:lnTo>
                <a:lnTo>
                  <a:pt x="0" y="40639"/>
                </a:lnTo>
                <a:lnTo>
                  <a:pt x="10160" y="41910"/>
                </a:lnTo>
                <a:lnTo>
                  <a:pt x="19050" y="41910"/>
                </a:lnTo>
                <a:lnTo>
                  <a:pt x="2158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5138420" y="660400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1269" y="0"/>
                </a:moveTo>
                <a:lnTo>
                  <a:pt x="0" y="31750"/>
                </a:lnTo>
                <a:lnTo>
                  <a:pt x="19050" y="6350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5142229" y="64896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5080" y="0"/>
                </a:moveTo>
                <a:lnTo>
                  <a:pt x="0" y="6350"/>
                </a:lnTo>
                <a:lnTo>
                  <a:pt x="7620" y="12700"/>
                </a:lnTo>
                <a:lnTo>
                  <a:pt x="15240" y="17779"/>
                </a:lnTo>
                <a:lnTo>
                  <a:pt x="19050" y="11429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5147309" y="64261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5079" y="0"/>
                </a:moveTo>
                <a:lnTo>
                  <a:pt x="0" y="6350"/>
                </a:lnTo>
                <a:lnTo>
                  <a:pt x="6350" y="12700"/>
                </a:lnTo>
                <a:lnTo>
                  <a:pt x="13969" y="19050"/>
                </a:lnTo>
                <a:lnTo>
                  <a:pt x="19050" y="139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5152390" y="6375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5080" y="0"/>
                </a:moveTo>
                <a:lnTo>
                  <a:pt x="0" y="6350"/>
                </a:lnTo>
                <a:lnTo>
                  <a:pt x="7620" y="12700"/>
                </a:lnTo>
                <a:lnTo>
                  <a:pt x="13970" y="19050"/>
                </a:lnTo>
                <a:lnTo>
                  <a:pt x="19050" y="13970"/>
                </a:lnTo>
                <a:lnTo>
                  <a:pt x="1270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5157470" y="63754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5158740" y="63245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80" y="0"/>
                </a:moveTo>
                <a:lnTo>
                  <a:pt x="0" y="5079"/>
                </a:lnTo>
                <a:lnTo>
                  <a:pt x="6350" y="11429"/>
                </a:lnTo>
                <a:lnTo>
                  <a:pt x="12700" y="19050"/>
                </a:lnTo>
                <a:lnTo>
                  <a:pt x="17780" y="13969"/>
                </a:lnTo>
                <a:lnTo>
                  <a:pt x="11430" y="761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5163820" y="62738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5080"/>
                </a:lnTo>
                <a:lnTo>
                  <a:pt x="6350" y="12700"/>
                </a:lnTo>
                <a:lnTo>
                  <a:pt x="11429" y="19050"/>
                </a:lnTo>
                <a:lnTo>
                  <a:pt x="1777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5168900" y="62356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3809"/>
                </a:lnTo>
                <a:lnTo>
                  <a:pt x="12700" y="19050"/>
                </a:lnTo>
                <a:lnTo>
                  <a:pt x="17779" y="152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5173979" y="6223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5175250" y="61975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79" y="0"/>
                </a:moveTo>
                <a:lnTo>
                  <a:pt x="0" y="2539"/>
                </a:lnTo>
                <a:lnTo>
                  <a:pt x="5079" y="11429"/>
                </a:lnTo>
                <a:lnTo>
                  <a:pt x="10160" y="19050"/>
                </a:lnTo>
                <a:lnTo>
                  <a:pt x="16510" y="15239"/>
                </a:lnTo>
                <a:lnTo>
                  <a:pt x="10160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5180329" y="6184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5181600" y="61595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2539"/>
                </a:lnTo>
                <a:lnTo>
                  <a:pt x="3810" y="11429"/>
                </a:lnTo>
                <a:lnTo>
                  <a:pt x="8889" y="19050"/>
                </a:lnTo>
                <a:lnTo>
                  <a:pt x="15239" y="16510"/>
                </a:lnTo>
                <a:lnTo>
                  <a:pt x="1016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5186679" y="6146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270" y="0"/>
                </a:moveTo>
                <a:lnTo>
                  <a:pt x="0" y="1270"/>
                </a:lnTo>
                <a:lnTo>
                  <a:pt x="508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5187950" y="61214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0" y="2539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5194300" y="60960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79" y="0"/>
                </a:moveTo>
                <a:lnTo>
                  <a:pt x="0" y="2539"/>
                </a:lnTo>
                <a:lnTo>
                  <a:pt x="7620" y="2032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5199379" y="6096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5200650" y="60705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6350" y="0"/>
                </a:moveTo>
                <a:lnTo>
                  <a:pt x="0" y="2539"/>
                </a:lnTo>
                <a:lnTo>
                  <a:pt x="2539" y="11429"/>
                </a:lnTo>
                <a:lnTo>
                  <a:pt x="6350" y="20319"/>
                </a:lnTo>
                <a:lnTo>
                  <a:pt x="12700" y="17779"/>
                </a:lnTo>
                <a:lnTo>
                  <a:pt x="888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5207000" y="60579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6350" y="0"/>
                </a:moveTo>
                <a:lnTo>
                  <a:pt x="0" y="1270"/>
                </a:lnTo>
                <a:lnTo>
                  <a:pt x="2539" y="10160"/>
                </a:lnTo>
                <a:lnTo>
                  <a:pt x="5079" y="20320"/>
                </a:lnTo>
                <a:lnTo>
                  <a:pt x="11429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5213350" y="6057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5214620" y="60451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0" y="1269"/>
                </a:lnTo>
                <a:lnTo>
                  <a:pt x="1269" y="10159"/>
                </a:lnTo>
                <a:lnTo>
                  <a:pt x="3809" y="19050"/>
                </a:lnTo>
                <a:lnTo>
                  <a:pt x="8889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5220970" y="6032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0" y="1270"/>
                </a:lnTo>
                <a:lnTo>
                  <a:pt x="2539" y="19050"/>
                </a:lnTo>
                <a:lnTo>
                  <a:pt x="8889" y="19050"/>
                </a:lnTo>
                <a:lnTo>
                  <a:pt x="761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5227320" y="6032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5228590" y="60325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7779"/>
                </a:lnTo>
                <a:lnTo>
                  <a:pt x="762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5234940" y="60198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0" y="1270"/>
                </a:lnTo>
                <a:lnTo>
                  <a:pt x="1270" y="10160"/>
                </a:lnTo>
                <a:lnTo>
                  <a:pt x="1270" y="19050"/>
                </a:lnTo>
                <a:lnTo>
                  <a:pt x="7620" y="190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5242559" y="60198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5242559" y="60198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0" y="19050"/>
                </a:lnTo>
                <a:lnTo>
                  <a:pt x="7619" y="19050"/>
                </a:lnTo>
                <a:lnTo>
                  <a:pt x="761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5250179" y="6032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5250179" y="6032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90" y="0"/>
                </a:moveTo>
                <a:lnTo>
                  <a:pt x="1270" y="0"/>
                </a:lnTo>
                <a:lnTo>
                  <a:pt x="0" y="8889"/>
                </a:lnTo>
                <a:lnTo>
                  <a:pt x="0" y="17779"/>
                </a:lnTo>
                <a:lnTo>
                  <a:pt x="7620" y="19050"/>
                </a:lnTo>
                <a:lnTo>
                  <a:pt x="762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5257800" y="6032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5256529" y="60325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3810" y="0"/>
                </a:moveTo>
                <a:lnTo>
                  <a:pt x="1270" y="8889"/>
                </a:lnTo>
                <a:lnTo>
                  <a:pt x="0" y="19050"/>
                </a:lnTo>
                <a:lnTo>
                  <a:pt x="7620" y="20320"/>
                </a:lnTo>
                <a:lnTo>
                  <a:pt x="8890" y="11429"/>
                </a:lnTo>
                <a:lnTo>
                  <a:pt x="1143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5264150" y="6045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7620" y="20319"/>
                </a:lnTo>
                <a:lnTo>
                  <a:pt x="8889" y="11429"/>
                </a:lnTo>
                <a:lnTo>
                  <a:pt x="1142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5273040" y="6070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5270500" y="60705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6350" y="20319"/>
                </a:lnTo>
                <a:lnTo>
                  <a:pt x="139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5276850" y="60960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7620" y="0"/>
                </a:moveTo>
                <a:lnTo>
                  <a:pt x="0" y="17779"/>
                </a:lnTo>
                <a:lnTo>
                  <a:pt x="6350" y="20320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5287009" y="6121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5281929" y="61340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10160" y="0"/>
                </a:moveTo>
                <a:lnTo>
                  <a:pt x="5080" y="7619"/>
                </a:lnTo>
                <a:lnTo>
                  <a:pt x="0" y="16510"/>
                </a:lnTo>
                <a:lnTo>
                  <a:pt x="6350" y="20319"/>
                </a:lnTo>
                <a:lnTo>
                  <a:pt x="11430" y="11429"/>
                </a:lnTo>
                <a:lnTo>
                  <a:pt x="1651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5288279" y="61721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10160" y="0"/>
                </a:moveTo>
                <a:lnTo>
                  <a:pt x="0" y="15239"/>
                </a:lnTo>
                <a:lnTo>
                  <a:pt x="6350" y="20319"/>
                </a:lnTo>
                <a:lnTo>
                  <a:pt x="11430" y="11429"/>
                </a:lnTo>
                <a:lnTo>
                  <a:pt x="1651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299709" y="621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079" y="0"/>
                </a:moveTo>
                <a:lnTo>
                  <a:pt x="0" y="762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293359" y="62230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6350" y="19050"/>
                </a:lnTo>
                <a:lnTo>
                  <a:pt x="12700" y="11429"/>
                </a:lnTo>
                <a:lnTo>
                  <a:pt x="1777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306059" y="62610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79" y="0"/>
                </a:moveTo>
                <a:lnTo>
                  <a:pt x="0" y="761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299709" y="62738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1429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79" y="19050"/>
                </a:lnTo>
                <a:lnTo>
                  <a:pt x="1777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311140" y="6311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304790" y="6324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2700" y="0"/>
                </a:moveTo>
                <a:lnTo>
                  <a:pt x="0" y="12700"/>
                </a:lnTo>
                <a:lnTo>
                  <a:pt x="3810" y="17779"/>
                </a:lnTo>
                <a:lnTo>
                  <a:pt x="10160" y="11429"/>
                </a:lnTo>
                <a:lnTo>
                  <a:pt x="1778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308600" y="63754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10" y="17780"/>
                </a:lnTo>
                <a:lnTo>
                  <a:pt x="19050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320029" y="6426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311140" y="64389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3810" y="15239"/>
                </a:lnTo>
                <a:lnTo>
                  <a:pt x="11430" y="10160"/>
                </a:lnTo>
                <a:lnTo>
                  <a:pt x="2032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314950" y="6489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39" y="15239"/>
                </a:lnTo>
                <a:lnTo>
                  <a:pt x="11429" y="1015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326379" y="6540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317490" y="65531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7780" y="0"/>
                </a:moveTo>
                <a:lnTo>
                  <a:pt x="0" y="7619"/>
                </a:lnTo>
                <a:lnTo>
                  <a:pt x="2539" y="12700"/>
                </a:lnTo>
                <a:lnTo>
                  <a:pt x="11430" y="10159"/>
                </a:lnTo>
                <a:lnTo>
                  <a:pt x="2032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320029" y="66166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80" y="0"/>
                </a:moveTo>
                <a:lnTo>
                  <a:pt x="8890" y="3809"/>
                </a:lnTo>
                <a:lnTo>
                  <a:pt x="0" y="6350"/>
                </a:lnTo>
                <a:lnTo>
                  <a:pt x="1270" y="11429"/>
                </a:lnTo>
                <a:lnTo>
                  <a:pt x="1905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321300" y="66801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7779" y="0"/>
                </a:moveTo>
                <a:lnTo>
                  <a:pt x="0" y="5079"/>
                </a:lnTo>
                <a:lnTo>
                  <a:pt x="1270" y="11429"/>
                </a:lnTo>
                <a:lnTo>
                  <a:pt x="10160" y="8889"/>
                </a:lnTo>
                <a:lnTo>
                  <a:pt x="2032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331459" y="6743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322570" y="67564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1270"/>
                </a:lnTo>
                <a:lnTo>
                  <a:pt x="0" y="2539"/>
                </a:lnTo>
                <a:lnTo>
                  <a:pt x="1269" y="10160"/>
                </a:lnTo>
                <a:lnTo>
                  <a:pt x="19050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323840" y="68325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1270" y="10160"/>
                </a:lnTo>
                <a:lnTo>
                  <a:pt x="10160" y="8889"/>
                </a:lnTo>
                <a:lnTo>
                  <a:pt x="19050" y="888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334000" y="6921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325109" y="69215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11429"/>
                </a:lnTo>
                <a:lnTo>
                  <a:pt x="10160" y="10160"/>
                </a:lnTo>
                <a:lnTo>
                  <a:pt x="19050" y="888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335270" y="7010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336540" y="7239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336540" y="74930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8889" y="0"/>
                </a:ln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335904" y="70230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2158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336540" y="9474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336540" y="9766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325109" y="976630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11429" y="0"/>
                </a:moveTo>
                <a:lnTo>
                  <a:pt x="1269" y="0"/>
                </a:lnTo>
                <a:lnTo>
                  <a:pt x="0" y="24130"/>
                </a:lnTo>
                <a:lnTo>
                  <a:pt x="8889" y="25400"/>
                </a:lnTo>
                <a:lnTo>
                  <a:pt x="19050" y="25400"/>
                </a:lnTo>
                <a:lnTo>
                  <a:pt x="2031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334000" y="100203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323840" y="100076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9050" y="12700"/>
                </a:lnTo>
                <a:lnTo>
                  <a:pt x="20320" y="253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334000" y="10121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322570" y="101091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69" y="0"/>
                </a:moveTo>
                <a:lnTo>
                  <a:pt x="0" y="10159"/>
                </a:lnTo>
                <a:lnTo>
                  <a:pt x="8889" y="11429"/>
                </a:lnTo>
                <a:lnTo>
                  <a:pt x="19050" y="12700"/>
                </a:lnTo>
                <a:lnTo>
                  <a:pt x="20319" y="3809"/>
                </a:lnTo>
                <a:lnTo>
                  <a:pt x="1142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321300" y="102108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70" y="0"/>
                </a:moveTo>
                <a:lnTo>
                  <a:pt x="0" y="8890"/>
                </a:lnTo>
                <a:lnTo>
                  <a:pt x="8889" y="10160"/>
                </a:lnTo>
                <a:lnTo>
                  <a:pt x="19050" y="11430"/>
                </a:lnTo>
                <a:lnTo>
                  <a:pt x="20320" y="254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330190" y="10312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1016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320029" y="102870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70" y="0"/>
                </a:moveTo>
                <a:lnTo>
                  <a:pt x="0" y="7620"/>
                </a:lnTo>
                <a:lnTo>
                  <a:pt x="8890" y="10160"/>
                </a:lnTo>
                <a:lnTo>
                  <a:pt x="17780" y="11429"/>
                </a:lnTo>
                <a:lnTo>
                  <a:pt x="20320" y="507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328920" y="103886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317490" y="10350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80" y="12700"/>
                </a:lnTo>
                <a:lnTo>
                  <a:pt x="20320" y="6350"/>
                </a:lnTo>
                <a:lnTo>
                  <a:pt x="1143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314950" y="104140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539" y="0"/>
                </a:moveTo>
                <a:lnTo>
                  <a:pt x="0" y="6350"/>
                </a:lnTo>
                <a:lnTo>
                  <a:pt x="17779" y="13970"/>
                </a:lnTo>
                <a:lnTo>
                  <a:pt x="20320" y="6350"/>
                </a:lnTo>
                <a:lnTo>
                  <a:pt x="1142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312409" y="10464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3810" y="0"/>
                </a:moveTo>
                <a:lnTo>
                  <a:pt x="0" y="6350"/>
                </a:lnTo>
                <a:lnTo>
                  <a:pt x="8889" y="10160"/>
                </a:lnTo>
                <a:lnTo>
                  <a:pt x="16510" y="15240"/>
                </a:lnTo>
                <a:lnTo>
                  <a:pt x="20319" y="889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309870" y="105156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539" y="0"/>
                </a:moveTo>
                <a:lnTo>
                  <a:pt x="0" y="6350"/>
                </a:lnTo>
                <a:lnTo>
                  <a:pt x="15239" y="16510"/>
                </a:lnTo>
                <a:lnTo>
                  <a:pt x="19050" y="10160"/>
                </a:lnTo>
                <a:lnTo>
                  <a:pt x="1142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317490" y="106298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306059" y="105663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3969" y="17780"/>
                </a:lnTo>
                <a:lnTo>
                  <a:pt x="1905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300979" y="106171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508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3970" y="17779"/>
                </a:lnTo>
                <a:lnTo>
                  <a:pt x="19050" y="12700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308600" y="10731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297170" y="106553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3810"/>
                </a:lnTo>
                <a:lnTo>
                  <a:pt x="6350" y="11430"/>
                </a:lnTo>
                <a:lnTo>
                  <a:pt x="11429" y="19050"/>
                </a:lnTo>
                <a:lnTo>
                  <a:pt x="1777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290820" y="10693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6350" y="0"/>
                </a:moveTo>
                <a:lnTo>
                  <a:pt x="0" y="5080"/>
                </a:lnTo>
                <a:lnTo>
                  <a:pt x="6350" y="12700"/>
                </a:lnTo>
                <a:lnTo>
                  <a:pt x="12700" y="19050"/>
                </a:lnTo>
                <a:lnTo>
                  <a:pt x="17779" y="15239"/>
                </a:lnTo>
                <a:lnTo>
                  <a:pt x="1270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297170" y="108203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2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287009" y="107315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0" y="3810"/>
                </a:lnTo>
                <a:lnTo>
                  <a:pt x="3810" y="11429"/>
                </a:lnTo>
                <a:lnTo>
                  <a:pt x="8889" y="20320"/>
                </a:lnTo>
                <a:lnTo>
                  <a:pt x="15239" y="16510"/>
                </a:lnTo>
                <a:lnTo>
                  <a:pt x="1016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5280659" y="107696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0" y="2539"/>
                </a:lnTo>
                <a:lnTo>
                  <a:pt x="3810" y="11429"/>
                </a:lnTo>
                <a:lnTo>
                  <a:pt x="8889" y="20319"/>
                </a:lnTo>
                <a:lnTo>
                  <a:pt x="15239" y="16510"/>
                </a:lnTo>
                <a:lnTo>
                  <a:pt x="1016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274309" y="107950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0" y="3810"/>
                </a:lnTo>
                <a:lnTo>
                  <a:pt x="3810" y="11429"/>
                </a:lnTo>
                <a:lnTo>
                  <a:pt x="8889" y="20320"/>
                </a:lnTo>
                <a:lnTo>
                  <a:pt x="15239" y="17779"/>
                </a:lnTo>
                <a:lnTo>
                  <a:pt x="1016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278120" y="10909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0" y="0"/>
                </a:moveTo>
                <a:lnTo>
                  <a:pt x="3809" y="1016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269229" y="108203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6350" y="0"/>
                </a:moveTo>
                <a:lnTo>
                  <a:pt x="0" y="2539"/>
                </a:lnTo>
                <a:lnTo>
                  <a:pt x="5080" y="20320"/>
                </a:lnTo>
                <a:lnTo>
                  <a:pt x="12700" y="19050"/>
                </a:lnTo>
                <a:lnTo>
                  <a:pt x="889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271770" y="109346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2539" y="1015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261609" y="10845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1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2700" y="19050"/>
                </a:lnTo>
                <a:lnTo>
                  <a:pt x="10160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264150" y="109601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255259" y="108585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7619" y="0"/>
                </a:moveTo>
                <a:lnTo>
                  <a:pt x="0" y="1270"/>
                </a:lnTo>
                <a:lnTo>
                  <a:pt x="1269" y="10160"/>
                </a:lnTo>
                <a:lnTo>
                  <a:pt x="2539" y="20320"/>
                </a:lnTo>
                <a:lnTo>
                  <a:pt x="10160" y="19050"/>
                </a:lnTo>
                <a:lnTo>
                  <a:pt x="888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247640" y="108711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762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270" y="19050"/>
                </a:lnTo>
                <a:lnTo>
                  <a:pt x="10160" y="19050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248909" y="109728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240020" y="108838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1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8889" y="17780"/>
                </a:lnTo>
                <a:lnTo>
                  <a:pt x="888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240020" y="109728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0" y="0"/>
                </a:moveTo>
                <a:lnTo>
                  <a:pt x="0" y="10160"/>
                </a:lnTo>
                <a:lnTo>
                  <a:pt x="126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233670" y="10883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1269" y="0"/>
                </a:lnTo>
                <a:lnTo>
                  <a:pt x="0" y="8889"/>
                </a:lnTo>
                <a:lnTo>
                  <a:pt x="0" y="17780"/>
                </a:lnTo>
                <a:lnTo>
                  <a:pt x="6350" y="19050"/>
                </a:lnTo>
                <a:lnTo>
                  <a:pt x="635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227320" y="10871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0" y="19050"/>
                </a:lnTo>
                <a:lnTo>
                  <a:pt x="6350" y="19050"/>
                </a:lnTo>
                <a:lnTo>
                  <a:pt x="6350" y="10159"/>
                </a:lnTo>
                <a:lnTo>
                  <a:pt x="761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226050" y="109728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219700" y="108585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20320"/>
                </a:lnTo>
                <a:lnTo>
                  <a:pt x="7620" y="11429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220970" y="10858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213350" y="10858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89" y="0"/>
                </a:moveTo>
                <a:lnTo>
                  <a:pt x="2539" y="0"/>
                </a:lnTo>
                <a:lnTo>
                  <a:pt x="0" y="17779"/>
                </a:lnTo>
                <a:lnTo>
                  <a:pt x="6350" y="19050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212079" y="109473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205729" y="108458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10" y="8890"/>
                </a:lnTo>
                <a:lnTo>
                  <a:pt x="0" y="17780"/>
                </a:lnTo>
                <a:lnTo>
                  <a:pt x="6350" y="19050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199379" y="108203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20" y="0"/>
                </a:moveTo>
                <a:lnTo>
                  <a:pt x="0" y="17780"/>
                </a:lnTo>
                <a:lnTo>
                  <a:pt x="6350" y="20320"/>
                </a:lnTo>
                <a:lnTo>
                  <a:pt x="10160" y="11430"/>
                </a:lnTo>
                <a:lnTo>
                  <a:pt x="1270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199379" y="109093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2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193029" y="107950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3810" y="8889"/>
                </a:lnTo>
                <a:lnTo>
                  <a:pt x="0" y="16510"/>
                </a:lnTo>
                <a:lnTo>
                  <a:pt x="6350" y="19050"/>
                </a:lnTo>
                <a:lnTo>
                  <a:pt x="10160" y="11429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186679" y="107696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3810" y="7619"/>
                </a:lnTo>
                <a:lnTo>
                  <a:pt x="0" y="16510"/>
                </a:lnTo>
                <a:lnTo>
                  <a:pt x="6350" y="19050"/>
                </a:lnTo>
                <a:lnTo>
                  <a:pt x="10160" y="11429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180329" y="107315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20"/>
                </a:lnTo>
                <a:lnTo>
                  <a:pt x="10160" y="11429"/>
                </a:lnTo>
                <a:lnTo>
                  <a:pt x="1524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173979" y="107061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6350" y="19050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168900" y="10668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5079" y="19050"/>
                </a:lnTo>
                <a:lnTo>
                  <a:pt x="11429" y="11429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168900" y="107441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79" y="0"/>
                </a:moveTo>
                <a:lnTo>
                  <a:pt x="0" y="6350"/>
                </a:lnTo>
                <a:lnTo>
                  <a:pt x="0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163820" y="106298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1429" y="0"/>
                </a:moveTo>
                <a:lnTo>
                  <a:pt x="5079" y="6350"/>
                </a:lnTo>
                <a:lnTo>
                  <a:pt x="0" y="13970"/>
                </a:lnTo>
                <a:lnTo>
                  <a:pt x="5079" y="17780"/>
                </a:lnTo>
                <a:lnTo>
                  <a:pt x="10159" y="11430"/>
                </a:lnTo>
                <a:lnTo>
                  <a:pt x="1650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5162550" y="106933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7620"/>
                </a:lnTo>
                <a:lnTo>
                  <a:pt x="127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5157470" y="105791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2700" y="0"/>
                </a:moveTo>
                <a:lnTo>
                  <a:pt x="6350" y="6350"/>
                </a:lnTo>
                <a:lnTo>
                  <a:pt x="0" y="13969"/>
                </a:lnTo>
                <a:lnTo>
                  <a:pt x="5079" y="19050"/>
                </a:lnTo>
                <a:lnTo>
                  <a:pt x="11429" y="11429"/>
                </a:lnTo>
                <a:lnTo>
                  <a:pt x="1777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5152390" y="10528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3970" y="0"/>
                </a:moveTo>
                <a:lnTo>
                  <a:pt x="0" y="13970"/>
                </a:lnTo>
                <a:lnTo>
                  <a:pt x="5080" y="19050"/>
                </a:lnTo>
                <a:lnTo>
                  <a:pt x="11430" y="11430"/>
                </a:lnTo>
                <a:lnTo>
                  <a:pt x="19050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5152390" y="10604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5079"/>
                </a:lnTo>
                <a:lnTo>
                  <a:pt x="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147309" y="104775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5079" y="17779"/>
                </a:lnTo>
                <a:lnTo>
                  <a:pt x="11429" y="12700"/>
                </a:lnTo>
                <a:lnTo>
                  <a:pt x="19050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5142229" y="104266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5080" y="17779"/>
                </a:lnTo>
                <a:lnTo>
                  <a:pt x="11430" y="11429"/>
                </a:lnTo>
                <a:lnTo>
                  <a:pt x="1905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139690" y="1021080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69">
                <a:moveTo>
                  <a:pt x="0" y="0"/>
                </a:moveTo>
                <a:lnTo>
                  <a:pt x="0" y="26670"/>
                </a:lnTo>
                <a:lnTo>
                  <a:pt x="10160" y="26670"/>
                </a:lnTo>
                <a:lnTo>
                  <a:pt x="17780" y="215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5149215" y="104775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5149850" y="11557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5006340" y="11563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4997450" y="11557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006975" y="619759"/>
            <a:ext cx="0" cy="535940"/>
          </a:xfrm>
          <a:custGeom>
            <a:avLst/>
            <a:gdLst/>
            <a:ahLst/>
            <a:cxnLst/>
            <a:rect l="l" t="t" r="r" b="b"/>
            <a:pathLst>
              <a:path h="535940">
                <a:moveTo>
                  <a:pt x="0" y="0"/>
                </a:moveTo>
                <a:lnTo>
                  <a:pt x="0" y="53593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4997450" y="6108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5006340" y="62039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5152390" y="6108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5193029" y="7366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5182870" y="72135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9050" y="0"/>
                </a:moveTo>
                <a:lnTo>
                  <a:pt x="0" y="0"/>
                </a:lnTo>
                <a:lnTo>
                  <a:pt x="0" y="16510"/>
                </a:lnTo>
                <a:lnTo>
                  <a:pt x="10159" y="15239"/>
                </a:lnTo>
                <a:lnTo>
                  <a:pt x="19050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5191759" y="72009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181600" y="71500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1270" y="7619"/>
                </a:lnTo>
                <a:lnTo>
                  <a:pt x="10160" y="6350"/>
                </a:lnTo>
                <a:lnTo>
                  <a:pt x="2032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5181600" y="7162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5181600" y="70993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0" y="6350"/>
                </a:lnTo>
                <a:lnTo>
                  <a:pt x="10160" y="635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5190490" y="7086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5180329" y="70485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7620"/>
                </a:lnTo>
                <a:lnTo>
                  <a:pt x="10160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5180329" y="7035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0" y="5080"/>
                </a:lnTo>
                <a:lnTo>
                  <a:pt x="10160" y="254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5180329" y="7010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5080"/>
                </a:lnTo>
                <a:lnTo>
                  <a:pt x="0" y="6350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5189220" y="7010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59" y="0"/>
                </a:moveTo>
                <a:lnTo>
                  <a:pt x="8889" y="0"/>
                </a:lnTo>
                <a:lnTo>
                  <a:pt x="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5180329" y="6997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5189220" y="6972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180329" y="6959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10" y="0"/>
                </a:moveTo>
                <a:lnTo>
                  <a:pt x="7620" y="5079"/>
                </a:lnTo>
                <a:lnTo>
                  <a:pt x="0" y="11429"/>
                </a:lnTo>
                <a:lnTo>
                  <a:pt x="1270" y="12700"/>
                </a:lnTo>
                <a:lnTo>
                  <a:pt x="8890" y="6350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5179059" y="7010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3810"/>
                </a:lnTo>
                <a:lnTo>
                  <a:pt x="1269" y="5080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5179059" y="69723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8889" y="3810"/>
                </a:moveTo>
                <a:lnTo>
                  <a:pt x="0" y="6350"/>
                </a:lnTo>
                <a:lnTo>
                  <a:pt x="0" y="7620"/>
                </a:lnTo>
                <a:lnTo>
                  <a:pt x="8889" y="3810"/>
                </a:lnTo>
                <a:close/>
              </a:path>
              <a:path w="17779" h="7620">
                <a:moveTo>
                  <a:pt x="17779" y="0"/>
                </a:moveTo>
                <a:lnTo>
                  <a:pt x="8889" y="381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187950" y="6946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89" y="253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5179059" y="69469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1269" y="11430"/>
                </a:lnTo>
                <a:lnTo>
                  <a:pt x="888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5187950" y="6921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762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5180329" y="6908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6350" y="7620"/>
                </a:lnTo>
                <a:lnTo>
                  <a:pt x="0" y="15240"/>
                </a:lnTo>
                <a:lnTo>
                  <a:pt x="1270" y="16510"/>
                </a:lnTo>
                <a:lnTo>
                  <a:pt x="7620" y="8890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5179059" y="6985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5179059" y="69088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3969" y="0"/>
                </a:moveTo>
                <a:lnTo>
                  <a:pt x="0" y="13970"/>
                </a:lnTo>
                <a:lnTo>
                  <a:pt x="0" y="1524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5185409" y="6896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0" y="8889"/>
                </a:lnTo>
                <a:lnTo>
                  <a:pt x="7619" y="126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5179059" y="68960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429" y="0"/>
                </a:moveTo>
                <a:lnTo>
                  <a:pt x="5079" y="7619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5177790" y="68834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5080" y="8889"/>
                </a:lnTo>
                <a:lnTo>
                  <a:pt x="0" y="16510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182870" y="68706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09" y="0"/>
                </a:moveTo>
                <a:lnTo>
                  <a:pt x="0" y="10159"/>
                </a:lnTo>
                <a:lnTo>
                  <a:pt x="6350" y="126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5179059" y="6870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6350" y="0"/>
                </a:lnTo>
                <a:lnTo>
                  <a:pt x="3810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3810" y="1015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5176520" y="695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5175250" y="68706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8889"/>
                </a:lnTo>
                <a:lnTo>
                  <a:pt x="0" y="16509"/>
                </a:lnTo>
                <a:lnTo>
                  <a:pt x="1270" y="16509"/>
                </a:lnTo>
                <a:lnTo>
                  <a:pt x="762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5181600" y="6858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1270" y="0"/>
                </a:moveTo>
                <a:lnTo>
                  <a:pt x="0" y="10160"/>
                </a:lnTo>
                <a:lnTo>
                  <a:pt x="5079" y="1270"/>
                </a:lnTo>
                <a:lnTo>
                  <a:pt x="381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5177790" y="685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5180329" y="6858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5177790" y="6858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5176520" y="69469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269" y="0"/>
                </a:moveTo>
                <a:lnTo>
                  <a:pt x="0" y="10160"/>
                </a:lnTo>
                <a:lnTo>
                  <a:pt x="126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5175250" y="685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5172709" y="68453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5175250" y="6845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5171440" y="68453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5170170" y="68453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5168900" y="68453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166359" y="6845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165090" y="6845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1270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5163820" y="685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3809" y="19050"/>
                </a:lnTo>
                <a:lnTo>
                  <a:pt x="5079" y="17779"/>
                </a:lnTo>
                <a:lnTo>
                  <a:pt x="253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5161279" y="6858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2540" y="0"/>
                </a:moveTo>
                <a:lnTo>
                  <a:pt x="0" y="0"/>
                </a:lnTo>
                <a:lnTo>
                  <a:pt x="2540" y="10160"/>
                </a:lnTo>
                <a:lnTo>
                  <a:pt x="5080" y="19050"/>
                </a:lnTo>
                <a:lnTo>
                  <a:pt x="6350" y="19050"/>
                </a:lnTo>
                <a:lnTo>
                  <a:pt x="381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161279" y="6858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0" y="1270"/>
                </a:lnTo>
                <a:lnTo>
                  <a:pt x="254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5160009" y="68706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5158740" y="6870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157470" y="6870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3809" y="10159"/>
                </a:lnTo>
                <a:lnTo>
                  <a:pt x="8889" y="17779"/>
                </a:lnTo>
                <a:lnTo>
                  <a:pt x="1015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5161279" y="69723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540" y="8890"/>
                </a:lnTo>
                <a:lnTo>
                  <a:pt x="3810" y="8890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5157470" y="68706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69"/>
                </a:lnTo>
                <a:lnTo>
                  <a:pt x="2539" y="10159"/>
                </a:lnTo>
                <a:lnTo>
                  <a:pt x="6350" y="19050"/>
                </a:lnTo>
                <a:lnTo>
                  <a:pt x="3809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5154929" y="6883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40" y="0"/>
                </a:moveTo>
                <a:lnTo>
                  <a:pt x="1270" y="0"/>
                </a:lnTo>
                <a:lnTo>
                  <a:pt x="0" y="1270"/>
                </a:lnTo>
                <a:lnTo>
                  <a:pt x="508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153659" y="68960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69" y="0"/>
                </a:moveTo>
                <a:lnTo>
                  <a:pt x="0" y="0"/>
                </a:lnTo>
                <a:lnTo>
                  <a:pt x="5079" y="7619"/>
                </a:lnTo>
                <a:lnTo>
                  <a:pt x="11429" y="16510"/>
                </a:lnTo>
                <a:lnTo>
                  <a:pt x="12700" y="1523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5152390" y="68960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1269"/>
                </a:lnTo>
                <a:lnTo>
                  <a:pt x="6350" y="8889"/>
                </a:lnTo>
                <a:lnTo>
                  <a:pt x="11430" y="16510"/>
                </a:lnTo>
                <a:lnTo>
                  <a:pt x="12700" y="1651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5151120" y="6908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5149850" y="692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0"/>
                </a:lnTo>
                <a:lnTo>
                  <a:pt x="13970" y="13970"/>
                </a:lnTo>
                <a:lnTo>
                  <a:pt x="15239" y="12700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148579" y="692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1270" y="1270"/>
                </a:lnTo>
                <a:lnTo>
                  <a:pt x="0" y="2539"/>
                </a:lnTo>
                <a:lnTo>
                  <a:pt x="889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5148579" y="69469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0"/>
                </a:moveTo>
                <a:lnTo>
                  <a:pt x="7620" y="6350"/>
                </a:lnTo>
                <a:lnTo>
                  <a:pt x="15240" y="11430"/>
                </a:lnTo>
                <a:lnTo>
                  <a:pt x="16510" y="1016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5156200" y="70104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148579" y="6934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13970" y="15239"/>
                </a:lnTo>
                <a:lnTo>
                  <a:pt x="15240" y="139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5147309" y="6946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127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147309" y="6959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69"/>
                </a:lnTo>
                <a:lnTo>
                  <a:pt x="7619" y="6350"/>
                </a:lnTo>
                <a:lnTo>
                  <a:pt x="15239" y="12700"/>
                </a:lnTo>
                <a:lnTo>
                  <a:pt x="16510" y="11429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5144770" y="6972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2539" y="0"/>
                </a:moveTo>
                <a:lnTo>
                  <a:pt x="1269" y="1270"/>
                </a:lnTo>
                <a:lnTo>
                  <a:pt x="0" y="3810"/>
                </a:lnTo>
                <a:lnTo>
                  <a:pt x="1015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5144770" y="7010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2539"/>
                </a:lnTo>
                <a:lnTo>
                  <a:pt x="19050" y="5080"/>
                </a:lnTo>
                <a:lnTo>
                  <a:pt x="19050" y="381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5153659" y="70358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8889" y="6350"/>
                </a:lnTo>
                <a:lnTo>
                  <a:pt x="10160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5146040" y="69850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15239" y="12700"/>
                </a:lnTo>
                <a:lnTo>
                  <a:pt x="16510" y="1142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5144770" y="69976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69" y="0"/>
                </a:moveTo>
                <a:lnTo>
                  <a:pt x="0" y="1269"/>
                </a:lnTo>
                <a:lnTo>
                  <a:pt x="0" y="380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5143500" y="7035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5143500" y="704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5152390" y="7086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1016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5142229" y="70611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270" y="0"/>
                </a:moveTo>
                <a:lnTo>
                  <a:pt x="0" y="3809"/>
                </a:lnTo>
                <a:lnTo>
                  <a:pt x="8890" y="6350"/>
                </a:lnTo>
                <a:lnTo>
                  <a:pt x="19050" y="8889"/>
                </a:lnTo>
                <a:lnTo>
                  <a:pt x="20320" y="507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5142229" y="7099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142229" y="7112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5079"/>
                </a:lnTo>
                <a:lnTo>
                  <a:pt x="17780" y="7620"/>
                </a:lnTo>
                <a:lnTo>
                  <a:pt x="19050" y="2539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5140959" y="7162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6350"/>
                </a:lnTo>
                <a:lnTo>
                  <a:pt x="10160" y="6350"/>
                </a:lnTo>
                <a:lnTo>
                  <a:pt x="19050" y="762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5140959" y="7226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5140959" y="72263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5240"/>
                </a:lnTo>
                <a:lnTo>
                  <a:pt x="17779" y="1524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5140959" y="7378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5139690" y="7556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5151120" y="737869"/>
            <a:ext cx="0" cy="264160"/>
          </a:xfrm>
          <a:custGeom>
            <a:avLst/>
            <a:gdLst/>
            <a:ahLst/>
            <a:cxnLst/>
            <a:rect l="l" t="t" r="r" b="b"/>
            <a:pathLst>
              <a:path h="264159">
                <a:moveTo>
                  <a:pt x="0" y="0"/>
                </a:moveTo>
                <a:lnTo>
                  <a:pt x="0" y="264159"/>
                </a:lnTo>
              </a:path>
            </a:pathLst>
          </a:custGeom>
          <a:ln w="2286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5139690" y="9512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140959" y="9702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5140959" y="9855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5143500" y="10007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1269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5143500" y="9969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7620"/>
                </a:lnTo>
                <a:lnTo>
                  <a:pt x="1270" y="8889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5153659" y="9982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5144770" y="9994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5144770" y="100203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8889" y="254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5144770" y="10045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39"/>
                </a:lnTo>
                <a:lnTo>
                  <a:pt x="0" y="5079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5146040" y="9994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10" y="0"/>
                </a:moveTo>
                <a:lnTo>
                  <a:pt x="7620" y="5080"/>
                </a:lnTo>
                <a:lnTo>
                  <a:pt x="0" y="11430"/>
                </a:lnTo>
                <a:lnTo>
                  <a:pt x="1270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5147309" y="100076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5239" y="0"/>
                </a:moveTo>
                <a:lnTo>
                  <a:pt x="7619" y="5079"/>
                </a:lnTo>
                <a:lnTo>
                  <a:pt x="0" y="11429"/>
                </a:lnTo>
                <a:lnTo>
                  <a:pt x="8889" y="6350"/>
                </a:lnTo>
                <a:lnTo>
                  <a:pt x="16510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5147309" y="100203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1269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5148579" y="100330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5240" y="0"/>
                </a:moveTo>
                <a:lnTo>
                  <a:pt x="0" y="10160"/>
                </a:lnTo>
                <a:lnTo>
                  <a:pt x="0" y="11429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5148579" y="10096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90" y="0"/>
                </a:moveTo>
                <a:lnTo>
                  <a:pt x="0" y="5079"/>
                </a:lnTo>
                <a:lnTo>
                  <a:pt x="381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152390" y="100076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8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6350" y="888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158740" y="1002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080" y="0"/>
                </a:moveTo>
                <a:lnTo>
                  <a:pt x="3810" y="0"/>
                </a:lnTo>
                <a:lnTo>
                  <a:pt x="0" y="762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5151120" y="10033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69" y="0"/>
                </a:moveTo>
                <a:lnTo>
                  <a:pt x="0" y="13970"/>
                </a:lnTo>
                <a:lnTo>
                  <a:pt x="1269" y="1523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5152390" y="10109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7619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5153659" y="10033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20"/>
                </a:lnTo>
                <a:lnTo>
                  <a:pt x="0" y="15239"/>
                </a:lnTo>
                <a:lnTo>
                  <a:pt x="1269" y="16510"/>
                </a:lnTo>
                <a:lnTo>
                  <a:pt x="7619" y="8889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5154929" y="10121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20"/>
                </a:lnTo>
                <a:lnTo>
                  <a:pt x="1270" y="8889"/>
                </a:lnTo>
                <a:lnTo>
                  <a:pt x="254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5157470" y="100330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3809" y="8889"/>
                </a:moveTo>
                <a:lnTo>
                  <a:pt x="0" y="17779"/>
                </a:lnTo>
                <a:lnTo>
                  <a:pt x="1269" y="17779"/>
                </a:lnTo>
                <a:lnTo>
                  <a:pt x="3809" y="8889"/>
                </a:lnTo>
                <a:close/>
              </a:path>
              <a:path w="7620" h="17780">
                <a:moveTo>
                  <a:pt x="7619" y="0"/>
                </a:moveTo>
                <a:lnTo>
                  <a:pt x="6350" y="0"/>
                </a:lnTo>
                <a:lnTo>
                  <a:pt x="380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5161279" y="10033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3810" y="0"/>
                </a:lnTo>
                <a:lnTo>
                  <a:pt x="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5157470" y="10033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380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6350" y="1016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5158740" y="101346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761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5160009" y="10045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3810" y="8889"/>
                </a:moveTo>
                <a:lnTo>
                  <a:pt x="0" y="17779"/>
                </a:lnTo>
                <a:lnTo>
                  <a:pt x="1269" y="17779"/>
                </a:lnTo>
                <a:lnTo>
                  <a:pt x="3810" y="8889"/>
                </a:lnTo>
                <a:close/>
              </a:path>
              <a:path w="7620" h="17780">
                <a:moveTo>
                  <a:pt x="7619" y="0"/>
                </a:moveTo>
                <a:lnTo>
                  <a:pt x="6350" y="0"/>
                </a:lnTo>
                <a:lnTo>
                  <a:pt x="381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5161279" y="10134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162550" y="10045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381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5163820" y="10045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2539" y="8889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5165090" y="10045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2539" y="10159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5167629" y="101473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5168900" y="100456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170170" y="100456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5172709" y="100456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175250" y="10147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9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173979" y="10045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175250" y="10045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0"/>
                </a:lnTo>
                <a:lnTo>
                  <a:pt x="2539" y="10159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179059" y="10134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1269" y="10160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5175250" y="10045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79"/>
                </a:lnTo>
                <a:lnTo>
                  <a:pt x="7620" y="17779"/>
                </a:lnTo>
                <a:lnTo>
                  <a:pt x="507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176520" y="10045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177790" y="10033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2539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181600" y="10134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5177790" y="10033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20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5182870" y="101218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5177790" y="10033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1270"/>
                </a:lnTo>
                <a:lnTo>
                  <a:pt x="5080" y="8889"/>
                </a:lnTo>
                <a:lnTo>
                  <a:pt x="8889" y="17779"/>
                </a:lnTo>
                <a:lnTo>
                  <a:pt x="10160" y="17779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5184140" y="10121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5176520" y="10045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269" y="0"/>
                </a:moveTo>
                <a:lnTo>
                  <a:pt x="0" y="0"/>
                </a:lnTo>
                <a:lnTo>
                  <a:pt x="13969" y="13969"/>
                </a:lnTo>
                <a:lnTo>
                  <a:pt x="15239" y="139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5177790" y="10033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5179059" y="100203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69" y="0"/>
                </a:moveTo>
                <a:lnTo>
                  <a:pt x="0" y="1270"/>
                </a:lnTo>
                <a:lnTo>
                  <a:pt x="5079" y="8890"/>
                </a:lnTo>
                <a:lnTo>
                  <a:pt x="11429" y="16510"/>
                </a:lnTo>
                <a:lnTo>
                  <a:pt x="635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5185409" y="10109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5179059" y="10033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6350" y="762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179059" y="10020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5180329" y="10007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1269"/>
                </a:lnTo>
                <a:lnTo>
                  <a:pt x="6350" y="8889"/>
                </a:lnTo>
                <a:lnTo>
                  <a:pt x="11430" y="16510"/>
                </a:lnTo>
                <a:lnTo>
                  <a:pt x="12700" y="16510"/>
                </a:lnTo>
                <a:lnTo>
                  <a:pt x="762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187950" y="10096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2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5179059" y="100203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69" y="0"/>
                </a:moveTo>
                <a:lnTo>
                  <a:pt x="0" y="1270"/>
                </a:lnTo>
                <a:lnTo>
                  <a:pt x="8889" y="7620"/>
                </a:lnTo>
                <a:lnTo>
                  <a:pt x="16510" y="12700"/>
                </a:lnTo>
                <a:lnTo>
                  <a:pt x="16510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5187950" y="10083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20" y="5080"/>
                </a:ln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5179059" y="10045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8889" y="3809"/>
                </a:lnTo>
                <a:lnTo>
                  <a:pt x="17779" y="6350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5179059" y="10020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2540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5180329" y="100076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270" y="0"/>
                </a:moveTo>
                <a:lnTo>
                  <a:pt x="0" y="1269"/>
                </a:lnTo>
                <a:lnTo>
                  <a:pt x="7620" y="6350"/>
                </a:lnTo>
                <a:lnTo>
                  <a:pt x="16510" y="11429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189220" y="10058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180329" y="100203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80" y="6350"/>
                </a:lnTo>
                <a:lnTo>
                  <a:pt x="177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189220" y="10045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8889" y="253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180329" y="10007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507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180329" y="9994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9050" y="508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190490" y="10020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180329" y="99695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270" y="0"/>
                </a:moveTo>
                <a:lnTo>
                  <a:pt x="0" y="2539"/>
                </a:lnTo>
                <a:lnTo>
                  <a:pt x="10160" y="5079"/>
                </a:lnTo>
                <a:lnTo>
                  <a:pt x="19050" y="635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181600" y="9931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0160" y="0"/>
                </a:moveTo>
                <a:lnTo>
                  <a:pt x="0" y="0"/>
                </a:lnTo>
                <a:lnTo>
                  <a:pt x="0" y="3810"/>
                </a:lnTo>
                <a:lnTo>
                  <a:pt x="8889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181600" y="9918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0"/>
                </a:moveTo>
                <a:lnTo>
                  <a:pt x="0" y="126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181600" y="98678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270" y="0"/>
                </a:moveTo>
                <a:lnTo>
                  <a:pt x="0" y="5080"/>
                </a:lnTo>
                <a:lnTo>
                  <a:pt x="10160" y="6350"/>
                </a:lnTo>
                <a:lnTo>
                  <a:pt x="19050" y="762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191759" y="9880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182870" y="97408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0159" y="0"/>
                </a:moveTo>
                <a:lnTo>
                  <a:pt x="0" y="0"/>
                </a:lnTo>
                <a:lnTo>
                  <a:pt x="0" y="13970"/>
                </a:lnTo>
                <a:lnTo>
                  <a:pt x="19050" y="1397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193029" y="9575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192395" y="736600"/>
            <a:ext cx="0" cy="238760"/>
          </a:xfrm>
          <a:custGeom>
            <a:avLst/>
            <a:gdLst/>
            <a:ahLst/>
            <a:cxnLst/>
            <a:rect l="l" t="t" r="r" b="b"/>
            <a:pathLst>
              <a:path h="238759">
                <a:moveTo>
                  <a:pt x="0" y="0"/>
                </a:moveTo>
                <a:lnTo>
                  <a:pt x="0" y="23876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193029" y="7569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370829" y="805180"/>
            <a:ext cx="187960" cy="97790"/>
          </a:xfrm>
          <a:custGeom>
            <a:avLst/>
            <a:gdLst/>
            <a:ahLst/>
            <a:cxnLst/>
            <a:rect l="l" t="t" r="r" b="b"/>
            <a:pathLst>
              <a:path w="187960" h="97790">
                <a:moveTo>
                  <a:pt x="187960" y="0"/>
                </a:moveTo>
                <a:lnTo>
                  <a:pt x="187960" y="97790"/>
                </a:lnTo>
                <a:lnTo>
                  <a:pt x="0" y="97790"/>
                </a:lnTo>
                <a:lnTo>
                  <a:pt x="0" y="0"/>
                </a:lnTo>
                <a:lnTo>
                  <a:pt x="1879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370829" y="805180"/>
            <a:ext cx="187960" cy="97790"/>
          </a:xfrm>
          <a:custGeom>
            <a:avLst/>
            <a:gdLst/>
            <a:ahLst/>
            <a:cxnLst/>
            <a:rect l="l" t="t" r="r" b="b"/>
            <a:pathLst>
              <a:path w="187960" h="97790">
                <a:moveTo>
                  <a:pt x="187960" y="0"/>
                </a:moveTo>
                <a:lnTo>
                  <a:pt x="187960" y="97790"/>
                </a:lnTo>
                <a:lnTo>
                  <a:pt x="0" y="97790"/>
                </a:lnTo>
                <a:lnTo>
                  <a:pt x="0" y="0"/>
                </a:lnTo>
                <a:lnTo>
                  <a:pt x="1879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596890" y="504190"/>
            <a:ext cx="353060" cy="596900"/>
          </a:xfrm>
          <a:custGeom>
            <a:avLst/>
            <a:gdLst/>
            <a:ahLst/>
            <a:cxnLst/>
            <a:rect l="l" t="t" r="r" b="b"/>
            <a:pathLst>
              <a:path w="353060" h="596900">
                <a:moveTo>
                  <a:pt x="175260" y="0"/>
                </a:moveTo>
                <a:lnTo>
                  <a:pt x="162560" y="1270"/>
                </a:lnTo>
                <a:lnTo>
                  <a:pt x="151130" y="1270"/>
                </a:lnTo>
                <a:lnTo>
                  <a:pt x="139700" y="2539"/>
                </a:lnTo>
                <a:lnTo>
                  <a:pt x="129539" y="5080"/>
                </a:lnTo>
                <a:lnTo>
                  <a:pt x="118110" y="7620"/>
                </a:lnTo>
                <a:lnTo>
                  <a:pt x="107950" y="10160"/>
                </a:lnTo>
                <a:lnTo>
                  <a:pt x="99060" y="12700"/>
                </a:lnTo>
                <a:lnTo>
                  <a:pt x="88900" y="16510"/>
                </a:lnTo>
                <a:lnTo>
                  <a:pt x="80010" y="21589"/>
                </a:lnTo>
                <a:lnTo>
                  <a:pt x="71120" y="25400"/>
                </a:lnTo>
                <a:lnTo>
                  <a:pt x="35560" y="54610"/>
                </a:lnTo>
                <a:lnTo>
                  <a:pt x="21589" y="76200"/>
                </a:lnTo>
                <a:lnTo>
                  <a:pt x="16510" y="83820"/>
                </a:lnTo>
                <a:lnTo>
                  <a:pt x="12700" y="91439"/>
                </a:lnTo>
                <a:lnTo>
                  <a:pt x="10160" y="99060"/>
                </a:lnTo>
                <a:lnTo>
                  <a:pt x="7620" y="105410"/>
                </a:lnTo>
                <a:lnTo>
                  <a:pt x="5080" y="120650"/>
                </a:lnTo>
                <a:lnTo>
                  <a:pt x="2539" y="138430"/>
                </a:lnTo>
                <a:lnTo>
                  <a:pt x="1270" y="160020"/>
                </a:lnTo>
                <a:lnTo>
                  <a:pt x="1270" y="185420"/>
                </a:lnTo>
                <a:lnTo>
                  <a:pt x="0" y="214630"/>
                </a:lnTo>
                <a:lnTo>
                  <a:pt x="0" y="381000"/>
                </a:lnTo>
                <a:lnTo>
                  <a:pt x="1270" y="420370"/>
                </a:lnTo>
                <a:lnTo>
                  <a:pt x="6350" y="469900"/>
                </a:lnTo>
                <a:lnTo>
                  <a:pt x="13970" y="508000"/>
                </a:lnTo>
                <a:lnTo>
                  <a:pt x="19050" y="516889"/>
                </a:lnTo>
                <a:lnTo>
                  <a:pt x="22860" y="527050"/>
                </a:lnTo>
                <a:lnTo>
                  <a:pt x="50800" y="560070"/>
                </a:lnTo>
                <a:lnTo>
                  <a:pt x="93980" y="582930"/>
                </a:lnTo>
                <a:lnTo>
                  <a:pt x="147320" y="595630"/>
                </a:lnTo>
                <a:lnTo>
                  <a:pt x="163830" y="596900"/>
                </a:lnTo>
                <a:lnTo>
                  <a:pt x="194310" y="596900"/>
                </a:lnTo>
                <a:lnTo>
                  <a:pt x="209550" y="594360"/>
                </a:lnTo>
                <a:lnTo>
                  <a:pt x="223520" y="593089"/>
                </a:lnTo>
                <a:lnTo>
                  <a:pt x="262889" y="580389"/>
                </a:lnTo>
                <a:lnTo>
                  <a:pt x="295910" y="561339"/>
                </a:lnTo>
                <a:lnTo>
                  <a:pt x="327660" y="530860"/>
                </a:lnTo>
                <a:lnTo>
                  <a:pt x="339089" y="508000"/>
                </a:lnTo>
                <a:lnTo>
                  <a:pt x="341630" y="502920"/>
                </a:lnTo>
                <a:lnTo>
                  <a:pt x="342265" y="500380"/>
                </a:lnTo>
                <a:lnTo>
                  <a:pt x="175260" y="500380"/>
                </a:lnTo>
                <a:lnTo>
                  <a:pt x="173989" y="499110"/>
                </a:lnTo>
                <a:lnTo>
                  <a:pt x="170180" y="499110"/>
                </a:lnTo>
                <a:lnTo>
                  <a:pt x="167639" y="497839"/>
                </a:lnTo>
                <a:lnTo>
                  <a:pt x="163830" y="497839"/>
                </a:lnTo>
                <a:lnTo>
                  <a:pt x="161289" y="495300"/>
                </a:lnTo>
                <a:lnTo>
                  <a:pt x="160020" y="495300"/>
                </a:lnTo>
                <a:lnTo>
                  <a:pt x="158750" y="494030"/>
                </a:lnTo>
                <a:lnTo>
                  <a:pt x="158750" y="492760"/>
                </a:lnTo>
                <a:lnTo>
                  <a:pt x="156210" y="490220"/>
                </a:lnTo>
                <a:lnTo>
                  <a:pt x="156210" y="488950"/>
                </a:lnTo>
                <a:lnTo>
                  <a:pt x="154939" y="486410"/>
                </a:lnTo>
                <a:lnTo>
                  <a:pt x="153670" y="485139"/>
                </a:lnTo>
                <a:lnTo>
                  <a:pt x="153670" y="483870"/>
                </a:lnTo>
                <a:lnTo>
                  <a:pt x="152400" y="478789"/>
                </a:lnTo>
                <a:lnTo>
                  <a:pt x="152400" y="473710"/>
                </a:lnTo>
                <a:lnTo>
                  <a:pt x="151130" y="467360"/>
                </a:lnTo>
                <a:lnTo>
                  <a:pt x="149965" y="453389"/>
                </a:lnTo>
                <a:lnTo>
                  <a:pt x="149860" y="147320"/>
                </a:lnTo>
                <a:lnTo>
                  <a:pt x="151130" y="130810"/>
                </a:lnTo>
                <a:lnTo>
                  <a:pt x="152400" y="124460"/>
                </a:lnTo>
                <a:lnTo>
                  <a:pt x="152400" y="118110"/>
                </a:lnTo>
                <a:lnTo>
                  <a:pt x="153670" y="114300"/>
                </a:lnTo>
                <a:lnTo>
                  <a:pt x="153670" y="111760"/>
                </a:lnTo>
                <a:lnTo>
                  <a:pt x="156210" y="109220"/>
                </a:lnTo>
                <a:lnTo>
                  <a:pt x="156210" y="107950"/>
                </a:lnTo>
                <a:lnTo>
                  <a:pt x="157480" y="105410"/>
                </a:lnTo>
                <a:lnTo>
                  <a:pt x="158750" y="104139"/>
                </a:lnTo>
                <a:lnTo>
                  <a:pt x="158750" y="102870"/>
                </a:lnTo>
                <a:lnTo>
                  <a:pt x="161289" y="102870"/>
                </a:lnTo>
                <a:lnTo>
                  <a:pt x="161289" y="101600"/>
                </a:lnTo>
                <a:lnTo>
                  <a:pt x="163830" y="100330"/>
                </a:lnTo>
                <a:lnTo>
                  <a:pt x="165100" y="100330"/>
                </a:lnTo>
                <a:lnTo>
                  <a:pt x="166370" y="99060"/>
                </a:lnTo>
                <a:lnTo>
                  <a:pt x="168910" y="99060"/>
                </a:lnTo>
                <a:lnTo>
                  <a:pt x="170180" y="97789"/>
                </a:lnTo>
                <a:lnTo>
                  <a:pt x="343693" y="97789"/>
                </a:lnTo>
                <a:lnTo>
                  <a:pt x="340360" y="88900"/>
                </a:lnTo>
                <a:lnTo>
                  <a:pt x="320039" y="54610"/>
                </a:lnTo>
                <a:lnTo>
                  <a:pt x="284480" y="25400"/>
                </a:lnTo>
                <a:lnTo>
                  <a:pt x="248920" y="10160"/>
                </a:lnTo>
                <a:lnTo>
                  <a:pt x="207010" y="2539"/>
                </a:lnTo>
                <a:lnTo>
                  <a:pt x="175260" y="0"/>
                </a:lnTo>
                <a:close/>
              </a:path>
              <a:path w="353060" h="596900">
                <a:moveTo>
                  <a:pt x="353060" y="355600"/>
                </a:moveTo>
                <a:lnTo>
                  <a:pt x="204470" y="355600"/>
                </a:lnTo>
                <a:lnTo>
                  <a:pt x="204470" y="448310"/>
                </a:lnTo>
                <a:lnTo>
                  <a:pt x="203200" y="466089"/>
                </a:lnTo>
                <a:lnTo>
                  <a:pt x="201930" y="472439"/>
                </a:lnTo>
                <a:lnTo>
                  <a:pt x="201930" y="478789"/>
                </a:lnTo>
                <a:lnTo>
                  <a:pt x="200660" y="483870"/>
                </a:lnTo>
                <a:lnTo>
                  <a:pt x="199389" y="485139"/>
                </a:lnTo>
                <a:lnTo>
                  <a:pt x="199389" y="486410"/>
                </a:lnTo>
                <a:lnTo>
                  <a:pt x="198120" y="488950"/>
                </a:lnTo>
                <a:lnTo>
                  <a:pt x="198120" y="490220"/>
                </a:lnTo>
                <a:lnTo>
                  <a:pt x="194310" y="494030"/>
                </a:lnTo>
                <a:lnTo>
                  <a:pt x="194310" y="495300"/>
                </a:lnTo>
                <a:lnTo>
                  <a:pt x="191770" y="495300"/>
                </a:lnTo>
                <a:lnTo>
                  <a:pt x="191770" y="496570"/>
                </a:lnTo>
                <a:lnTo>
                  <a:pt x="190500" y="497839"/>
                </a:lnTo>
                <a:lnTo>
                  <a:pt x="186689" y="497839"/>
                </a:lnTo>
                <a:lnTo>
                  <a:pt x="185420" y="499110"/>
                </a:lnTo>
                <a:lnTo>
                  <a:pt x="181610" y="499110"/>
                </a:lnTo>
                <a:lnTo>
                  <a:pt x="180339" y="500380"/>
                </a:lnTo>
                <a:lnTo>
                  <a:pt x="342265" y="500380"/>
                </a:lnTo>
                <a:lnTo>
                  <a:pt x="350614" y="452120"/>
                </a:lnTo>
                <a:lnTo>
                  <a:pt x="352965" y="420370"/>
                </a:lnTo>
                <a:lnTo>
                  <a:pt x="353060" y="355600"/>
                </a:lnTo>
                <a:close/>
              </a:path>
              <a:path w="353060" h="596900">
                <a:moveTo>
                  <a:pt x="343693" y="97789"/>
                </a:moveTo>
                <a:lnTo>
                  <a:pt x="185420" y="97789"/>
                </a:lnTo>
                <a:lnTo>
                  <a:pt x="187960" y="99060"/>
                </a:lnTo>
                <a:lnTo>
                  <a:pt x="190500" y="99060"/>
                </a:lnTo>
                <a:lnTo>
                  <a:pt x="191770" y="100330"/>
                </a:lnTo>
                <a:lnTo>
                  <a:pt x="193039" y="100330"/>
                </a:lnTo>
                <a:lnTo>
                  <a:pt x="194310" y="101600"/>
                </a:lnTo>
                <a:lnTo>
                  <a:pt x="195580" y="101600"/>
                </a:lnTo>
                <a:lnTo>
                  <a:pt x="196850" y="102870"/>
                </a:lnTo>
                <a:lnTo>
                  <a:pt x="196850" y="104139"/>
                </a:lnTo>
                <a:lnTo>
                  <a:pt x="199389" y="106680"/>
                </a:lnTo>
                <a:lnTo>
                  <a:pt x="199389" y="109220"/>
                </a:lnTo>
                <a:lnTo>
                  <a:pt x="200660" y="110489"/>
                </a:lnTo>
                <a:lnTo>
                  <a:pt x="201930" y="115570"/>
                </a:lnTo>
                <a:lnTo>
                  <a:pt x="201930" y="120650"/>
                </a:lnTo>
                <a:lnTo>
                  <a:pt x="203200" y="127000"/>
                </a:lnTo>
                <a:lnTo>
                  <a:pt x="204470" y="142239"/>
                </a:lnTo>
                <a:lnTo>
                  <a:pt x="204470" y="261620"/>
                </a:lnTo>
                <a:lnTo>
                  <a:pt x="353060" y="261620"/>
                </a:lnTo>
                <a:lnTo>
                  <a:pt x="353060" y="170180"/>
                </a:lnTo>
                <a:lnTo>
                  <a:pt x="351789" y="153670"/>
                </a:lnTo>
                <a:lnTo>
                  <a:pt x="349250" y="123189"/>
                </a:lnTo>
                <a:lnTo>
                  <a:pt x="346710" y="110489"/>
                </a:lnTo>
                <a:lnTo>
                  <a:pt x="344170" y="99060"/>
                </a:lnTo>
                <a:lnTo>
                  <a:pt x="343693" y="977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596890" y="504190"/>
            <a:ext cx="353060" cy="596900"/>
          </a:xfrm>
          <a:custGeom>
            <a:avLst/>
            <a:gdLst/>
            <a:ahLst/>
            <a:cxnLst/>
            <a:rect l="l" t="t" r="r" b="b"/>
            <a:pathLst>
              <a:path w="353060" h="596900">
                <a:moveTo>
                  <a:pt x="353060" y="261620"/>
                </a:moveTo>
                <a:lnTo>
                  <a:pt x="204470" y="261620"/>
                </a:lnTo>
                <a:lnTo>
                  <a:pt x="204470" y="162560"/>
                </a:lnTo>
                <a:lnTo>
                  <a:pt x="204470" y="142239"/>
                </a:lnTo>
                <a:lnTo>
                  <a:pt x="203200" y="127000"/>
                </a:lnTo>
                <a:lnTo>
                  <a:pt x="201930" y="120650"/>
                </a:lnTo>
                <a:lnTo>
                  <a:pt x="201930" y="115570"/>
                </a:lnTo>
                <a:lnTo>
                  <a:pt x="200660" y="110489"/>
                </a:lnTo>
                <a:lnTo>
                  <a:pt x="199389" y="109220"/>
                </a:lnTo>
                <a:lnTo>
                  <a:pt x="199389" y="107950"/>
                </a:lnTo>
                <a:lnTo>
                  <a:pt x="199389" y="106680"/>
                </a:lnTo>
                <a:lnTo>
                  <a:pt x="198120" y="105410"/>
                </a:lnTo>
                <a:lnTo>
                  <a:pt x="196850" y="104139"/>
                </a:lnTo>
                <a:lnTo>
                  <a:pt x="196850" y="102870"/>
                </a:lnTo>
                <a:lnTo>
                  <a:pt x="195580" y="101600"/>
                </a:lnTo>
                <a:lnTo>
                  <a:pt x="194310" y="101600"/>
                </a:lnTo>
                <a:lnTo>
                  <a:pt x="193039" y="100330"/>
                </a:lnTo>
                <a:lnTo>
                  <a:pt x="191770" y="100330"/>
                </a:lnTo>
                <a:lnTo>
                  <a:pt x="190500" y="99060"/>
                </a:lnTo>
                <a:lnTo>
                  <a:pt x="189230" y="99060"/>
                </a:lnTo>
                <a:lnTo>
                  <a:pt x="187960" y="99060"/>
                </a:lnTo>
                <a:lnTo>
                  <a:pt x="185420" y="97789"/>
                </a:lnTo>
                <a:lnTo>
                  <a:pt x="184150" y="97789"/>
                </a:lnTo>
                <a:lnTo>
                  <a:pt x="170180" y="97789"/>
                </a:lnTo>
                <a:lnTo>
                  <a:pt x="168910" y="99060"/>
                </a:lnTo>
                <a:lnTo>
                  <a:pt x="166370" y="99060"/>
                </a:lnTo>
                <a:lnTo>
                  <a:pt x="165100" y="100330"/>
                </a:lnTo>
                <a:lnTo>
                  <a:pt x="163830" y="100330"/>
                </a:lnTo>
                <a:lnTo>
                  <a:pt x="161289" y="101600"/>
                </a:lnTo>
                <a:lnTo>
                  <a:pt x="161289" y="102870"/>
                </a:lnTo>
                <a:lnTo>
                  <a:pt x="158750" y="102870"/>
                </a:lnTo>
                <a:lnTo>
                  <a:pt x="158750" y="104139"/>
                </a:lnTo>
                <a:lnTo>
                  <a:pt x="157480" y="105410"/>
                </a:lnTo>
                <a:lnTo>
                  <a:pt x="156210" y="107950"/>
                </a:lnTo>
                <a:lnTo>
                  <a:pt x="156210" y="109220"/>
                </a:lnTo>
                <a:lnTo>
                  <a:pt x="154939" y="110489"/>
                </a:lnTo>
                <a:lnTo>
                  <a:pt x="153670" y="111760"/>
                </a:lnTo>
                <a:lnTo>
                  <a:pt x="153670" y="114300"/>
                </a:lnTo>
                <a:lnTo>
                  <a:pt x="152400" y="118110"/>
                </a:lnTo>
                <a:lnTo>
                  <a:pt x="152400" y="124460"/>
                </a:lnTo>
                <a:lnTo>
                  <a:pt x="151130" y="130810"/>
                </a:lnTo>
                <a:lnTo>
                  <a:pt x="149860" y="147320"/>
                </a:lnTo>
                <a:lnTo>
                  <a:pt x="149860" y="166370"/>
                </a:lnTo>
                <a:lnTo>
                  <a:pt x="149860" y="433070"/>
                </a:lnTo>
                <a:lnTo>
                  <a:pt x="149860" y="452120"/>
                </a:lnTo>
                <a:lnTo>
                  <a:pt x="151130" y="467360"/>
                </a:lnTo>
                <a:lnTo>
                  <a:pt x="152400" y="473710"/>
                </a:lnTo>
                <a:lnTo>
                  <a:pt x="152400" y="478789"/>
                </a:lnTo>
                <a:lnTo>
                  <a:pt x="153670" y="483870"/>
                </a:lnTo>
                <a:lnTo>
                  <a:pt x="153670" y="485139"/>
                </a:lnTo>
                <a:lnTo>
                  <a:pt x="154939" y="486410"/>
                </a:lnTo>
                <a:lnTo>
                  <a:pt x="156210" y="488950"/>
                </a:lnTo>
                <a:lnTo>
                  <a:pt x="156210" y="490220"/>
                </a:lnTo>
                <a:lnTo>
                  <a:pt x="157480" y="491489"/>
                </a:lnTo>
                <a:lnTo>
                  <a:pt x="158750" y="492760"/>
                </a:lnTo>
                <a:lnTo>
                  <a:pt x="158750" y="494030"/>
                </a:lnTo>
                <a:lnTo>
                  <a:pt x="160020" y="495300"/>
                </a:lnTo>
                <a:lnTo>
                  <a:pt x="161289" y="495300"/>
                </a:lnTo>
                <a:lnTo>
                  <a:pt x="162560" y="496570"/>
                </a:lnTo>
                <a:lnTo>
                  <a:pt x="163830" y="497839"/>
                </a:lnTo>
                <a:lnTo>
                  <a:pt x="166370" y="497839"/>
                </a:lnTo>
                <a:lnTo>
                  <a:pt x="167639" y="497839"/>
                </a:lnTo>
                <a:lnTo>
                  <a:pt x="170180" y="499110"/>
                </a:lnTo>
                <a:lnTo>
                  <a:pt x="171450" y="499110"/>
                </a:lnTo>
                <a:lnTo>
                  <a:pt x="173989" y="499110"/>
                </a:lnTo>
                <a:lnTo>
                  <a:pt x="175260" y="500380"/>
                </a:lnTo>
                <a:lnTo>
                  <a:pt x="177800" y="500380"/>
                </a:lnTo>
                <a:lnTo>
                  <a:pt x="180339" y="500380"/>
                </a:lnTo>
                <a:lnTo>
                  <a:pt x="181610" y="499110"/>
                </a:lnTo>
                <a:lnTo>
                  <a:pt x="182880" y="499110"/>
                </a:lnTo>
                <a:lnTo>
                  <a:pt x="185420" y="499110"/>
                </a:lnTo>
                <a:lnTo>
                  <a:pt x="186689" y="497839"/>
                </a:lnTo>
                <a:lnTo>
                  <a:pt x="187960" y="497839"/>
                </a:lnTo>
                <a:lnTo>
                  <a:pt x="190500" y="497839"/>
                </a:lnTo>
                <a:lnTo>
                  <a:pt x="191770" y="496570"/>
                </a:lnTo>
                <a:lnTo>
                  <a:pt x="191770" y="495300"/>
                </a:lnTo>
                <a:lnTo>
                  <a:pt x="194310" y="495300"/>
                </a:lnTo>
                <a:lnTo>
                  <a:pt x="194310" y="494030"/>
                </a:lnTo>
                <a:lnTo>
                  <a:pt x="195580" y="492760"/>
                </a:lnTo>
                <a:lnTo>
                  <a:pt x="196850" y="491489"/>
                </a:lnTo>
                <a:lnTo>
                  <a:pt x="198120" y="490220"/>
                </a:lnTo>
                <a:lnTo>
                  <a:pt x="198120" y="488950"/>
                </a:lnTo>
                <a:lnTo>
                  <a:pt x="199389" y="486410"/>
                </a:lnTo>
                <a:lnTo>
                  <a:pt x="199389" y="485139"/>
                </a:lnTo>
                <a:lnTo>
                  <a:pt x="200660" y="483870"/>
                </a:lnTo>
                <a:lnTo>
                  <a:pt x="201930" y="478789"/>
                </a:lnTo>
                <a:lnTo>
                  <a:pt x="201930" y="472439"/>
                </a:lnTo>
                <a:lnTo>
                  <a:pt x="203200" y="466089"/>
                </a:lnTo>
                <a:lnTo>
                  <a:pt x="204470" y="448310"/>
                </a:lnTo>
                <a:lnTo>
                  <a:pt x="204470" y="426720"/>
                </a:lnTo>
                <a:lnTo>
                  <a:pt x="204470" y="355600"/>
                </a:lnTo>
                <a:lnTo>
                  <a:pt x="353060" y="355600"/>
                </a:lnTo>
                <a:lnTo>
                  <a:pt x="353060" y="377189"/>
                </a:lnTo>
                <a:lnTo>
                  <a:pt x="353060" y="419100"/>
                </a:lnTo>
                <a:lnTo>
                  <a:pt x="349250" y="468630"/>
                </a:lnTo>
                <a:lnTo>
                  <a:pt x="339089" y="508000"/>
                </a:lnTo>
                <a:lnTo>
                  <a:pt x="337820" y="513080"/>
                </a:lnTo>
                <a:lnTo>
                  <a:pt x="332739" y="521970"/>
                </a:lnTo>
                <a:lnTo>
                  <a:pt x="327660" y="530860"/>
                </a:lnTo>
                <a:lnTo>
                  <a:pt x="321310" y="538480"/>
                </a:lnTo>
                <a:lnTo>
                  <a:pt x="285750" y="568960"/>
                </a:lnTo>
                <a:lnTo>
                  <a:pt x="250189" y="585470"/>
                </a:lnTo>
                <a:lnTo>
                  <a:pt x="209550" y="594360"/>
                </a:lnTo>
                <a:lnTo>
                  <a:pt x="194310" y="596900"/>
                </a:lnTo>
                <a:lnTo>
                  <a:pt x="179070" y="596900"/>
                </a:lnTo>
                <a:lnTo>
                  <a:pt x="163830" y="596900"/>
                </a:lnTo>
                <a:lnTo>
                  <a:pt x="147320" y="595630"/>
                </a:lnTo>
                <a:lnTo>
                  <a:pt x="133350" y="593089"/>
                </a:lnTo>
                <a:lnTo>
                  <a:pt x="119380" y="590550"/>
                </a:lnTo>
                <a:lnTo>
                  <a:pt x="106680" y="586739"/>
                </a:lnTo>
                <a:lnTo>
                  <a:pt x="93980" y="582930"/>
                </a:lnTo>
                <a:lnTo>
                  <a:pt x="81280" y="577850"/>
                </a:lnTo>
                <a:lnTo>
                  <a:pt x="71120" y="572770"/>
                </a:lnTo>
                <a:lnTo>
                  <a:pt x="60960" y="566420"/>
                </a:lnTo>
                <a:lnTo>
                  <a:pt x="50800" y="560070"/>
                </a:lnTo>
                <a:lnTo>
                  <a:pt x="43180" y="552450"/>
                </a:lnTo>
                <a:lnTo>
                  <a:pt x="35560" y="544830"/>
                </a:lnTo>
                <a:lnTo>
                  <a:pt x="29210" y="535939"/>
                </a:lnTo>
                <a:lnTo>
                  <a:pt x="22860" y="527050"/>
                </a:lnTo>
                <a:lnTo>
                  <a:pt x="19050" y="516889"/>
                </a:lnTo>
                <a:lnTo>
                  <a:pt x="13970" y="508000"/>
                </a:lnTo>
                <a:lnTo>
                  <a:pt x="6350" y="469900"/>
                </a:lnTo>
                <a:lnTo>
                  <a:pt x="1270" y="420370"/>
                </a:lnTo>
                <a:lnTo>
                  <a:pt x="0" y="381000"/>
                </a:lnTo>
                <a:lnTo>
                  <a:pt x="0" y="214630"/>
                </a:lnTo>
                <a:lnTo>
                  <a:pt x="1270" y="185420"/>
                </a:lnTo>
                <a:lnTo>
                  <a:pt x="1270" y="160020"/>
                </a:lnTo>
                <a:lnTo>
                  <a:pt x="5080" y="120650"/>
                </a:lnTo>
                <a:lnTo>
                  <a:pt x="10160" y="99060"/>
                </a:lnTo>
                <a:lnTo>
                  <a:pt x="12700" y="91439"/>
                </a:lnTo>
                <a:lnTo>
                  <a:pt x="16510" y="83820"/>
                </a:lnTo>
                <a:lnTo>
                  <a:pt x="21589" y="76200"/>
                </a:lnTo>
                <a:lnTo>
                  <a:pt x="25400" y="69850"/>
                </a:lnTo>
                <a:lnTo>
                  <a:pt x="30480" y="62230"/>
                </a:lnTo>
                <a:lnTo>
                  <a:pt x="35560" y="54610"/>
                </a:lnTo>
                <a:lnTo>
                  <a:pt x="41910" y="48260"/>
                </a:lnTo>
                <a:lnTo>
                  <a:pt x="48260" y="41910"/>
                </a:lnTo>
                <a:lnTo>
                  <a:pt x="55880" y="35560"/>
                </a:lnTo>
                <a:lnTo>
                  <a:pt x="63500" y="30480"/>
                </a:lnTo>
                <a:lnTo>
                  <a:pt x="71120" y="25400"/>
                </a:lnTo>
                <a:lnTo>
                  <a:pt x="80010" y="21589"/>
                </a:lnTo>
                <a:lnTo>
                  <a:pt x="88900" y="16510"/>
                </a:lnTo>
                <a:lnTo>
                  <a:pt x="99060" y="12700"/>
                </a:lnTo>
                <a:lnTo>
                  <a:pt x="107950" y="10160"/>
                </a:lnTo>
                <a:lnTo>
                  <a:pt x="118110" y="7620"/>
                </a:lnTo>
                <a:lnTo>
                  <a:pt x="129539" y="5080"/>
                </a:lnTo>
                <a:lnTo>
                  <a:pt x="139700" y="2539"/>
                </a:lnTo>
                <a:lnTo>
                  <a:pt x="151130" y="1270"/>
                </a:lnTo>
                <a:lnTo>
                  <a:pt x="162560" y="1270"/>
                </a:lnTo>
                <a:lnTo>
                  <a:pt x="175260" y="0"/>
                </a:lnTo>
                <a:lnTo>
                  <a:pt x="190500" y="1270"/>
                </a:lnTo>
                <a:lnTo>
                  <a:pt x="207010" y="2539"/>
                </a:lnTo>
                <a:lnTo>
                  <a:pt x="220980" y="3810"/>
                </a:lnTo>
                <a:lnTo>
                  <a:pt x="261620" y="13970"/>
                </a:lnTo>
                <a:lnTo>
                  <a:pt x="303530" y="39370"/>
                </a:lnTo>
                <a:lnTo>
                  <a:pt x="312420" y="46989"/>
                </a:lnTo>
                <a:lnTo>
                  <a:pt x="336550" y="80010"/>
                </a:lnTo>
                <a:lnTo>
                  <a:pt x="349250" y="123189"/>
                </a:lnTo>
                <a:lnTo>
                  <a:pt x="353060" y="170180"/>
                </a:lnTo>
                <a:lnTo>
                  <a:pt x="353060" y="207010"/>
                </a:lnTo>
                <a:lnTo>
                  <a:pt x="353060" y="2616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6004559" y="848361"/>
            <a:ext cx="148590" cy="240029"/>
          </a:xfrm>
          <a:custGeom>
            <a:avLst/>
            <a:gdLst/>
            <a:ahLst/>
            <a:cxnLst/>
            <a:rect l="l" t="t" r="r" b="b"/>
            <a:pathLst>
              <a:path w="148589" h="240030">
                <a:moveTo>
                  <a:pt x="0" y="240030"/>
                </a:moveTo>
                <a:lnTo>
                  <a:pt x="148589" y="240030"/>
                </a:lnTo>
                <a:lnTo>
                  <a:pt x="148589" y="0"/>
                </a:lnTo>
                <a:lnTo>
                  <a:pt x="0" y="0"/>
                </a:lnTo>
                <a:lnTo>
                  <a:pt x="0" y="2400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6004559" y="721359"/>
            <a:ext cx="342900" cy="127000"/>
          </a:xfrm>
          <a:custGeom>
            <a:avLst/>
            <a:gdLst/>
            <a:ahLst/>
            <a:cxnLst/>
            <a:rect l="l" t="t" r="r" b="b"/>
            <a:pathLst>
              <a:path w="342900" h="127000">
                <a:moveTo>
                  <a:pt x="0" y="127000"/>
                </a:moveTo>
                <a:lnTo>
                  <a:pt x="342900" y="127000"/>
                </a:lnTo>
                <a:lnTo>
                  <a:pt x="342900" y="0"/>
                </a:lnTo>
                <a:lnTo>
                  <a:pt x="0" y="0"/>
                </a:lnTo>
                <a:lnTo>
                  <a:pt x="0" y="1270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6004559" y="516890"/>
            <a:ext cx="148590" cy="204470"/>
          </a:xfrm>
          <a:custGeom>
            <a:avLst/>
            <a:gdLst/>
            <a:ahLst/>
            <a:cxnLst/>
            <a:rect l="l" t="t" r="r" b="b"/>
            <a:pathLst>
              <a:path w="148589" h="204470">
                <a:moveTo>
                  <a:pt x="0" y="204469"/>
                </a:moveTo>
                <a:lnTo>
                  <a:pt x="148589" y="204469"/>
                </a:lnTo>
                <a:lnTo>
                  <a:pt x="148589" y="0"/>
                </a:lnTo>
                <a:lnTo>
                  <a:pt x="0" y="0"/>
                </a:lnTo>
                <a:lnTo>
                  <a:pt x="0" y="2044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6198870" y="848361"/>
            <a:ext cx="148590" cy="240029"/>
          </a:xfrm>
          <a:custGeom>
            <a:avLst/>
            <a:gdLst/>
            <a:ahLst/>
            <a:cxnLst/>
            <a:rect l="l" t="t" r="r" b="b"/>
            <a:pathLst>
              <a:path w="148589" h="240030">
                <a:moveTo>
                  <a:pt x="148589" y="0"/>
                </a:moveTo>
                <a:lnTo>
                  <a:pt x="0" y="0"/>
                </a:lnTo>
                <a:lnTo>
                  <a:pt x="0" y="240029"/>
                </a:lnTo>
                <a:lnTo>
                  <a:pt x="148589" y="240029"/>
                </a:lnTo>
                <a:lnTo>
                  <a:pt x="1485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6198870" y="516890"/>
            <a:ext cx="148590" cy="204470"/>
          </a:xfrm>
          <a:custGeom>
            <a:avLst/>
            <a:gdLst/>
            <a:ahLst/>
            <a:cxnLst/>
            <a:rect l="l" t="t" r="r" b="b"/>
            <a:pathLst>
              <a:path w="148589" h="204470">
                <a:moveTo>
                  <a:pt x="148589" y="0"/>
                </a:moveTo>
                <a:lnTo>
                  <a:pt x="0" y="0"/>
                </a:lnTo>
                <a:lnTo>
                  <a:pt x="0" y="204470"/>
                </a:lnTo>
                <a:lnTo>
                  <a:pt x="148589" y="204470"/>
                </a:lnTo>
                <a:lnTo>
                  <a:pt x="1485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6004559" y="516890"/>
            <a:ext cx="342900" cy="571500"/>
          </a:xfrm>
          <a:custGeom>
            <a:avLst/>
            <a:gdLst/>
            <a:ahLst/>
            <a:cxnLst/>
            <a:rect l="l" t="t" r="r" b="b"/>
            <a:pathLst>
              <a:path w="342900" h="571500">
                <a:moveTo>
                  <a:pt x="342900" y="0"/>
                </a:moveTo>
                <a:lnTo>
                  <a:pt x="342900" y="571500"/>
                </a:lnTo>
                <a:lnTo>
                  <a:pt x="194310" y="571500"/>
                </a:lnTo>
                <a:lnTo>
                  <a:pt x="194310" y="331470"/>
                </a:lnTo>
                <a:lnTo>
                  <a:pt x="148589" y="331470"/>
                </a:lnTo>
                <a:lnTo>
                  <a:pt x="148589" y="571500"/>
                </a:lnTo>
                <a:lnTo>
                  <a:pt x="0" y="571500"/>
                </a:lnTo>
                <a:lnTo>
                  <a:pt x="0" y="0"/>
                </a:lnTo>
                <a:lnTo>
                  <a:pt x="148589" y="0"/>
                </a:lnTo>
                <a:lnTo>
                  <a:pt x="148589" y="204470"/>
                </a:lnTo>
                <a:lnTo>
                  <a:pt x="194310" y="204470"/>
                </a:lnTo>
                <a:lnTo>
                  <a:pt x="194310" y="0"/>
                </a:lnTo>
                <a:lnTo>
                  <a:pt x="3429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6374129" y="516890"/>
            <a:ext cx="377190" cy="571500"/>
          </a:xfrm>
          <a:custGeom>
            <a:avLst/>
            <a:gdLst/>
            <a:ahLst/>
            <a:cxnLst/>
            <a:rect l="l" t="t" r="r" b="b"/>
            <a:pathLst>
              <a:path w="377189" h="571500">
                <a:moveTo>
                  <a:pt x="290830" y="0"/>
                </a:moveTo>
                <a:lnTo>
                  <a:pt x="74930" y="0"/>
                </a:lnTo>
                <a:lnTo>
                  <a:pt x="0" y="571500"/>
                </a:lnTo>
                <a:lnTo>
                  <a:pt x="153670" y="571500"/>
                </a:lnTo>
                <a:lnTo>
                  <a:pt x="162560" y="468630"/>
                </a:lnTo>
                <a:lnTo>
                  <a:pt x="361645" y="468630"/>
                </a:lnTo>
                <a:lnTo>
                  <a:pt x="346292" y="367030"/>
                </a:lnTo>
                <a:lnTo>
                  <a:pt x="161290" y="367030"/>
                </a:lnTo>
                <a:lnTo>
                  <a:pt x="165100" y="323850"/>
                </a:lnTo>
                <a:lnTo>
                  <a:pt x="171450" y="269239"/>
                </a:lnTo>
                <a:lnTo>
                  <a:pt x="190500" y="127000"/>
                </a:lnTo>
                <a:lnTo>
                  <a:pt x="310021" y="127000"/>
                </a:lnTo>
                <a:lnTo>
                  <a:pt x="290830" y="0"/>
                </a:lnTo>
                <a:close/>
              </a:path>
              <a:path w="377189" h="571500">
                <a:moveTo>
                  <a:pt x="361645" y="468630"/>
                </a:moveTo>
                <a:lnTo>
                  <a:pt x="215900" y="468630"/>
                </a:lnTo>
                <a:lnTo>
                  <a:pt x="223520" y="571500"/>
                </a:lnTo>
                <a:lnTo>
                  <a:pt x="377190" y="571500"/>
                </a:lnTo>
                <a:lnTo>
                  <a:pt x="361645" y="468630"/>
                </a:lnTo>
                <a:close/>
              </a:path>
              <a:path w="377189" h="571500">
                <a:moveTo>
                  <a:pt x="310021" y="127000"/>
                </a:moveTo>
                <a:lnTo>
                  <a:pt x="190500" y="127000"/>
                </a:lnTo>
                <a:lnTo>
                  <a:pt x="212090" y="367030"/>
                </a:lnTo>
                <a:lnTo>
                  <a:pt x="346292" y="367030"/>
                </a:lnTo>
                <a:lnTo>
                  <a:pt x="310021" y="1270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6656071" y="515619"/>
            <a:ext cx="104139" cy="574040"/>
          </a:xfrm>
          <a:custGeom>
            <a:avLst/>
            <a:gdLst/>
            <a:ahLst/>
            <a:cxnLst/>
            <a:rect l="l" t="t" r="r" b="b"/>
            <a:pathLst>
              <a:path w="104139" h="57404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86359" y="574039"/>
                </a:lnTo>
                <a:lnTo>
                  <a:pt x="104139" y="5715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6362700" y="976630"/>
            <a:ext cx="400050" cy="1219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6363970" y="515619"/>
            <a:ext cx="95250" cy="574040"/>
          </a:xfrm>
          <a:custGeom>
            <a:avLst/>
            <a:gdLst/>
            <a:ahLst/>
            <a:cxnLst/>
            <a:rect l="l" t="t" r="r" b="b"/>
            <a:pathLst>
              <a:path w="95250" h="574040">
                <a:moveTo>
                  <a:pt x="76200" y="0"/>
                </a:moveTo>
                <a:lnTo>
                  <a:pt x="0" y="571500"/>
                </a:lnTo>
                <a:lnTo>
                  <a:pt x="10159" y="572769"/>
                </a:lnTo>
                <a:lnTo>
                  <a:pt x="19050" y="574039"/>
                </a:lnTo>
                <a:lnTo>
                  <a:pt x="95250" y="2539"/>
                </a:lnTo>
                <a:lnTo>
                  <a:pt x="85089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6440170" y="5067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1269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6449059" y="51625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6664959" y="5067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6525260" y="643891"/>
            <a:ext cx="71119" cy="25018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6776720" y="516890"/>
            <a:ext cx="334010" cy="571500"/>
          </a:xfrm>
          <a:custGeom>
            <a:avLst/>
            <a:gdLst/>
            <a:ahLst/>
            <a:cxnLst/>
            <a:rect l="l" t="t" r="r" b="b"/>
            <a:pathLst>
              <a:path w="334010" h="571500">
                <a:moveTo>
                  <a:pt x="154939" y="0"/>
                </a:moveTo>
                <a:lnTo>
                  <a:pt x="0" y="0"/>
                </a:lnTo>
                <a:lnTo>
                  <a:pt x="0" y="571500"/>
                </a:lnTo>
                <a:lnTo>
                  <a:pt x="149859" y="571500"/>
                </a:lnTo>
                <a:lnTo>
                  <a:pt x="149859" y="313689"/>
                </a:lnTo>
                <a:lnTo>
                  <a:pt x="320039" y="313689"/>
                </a:lnTo>
                <a:lnTo>
                  <a:pt x="318769" y="311150"/>
                </a:lnTo>
                <a:lnTo>
                  <a:pt x="314959" y="307339"/>
                </a:lnTo>
                <a:lnTo>
                  <a:pt x="311150" y="302260"/>
                </a:lnTo>
                <a:lnTo>
                  <a:pt x="302259" y="293370"/>
                </a:lnTo>
                <a:lnTo>
                  <a:pt x="295909" y="289560"/>
                </a:lnTo>
                <a:lnTo>
                  <a:pt x="280669" y="281939"/>
                </a:lnTo>
                <a:lnTo>
                  <a:pt x="271779" y="279400"/>
                </a:lnTo>
                <a:lnTo>
                  <a:pt x="261619" y="275589"/>
                </a:lnTo>
                <a:lnTo>
                  <a:pt x="251459" y="273050"/>
                </a:lnTo>
                <a:lnTo>
                  <a:pt x="262889" y="271780"/>
                </a:lnTo>
                <a:lnTo>
                  <a:pt x="283209" y="266700"/>
                </a:lnTo>
                <a:lnTo>
                  <a:pt x="292100" y="264160"/>
                </a:lnTo>
                <a:lnTo>
                  <a:pt x="295909" y="261620"/>
                </a:lnTo>
                <a:lnTo>
                  <a:pt x="299719" y="260350"/>
                </a:lnTo>
                <a:lnTo>
                  <a:pt x="303529" y="257810"/>
                </a:lnTo>
                <a:lnTo>
                  <a:pt x="307339" y="256539"/>
                </a:lnTo>
                <a:lnTo>
                  <a:pt x="314959" y="248920"/>
                </a:lnTo>
                <a:lnTo>
                  <a:pt x="317500" y="245110"/>
                </a:lnTo>
                <a:lnTo>
                  <a:pt x="318769" y="242570"/>
                </a:lnTo>
                <a:lnTo>
                  <a:pt x="321309" y="238760"/>
                </a:lnTo>
                <a:lnTo>
                  <a:pt x="323850" y="231139"/>
                </a:lnTo>
                <a:lnTo>
                  <a:pt x="326571" y="224789"/>
                </a:lnTo>
                <a:lnTo>
                  <a:pt x="149859" y="224789"/>
                </a:lnTo>
                <a:lnTo>
                  <a:pt x="149859" y="97789"/>
                </a:lnTo>
                <a:lnTo>
                  <a:pt x="328583" y="97789"/>
                </a:lnTo>
                <a:lnTo>
                  <a:pt x="327659" y="92710"/>
                </a:lnTo>
                <a:lnTo>
                  <a:pt x="323850" y="80010"/>
                </a:lnTo>
                <a:lnTo>
                  <a:pt x="320039" y="68580"/>
                </a:lnTo>
                <a:lnTo>
                  <a:pt x="318769" y="63500"/>
                </a:lnTo>
                <a:lnTo>
                  <a:pt x="316229" y="58420"/>
                </a:lnTo>
                <a:lnTo>
                  <a:pt x="312419" y="53339"/>
                </a:lnTo>
                <a:lnTo>
                  <a:pt x="309879" y="49530"/>
                </a:lnTo>
                <a:lnTo>
                  <a:pt x="283209" y="21589"/>
                </a:lnTo>
                <a:lnTo>
                  <a:pt x="238759" y="6350"/>
                </a:lnTo>
                <a:lnTo>
                  <a:pt x="226059" y="3810"/>
                </a:lnTo>
                <a:lnTo>
                  <a:pt x="194309" y="1270"/>
                </a:lnTo>
                <a:lnTo>
                  <a:pt x="154939" y="0"/>
                </a:lnTo>
                <a:close/>
              </a:path>
              <a:path w="334010" h="571500">
                <a:moveTo>
                  <a:pt x="320039" y="313689"/>
                </a:moveTo>
                <a:lnTo>
                  <a:pt x="156209" y="313689"/>
                </a:lnTo>
                <a:lnTo>
                  <a:pt x="163829" y="314960"/>
                </a:lnTo>
                <a:lnTo>
                  <a:pt x="170179" y="314960"/>
                </a:lnTo>
                <a:lnTo>
                  <a:pt x="175259" y="317500"/>
                </a:lnTo>
                <a:lnTo>
                  <a:pt x="176529" y="317500"/>
                </a:lnTo>
                <a:lnTo>
                  <a:pt x="179069" y="318770"/>
                </a:lnTo>
                <a:lnTo>
                  <a:pt x="180339" y="318770"/>
                </a:lnTo>
                <a:lnTo>
                  <a:pt x="182879" y="320039"/>
                </a:lnTo>
                <a:lnTo>
                  <a:pt x="189229" y="326389"/>
                </a:lnTo>
                <a:lnTo>
                  <a:pt x="189229" y="327660"/>
                </a:lnTo>
                <a:lnTo>
                  <a:pt x="190500" y="330200"/>
                </a:lnTo>
                <a:lnTo>
                  <a:pt x="190500" y="332739"/>
                </a:lnTo>
                <a:lnTo>
                  <a:pt x="191769" y="337820"/>
                </a:lnTo>
                <a:lnTo>
                  <a:pt x="193039" y="344170"/>
                </a:lnTo>
                <a:lnTo>
                  <a:pt x="194309" y="351789"/>
                </a:lnTo>
                <a:lnTo>
                  <a:pt x="194309" y="571500"/>
                </a:lnTo>
                <a:lnTo>
                  <a:pt x="334009" y="571500"/>
                </a:lnTo>
                <a:lnTo>
                  <a:pt x="334009" y="389889"/>
                </a:lnTo>
                <a:lnTo>
                  <a:pt x="332739" y="364489"/>
                </a:lnTo>
                <a:lnTo>
                  <a:pt x="331469" y="346710"/>
                </a:lnTo>
                <a:lnTo>
                  <a:pt x="331469" y="340360"/>
                </a:lnTo>
                <a:lnTo>
                  <a:pt x="327659" y="328930"/>
                </a:lnTo>
                <a:lnTo>
                  <a:pt x="326389" y="323850"/>
                </a:lnTo>
                <a:lnTo>
                  <a:pt x="321309" y="316230"/>
                </a:lnTo>
                <a:lnTo>
                  <a:pt x="320039" y="313689"/>
                </a:lnTo>
                <a:close/>
              </a:path>
              <a:path w="334010" h="571500">
                <a:moveTo>
                  <a:pt x="328583" y="97789"/>
                </a:moveTo>
                <a:lnTo>
                  <a:pt x="166369" y="97789"/>
                </a:lnTo>
                <a:lnTo>
                  <a:pt x="171450" y="99060"/>
                </a:lnTo>
                <a:lnTo>
                  <a:pt x="175259" y="100330"/>
                </a:lnTo>
                <a:lnTo>
                  <a:pt x="177800" y="101600"/>
                </a:lnTo>
                <a:lnTo>
                  <a:pt x="179069" y="102870"/>
                </a:lnTo>
                <a:lnTo>
                  <a:pt x="180339" y="102870"/>
                </a:lnTo>
                <a:lnTo>
                  <a:pt x="182879" y="104139"/>
                </a:lnTo>
                <a:lnTo>
                  <a:pt x="184150" y="105410"/>
                </a:lnTo>
                <a:lnTo>
                  <a:pt x="185419" y="105410"/>
                </a:lnTo>
                <a:lnTo>
                  <a:pt x="186689" y="106680"/>
                </a:lnTo>
                <a:lnTo>
                  <a:pt x="186689" y="107950"/>
                </a:lnTo>
                <a:lnTo>
                  <a:pt x="187959" y="110489"/>
                </a:lnTo>
                <a:lnTo>
                  <a:pt x="190500" y="113030"/>
                </a:lnTo>
                <a:lnTo>
                  <a:pt x="190500" y="114300"/>
                </a:lnTo>
                <a:lnTo>
                  <a:pt x="191769" y="116839"/>
                </a:lnTo>
                <a:lnTo>
                  <a:pt x="191769" y="119380"/>
                </a:lnTo>
                <a:lnTo>
                  <a:pt x="194309" y="129539"/>
                </a:lnTo>
                <a:lnTo>
                  <a:pt x="194309" y="190500"/>
                </a:lnTo>
                <a:lnTo>
                  <a:pt x="191769" y="203200"/>
                </a:lnTo>
                <a:lnTo>
                  <a:pt x="191769" y="205739"/>
                </a:lnTo>
                <a:lnTo>
                  <a:pt x="190500" y="208280"/>
                </a:lnTo>
                <a:lnTo>
                  <a:pt x="190500" y="210820"/>
                </a:lnTo>
                <a:lnTo>
                  <a:pt x="189229" y="212089"/>
                </a:lnTo>
                <a:lnTo>
                  <a:pt x="187959" y="214630"/>
                </a:lnTo>
                <a:lnTo>
                  <a:pt x="184150" y="218439"/>
                </a:lnTo>
                <a:lnTo>
                  <a:pt x="182879" y="218439"/>
                </a:lnTo>
                <a:lnTo>
                  <a:pt x="180339" y="220980"/>
                </a:lnTo>
                <a:lnTo>
                  <a:pt x="179069" y="220980"/>
                </a:lnTo>
                <a:lnTo>
                  <a:pt x="171450" y="223520"/>
                </a:lnTo>
                <a:lnTo>
                  <a:pt x="166369" y="223520"/>
                </a:lnTo>
                <a:lnTo>
                  <a:pt x="161289" y="224789"/>
                </a:lnTo>
                <a:lnTo>
                  <a:pt x="326571" y="224789"/>
                </a:lnTo>
                <a:lnTo>
                  <a:pt x="327659" y="222250"/>
                </a:lnTo>
                <a:lnTo>
                  <a:pt x="330200" y="212089"/>
                </a:lnTo>
                <a:lnTo>
                  <a:pt x="332739" y="186689"/>
                </a:lnTo>
                <a:lnTo>
                  <a:pt x="334009" y="171450"/>
                </a:lnTo>
                <a:lnTo>
                  <a:pt x="334009" y="138430"/>
                </a:lnTo>
                <a:lnTo>
                  <a:pt x="332739" y="121920"/>
                </a:lnTo>
                <a:lnTo>
                  <a:pt x="330200" y="106680"/>
                </a:lnTo>
                <a:lnTo>
                  <a:pt x="328583" y="977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6776720" y="51625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6882129" y="50673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6882129" y="506730"/>
            <a:ext cx="49530" cy="19050"/>
          </a:xfrm>
          <a:custGeom>
            <a:avLst/>
            <a:gdLst/>
            <a:ahLst/>
            <a:cxnLst/>
            <a:rect l="l" t="t" r="r" b="b"/>
            <a:pathLst>
              <a:path w="49529" h="19050">
                <a:moveTo>
                  <a:pt x="0" y="0"/>
                </a:moveTo>
                <a:lnTo>
                  <a:pt x="0" y="19050"/>
                </a:lnTo>
                <a:lnTo>
                  <a:pt x="49530" y="19050"/>
                </a:lnTo>
                <a:lnTo>
                  <a:pt x="4953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6931659" y="50800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6930390" y="508000"/>
            <a:ext cx="40640" cy="20320"/>
          </a:xfrm>
          <a:custGeom>
            <a:avLst/>
            <a:gdLst/>
            <a:ahLst/>
            <a:cxnLst/>
            <a:rect l="l" t="t" r="r" b="b"/>
            <a:pathLst>
              <a:path w="40639" h="20320">
                <a:moveTo>
                  <a:pt x="1270" y="0"/>
                </a:moveTo>
                <a:lnTo>
                  <a:pt x="1270" y="8889"/>
                </a:lnTo>
                <a:lnTo>
                  <a:pt x="0" y="17779"/>
                </a:lnTo>
                <a:lnTo>
                  <a:pt x="40639" y="20320"/>
                </a:lnTo>
                <a:lnTo>
                  <a:pt x="406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6971029" y="5092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6971029" y="509269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90">
                <a:moveTo>
                  <a:pt x="1270" y="0"/>
                </a:moveTo>
                <a:lnTo>
                  <a:pt x="0" y="8889"/>
                </a:lnTo>
                <a:lnTo>
                  <a:pt x="0" y="19050"/>
                </a:lnTo>
                <a:lnTo>
                  <a:pt x="30480" y="21589"/>
                </a:lnTo>
                <a:lnTo>
                  <a:pt x="31750" y="11429"/>
                </a:lnTo>
                <a:lnTo>
                  <a:pt x="3302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7001509" y="51180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12700" y="20319"/>
                </a:lnTo>
                <a:lnTo>
                  <a:pt x="13969" y="11429"/>
                </a:lnTo>
                <a:lnTo>
                  <a:pt x="152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7014209" y="5130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0160" y="20320"/>
                </a:lnTo>
                <a:lnTo>
                  <a:pt x="11429" y="11430"/>
                </a:lnTo>
                <a:lnTo>
                  <a:pt x="1396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7023100" y="51561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5079" y="0"/>
                </a:moveTo>
                <a:lnTo>
                  <a:pt x="0" y="17779"/>
                </a:lnTo>
                <a:lnTo>
                  <a:pt x="8889" y="20319"/>
                </a:lnTo>
                <a:lnTo>
                  <a:pt x="139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7034529" y="5181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7031990" y="518159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8889" y="21589"/>
                </a:lnTo>
                <a:lnTo>
                  <a:pt x="11430" y="12700"/>
                </a:lnTo>
                <a:lnTo>
                  <a:pt x="1523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7043420" y="5207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09" y="0"/>
                </a:moveTo>
                <a:lnTo>
                  <a:pt x="0" y="1016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7039609" y="52196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7619" y="0"/>
                </a:moveTo>
                <a:lnTo>
                  <a:pt x="3810" y="8889"/>
                </a:lnTo>
                <a:lnTo>
                  <a:pt x="0" y="16509"/>
                </a:lnTo>
                <a:lnTo>
                  <a:pt x="7619" y="20319"/>
                </a:lnTo>
                <a:lnTo>
                  <a:pt x="12700" y="12700"/>
                </a:lnTo>
                <a:lnTo>
                  <a:pt x="1651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7047229" y="525780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8890" y="0"/>
                </a:moveTo>
                <a:lnTo>
                  <a:pt x="5080" y="8890"/>
                </a:lnTo>
                <a:lnTo>
                  <a:pt x="0" y="16510"/>
                </a:lnTo>
                <a:lnTo>
                  <a:pt x="7620" y="21590"/>
                </a:lnTo>
                <a:lnTo>
                  <a:pt x="12700" y="12700"/>
                </a:lnTo>
                <a:lnTo>
                  <a:pt x="1778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7059929" y="5308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7053579" y="53085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12700" y="0"/>
                </a:moveTo>
                <a:lnTo>
                  <a:pt x="0" y="15239"/>
                </a:lnTo>
                <a:lnTo>
                  <a:pt x="7620" y="21589"/>
                </a:lnTo>
                <a:lnTo>
                  <a:pt x="2032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7061200" y="53720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2700" y="0"/>
                </a:moveTo>
                <a:lnTo>
                  <a:pt x="0" y="15239"/>
                </a:lnTo>
                <a:lnTo>
                  <a:pt x="6350" y="20319"/>
                </a:lnTo>
                <a:lnTo>
                  <a:pt x="12700" y="13969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7073900" y="543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6350" y="0"/>
                </a:lnTo>
                <a:lnTo>
                  <a:pt x="0" y="761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7067550" y="54483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6350" y="19050"/>
                </a:lnTo>
                <a:lnTo>
                  <a:pt x="12700" y="12700"/>
                </a:lnTo>
                <a:lnTo>
                  <a:pt x="2032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7080250" y="5511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7072629" y="55245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6350" y="19050"/>
                </a:lnTo>
                <a:lnTo>
                  <a:pt x="13970" y="13970"/>
                </a:lnTo>
                <a:lnTo>
                  <a:pt x="21590" y="762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7086600" y="5600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7078979" y="56134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2540" y="1397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7081520" y="5651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7619" y="5079"/>
                </a:lnTo>
                <a:lnTo>
                  <a:pt x="0" y="10160"/>
                </a:lnTo>
                <a:lnTo>
                  <a:pt x="2539" y="15239"/>
                </a:lnTo>
                <a:lnTo>
                  <a:pt x="11429" y="10160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7084059" y="57023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2539" y="13970"/>
                </a:lnTo>
                <a:lnTo>
                  <a:pt x="11429" y="10160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7095490" y="5753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7086600" y="57658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1270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7087870" y="581659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3809" y="19050"/>
                </a:lnTo>
                <a:lnTo>
                  <a:pt x="12700" y="15239"/>
                </a:lnTo>
                <a:lnTo>
                  <a:pt x="22859" y="1142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7100570" y="5930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59" y="0"/>
                </a:moveTo>
                <a:lnTo>
                  <a:pt x="0" y="381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7091679" y="59435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90" y="2539"/>
                </a:lnTo>
                <a:lnTo>
                  <a:pt x="0" y="5079"/>
                </a:lnTo>
                <a:lnTo>
                  <a:pt x="3810" y="17779"/>
                </a:lnTo>
                <a:lnTo>
                  <a:pt x="2159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7104379" y="6070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7095490" y="60705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2539" y="17779"/>
                </a:lnTo>
                <a:lnTo>
                  <a:pt x="11430" y="16510"/>
                </a:lnTo>
                <a:lnTo>
                  <a:pt x="21589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7106920" y="62103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59" y="0"/>
                </a:moveTo>
                <a:lnTo>
                  <a:pt x="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7098029" y="6223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79">
                <a:moveTo>
                  <a:pt x="19050" y="0"/>
                </a:moveTo>
                <a:lnTo>
                  <a:pt x="8890" y="1270"/>
                </a:lnTo>
                <a:lnTo>
                  <a:pt x="0" y="2539"/>
                </a:lnTo>
                <a:lnTo>
                  <a:pt x="1270" y="17779"/>
                </a:lnTo>
                <a:lnTo>
                  <a:pt x="11430" y="16510"/>
                </a:lnTo>
                <a:lnTo>
                  <a:pt x="20320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7109459" y="6375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7099300" y="63880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10"/>
                </a:lnTo>
                <a:lnTo>
                  <a:pt x="11429" y="16510"/>
                </a:lnTo>
                <a:lnTo>
                  <a:pt x="20320" y="152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7110729" y="65405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7100570" y="65531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19050" y="17779"/>
                </a:lnTo>
                <a:lnTo>
                  <a:pt x="0" y="177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7110729" y="6731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7100570" y="6731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9050" y="0"/>
                </a:moveTo>
                <a:lnTo>
                  <a:pt x="0" y="0"/>
                </a:lnTo>
                <a:lnTo>
                  <a:pt x="0" y="15239"/>
                </a:lnTo>
                <a:lnTo>
                  <a:pt x="10159" y="15239"/>
                </a:lnTo>
                <a:lnTo>
                  <a:pt x="19050" y="165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7100570" y="6883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59" y="0"/>
                </a:moveTo>
                <a:lnTo>
                  <a:pt x="0" y="0"/>
                </a:lnTo>
                <a:lnTo>
                  <a:pt x="0" y="15239"/>
                </a:lnTo>
                <a:lnTo>
                  <a:pt x="17779" y="15239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7109459" y="70358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7099300" y="7035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0160" y="0"/>
                </a:moveTo>
                <a:lnTo>
                  <a:pt x="1270" y="0"/>
                </a:lnTo>
                <a:lnTo>
                  <a:pt x="0" y="12700"/>
                </a:lnTo>
                <a:lnTo>
                  <a:pt x="8889" y="12700"/>
                </a:lnTo>
                <a:lnTo>
                  <a:pt x="17779" y="1397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7108190" y="71628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7096759" y="71500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12700"/>
                </a:lnTo>
                <a:lnTo>
                  <a:pt x="10160" y="13969"/>
                </a:lnTo>
                <a:lnTo>
                  <a:pt x="19050" y="15239"/>
                </a:lnTo>
                <a:lnTo>
                  <a:pt x="20319" y="3810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7094220" y="72644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2539" y="0"/>
                </a:moveTo>
                <a:lnTo>
                  <a:pt x="0" y="10160"/>
                </a:lnTo>
                <a:lnTo>
                  <a:pt x="10159" y="12700"/>
                </a:lnTo>
                <a:lnTo>
                  <a:pt x="19050" y="15239"/>
                </a:lnTo>
                <a:lnTo>
                  <a:pt x="21589" y="3810"/>
                </a:lnTo>
                <a:lnTo>
                  <a:pt x="1270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7091679" y="73660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3810" y="0"/>
                </a:moveTo>
                <a:lnTo>
                  <a:pt x="0" y="8889"/>
                </a:lnTo>
                <a:lnTo>
                  <a:pt x="8890" y="11429"/>
                </a:lnTo>
                <a:lnTo>
                  <a:pt x="19050" y="13970"/>
                </a:lnTo>
                <a:lnTo>
                  <a:pt x="2159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7090409" y="74549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269" y="0"/>
                </a:moveTo>
                <a:lnTo>
                  <a:pt x="0" y="3810"/>
                </a:lnTo>
                <a:lnTo>
                  <a:pt x="8889" y="6350"/>
                </a:lnTo>
                <a:lnTo>
                  <a:pt x="17779" y="10160"/>
                </a:lnTo>
                <a:lnTo>
                  <a:pt x="20319" y="5080"/>
                </a:lnTo>
                <a:lnTo>
                  <a:pt x="1016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7099300" y="7518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7089140" y="74803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3810"/>
                </a:lnTo>
                <a:lnTo>
                  <a:pt x="8889" y="7620"/>
                </a:lnTo>
                <a:lnTo>
                  <a:pt x="17780" y="12700"/>
                </a:lnTo>
                <a:lnTo>
                  <a:pt x="19050" y="889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7098029" y="7556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7087870" y="7518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69" y="0"/>
                </a:moveTo>
                <a:lnTo>
                  <a:pt x="0" y="2539"/>
                </a:lnTo>
                <a:lnTo>
                  <a:pt x="7619" y="7620"/>
                </a:lnTo>
                <a:lnTo>
                  <a:pt x="16509" y="1270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7086600" y="75438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15239" y="13970"/>
                </a:lnTo>
                <a:lnTo>
                  <a:pt x="17779" y="1016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7084059" y="75691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2539" y="0"/>
                </a:moveTo>
                <a:lnTo>
                  <a:pt x="0" y="3809"/>
                </a:lnTo>
                <a:lnTo>
                  <a:pt x="15239" y="13969"/>
                </a:lnTo>
                <a:lnTo>
                  <a:pt x="17779" y="1142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7091679" y="7658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7082790" y="75819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2539" y="0"/>
                </a:moveTo>
                <a:lnTo>
                  <a:pt x="0" y="2539"/>
                </a:lnTo>
                <a:lnTo>
                  <a:pt x="12700" y="17780"/>
                </a:lnTo>
                <a:lnTo>
                  <a:pt x="15239" y="152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7081520" y="760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7078979" y="76200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2540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5239"/>
                </a:lnTo>
                <a:lnTo>
                  <a:pt x="16510" y="12700"/>
                </a:lnTo>
                <a:lnTo>
                  <a:pt x="1016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7086600" y="7708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79" y="762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7077709" y="76326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2539" y="0"/>
                </a:moveTo>
                <a:lnTo>
                  <a:pt x="0" y="2539"/>
                </a:lnTo>
                <a:lnTo>
                  <a:pt x="6350" y="10159"/>
                </a:lnTo>
                <a:lnTo>
                  <a:pt x="11429" y="17779"/>
                </a:lnTo>
                <a:lnTo>
                  <a:pt x="13969" y="15239"/>
                </a:lnTo>
                <a:lnTo>
                  <a:pt x="88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7075170" y="76454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2539" y="0"/>
                </a:moveTo>
                <a:lnTo>
                  <a:pt x="0" y="2539"/>
                </a:lnTo>
                <a:lnTo>
                  <a:pt x="5079" y="10160"/>
                </a:lnTo>
                <a:lnTo>
                  <a:pt x="10159" y="19050"/>
                </a:lnTo>
                <a:lnTo>
                  <a:pt x="13969" y="16510"/>
                </a:lnTo>
                <a:lnTo>
                  <a:pt x="888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7071359" y="76708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810" y="0"/>
                </a:moveTo>
                <a:lnTo>
                  <a:pt x="0" y="1270"/>
                </a:lnTo>
                <a:lnTo>
                  <a:pt x="10160" y="19050"/>
                </a:lnTo>
                <a:lnTo>
                  <a:pt x="13969" y="16510"/>
                </a:lnTo>
                <a:lnTo>
                  <a:pt x="8889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7068820" y="7683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809" y="0"/>
                </a:moveTo>
                <a:lnTo>
                  <a:pt x="0" y="2539"/>
                </a:lnTo>
                <a:lnTo>
                  <a:pt x="3809" y="10160"/>
                </a:lnTo>
                <a:lnTo>
                  <a:pt x="8889" y="19050"/>
                </a:lnTo>
                <a:lnTo>
                  <a:pt x="12700" y="17779"/>
                </a:lnTo>
                <a:lnTo>
                  <a:pt x="761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7072629" y="7785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7065009" y="77089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1270"/>
                </a:lnTo>
                <a:lnTo>
                  <a:pt x="7619" y="19050"/>
                </a:lnTo>
                <a:lnTo>
                  <a:pt x="11429" y="16510"/>
                </a:lnTo>
                <a:lnTo>
                  <a:pt x="7619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7057390" y="77215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8889" y="0"/>
                </a:moveTo>
                <a:lnTo>
                  <a:pt x="0" y="2539"/>
                </a:lnTo>
                <a:lnTo>
                  <a:pt x="2539" y="11429"/>
                </a:lnTo>
                <a:lnTo>
                  <a:pt x="6350" y="20319"/>
                </a:lnTo>
                <a:lnTo>
                  <a:pt x="15239" y="17779"/>
                </a:lnTo>
                <a:lnTo>
                  <a:pt x="1143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7059929" y="78359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2540" y="1016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7048500" y="77470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10160" y="0"/>
                </a:moveTo>
                <a:lnTo>
                  <a:pt x="0" y="2539"/>
                </a:lnTo>
                <a:lnTo>
                  <a:pt x="1270" y="11429"/>
                </a:lnTo>
                <a:lnTo>
                  <a:pt x="3810" y="21589"/>
                </a:lnTo>
                <a:lnTo>
                  <a:pt x="13970" y="19050"/>
                </a:lnTo>
                <a:lnTo>
                  <a:pt x="1142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7038340" y="77724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10160" y="0"/>
                </a:moveTo>
                <a:lnTo>
                  <a:pt x="0" y="2539"/>
                </a:lnTo>
                <a:lnTo>
                  <a:pt x="2539" y="20320"/>
                </a:lnTo>
                <a:lnTo>
                  <a:pt x="13970" y="19050"/>
                </a:lnTo>
                <a:lnTo>
                  <a:pt x="1143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7026909" y="7797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11429" y="0"/>
                </a:moveTo>
                <a:lnTo>
                  <a:pt x="0" y="1270"/>
                </a:lnTo>
                <a:lnTo>
                  <a:pt x="1269" y="10160"/>
                </a:lnTo>
                <a:lnTo>
                  <a:pt x="2539" y="20320"/>
                </a:lnTo>
                <a:lnTo>
                  <a:pt x="13969" y="1778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6979920" y="781050"/>
            <a:ext cx="48260" cy="19050"/>
          </a:xfrm>
          <a:custGeom>
            <a:avLst/>
            <a:gdLst/>
            <a:ahLst/>
            <a:cxnLst/>
            <a:rect l="l" t="t" r="r" b="b"/>
            <a:pathLst>
              <a:path w="48260" h="19050">
                <a:moveTo>
                  <a:pt x="46989" y="0"/>
                </a:moveTo>
                <a:lnTo>
                  <a:pt x="0" y="5079"/>
                </a:lnTo>
                <a:lnTo>
                  <a:pt x="45719" y="19050"/>
                </a:lnTo>
                <a:lnTo>
                  <a:pt x="48259" y="8889"/>
                </a:lnTo>
                <a:lnTo>
                  <a:pt x="469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7025640" y="78105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5080" y="0"/>
                </a:moveTo>
                <a:lnTo>
                  <a:pt x="2539" y="8889"/>
                </a:lnTo>
                <a:lnTo>
                  <a:pt x="0" y="19050"/>
                </a:lnTo>
                <a:lnTo>
                  <a:pt x="10160" y="21589"/>
                </a:lnTo>
                <a:lnTo>
                  <a:pt x="12700" y="11429"/>
                </a:lnTo>
                <a:lnTo>
                  <a:pt x="15239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7035800" y="78359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8889" y="21589"/>
                </a:lnTo>
                <a:lnTo>
                  <a:pt x="12700" y="12700"/>
                </a:lnTo>
                <a:lnTo>
                  <a:pt x="1523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7044690" y="78740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10160" y="20320"/>
                </a:lnTo>
                <a:lnTo>
                  <a:pt x="12700" y="11429"/>
                </a:lnTo>
                <a:lnTo>
                  <a:pt x="1651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7053579" y="78994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0" y="17780"/>
                </a:lnTo>
                <a:lnTo>
                  <a:pt x="7620" y="21589"/>
                </a:lnTo>
                <a:lnTo>
                  <a:pt x="1524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7065009" y="7937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10" y="0"/>
                </a:ln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7061200" y="7950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8889" y="0"/>
                </a:moveTo>
                <a:lnTo>
                  <a:pt x="3810" y="7619"/>
                </a:lnTo>
                <a:lnTo>
                  <a:pt x="0" y="16509"/>
                </a:lnTo>
                <a:lnTo>
                  <a:pt x="6350" y="20319"/>
                </a:lnTo>
                <a:lnTo>
                  <a:pt x="11429" y="11429"/>
                </a:lnTo>
                <a:lnTo>
                  <a:pt x="1523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7072629" y="79883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80" y="0"/>
                </a:moveTo>
                <a:lnTo>
                  <a:pt x="3810" y="0"/>
                </a:lnTo>
                <a:lnTo>
                  <a:pt x="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7067550" y="79883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10160" y="0"/>
                </a:moveTo>
                <a:lnTo>
                  <a:pt x="0" y="15240"/>
                </a:lnTo>
                <a:lnTo>
                  <a:pt x="6350" y="20320"/>
                </a:lnTo>
                <a:lnTo>
                  <a:pt x="11429" y="11430"/>
                </a:lnTo>
                <a:lnTo>
                  <a:pt x="1651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7078979" y="80264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80" y="0"/>
                </a:moveTo>
                <a:lnTo>
                  <a:pt x="0" y="762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7072629" y="8039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30" y="0"/>
                </a:moveTo>
                <a:lnTo>
                  <a:pt x="6350" y="6350"/>
                </a:lnTo>
                <a:lnTo>
                  <a:pt x="0" y="13969"/>
                </a:lnTo>
                <a:lnTo>
                  <a:pt x="2540" y="16510"/>
                </a:lnTo>
                <a:lnTo>
                  <a:pt x="8890" y="8889"/>
                </a:lnTo>
                <a:lnTo>
                  <a:pt x="1397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7075170" y="80518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2539" y="16510"/>
                </a:lnTo>
                <a:lnTo>
                  <a:pt x="8889" y="10160"/>
                </a:lnTo>
                <a:lnTo>
                  <a:pt x="1396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7084059" y="8077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7076440" y="80771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970" y="0"/>
                </a:moveTo>
                <a:lnTo>
                  <a:pt x="7620" y="7619"/>
                </a:lnTo>
                <a:lnTo>
                  <a:pt x="0" y="13969"/>
                </a:lnTo>
                <a:lnTo>
                  <a:pt x="2539" y="16509"/>
                </a:lnTo>
                <a:lnTo>
                  <a:pt x="8889" y="8889"/>
                </a:lnTo>
                <a:lnTo>
                  <a:pt x="1651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7078979" y="81025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2540" y="16510"/>
                </a:lnTo>
                <a:lnTo>
                  <a:pt x="8890" y="8889"/>
                </a:lnTo>
                <a:lnTo>
                  <a:pt x="1524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7087870" y="8128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7080250" y="81280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5239" y="0"/>
                </a:moveTo>
                <a:lnTo>
                  <a:pt x="0" y="12700"/>
                </a:lnTo>
                <a:lnTo>
                  <a:pt x="3810" y="1777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7084059" y="81788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39" y="0"/>
                </a:moveTo>
                <a:lnTo>
                  <a:pt x="7619" y="6350"/>
                </a:lnTo>
                <a:lnTo>
                  <a:pt x="0" y="11430"/>
                </a:lnTo>
                <a:lnTo>
                  <a:pt x="3810" y="16510"/>
                </a:lnTo>
                <a:lnTo>
                  <a:pt x="11429" y="10160"/>
                </a:lnTo>
                <a:lnTo>
                  <a:pt x="19050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7086600" y="82296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2539" y="15239"/>
                </a:lnTo>
                <a:lnTo>
                  <a:pt x="11429" y="10160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7089140" y="82803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2539" y="13970"/>
                </a:lnTo>
                <a:lnTo>
                  <a:pt x="11430" y="8889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7091679" y="83311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90" y="3809"/>
                </a:lnTo>
                <a:lnTo>
                  <a:pt x="0" y="8889"/>
                </a:lnTo>
                <a:lnTo>
                  <a:pt x="2540" y="12700"/>
                </a:lnTo>
                <a:lnTo>
                  <a:pt x="11430" y="761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7094220" y="83693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0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69" y="12700"/>
                </a:lnTo>
                <a:lnTo>
                  <a:pt x="10159" y="8890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7104379" y="8407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7095490" y="8420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7619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7105650" y="8458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7096759" y="8470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5080"/>
                </a:lnTo>
                <a:lnTo>
                  <a:pt x="1269" y="888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7106920" y="850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7098029" y="8521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80" y="0"/>
                </a:moveTo>
                <a:lnTo>
                  <a:pt x="0" y="2539"/>
                </a:lnTo>
                <a:lnTo>
                  <a:pt x="0" y="7619"/>
                </a:lnTo>
                <a:lnTo>
                  <a:pt x="10160" y="5079"/>
                </a:lnTo>
                <a:lnTo>
                  <a:pt x="19050" y="380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7098029" y="85598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7108190" y="86233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099300" y="8636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1270" y="19050"/>
                </a:lnTo>
                <a:lnTo>
                  <a:pt x="10160" y="17779"/>
                </a:lnTo>
                <a:lnTo>
                  <a:pt x="20320" y="177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7109459" y="8813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7110729" y="9067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110729" y="93726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7110095" y="881380"/>
            <a:ext cx="0" cy="207010"/>
          </a:xfrm>
          <a:custGeom>
            <a:avLst/>
            <a:gdLst/>
            <a:ahLst/>
            <a:cxnLst/>
            <a:rect l="l" t="t" r="r" b="b"/>
            <a:pathLst>
              <a:path h="207009">
                <a:moveTo>
                  <a:pt x="0" y="0"/>
                </a:moveTo>
                <a:lnTo>
                  <a:pt x="0" y="20701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110729" y="10883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6971029" y="1089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6962140" y="10883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6971029" y="868680"/>
            <a:ext cx="0" cy="219710"/>
          </a:xfrm>
          <a:custGeom>
            <a:avLst/>
            <a:gdLst/>
            <a:ahLst/>
            <a:cxnLst/>
            <a:rect l="l" t="t" r="r" b="b"/>
            <a:pathLst>
              <a:path h="219709">
                <a:moveTo>
                  <a:pt x="0" y="0"/>
                </a:moveTo>
                <a:lnTo>
                  <a:pt x="0" y="219710"/>
                </a:lnTo>
              </a:path>
            </a:pathLst>
          </a:custGeom>
          <a:ln w="2031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6971029" y="89916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6971029" y="8775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6971029" y="86741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90" y="0"/>
                </a:move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6960870" y="85978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79" y="0"/>
                </a:moveTo>
                <a:lnTo>
                  <a:pt x="0" y="2539"/>
                </a:lnTo>
                <a:lnTo>
                  <a:pt x="0" y="10160"/>
                </a:lnTo>
                <a:lnTo>
                  <a:pt x="10159" y="8889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6959600" y="85343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2539"/>
                </a:lnTo>
                <a:lnTo>
                  <a:pt x="1270" y="888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6958329" y="8470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1270" y="8889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6967220" y="84581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0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6958329" y="8445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80" y="0"/>
                </a:moveTo>
                <a:lnTo>
                  <a:pt x="0" y="5079"/>
                </a:lnTo>
                <a:lnTo>
                  <a:pt x="0" y="7620"/>
                </a:lnTo>
                <a:lnTo>
                  <a:pt x="8890" y="5079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6957059" y="8420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1269" y="761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6965950" y="8407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6955790" y="8394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10160" y="3809"/>
                </a:lnTo>
                <a:lnTo>
                  <a:pt x="0" y="7619"/>
                </a:lnTo>
                <a:lnTo>
                  <a:pt x="1270" y="888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6965950" y="83693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89" y="254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6957059" y="83566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8889" y="7619"/>
                </a:lnTo>
                <a:lnTo>
                  <a:pt x="16510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6955790" y="8343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1270" y="12700"/>
                </a:lnTo>
                <a:lnTo>
                  <a:pt x="8889" y="762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6963409" y="8331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6955790" y="8318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7620" y="888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6954520" y="83058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1396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6953250" y="82931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6951979" y="82803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160" y="0"/>
                </a:moveTo>
                <a:lnTo>
                  <a:pt x="5080" y="7620"/>
                </a:lnTo>
                <a:lnTo>
                  <a:pt x="0" y="16510"/>
                </a:lnTo>
                <a:lnTo>
                  <a:pt x="2540" y="17780"/>
                </a:lnTo>
                <a:lnTo>
                  <a:pt x="7620" y="8889"/>
                </a:lnTo>
                <a:lnTo>
                  <a:pt x="1270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6957059" y="8267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10" y="0"/>
                </a:lnTo>
                <a:lnTo>
                  <a:pt x="0" y="888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6951979" y="82676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90" y="0"/>
                </a:moveTo>
                <a:lnTo>
                  <a:pt x="7620" y="0"/>
                </a:lnTo>
                <a:lnTo>
                  <a:pt x="0" y="17779"/>
                </a:lnTo>
                <a:lnTo>
                  <a:pt x="1270" y="1777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6951979" y="8356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19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6949440" y="8255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2539" y="17779"/>
                </a:lnTo>
                <a:lnTo>
                  <a:pt x="6350" y="1016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6953250" y="8242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1270" y="0"/>
                </a:moveTo>
                <a:lnTo>
                  <a:pt x="0" y="10160"/>
                </a:lnTo>
                <a:lnTo>
                  <a:pt x="5079" y="127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6949440" y="8242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6944359" y="82296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5079" y="0"/>
                </a:moveTo>
                <a:lnTo>
                  <a:pt x="0" y="17779"/>
                </a:lnTo>
                <a:lnTo>
                  <a:pt x="5079" y="20319"/>
                </a:lnTo>
                <a:lnTo>
                  <a:pt x="7619" y="1142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6946900" y="8229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6939279" y="8216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20320"/>
                </a:lnTo>
                <a:lnTo>
                  <a:pt x="762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6931659" y="82168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10160" y="0"/>
                </a:moveTo>
                <a:lnTo>
                  <a:pt x="2539" y="0"/>
                </a:lnTo>
                <a:lnTo>
                  <a:pt x="1269" y="8889"/>
                </a:lnTo>
                <a:lnTo>
                  <a:pt x="0" y="19050"/>
                </a:lnTo>
                <a:lnTo>
                  <a:pt x="7619" y="1905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6932929" y="82168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6926579" y="82168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19050"/>
                </a:moveTo>
                <a:lnTo>
                  <a:pt x="0" y="19050"/>
                </a:lnTo>
                <a:lnTo>
                  <a:pt x="0" y="0"/>
                </a:lnTo>
                <a:lnTo>
                  <a:pt x="6350" y="0"/>
                </a:lnTo>
                <a:lnTo>
                  <a:pt x="63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6916420" y="8216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6925945" y="830580"/>
            <a:ext cx="0" cy="257810"/>
          </a:xfrm>
          <a:custGeom>
            <a:avLst/>
            <a:gdLst/>
            <a:ahLst/>
            <a:cxnLst/>
            <a:rect l="l" t="t" r="r" b="b"/>
            <a:pathLst>
              <a:path h="257809">
                <a:moveTo>
                  <a:pt x="0" y="0"/>
                </a:moveTo>
                <a:lnTo>
                  <a:pt x="0" y="25781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6926579" y="10883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6776720" y="10890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6767829" y="10883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6777354" y="516890"/>
            <a:ext cx="0" cy="571500"/>
          </a:xfrm>
          <a:custGeom>
            <a:avLst/>
            <a:gdLst/>
            <a:ahLst/>
            <a:cxnLst/>
            <a:rect l="l" t="t" r="r" b="b"/>
            <a:pathLst>
              <a:path h="571500">
                <a:moveTo>
                  <a:pt x="0" y="0"/>
                </a:moveTo>
                <a:lnTo>
                  <a:pt x="0" y="57150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6767829" y="5067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90" y="10160"/>
                </a:move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lnTo>
                  <a:pt x="889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6916421" y="604520"/>
            <a:ext cx="64769" cy="14731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7231379" y="631190"/>
            <a:ext cx="148590" cy="457200"/>
          </a:xfrm>
          <a:custGeom>
            <a:avLst/>
            <a:gdLst/>
            <a:ahLst/>
            <a:cxnLst/>
            <a:rect l="l" t="t" r="r" b="b"/>
            <a:pathLst>
              <a:path w="148589" h="457200">
                <a:moveTo>
                  <a:pt x="148590" y="0"/>
                </a:moveTo>
                <a:lnTo>
                  <a:pt x="0" y="0"/>
                </a:lnTo>
                <a:lnTo>
                  <a:pt x="0" y="457200"/>
                </a:lnTo>
                <a:lnTo>
                  <a:pt x="148590" y="457200"/>
                </a:lnTo>
                <a:lnTo>
                  <a:pt x="1485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7142479" y="516890"/>
            <a:ext cx="326390" cy="114300"/>
          </a:xfrm>
          <a:custGeom>
            <a:avLst/>
            <a:gdLst/>
            <a:ahLst/>
            <a:cxnLst/>
            <a:rect l="l" t="t" r="r" b="b"/>
            <a:pathLst>
              <a:path w="326389" h="114300">
                <a:moveTo>
                  <a:pt x="326390" y="0"/>
                </a:moveTo>
                <a:lnTo>
                  <a:pt x="0" y="0"/>
                </a:lnTo>
                <a:lnTo>
                  <a:pt x="0" y="114300"/>
                </a:lnTo>
                <a:lnTo>
                  <a:pt x="326390" y="114300"/>
                </a:lnTo>
                <a:lnTo>
                  <a:pt x="3263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7142479" y="516890"/>
            <a:ext cx="326390" cy="571500"/>
          </a:xfrm>
          <a:custGeom>
            <a:avLst/>
            <a:gdLst/>
            <a:ahLst/>
            <a:cxnLst/>
            <a:rect l="l" t="t" r="r" b="b"/>
            <a:pathLst>
              <a:path w="326389" h="571500">
                <a:moveTo>
                  <a:pt x="326390" y="0"/>
                </a:moveTo>
                <a:lnTo>
                  <a:pt x="326390" y="114300"/>
                </a:lnTo>
                <a:lnTo>
                  <a:pt x="237490" y="114300"/>
                </a:lnTo>
                <a:lnTo>
                  <a:pt x="237490" y="571500"/>
                </a:lnTo>
                <a:lnTo>
                  <a:pt x="88900" y="571500"/>
                </a:lnTo>
                <a:lnTo>
                  <a:pt x="88900" y="114300"/>
                </a:lnTo>
                <a:lnTo>
                  <a:pt x="0" y="114300"/>
                </a:lnTo>
                <a:lnTo>
                  <a:pt x="0" y="0"/>
                </a:lnTo>
                <a:lnTo>
                  <a:pt x="3263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4276090" y="3929379"/>
            <a:ext cx="185419" cy="19558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4263390" y="3916679"/>
            <a:ext cx="186689" cy="19685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4648200" y="4329429"/>
            <a:ext cx="185420" cy="20066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4635500" y="4316729"/>
            <a:ext cx="185420" cy="20193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5019040" y="4329429"/>
            <a:ext cx="185420" cy="20066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5006341" y="4316729"/>
            <a:ext cx="186689" cy="20193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5391150" y="3727451"/>
            <a:ext cx="185420" cy="19938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5378451" y="3716020"/>
            <a:ext cx="186689" cy="19939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5763259" y="3928109"/>
            <a:ext cx="185420" cy="2032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5750560" y="3916679"/>
            <a:ext cx="186689" cy="20320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2796539" y="435864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2796539" y="4271009"/>
            <a:ext cx="71120" cy="38100"/>
          </a:xfrm>
          <a:custGeom>
            <a:avLst/>
            <a:gdLst/>
            <a:ahLst/>
            <a:cxnLst/>
            <a:rect l="l" t="t" r="r" b="b"/>
            <a:pathLst>
              <a:path w="71119" h="38100">
                <a:moveTo>
                  <a:pt x="0" y="38100"/>
                </a:moveTo>
                <a:lnTo>
                  <a:pt x="71119" y="38100"/>
                </a:lnTo>
                <a:lnTo>
                  <a:pt x="7111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2934969" y="4276090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80" h="33020">
                <a:moveTo>
                  <a:pt x="0" y="33019"/>
                </a:moveTo>
                <a:lnTo>
                  <a:pt x="68580" y="33019"/>
                </a:lnTo>
                <a:lnTo>
                  <a:pt x="6858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2796539" y="4271009"/>
            <a:ext cx="356870" cy="124460"/>
          </a:xfrm>
          <a:custGeom>
            <a:avLst/>
            <a:gdLst/>
            <a:ahLst/>
            <a:cxnLst/>
            <a:rect l="l" t="t" r="r" b="b"/>
            <a:pathLst>
              <a:path w="356869" h="124460">
                <a:moveTo>
                  <a:pt x="0" y="124459"/>
                </a:moveTo>
                <a:lnTo>
                  <a:pt x="0" y="0"/>
                </a:lnTo>
                <a:lnTo>
                  <a:pt x="71119" y="0"/>
                </a:lnTo>
                <a:lnTo>
                  <a:pt x="71119" y="50800"/>
                </a:lnTo>
                <a:lnTo>
                  <a:pt x="138429" y="50800"/>
                </a:lnTo>
                <a:lnTo>
                  <a:pt x="138429" y="5079"/>
                </a:lnTo>
                <a:lnTo>
                  <a:pt x="207009" y="5079"/>
                </a:lnTo>
                <a:lnTo>
                  <a:pt x="207009" y="50800"/>
                </a:lnTo>
                <a:lnTo>
                  <a:pt x="356870" y="50800"/>
                </a:lnTo>
                <a:lnTo>
                  <a:pt x="356870" y="124459"/>
                </a:lnTo>
                <a:lnTo>
                  <a:pt x="0" y="12445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2796539" y="4086859"/>
            <a:ext cx="356870" cy="166370"/>
          </a:xfrm>
          <a:custGeom>
            <a:avLst/>
            <a:gdLst/>
            <a:ahLst/>
            <a:cxnLst/>
            <a:rect l="l" t="t" r="r" b="b"/>
            <a:pathLst>
              <a:path w="356869" h="166370">
                <a:moveTo>
                  <a:pt x="124459" y="1269"/>
                </a:moveTo>
                <a:lnTo>
                  <a:pt x="76200" y="1269"/>
                </a:lnTo>
                <a:lnTo>
                  <a:pt x="66040" y="2539"/>
                </a:lnTo>
                <a:lnTo>
                  <a:pt x="58419" y="3809"/>
                </a:lnTo>
                <a:lnTo>
                  <a:pt x="49529" y="5079"/>
                </a:lnTo>
                <a:lnTo>
                  <a:pt x="36829" y="10159"/>
                </a:lnTo>
                <a:lnTo>
                  <a:pt x="33019" y="10159"/>
                </a:lnTo>
                <a:lnTo>
                  <a:pt x="30479" y="12700"/>
                </a:lnTo>
                <a:lnTo>
                  <a:pt x="2540" y="53339"/>
                </a:lnTo>
                <a:lnTo>
                  <a:pt x="0" y="166369"/>
                </a:lnTo>
                <a:lnTo>
                  <a:pt x="356870" y="166369"/>
                </a:lnTo>
                <a:lnTo>
                  <a:pt x="356870" y="91439"/>
                </a:lnTo>
                <a:lnTo>
                  <a:pt x="60959" y="91439"/>
                </a:lnTo>
                <a:lnTo>
                  <a:pt x="60959" y="86359"/>
                </a:lnTo>
                <a:lnTo>
                  <a:pt x="62229" y="83819"/>
                </a:lnTo>
                <a:lnTo>
                  <a:pt x="62229" y="81279"/>
                </a:lnTo>
                <a:lnTo>
                  <a:pt x="63500" y="78739"/>
                </a:lnTo>
                <a:lnTo>
                  <a:pt x="63500" y="77469"/>
                </a:lnTo>
                <a:lnTo>
                  <a:pt x="64769" y="77469"/>
                </a:lnTo>
                <a:lnTo>
                  <a:pt x="64769" y="74929"/>
                </a:lnTo>
                <a:lnTo>
                  <a:pt x="66040" y="74929"/>
                </a:lnTo>
                <a:lnTo>
                  <a:pt x="66040" y="73659"/>
                </a:lnTo>
                <a:lnTo>
                  <a:pt x="67309" y="73659"/>
                </a:lnTo>
                <a:lnTo>
                  <a:pt x="67309" y="72389"/>
                </a:lnTo>
                <a:lnTo>
                  <a:pt x="69850" y="72389"/>
                </a:lnTo>
                <a:lnTo>
                  <a:pt x="71119" y="71119"/>
                </a:lnTo>
                <a:lnTo>
                  <a:pt x="73659" y="71119"/>
                </a:lnTo>
                <a:lnTo>
                  <a:pt x="74929" y="69850"/>
                </a:lnTo>
                <a:lnTo>
                  <a:pt x="81279" y="69850"/>
                </a:lnTo>
                <a:lnTo>
                  <a:pt x="85090" y="68579"/>
                </a:lnTo>
                <a:lnTo>
                  <a:pt x="356870" y="68579"/>
                </a:lnTo>
                <a:lnTo>
                  <a:pt x="356870" y="40639"/>
                </a:lnTo>
                <a:lnTo>
                  <a:pt x="170179" y="40639"/>
                </a:lnTo>
                <a:lnTo>
                  <a:pt x="166369" y="25400"/>
                </a:lnTo>
                <a:lnTo>
                  <a:pt x="165100" y="21589"/>
                </a:lnTo>
                <a:lnTo>
                  <a:pt x="162559" y="16509"/>
                </a:lnTo>
                <a:lnTo>
                  <a:pt x="160019" y="15239"/>
                </a:lnTo>
                <a:lnTo>
                  <a:pt x="160019" y="13969"/>
                </a:lnTo>
                <a:lnTo>
                  <a:pt x="157479" y="12700"/>
                </a:lnTo>
                <a:lnTo>
                  <a:pt x="153669" y="8889"/>
                </a:lnTo>
                <a:lnTo>
                  <a:pt x="151129" y="7619"/>
                </a:lnTo>
                <a:lnTo>
                  <a:pt x="148590" y="7619"/>
                </a:lnTo>
                <a:lnTo>
                  <a:pt x="146050" y="6350"/>
                </a:lnTo>
                <a:lnTo>
                  <a:pt x="144779" y="5079"/>
                </a:lnTo>
                <a:lnTo>
                  <a:pt x="132079" y="2539"/>
                </a:lnTo>
                <a:lnTo>
                  <a:pt x="124459" y="1269"/>
                </a:lnTo>
                <a:close/>
              </a:path>
              <a:path w="356869" h="166370">
                <a:moveTo>
                  <a:pt x="199390" y="74929"/>
                </a:moveTo>
                <a:lnTo>
                  <a:pt x="137159" y="74929"/>
                </a:lnTo>
                <a:lnTo>
                  <a:pt x="137159" y="76200"/>
                </a:lnTo>
                <a:lnTo>
                  <a:pt x="138429" y="77469"/>
                </a:lnTo>
                <a:lnTo>
                  <a:pt x="138429" y="78739"/>
                </a:lnTo>
                <a:lnTo>
                  <a:pt x="139700" y="81279"/>
                </a:lnTo>
                <a:lnTo>
                  <a:pt x="139700" y="86359"/>
                </a:lnTo>
                <a:lnTo>
                  <a:pt x="140969" y="88900"/>
                </a:lnTo>
                <a:lnTo>
                  <a:pt x="140969" y="91439"/>
                </a:lnTo>
                <a:lnTo>
                  <a:pt x="195579" y="91439"/>
                </a:lnTo>
                <a:lnTo>
                  <a:pt x="195579" y="87629"/>
                </a:lnTo>
                <a:lnTo>
                  <a:pt x="196850" y="85089"/>
                </a:lnTo>
                <a:lnTo>
                  <a:pt x="196850" y="82550"/>
                </a:lnTo>
                <a:lnTo>
                  <a:pt x="198119" y="80009"/>
                </a:lnTo>
                <a:lnTo>
                  <a:pt x="198119" y="77469"/>
                </a:lnTo>
                <a:lnTo>
                  <a:pt x="199390" y="76200"/>
                </a:lnTo>
                <a:lnTo>
                  <a:pt x="199390" y="74929"/>
                </a:lnTo>
                <a:close/>
              </a:path>
              <a:path w="356869" h="166370">
                <a:moveTo>
                  <a:pt x="201929" y="72389"/>
                </a:moveTo>
                <a:lnTo>
                  <a:pt x="134619" y="72389"/>
                </a:lnTo>
                <a:lnTo>
                  <a:pt x="135890" y="73659"/>
                </a:lnTo>
                <a:lnTo>
                  <a:pt x="135890" y="74929"/>
                </a:lnTo>
                <a:lnTo>
                  <a:pt x="200659" y="74929"/>
                </a:lnTo>
                <a:lnTo>
                  <a:pt x="200659" y="73659"/>
                </a:lnTo>
                <a:lnTo>
                  <a:pt x="201929" y="72389"/>
                </a:lnTo>
                <a:close/>
              </a:path>
              <a:path w="356869" h="166370">
                <a:moveTo>
                  <a:pt x="205740" y="71119"/>
                </a:moveTo>
                <a:lnTo>
                  <a:pt x="130809" y="71119"/>
                </a:lnTo>
                <a:lnTo>
                  <a:pt x="132079" y="72389"/>
                </a:lnTo>
                <a:lnTo>
                  <a:pt x="204469" y="72389"/>
                </a:lnTo>
                <a:lnTo>
                  <a:pt x="205740" y="71119"/>
                </a:lnTo>
                <a:close/>
              </a:path>
              <a:path w="356869" h="166370">
                <a:moveTo>
                  <a:pt x="210819" y="69850"/>
                </a:moveTo>
                <a:lnTo>
                  <a:pt x="127000" y="69850"/>
                </a:lnTo>
                <a:lnTo>
                  <a:pt x="128269" y="71119"/>
                </a:lnTo>
                <a:lnTo>
                  <a:pt x="207009" y="71119"/>
                </a:lnTo>
                <a:lnTo>
                  <a:pt x="210819" y="69850"/>
                </a:lnTo>
                <a:close/>
              </a:path>
              <a:path w="356869" h="166370">
                <a:moveTo>
                  <a:pt x="237490" y="68579"/>
                </a:moveTo>
                <a:lnTo>
                  <a:pt x="113029" y="68579"/>
                </a:lnTo>
                <a:lnTo>
                  <a:pt x="118109" y="69850"/>
                </a:lnTo>
                <a:lnTo>
                  <a:pt x="224790" y="69850"/>
                </a:lnTo>
                <a:lnTo>
                  <a:pt x="237490" y="68579"/>
                </a:lnTo>
                <a:close/>
              </a:path>
              <a:path w="356869" h="166370">
                <a:moveTo>
                  <a:pt x="356870" y="0"/>
                </a:moveTo>
                <a:lnTo>
                  <a:pt x="242569" y="0"/>
                </a:lnTo>
                <a:lnTo>
                  <a:pt x="227329" y="1269"/>
                </a:lnTo>
                <a:lnTo>
                  <a:pt x="217169" y="1269"/>
                </a:lnTo>
                <a:lnTo>
                  <a:pt x="212090" y="2539"/>
                </a:lnTo>
                <a:lnTo>
                  <a:pt x="207009" y="2539"/>
                </a:lnTo>
                <a:lnTo>
                  <a:pt x="201929" y="5079"/>
                </a:lnTo>
                <a:lnTo>
                  <a:pt x="199390" y="5079"/>
                </a:lnTo>
                <a:lnTo>
                  <a:pt x="194309" y="7619"/>
                </a:lnTo>
                <a:lnTo>
                  <a:pt x="191769" y="10159"/>
                </a:lnTo>
                <a:lnTo>
                  <a:pt x="187959" y="11429"/>
                </a:lnTo>
                <a:lnTo>
                  <a:pt x="180340" y="19050"/>
                </a:lnTo>
                <a:lnTo>
                  <a:pt x="179069" y="22859"/>
                </a:lnTo>
                <a:lnTo>
                  <a:pt x="173990" y="30479"/>
                </a:lnTo>
                <a:lnTo>
                  <a:pt x="172719" y="35559"/>
                </a:lnTo>
                <a:lnTo>
                  <a:pt x="170179" y="40639"/>
                </a:lnTo>
                <a:lnTo>
                  <a:pt x="356870" y="40639"/>
                </a:lnTo>
                <a:lnTo>
                  <a:pt x="356870" y="0"/>
                </a:lnTo>
                <a:close/>
              </a:path>
              <a:path w="356869" h="166370">
                <a:moveTo>
                  <a:pt x="107950" y="0"/>
                </a:moveTo>
                <a:lnTo>
                  <a:pt x="97790" y="0"/>
                </a:lnTo>
                <a:lnTo>
                  <a:pt x="86359" y="1269"/>
                </a:lnTo>
                <a:lnTo>
                  <a:pt x="116840" y="1269"/>
                </a:lnTo>
                <a:lnTo>
                  <a:pt x="1079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2787650" y="4077970"/>
            <a:ext cx="374650" cy="18415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2796539" y="425259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2787650" y="42532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2857500" y="4169409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0" y="0"/>
                </a:moveTo>
                <a:lnTo>
                  <a:pt x="80009" y="0"/>
                </a:lnTo>
                <a:lnTo>
                  <a:pt x="8000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2937510" y="41783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2927350" y="417575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2937510" y="41732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2927350" y="41706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80" y="0"/>
                </a:moveTo>
                <a:lnTo>
                  <a:pt x="8890" y="2540"/>
                </a:lnTo>
                <a:lnTo>
                  <a:pt x="0" y="3810"/>
                </a:lnTo>
                <a:lnTo>
                  <a:pt x="0" y="7620"/>
                </a:lnTo>
                <a:lnTo>
                  <a:pt x="10159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2927350" y="41732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2927350" y="417067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4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2936239" y="41694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889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2926080" y="41668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507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2936239" y="4165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2926080" y="416305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1269" y="761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2934969" y="41605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0" y="5079"/>
                </a:lnTo>
                <a:lnTo>
                  <a:pt x="8890" y="253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2926080" y="41592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6509" y="0"/>
                </a:moveTo>
                <a:lnTo>
                  <a:pt x="888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6350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2924810" y="416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2924810" y="41643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0159" y="0"/>
                </a:lnTo>
                <a:lnTo>
                  <a:pt x="19050" y="0"/>
                </a:ln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2934969" y="4159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0" y="5080"/>
                </a:lnTo>
                <a:lnTo>
                  <a:pt x="8890" y="5080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2926080" y="415925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8889"/>
                </a:lnTo>
                <a:lnTo>
                  <a:pt x="8889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2933700" y="41579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2926080" y="415670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5239" y="0"/>
                </a:moveTo>
                <a:lnTo>
                  <a:pt x="7619" y="5079"/>
                </a:lnTo>
                <a:lnTo>
                  <a:pt x="0" y="11429"/>
                </a:lnTo>
                <a:lnTo>
                  <a:pt x="0" y="12700"/>
                </a:lnTo>
                <a:lnTo>
                  <a:pt x="7619" y="6350"/>
                </a:lnTo>
                <a:lnTo>
                  <a:pt x="16509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2933700" y="415544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6350" y="0"/>
                </a:moveTo>
                <a:lnTo>
                  <a:pt x="0" y="635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2926080" y="41541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3969" y="0"/>
                </a:move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2923539" y="41617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10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2923539" y="41567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8890" y="3809"/>
                </a:lnTo>
                <a:lnTo>
                  <a:pt x="0" y="8889"/>
                </a:lnTo>
                <a:lnTo>
                  <a:pt x="889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2923539" y="41554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6509" y="0"/>
                </a:moveTo>
                <a:lnTo>
                  <a:pt x="8890" y="5080"/>
                </a:lnTo>
                <a:lnTo>
                  <a:pt x="1777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2932430" y="41516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6350" y="0"/>
                </a:moveTo>
                <a:lnTo>
                  <a:pt x="2539" y="0"/>
                </a:lnTo>
                <a:lnTo>
                  <a:pt x="0" y="8890"/>
                </a:lnTo>
                <a:lnTo>
                  <a:pt x="761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2928619" y="41503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40" y="8889"/>
                </a:lnTo>
                <a:lnTo>
                  <a:pt x="0" y="19050"/>
                </a:lnTo>
                <a:lnTo>
                  <a:pt x="3810" y="1015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2923539" y="41592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7619" y="0"/>
                </a:moveTo>
                <a:lnTo>
                  <a:pt x="0" y="7619"/>
                </a:lnTo>
                <a:lnTo>
                  <a:pt x="507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2923539" y="41516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3969" y="0"/>
                </a:moveTo>
                <a:lnTo>
                  <a:pt x="0" y="13970"/>
                </a:lnTo>
                <a:lnTo>
                  <a:pt x="0" y="1524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2929889" y="41490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540" y="0"/>
                </a:moveTo>
                <a:lnTo>
                  <a:pt x="0" y="10160"/>
                </a:lnTo>
                <a:lnTo>
                  <a:pt x="7619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2926080" y="41490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0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2924810" y="41490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9050"/>
                </a:lnTo>
                <a:lnTo>
                  <a:pt x="380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2923539" y="414909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1269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2926080" y="41490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39" y="0"/>
                </a:lnTo>
                <a:lnTo>
                  <a:pt x="0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2923539" y="41478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1269" y="19049"/>
                </a:lnTo>
                <a:lnTo>
                  <a:pt x="2540" y="1015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2921000" y="41478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9049"/>
                </a:lnTo>
                <a:lnTo>
                  <a:pt x="2540" y="19049"/>
                </a:lnTo>
                <a:lnTo>
                  <a:pt x="380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2918460" y="41478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40" y="0"/>
                </a:lnTo>
                <a:lnTo>
                  <a:pt x="0" y="17779"/>
                </a:lnTo>
                <a:lnTo>
                  <a:pt x="2540" y="1904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2914650" y="41465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2909569" y="41465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1270" y="0"/>
                </a:lnTo>
                <a:lnTo>
                  <a:pt x="0" y="8889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2909569" y="41465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2904489" y="41465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2885439" y="41465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2881630" y="414655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2880360" y="41465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0"/>
                </a:lnTo>
                <a:lnTo>
                  <a:pt x="127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2876550" y="41465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0" y="0"/>
                </a:lnTo>
                <a:lnTo>
                  <a:pt x="1269" y="10160"/>
                </a:lnTo>
                <a:lnTo>
                  <a:pt x="1269" y="19050"/>
                </a:lnTo>
                <a:lnTo>
                  <a:pt x="5080" y="19050"/>
                </a:lnTo>
                <a:lnTo>
                  <a:pt x="508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2872739" y="41465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0" y="1269"/>
                </a:lnTo>
                <a:lnTo>
                  <a:pt x="2540" y="19050"/>
                </a:lnTo>
                <a:lnTo>
                  <a:pt x="5079" y="19050"/>
                </a:lnTo>
                <a:lnTo>
                  <a:pt x="5079" y="1016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2868930" y="414782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0"/>
                </a:moveTo>
                <a:lnTo>
                  <a:pt x="0" y="0"/>
                </a:lnTo>
                <a:lnTo>
                  <a:pt x="2539" y="8889"/>
                </a:lnTo>
                <a:lnTo>
                  <a:pt x="3809" y="19049"/>
                </a:lnTo>
                <a:lnTo>
                  <a:pt x="7619" y="17779"/>
                </a:lnTo>
                <a:lnTo>
                  <a:pt x="507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2867660" y="41478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70" y="0"/>
                </a:moveTo>
                <a:lnTo>
                  <a:pt x="0" y="0"/>
                </a:lnTo>
                <a:lnTo>
                  <a:pt x="2540" y="10159"/>
                </a:lnTo>
                <a:lnTo>
                  <a:pt x="3809" y="19049"/>
                </a:lnTo>
                <a:lnTo>
                  <a:pt x="5080" y="19049"/>
                </a:lnTo>
                <a:lnTo>
                  <a:pt x="380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2866389" y="41478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69"/>
                </a:lnTo>
                <a:lnTo>
                  <a:pt x="1269" y="10159"/>
                </a:lnTo>
                <a:lnTo>
                  <a:pt x="3809" y="19049"/>
                </a:lnTo>
                <a:lnTo>
                  <a:pt x="5079" y="19049"/>
                </a:lnTo>
                <a:lnTo>
                  <a:pt x="3809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2863850" y="41490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3809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2862580" y="414909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5079" y="8890"/>
                </a:moveTo>
                <a:lnTo>
                  <a:pt x="8889" y="17780"/>
                </a:lnTo>
                <a:lnTo>
                  <a:pt x="10159" y="17780"/>
                </a:lnTo>
                <a:lnTo>
                  <a:pt x="5079" y="8890"/>
                </a:lnTo>
                <a:close/>
              </a:path>
              <a:path w="10159" h="17779">
                <a:moveTo>
                  <a:pt x="1269" y="0"/>
                </a:moveTo>
                <a:lnTo>
                  <a:pt x="0" y="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2867660" y="41579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2540" y="889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2863850" y="41490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40" y="10160"/>
                </a:lnTo>
                <a:lnTo>
                  <a:pt x="5080" y="1905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2862580" y="41490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1016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2858769" y="41490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1270" y="1270"/>
                </a:lnTo>
                <a:lnTo>
                  <a:pt x="0" y="2540"/>
                </a:lnTo>
                <a:lnTo>
                  <a:pt x="635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2857500" y="41516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269" y="0"/>
                </a:moveTo>
                <a:lnTo>
                  <a:pt x="0" y="1270"/>
                </a:lnTo>
                <a:lnTo>
                  <a:pt x="13969" y="15240"/>
                </a:lnTo>
                <a:lnTo>
                  <a:pt x="13969" y="139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2857500" y="41529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2700" y="13969"/>
                </a:lnTo>
                <a:lnTo>
                  <a:pt x="13969" y="139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2863850" y="41605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19"/>
                </a:ln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2857500" y="415162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1269" y="0"/>
                </a:moveTo>
                <a:lnTo>
                  <a:pt x="0" y="1270"/>
                </a:lnTo>
                <a:lnTo>
                  <a:pt x="5080" y="8890"/>
                </a:lnTo>
                <a:lnTo>
                  <a:pt x="10159" y="17780"/>
                </a:lnTo>
                <a:lnTo>
                  <a:pt x="11430" y="16510"/>
                </a:lnTo>
                <a:lnTo>
                  <a:pt x="635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2853689" y="41529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09" y="0"/>
                </a:moveTo>
                <a:lnTo>
                  <a:pt x="1269" y="1269"/>
                </a:lnTo>
                <a:lnTo>
                  <a:pt x="0" y="3810"/>
                </a:lnTo>
                <a:lnTo>
                  <a:pt x="8890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2853689" y="41567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79"/>
                </a:lnTo>
                <a:lnTo>
                  <a:pt x="17779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2862580" y="416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5079" y="7620"/>
                </a:lnTo>
                <a:lnTo>
                  <a:pt x="7619" y="635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2856230" y="415417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269" y="0"/>
                </a:moveTo>
                <a:lnTo>
                  <a:pt x="0" y="0"/>
                </a:lnTo>
                <a:lnTo>
                  <a:pt x="5079" y="7619"/>
                </a:lnTo>
                <a:lnTo>
                  <a:pt x="10159" y="16509"/>
                </a:lnTo>
                <a:lnTo>
                  <a:pt x="11429" y="152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2852419" y="41541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10" y="0"/>
                </a:moveTo>
                <a:lnTo>
                  <a:pt x="1270" y="2539"/>
                </a:lnTo>
                <a:lnTo>
                  <a:pt x="0" y="5079"/>
                </a:lnTo>
                <a:lnTo>
                  <a:pt x="889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2852419" y="41592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2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7780" y="7619"/>
                </a:lnTo>
                <a:lnTo>
                  <a:pt x="17780" y="635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2861310" y="41630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8890" y="507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2852419" y="41592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80"/>
                </a:lnTo>
                <a:lnTo>
                  <a:pt x="16510" y="8889"/>
                </a:lnTo>
                <a:lnTo>
                  <a:pt x="17780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2851150" y="415925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1269" y="0"/>
                </a:moveTo>
                <a:lnTo>
                  <a:pt x="0" y="1269"/>
                </a:lnTo>
                <a:lnTo>
                  <a:pt x="8890" y="5080"/>
                </a:lnTo>
                <a:lnTo>
                  <a:pt x="17780" y="10160"/>
                </a:lnTo>
                <a:lnTo>
                  <a:pt x="17780" y="8889"/>
                </a:lnTo>
                <a:lnTo>
                  <a:pt x="1015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2860039" y="41643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19" y="635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2851150" y="41592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69" y="0"/>
                </a:moveTo>
                <a:lnTo>
                  <a:pt x="0" y="1269"/>
                </a:lnTo>
                <a:lnTo>
                  <a:pt x="8890" y="6350"/>
                </a:lnTo>
                <a:lnTo>
                  <a:pt x="16509" y="12700"/>
                </a:lnTo>
                <a:lnTo>
                  <a:pt x="16509" y="11430"/>
                </a:lnTo>
                <a:lnTo>
                  <a:pt x="889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2851150" y="41605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2849880" y="416305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39"/>
                </a:lnTo>
                <a:lnTo>
                  <a:pt x="17779" y="7619"/>
                </a:lnTo>
                <a:lnTo>
                  <a:pt x="19050" y="6350"/>
                </a:lnTo>
                <a:lnTo>
                  <a:pt x="1015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2848610" y="41656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69"/>
                </a:lnTo>
                <a:lnTo>
                  <a:pt x="10159" y="5080"/>
                </a:lnTo>
                <a:lnTo>
                  <a:pt x="19050" y="7619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2848610" y="41668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2539"/>
                </a:lnTo>
                <a:lnTo>
                  <a:pt x="1015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2848610" y="41694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8890" y="3809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2848610" y="41719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80" y="5080"/>
                </a:lnTo>
                <a:lnTo>
                  <a:pt x="19050" y="126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2848610" y="41744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2848610" y="417575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2848610" y="41783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2796539" y="3887470"/>
            <a:ext cx="356870" cy="187960"/>
          </a:xfrm>
          <a:custGeom>
            <a:avLst/>
            <a:gdLst/>
            <a:ahLst/>
            <a:cxnLst/>
            <a:rect l="l" t="t" r="r" b="b"/>
            <a:pathLst>
              <a:path w="356869" h="187960">
                <a:moveTo>
                  <a:pt x="356870" y="0"/>
                </a:moveTo>
                <a:lnTo>
                  <a:pt x="0" y="43179"/>
                </a:lnTo>
                <a:lnTo>
                  <a:pt x="0" y="149859"/>
                </a:lnTo>
                <a:lnTo>
                  <a:pt x="356870" y="187959"/>
                </a:lnTo>
                <a:lnTo>
                  <a:pt x="356870" y="111759"/>
                </a:lnTo>
                <a:lnTo>
                  <a:pt x="308292" y="107949"/>
                </a:lnTo>
                <a:lnTo>
                  <a:pt x="229869" y="107949"/>
                </a:lnTo>
                <a:lnTo>
                  <a:pt x="201929" y="105409"/>
                </a:lnTo>
                <a:lnTo>
                  <a:pt x="168909" y="102869"/>
                </a:lnTo>
                <a:lnTo>
                  <a:pt x="80009" y="93979"/>
                </a:lnTo>
                <a:lnTo>
                  <a:pt x="229869" y="82549"/>
                </a:lnTo>
                <a:lnTo>
                  <a:pt x="292100" y="82549"/>
                </a:lnTo>
                <a:lnTo>
                  <a:pt x="292100" y="80009"/>
                </a:lnTo>
                <a:lnTo>
                  <a:pt x="356870" y="76199"/>
                </a:lnTo>
                <a:lnTo>
                  <a:pt x="356870" y="0"/>
                </a:lnTo>
                <a:close/>
              </a:path>
              <a:path w="356869" h="187960">
                <a:moveTo>
                  <a:pt x="292100" y="82549"/>
                </a:moveTo>
                <a:lnTo>
                  <a:pt x="229869" y="82549"/>
                </a:lnTo>
                <a:lnTo>
                  <a:pt x="229869" y="107949"/>
                </a:lnTo>
                <a:lnTo>
                  <a:pt x="308292" y="107949"/>
                </a:lnTo>
                <a:lnTo>
                  <a:pt x="292100" y="106679"/>
                </a:lnTo>
                <a:lnTo>
                  <a:pt x="292100" y="825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2795269" y="3878579"/>
            <a:ext cx="359410" cy="62230"/>
          </a:xfrm>
          <a:custGeom>
            <a:avLst/>
            <a:gdLst/>
            <a:ahLst/>
            <a:cxnLst/>
            <a:rect l="l" t="t" r="r" b="b"/>
            <a:pathLst>
              <a:path w="359410" h="62229">
                <a:moveTo>
                  <a:pt x="356869" y="0"/>
                </a:moveTo>
                <a:lnTo>
                  <a:pt x="0" y="43180"/>
                </a:lnTo>
                <a:lnTo>
                  <a:pt x="1270" y="52070"/>
                </a:lnTo>
                <a:lnTo>
                  <a:pt x="2540" y="62230"/>
                </a:lnTo>
                <a:lnTo>
                  <a:pt x="359410" y="19050"/>
                </a:lnTo>
                <a:lnTo>
                  <a:pt x="358140" y="8890"/>
                </a:lnTo>
                <a:lnTo>
                  <a:pt x="3568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3152139" y="38773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3143250" y="3887470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199"/>
                </a:lnTo>
                <a:lnTo>
                  <a:pt x="0" y="7619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3153410" y="39636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3088640" y="3954779"/>
            <a:ext cx="64769" cy="21590"/>
          </a:xfrm>
          <a:custGeom>
            <a:avLst/>
            <a:gdLst/>
            <a:ahLst/>
            <a:cxnLst/>
            <a:rect l="l" t="t" r="r" b="b"/>
            <a:pathLst>
              <a:path w="64769" h="21589">
                <a:moveTo>
                  <a:pt x="63499" y="0"/>
                </a:moveTo>
                <a:lnTo>
                  <a:pt x="0" y="3810"/>
                </a:lnTo>
                <a:lnTo>
                  <a:pt x="0" y="12700"/>
                </a:lnTo>
                <a:lnTo>
                  <a:pt x="1269" y="21590"/>
                </a:lnTo>
                <a:lnTo>
                  <a:pt x="64770" y="19050"/>
                </a:lnTo>
                <a:lnTo>
                  <a:pt x="64770" y="8890"/>
                </a:lnTo>
                <a:lnTo>
                  <a:pt x="6349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3079750" y="39585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90"/>
                </a:move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3079750" y="396747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70"/>
                </a:lnTo>
                <a:lnTo>
                  <a:pt x="0" y="266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3079750" y="39941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3088640" y="3985259"/>
            <a:ext cx="64769" cy="22860"/>
          </a:xfrm>
          <a:custGeom>
            <a:avLst/>
            <a:gdLst/>
            <a:ahLst/>
            <a:cxnLst/>
            <a:rect l="l" t="t" r="r" b="b"/>
            <a:pathLst>
              <a:path w="64769" h="22860">
                <a:moveTo>
                  <a:pt x="1269" y="0"/>
                </a:moveTo>
                <a:lnTo>
                  <a:pt x="0" y="8889"/>
                </a:lnTo>
                <a:lnTo>
                  <a:pt x="0" y="19050"/>
                </a:lnTo>
                <a:lnTo>
                  <a:pt x="63499" y="22859"/>
                </a:lnTo>
                <a:lnTo>
                  <a:pt x="64770" y="13969"/>
                </a:lnTo>
                <a:lnTo>
                  <a:pt x="6477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3153410" y="39890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59"/>
                </a:lnTo>
                <a:lnTo>
                  <a:pt x="8889" y="1015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3143250" y="39992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3152139" y="4075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889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2795269" y="4028440"/>
            <a:ext cx="359410" cy="55880"/>
          </a:xfrm>
          <a:custGeom>
            <a:avLst/>
            <a:gdLst/>
            <a:ahLst/>
            <a:cxnLst/>
            <a:rect l="l" t="t" r="r" b="b"/>
            <a:pathLst>
              <a:path w="359410" h="55879">
                <a:moveTo>
                  <a:pt x="2540" y="0"/>
                </a:moveTo>
                <a:lnTo>
                  <a:pt x="1270" y="8890"/>
                </a:lnTo>
                <a:lnTo>
                  <a:pt x="0" y="19050"/>
                </a:lnTo>
                <a:lnTo>
                  <a:pt x="356869" y="55880"/>
                </a:lnTo>
                <a:lnTo>
                  <a:pt x="359410" y="3810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2787650" y="40373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7619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2797175" y="393065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2787650" y="39217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2875280" y="39757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2920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2875280" y="397129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0" y="0"/>
                </a:moveTo>
                <a:lnTo>
                  <a:pt x="0" y="19050"/>
                </a:lnTo>
                <a:lnTo>
                  <a:pt x="126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2919731" y="3990340"/>
            <a:ext cx="45085" cy="8890"/>
          </a:xfrm>
          <a:custGeom>
            <a:avLst/>
            <a:gdLst/>
            <a:ahLst/>
            <a:cxnLst/>
            <a:rect l="l" t="t" r="r" b="b"/>
            <a:pathLst>
              <a:path w="45084" h="8889">
                <a:moveTo>
                  <a:pt x="0" y="8889"/>
                </a:moveTo>
                <a:lnTo>
                  <a:pt x="45085" y="8889"/>
                </a:lnTo>
                <a:lnTo>
                  <a:pt x="45085" y="0"/>
                </a:ln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2875914" y="3985895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88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2877186" y="3971290"/>
            <a:ext cx="45085" cy="10160"/>
          </a:xfrm>
          <a:custGeom>
            <a:avLst/>
            <a:gdLst/>
            <a:ahLst/>
            <a:cxnLst/>
            <a:rect l="l" t="t" r="r" b="b"/>
            <a:pathLst>
              <a:path w="45084" h="10160">
                <a:moveTo>
                  <a:pt x="0" y="10160"/>
                </a:moveTo>
                <a:lnTo>
                  <a:pt x="45084" y="10160"/>
                </a:lnTo>
                <a:lnTo>
                  <a:pt x="45084" y="0"/>
                </a:ln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2964180" y="3981450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59" h="21589">
                <a:moveTo>
                  <a:pt x="2539" y="0"/>
                </a:moveTo>
                <a:lnTo>
                  <a:pt x="0" y="17780"/>
                </a:lnTo>
                <a:lnTo>
                  <a:pt x="33019" y="21589"/>
                </a:lnTo>
                <a:lnTo>
                  <a:pt x="34289" y="11430"/>
                </a:lnTo>
                <a:lnTo>
                  <a:pt x="3555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2997200" y="399287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69" y="0"/>
                </a:moveTo>
                <a:lnTo>
                  <a:pt x="0" y="10160"/>
                </a:lnTo>
                <a:lnTo>
                  <a:pt x="126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2998469" y="398399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1270" y="0"/>
                </a:moveTo>
                <a:lnTo>
                  <a:pt x="0" y="8890"/>
                </a:lnTo>
                <a:lnTo>
                  <a:pt x="0" y="19050"/>
                </a:lnTo>
                <a:lnTo>
                  <a:pt x="26670" y="20320"/>
                </a:lnTo>
                <a:lnTo>
                  <a:pt x="27940" y="11430"/>
                </a:lnTo>
                <a:lnTo>
                  <a:pt x="2794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3025139" y="39954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3016250" y="397002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39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9"/>
                </a:lnTo>
                <a:lnTo>
                  <a:pt x="0" y="253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3025139" y="39598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1269"/>
                </a:lnTo>
                <a:lnTo>
                  <a:pt x="1269" y="1015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2788919" y="370205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39" h="175260">
                <a:moveTo>
                  <a:pt x="162560" y="0"/>
                </a:moveTo>
                <a:lnTo>
                  <a:pt x="129540" y="0"/>
                </a:lnTo>
                <a:lnTo>
                  <a:pt x="105410" y="1269"/>
                </a:lnTo>
                <a:lnTo>
                  <a:pt x="95250" y="1269"/>
                </a:lnTo>
                <a:lnTo>
                  <a:pt x="86360" y="2539"/>
                </a:lnTo>
                <a:lnTo>
                  <a:pt x="76200" y="2539"/>
                </a:lnTo>
                <a:lnTo>
                  <a:pt x="68580" y="5080"/>
                </a:lnTo>
                <a:lnTo>
                  <a:pt x="62230" y="5080"/>
                </a:lnTo>
                <a:lnTo>
                  <a:pt x="54610" y="7619"/>
                </a:lnTo>
                <a:lnTo>
                  <a:pt x="52070" y="7619"/>
                </a:lnTo>
                <a:lnTo>
                  <a:pt x="44450" y="11430"/>
                </a:lnTo>
                <a:lnTo>
                  <a:pt x="38100" y="13969"/>
                </a:lnTo>
                <a:lnTo>
                  <a:pt x="27940" y="21589"/>
                </a:lnTo>
                <a:lnTo>
                  <a:pt x="3810" y="59689"/>
                </a:lnTo>
                <a:lnTo>
                  <a:pt x="0" y="81280"/>
                </a:lnTo>
                <a:lnTo>
                  <a:pt x="0" y="101600"/>
                </a:lnTo>
                <a:lnTo>
                  <a:pt x="2540" y="111760"/>
                </a:lnTo>
                <a:lnTo>
                  <a:pt x="3810" y="118110"/>
                </a:lnTo>
                <a:lnTo>
                  <a:pt x="6350" y="123189"/>
                </a:lnTo>
                <a:lnTo>
                  <a:pt x="7620" y="127000"/>
                </a:lnTo>
                <a:lnTo>
                  <a:pt x="10160" y="132080"/>
                </a:lnTo>
                <a:lnTo>
                  <a:pt x="12700" y="135889"/>
                </a:lnTo>
                <a:lnTo>
                  <a:pt x="16510" y="140969"/>
                </a:lnTo>
                <a:lnTo>
                  <a:pt x="19050" y="144780"/>
                </a:lnTo>
                <a:lnTo>
                  <a:pt x="22860" y="148589"/>
                </a:lnTo>
                <a:lnTo>
                  <a:pt x="25400" y="152400"/>
                </a:lnTo>
                <a:lnTo>
                  <a:pt x="30480" y="154939"/>
                </a:lnTo>
                <a:lnTo>
                  <a:pt x="57150" y="168910"/>
                </a:lnTo>
                <a:lnTo>
                  <a:pt x="60960" y="170180"/>
                </a:lnTo>
                <a:lnTo>
                  <a:pt x="71120" y="172719"/>
                </a:lnTo>
                <a:lnTo>
                  <a:pt x="74930" y="172719"/>
                </a:lnTo>
                <a:lnTo>
                  <a:pt x="86360" y="173989"/>
                </a:lnTo>
                <a:lnTo>
                  <a:pt x="99060" y="175260"/>
                </a:lnTo>
                <a:lnTo>
                  <a:pt x="261620" y="175260"/>
                </a:lnTo>
                <a:lnTo>
                  <a:pt x="283210" y="173989"/>
                </a:lnTo>
                <a:lnTo>
                  <a:pt x="293370" y="172719"/>
                </a:lnTo>
                <a:lnTo>
                  <a:pt x="316230" y="168910"/>
                </a:lnTo>
                <a:lnTo>
                  <a:pt x="322580" y="166369"/>
                </a:lnTo>
                <a:lnTo>
                  <a:pt x="325120" y="166369"/>
                </a:lnTo>
                <a:lnTo>
                  <a:pt x="327660" y="163830"/>
                </a:lnTo>
                <a:lnTo>
                  <a:pt x="331470" y="163830"/>
                </a:lnTo>
                <a:lnTo>
                  <a:pt x="334010" y="161289"/>
                </a:lnTo>
                <a:lnTo>
                  <a:pt x="363219" y="129539"/>
                </a:lnTo>
                <a:lnTo>
                  <a:pt x="369569" y="109219"/>
                </a:lnTo>
                <a:lnTo>
                  <a:pt x="370840" y="102869"/>
                </a:lnTo>
                <a:lnTo>
                  <a:pt x="370840" y="101600"/>
                </a:lnTo>
                <a:lnTo>
                  <a:pt x="91440" y="101600"/>
                </a:lnTo>
                <a:lnTo>
                  <a:pt x="81280" y="100330"/>
                </a:lnTo>
                <a:lnTo>
                  <a:pt x="73660" y="100330"/>
                </a:lnTo>
                <a:lnTo>
                  <a:pt x="71120" y="99060"/>
                </a:lnTo>
                <a:lnTo>
                  <a:pt x="67310" y="99060"/>
                </a:lnTo>
                <a:lnTo>
                  <a:pt x="67310" y="97789"/>
                </a:lnTo>
                <a:lnTo>
                  <a:pt x="64770" y="97789"/>
                </a:lnTo>
                <a:lnTo>
                  <a:pt x="64770" y="96519"/>
                </a:lnTo>
                <a:lnTo>
                  <a:pt x="63500" y="96519"/>
                </a:lnTo>
                <a:lnTo>
                  <a:pt x="63500" y="95250"/>
                </a:lnTo>
                <a:lnTo>
                  <a:pt x="62230" y="95250"/>
                </a:lnTo>
                <a:lnTo>
                  <a:pt x="62230" y="93980"/>
                </a:lnTo>
                <a:lnTo>
                  <a:pt x="60960" y="92710"/>
                </a:lnTo>
                <a:lnTo>
                  <a:pt x="60960" y="90169"/>
                </a:lnTo>
                <a:lnTo>
                  <a:pt x="59690" y="88900"/>
                </a:lnTo>
                <a:lnTo>
                  <a:pt x="59690" y="85089"/>
                </a:lnTo>
                <a:lnTo>
                  <a:pt x="60960" y="85089"/>
                </a:lnTo>
                <a:lnTo>
                  <a:pt x="60960" y="82550"/>
                </a:lnTo>
                <a:lnTo>
                  <a:pt x="62230" y="81280"/>
                </a:lnTo>
                <a:lnTo>
                  <a:pt x="62230" y="80010"/>
                </a:lnTo>
                <a:lnTo>
                  <a:pt x="63500" y="80010"/>
                </a:lnTo>
                <a:lnTo>
                  <a:pt x="63500" y="78739"/>
                </a:lnTo>
                <a:lnTo>
                  <a:pt x="64770" y="78739"/>
                </a:lnTo>
                <a:lnTo>
                  <a:pt x="64770" y="77469"/>
                </a:lnTo>
                <a:lnTo>
                  <a:pt x="68580" y="77469"/>
                </a:lnTo>
                <a:lnTo>
                  <a:pt x="68580" y="76200"/>
                </a:lnTo>
                <a:lnTo>
                  <a:pt x="74930" y="76200"/>
                </a:lnTo>
                <a:lnTo>
                  <a:pt x="78740" y="74930"/>
                </a:lnTo>
                <a:lnTo>
                  <a:pt x="162560" y="74930"/>
                </a:lnTo>
                <a:lnTo>
                  <a:pt x="162560" y="0"/>
                </a:lnTo>
                <a:close/>
              </a:path>
              <a:path w="370839" h="175260">
                <a:moveTo>
                  <a:pt x="234950" y="0"/>
                </a:moveTo>
                <a:lnTo>
                  <a:pt x="220980" y="0"/>
                </a:lnTo>
                <a:lnTo>
                  <a:pt x="220980" y="74930"/>
                </a:lnTo>
                <a:lnTo>
                  <a:pt x="289560" y="74930"/>
                </a:lnTo>
                <a:lnTo>
                  <a:pt x="294640" y="76200"/>
                </a:lnTo>
                <a:lnTo>
                  <a:pt x="300990" y="76200"/>
                </a:lnTo>
                <a:lnTo>
                  <a:pt x="302260" y="77469"/>
                </a:lnTo>
                <a:lnTo>
                  <a:pt x="304800" y="77469"/>
                </a:lnTo>
                <a:lnTo>
                  <a:pt x="307340" y="80010"/>
                </a:lnTo>
                <a:lnTo>
                  <a:pt x="308610" y="80010"/>
                </a:lnTo>
                <a:lnTo>
                  <a:pt x="308610" y="81280"/>
                </a:lnTo>
                <a:lnTo>
                  <a:pt x="309880" y="81280"/>
                </a:lnTo>
                <a:lnTo>
                  <a:pt x="309880" y="85089"/>
                </a:lnTo>
                <a:lnTo>
                  <a:pt x="311150" y="86360"/>
                </a:lnTo>
                <a:lnTo>
                  <a:pt x="311150" y="90169"/>
                </a:lnTo>
                <a:lnTo>
                  <a:pt x="309880" y="91439"/>
                </a:lnTo>
                <a:lnTo>
                  <a:pt x="309880" y="93980"/>
                </a:lnTo>
                <a:lnTo>
                  <a:pt x="308610" y="95250"/>
                </a:lnTo>
                <a:lnTo>
                  <a:pt x="308610" y="96519"/>
                </a:lnTo>
                <a:lnTo>
                  <a:pt x="307340" y="96519"/>
                </a:lnTo>
                <a:lnTo>
                  <a:pt x="306070" y="97789"/>
                </a:lnTo>
                <a:lnTo>
                  <a:pt x="304800" y="97789"/>
                </a:lnTo>
                <a:lnTo>
                  <a:pt x="304800" y="99060"/>
                </a:lnTo>
                <a:lnTo>
                  <a:pt x="300990" y="99060"/>
                </a:lnTo>
                <a:lnTo>
                  <a:pt x="298450" y="100330"/>
                </a:lnTo>
                <a:lnTo>
                  <a:pt x="290830" y="100330"/>
                </a:lnTo>
                <a:lnTo>
                  <a:pt x="280670" y="101600"/>
                </a:lnTo>
                <a:lnTo>
                  <a:pt x="370840" y="101600"/>
                </a:lnTo>
                <a:lnTo>
                  <a:pt x="370840" y="72389"/>
                </a:lnTo>
                <a:lnTo>
                  <a:pt x="369569" y="64769"/>
                </a:lnTo>
                <a:lnTo>
                  <a:pt x="364490" y="52069"/>
                </a:lnTo>
                <a:lnTo>
                  <a:pt x="360680" y="45719"/>
                </a:lnTo>
                <a:lnTo>
                  <a:pt x="358140" y="39369"/>
                </a:lnTo>
                <a:lnTo>
                  <a:pt x="354330" y="34289"/>
                </a:lnTo>
                <a:lnTo>
                  <a:pt x="349250" y="29210"/>
                </a:lnTo>
                <a:lnTo>
                  <a:pt x="345440" y="24130"/>
                </a:lnTo>
                <a:lnTo>
                  <a:pt x="335280" y="16510"/>
                </a:lnTo>
                <a:lnTo>
                  <a:pt x="330200" y="13969"/>
                </a:lnTo>
                <a:lnTo>
                  <a:pt x="323850" y="10160"/>
                </a:lnTo>
                <a:lnTo>
                  <a:pt x="318770" y="8889"/>
                </a:lnTo>
                <a:lnTo>
                  <a:pt x="313690" y="6350"/>
                </a:lnTo>
                <a:lnTo>
                  <a:pt x="307340" y="5080"/>
                </a:lnTo>
                <a:lnTo>
                  <a:pt x="292100" y="2539"/>
                </a:lnTo>
                <a:lnTo>
                  <a:pt x="281940" y="2539"/>
                </a:lnTo>
                <a:lnTo>
                  <a:pt x="2349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2788919" y="370205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39" h="175260">
                <a:moveTo>
                  <a:pt x="162560" y="0"/>
                </a:moveTo>
                <a:lnTo>
                  <a:pt x="162560" y="74930"/>
                </a:lnTo>
                <a:lnTo>
                  <a:pt x="100330" y="74930"/>
                </a:lnTo>
                <a:lnTo>
                  <a:pt x="88900" y="74930"/>
                </a:lnTo>
                <a:lnTo>
                  <a:pt x="78740" y="74930"/>
                </a:lnTo>
                <a:lnTo>
                  <a:pt x="74930" y="76200"/>
                </a:lnTo>
                <a:lnTo>
                  <a:pt x="72390" y="76200"/>
                </a:lnTo>
                <a:lnTo>
                  <a:pt x="68580" y="76200"/>
                </a:lnTo>
                <a:lnTo>
                  <a:pt x="68580" y="77469"/>
                </a:lnTo>
                <a:lnTo>
                  <a:pt x="67310" y="77469"/>
                </a:lnTo>
                <a:lnTo>
                  <a:pt x="66040" y="77469"/>
                </a:lnTo>
                <a:lnTo>
                  <a:pt x="64770" y="77469"/>
                </a:lnTo>
                <a:lnTo>
                  <a:pt x="64770" y="78739"/>
                </a:lnTo>
                <a:lnTo>
                  <a:pt x="63500" y="78739"/>
                </a:lnTo>
                <a:lnTo>
                  <a:pt x="63500" y="80010"/>
                </a:lnTo>
                <a:lnTo>
                  <a:pt x="62230" y="80010"/>
                </a:lnTo>
                <a:lnTo>
                  <a:pt x="62230" y="81280"/>
                </a:lnTo>
                <a:lnTo>
                  <a:pt x="60960" y="82550"/>
                </a:lnTo>
                <a:lnTo>
                  <a:pt x="60960" y="83819"/>
                </a:lnTo>
                <a:lnTo>
                  <a:pt x="60960" y="85089"/>
                </a:lnTo>
                <a:lnTo>
                  <a:pt x="59690" y="85089"/>
                </a:lnTo>
                <a:lnTo>
                  <a:pt x="59690" y="87630"/>
                </a:lnTo>
                <a:lnTo>
                  <a:pt x="59690" y="88900"/>
                </a:lnTo>
                <a:lnTo>
                  <a:pt x="60960" y="90169"/>
                </a:lnTo>
                <a:lnTo>
                  <a:pt x="60960" y="91439"/>
                </a:lnTo>
                <a:lnTo>
                  <a:pt x="60960" y="92710"/>
                </a:lnTo>
                <a:lnTo>
                  <a:pt x="62230" y="93980"/>
                </a:lnTo>
                <a:lnTo>
                  <a:pt x="62230" y="95250"/>
                </a:lnTo>
                <a:lnTo>
                  <a:pt x="63500" y="95250"/>
                </a:lnTo>
                <a:lnTo>
                  <a:pt x="63500" y="96519"/>
                </a:lnTo>
                <a:lnTo>
                  <a:pt x="64770" y="96519"/>
                </a:lnTo>
                <a:lnTo>
                  <a:pt x="64770" y="97789"/>
                </a:lnTo>
                <a:lnTo>
                  <a:pt x="66040" y="97789"/>
                </a:lnTo>
                <a:lnTo>
                  <a:pt x="67310" y="97789"/>
                </a:lnTo>
                <a:lnTo>
                  <a:pt x="67310" y="99060"/>
                </a:lnTo>
                <a:lnTo>
                  <a:pt x="68580" y="99060"/>
                </a:lnTo>
                <a:lnTo>
                  <a:pt x="71120" y="99060"/>
                </a:lnTo>
                <a:lnTo>
                  <a:pt x="73660" y="100330"/>
                </a:lnTo>
                <a:lnTo>
                  <a:pt x="77470" y="100330"/>
                </a:lnTo>
                <a:lnTo>
                  <a:pt x="81280" y="100330"/>
                </a:lnTo>
                <a:lnTo>
                  <a:pt x="91440" y="101600"/>
                </a:lnTo>
                <a:lnTo>
                  <a:pt x="104140" y="101600"/>
                </a:lnTo>
                <a:lnTo>
                  <a:pt x="269240" y="101600"/>
                </a:lnTo>
                <a:lnTo>
                  <a:pt x="280670" y="101600"/>
                </a:lnTo>
                <a:lnTo>
                  <a:pt x="290830" y="100330"/>
                </a:lnTo>
                <a:lnTo>
                  <a:pt x="294640" y="100330"/>
                </a:lnTo>
                <a:lnTo>
                  <a:pt x="298450" y="100330"/>
                </a:lnTo>
                <a:lnTo>
                  <a:pt x="300990" y="99060"/>
                </a:lnTo>
                <a:lnTo>
                  <a:pt x="302260" y="99060"/>
                </a:lnTo>
                <a:lnTo>
                  <a:pt x="303530" y="99060"/>
                </a:lnTo>
                <a:lnTo>
                  <a:pt x="304800" y="99060"/>
                </a:lnTo>
                <a:lnTo>
                  <a:pt x="304800" y="97789"/>
                </a:lnTo>
                <a:lnTo>
                  <a:pt x="306070" y="97789"/>
                </a:lnTo>
                <a:lnTo>
                  <a:pt x="307340" y="96519"/>
                </a:lnTo>
                <a:lnTo>
                  <a:pt x="308610" y="96519"/>
                </a:lnTo>
                <a:lnTo>
                  <a:pt x="308610" y="95250"/>
                </a:lnTo>
                <a:lnTo>
                  <a:pt x="308610" y="95250"/>
                </a:lnTo>
                <a:lnTo>
                  <a:pt x="309880" y="93980"/>
                </a:lnTo>
                <a:lnTo>
                  <a:pt x="309880" y="91439"/>
                </a:lnTo>
                <a:lnTo>
                  <a:pt x="311150" y="90169"/>
                </a:lnTo>
                <a:lnTo>
                  <a:pt x="311150" y="87630"/>
                </a:lnTo>
                <a:lnTo>
                  <a:pt x="311150" y="86360"/>
                </a:lnTo>
                <a:lnTo>
                  <a:pt x="309880" y="85089"/>
                </a:lnTo>
                <a:lnTo>
                  <a:pt x="309880" y="83819"/>
                </a:lnTo>
                <a:lnTo>
                  <a:pt x="309880" y="82550"/>
                </a:lnTo>
                <a:lnTo>
                  <a:pt x="309880" y="81280"/>
                </a:lnTo>
                <a:lnTo>
                  <a:pt x="308610" y="81280"/>
                </a:lnTo>
                <a:lnTo>
                  <a:pt x="308610" y="80010"/>
                </a:lnTo>
                <a:lnTo>
                  <a:pt x="307340" y="80010"/>
                </a:lnTo>
                <a:lnTo>
                  <a:pt x="306070" y="78739"/>
                </a:lnTo>
                <a:lnTo>
                  <a:pt x="304800" y="77469"/>
                </a:lnTo>
                <a:lnTo>
                  <a:pt x="303530" y="77469"/>
                </a:lnTo>
                <a:lnTo>
                  <a:pt x="302260" y="77469"/>
                </a:lnTo>
                <a:lnTo>
                  <a:pt x="300990" y="76200"/>
                </a:lnTo>
                <a:lnTo>
                  <a:pt x="298450" y="76200"/>
                </a:lnTo>
                <a:lnTo>
                  <a:pt x="294640" y="76200"/>
                </a:lnTo>
                <a:lnTo>
                  <a:pt x="289560" y="74930"/>
                </a:lnTo>
                <a:lnTo>
                  <a:pt x="279400" y="74930"/>
                </a:lnTo>
                <a:lnTo>
                  <a:pt x="266700" y="74930"/>
                </a:lnTo>
                <a:lnTo>
                  <a:pt x="220980" y="74930"/>
                </a:lnTo>
                <a:lnTo>
                  <a:pt x="220980" y="0"/>
                </a:lnTo>
                <a:lnTo>
                  <a:pt x="234950" y="0"/>
                </a:lnTo>
                <a:lnTo>
                  <a:pt x="260350" y="1269"/>
                </a:lnTo>
                <a:lnTo>
                  <a:pt x="281940" y="2539"/>
                </a:lnTo>
                <a:lnTo>
                  <a:pt x="292100" y="2539"/>
                </a:lnTo>
                <a:lnTo>
                  <a:pt x="299720" y="3810"/>
                </a:lnTo>
                <a:lnTo>
                  <a:pt x="307340" y="5080"/>
                </a:lnTo>
                <a:lnTo>
                  <a:pt x="313690" y="6350"/>
                </a:lnTo>
                <a:lnTo>
                  <a:pt x="318770" y="8889"/>
                </a:lnTo>
                <a:lnTo>
                  <a:pt x="323850" y="10160"/>
                </a:lnTo>
                <a:lnTo>
                  <a:pt x="330200" y="13969"/>
                </a:lnTo>
                <a:lnTo>
                  <a:pt x="335280" y="16510"/>
                </a:lnTo>
                <a:lnTo>
                  <a:pt x="340360" y="20319"/>
                </a:lnTo>
                <a:lnTo>
                  <a:pt x="345440" y="24130"/>
                </a:lnTo>
                <a:lnTo>
                  <a:pt x="349250" y="29210"/>
                </a:lnTo>
                <a:lnTo>
                  <a:pt x="354330" y="34289"/>
                </a:lnTo>
                <a:lnTo>
                  <a:pt x="358140" y="39369"/>
                </a:lnTo>
                <a:lnTo>
                  <a:pt x="360680" y="45719"/>
                </a:lnTo>
                <a:lnTo>
                  <a:pt x="364490" y="52069"/>
                </a:lnTo>
                <a:lnTo>
                  <a:pt x="367030" y="58419"/>
                </a:lnTo>
                <a:lnTo>
                  <a:pt x="369569" y="64769"/>
                </a:lnTo>
                <a:lnTo>
                  <a:pt x="370840" y="72389"/>
                </a:lnTo>
                <a:lnTo>
                  <a:pt x="370840" y="80010"/>
                </a:lnTo>
                <a:lnTo>
                  <a:pt x="370840" y="86360"/>
                </a:lnTo>
                <a:lnTo>
                  <a:pt x="370840" y="95250"/>
                </a:lnTo>
                <a:lnTo>
                  <a:pt x="370840" y="102869"/>
                </a:lnTo>
                <a:lnTo>
                  <a:pt x="369569" y="109219"/>
                </a:lnTo>
                <a:lnTo>
                  <a:pt x="353060" y="146050"/>
                </a:lnTo>
                <a:lnTo>
                  <a:pt x="334010" y="161289"/>
                </a:lnTo>
                <a:lnTo>
                  <a:pt x="331470" y="163830"/>
                </a:lnTo>
                <a:lnTo>
                  <a:pt x="327660" y="163830"/>
                </a:lnTo>
                <a:lnTo>
                  <a:pt x="325120" y="166369"/>
                </a:lnTo>
                <a:lnTo>
                  <a:pt x="322580" y="166369"/>
                </a:lnTo>
                <a:lnTo>
                  <a:pt x="316230" y="168910"/>
                </a:lnTo>
                <a:lnTo>
                  <a:pt x="308610" y="170180"/>
                </a:lnTo>
                <a:lnTo>
                  <a:pt x="300990" y="171450"/>
                </a:lnTo>
                <a:lnTo>
                  <a:pt x="293370" y="172719"/>
                </a:lnTo>
                <a:lnTo>
                  <a:pt x="283210" y="173989"/>
                </a:lnTo>
                <a:lnTo>
                  <a:pt x="261620" y="175260"/>
                </a:lnTo>
                <a:lnTo>
                  <a:pt x="237490" y="175260"/>
                </a:lnTo>
                <a:lnTo>
                  <a:pt x="133350" y="175260"/>
                </a:lnTo>
                <a:lnTo>
                  <a:pt x="115570" y="175260"/>
                </a:lnTo>
                <a:lnTo>
                  <a:pt x="99060" y="175260"/>
                </a:lnTo>
                <a:lnTo>
                  <a:pt x="86360" y="173989"/>
                </a:lnTo>
                <a:lnTo>
                  <a:pt x="74930" y="172719"/>
                </a:lnTo>
                <a:lnTo>
                  <a:pt x="71120" y="172719"/>
                </a:lnTo>
                <a:lnTo>
                  <a:pt x="66040" y="171450"/>
                </a:lnTo>
                <a:lnTo>
                  <a:pt x="60960" y="170180"/>
                </a:lnTo>
                <a:lnTo>
                  <a:pt x="57150" y="168910"/>
                </a:lnTo>
                <a:lnTo>
                  <a:pt x="52070" y="167639"/>
                </a:lnTo>
                <a:lnTo>
                  <a:pt x="30480" y="154939"/>
                </a:lnTo>
                <a:lnTo>
                  <a:pt x="25400" y="152400"/>
                </a:lnTo>
                <a:lnTo>
                  <a:pt x="22860" y="148589"/>
                </a:lnTo>
                <a:lnTo>
                  <a:pt x="19050" y="144780"/>
                </a:lnTo>
                <a:lnTo>
                  <a:pt x="16510" y="140969"/>
                </a:lnTo>
                <a:lnTo>
                  <a:pt x="12700" y="135889"/>
                </a:lnTo>
                <a:lnTo>
                  <a:pt x="10160" y="132080"/>
                </a:lnTo>
                <a:lnTo>
                  <a:pt x="7620" y="127000"/>
                </a:lnTo>
                <a:lnTo>
                  <a:pt x="6350" y="123189"/>
                </a:lnTo>
                <a:lnTo>
                  <a:pt x="3810" y="118110"/>
                </a:lnTo>
                <a:lnTo>
                  <a:pt x="2540" y="111760"/>
                </a:lnTo>
                <a:lnTo>
                  <a:pt x="1270" y="106680"/>
                </a:lnTo>
                <a:lnTo>
                  <a:pt x="0" y="101600"/>
                </a:lnTo>
                <a:lnTo>
                  <a:pt x="0" y="95250"/>
                </a:lnTo>
                <a:lnTo>
                  <a:pt x="0" y="88900"/>
                </a:lnTo>
                <a:lnTo>
                  <a:pt x="0" y="81280"/>
                </a:lnTo>
                <a:lnTo>
                  <a:pt x="1270" y="73660"/>
                </a:lnTo>
                <a:lnTo>
                  <a:pt x="16510" y="35560"/>
                </a:lnTo>
                <a:lnTo>
                  <a:pt x="20320" y="30480"/>
                </a:lnTo>
                <a:lnTo>
                  <a:pt x="24130" y="25400"/>
                </a:lnTo>
                <a:lnTo>
                  <a:pt x="27940" y="21589"/>
                </a:lnTo>
                <a:lnTo>
                  <a:pt x="33020" y="17780"/>
                </a:lnTo>
                <a:lnTo>
                  <a:pt x="38100" y="13969"/>
                </a:lnTo>
                <a:lnTo>
                  <a:pt x="44450" y="11430"/>
                </a:lnTo>
                <a:lnTo>
                  <a:pt x="46990" y="10160"/>
                </a:lnTo>
                <a:lnTo>
                  <a:pt x="49530" y="8889"/>
                </a:lnTo>
                <a:lnTo>
                  <a:pt x="52070" y="7619"/>
                </a:lnTo>
                <a:lnTo>
                  <a:pt x="54610" y="7619"/>
                </a:lnTo>
                <a:lnTo>
                  <a:pt x="62230" y="5080"/>
                </a:lnTo>
                <a:lnTo>
                  <a:pt x="68580" y="5080"/>
                </a:lnTo>
                <a:lnTo>
                  <a:pt x="76200" y="2539"/>
                </a:lnTo>
                <a:lnTo>
                  <a:pt x="86360" y="2539"/>
                </a:lnTo>
                <a:lnTo>
                  <a:pt x="95250" y="1269"/>
                </a:lnTo>
                <a:lnTo>
                  <a:pt x="105410" y="1269"/>
                </a:lnTo>
                <a:lnTo>
                  <a:pt x="12954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2796539" y="3644900"/>
            <a:ext cx="71120" cy="43180"/>
          </a:xfrm>
          <a:custGeom>
            <a:avLst/>
            <a:gdLst/>
            <a:ahLst/>
            <a:cxnLst/>
            <a:rect l="l" t="t" r="r" b="b"/>
            <a:pathLst>
              <a:path w="71119" h="43179">
                <a:moveTo>
                  <a:pt x="0" y="43179"/>
                </a:moveTo>
                <a:lnTo>
                  <a:pt x="71119" y="43179"/>
                </a:lnTo>
                <a:lnTo>
                  <a:pt x="7111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2796539" y="360807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2796539" y="3526790"/>
            <a:ext cx="71120" cy="31750"/>
          </a:xfrm>
          <a:custGeom>
            <a:avLst/>
            <a:gdLst/>
            <a:ahLst/>
            <a:cxnLst/>
            <a:rect l="l" t="t" r="r" b="b"/>
            <a:pathLst>
              <a:path w="71119" h="31750">
                <a:moveTo>
                  <a:pt x="0" y="31750"/>
                </a:moveTo>
                <a:lnTo>
                  <a:pt x="71119" y="31750"/>
                </a:lnTo>
                <a:lnTo>
                  <a:pt x="71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2796539" y="3526790"/>
            <a:ext cx="356870" cy="161290"/>
          </a:xfrm>
          <a:custGeom>
            <a:avLst/>
            <a:gdLst/>
            <a:ahLst/>
            <a:cxnLst/>
            <a:rect l="l" t="t" r="r" b="b"/>
            <a:pathLst>
              <a:path w="356869" h="161289">
                <a:moveTo>
                  <a:pt x="0" y="0"/>
                </a:moveTo>
                <a:lnTo>
                  <a:pt x="71119" y="0"/>
                </a:lnTo>
                <a:lnTo>
                  <a:pt x="71119" y="44450"/>
                </a:lnTo>
                <a:lnTo>
                  <a:pt x="356870" y="44450"/>
                </a:lnTo>
                <a:lnTo>
                  <a:pt x="356870" y="118110"/>
                </a:lnTo>
                <a:lnTo>
                  <a:pt x="71119" y="118110"/>
                </a:lnTo>
                <a:lnTo>
                  <a:pt x="71119" y="161290"/>
                </a:lnTo>
                <a:lnTo>
                  <a:pt x="0" y="16129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2796539" y="34728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49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2796539" y="3435350"/>
            <a:ext cx="356870" cy="74930"/>
          </a:xfrm>
          <a:custGeom>
            <a:avLst/>
            <a:gdLst/>
            <a:ahLst/>
            <a:cxnLst/>
            <a:rect l="l" t="t" r="r" b="b"/>
            <a:pathLst>
              <a:path w="356869" h="74929">
                <a:moveTo>
                  <a:pt x="0" y="0"/>
                </a:moveTo>
                <a:lnTo>
                  <a:pt x="356870" y="0"/>
                </a:lnTo>
                <a:lnTo>
                  <a:pt x="356870" y="74929"/>
                </a:lnTo>
                <a:lnTo>
                  <a:pt x="0" y="749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2788919" y="3237229"/>
            <a:ext cx="370840" cy="171450"/>
          </a:xfrm>
          <a:custGeom>
            <a:avLst/>
            <a:gdLst/>
            <a:ahLst/>
            <a:cxnLst/>
            <a:rect l="l" t="t" r="r" b="b"/>
            <a:pathLst>
              <a:path w="370839" h="171450">
                <a:moveTo>
                  <a:pt x="262890" y="170180"/>
                </a:moveTo>
                <a:lnTo>
                  <a:pt x="109220" y="170180"/>
                </a:lnTo>
                <a:lnTo>
                  <a:pt x="154940" y="171450"/>
                </a:lnTo>
                <a:lnTo>
                  <a:pt x="215900" y="171450"/>
                </a:lnTo>
                <a:lnTo>
                  <a:pt x="262890" y="170180"/>
                </a:lnTo>
                <a:close/>
              </a:path>
              <a:path w="370839" h="171450">
                <a:moveTo>
                  <a:pt x="303530" y="2540"/>
                </a:moveTo>
                <a:lnTo>
                  <a:pt x="67310" y="2540"/>
                </a:lnTo>
                <a:lnTo>
                  <a:pt x="62230" y="5080"/>
                </a:lnTo>
                <a:lnTo>
                  <a:pt x="52070" y="7620"/>
                </a:lnTo>
                <a:lnTo>
                  <a:pt x="46990" y="10160"/>
                </a:lnTo>
                <a:lnTo>
                  <a:pt x="43180" y="12700"/>
                </a:lnTo>
                <a:lnTo>
                  <a:pt x="27940" y="20320"/>
                </a:lnTo>
                <a:lnTo>
                  <a:pt x="25400" y="24130"/>
                </a:lnTo>
                <a:lnTo>
                  <a:pt x="17780" y="31750"/>
                </a:lnTo>
                <a:lnTo>
                  <a:pt x="12700" y="39370"/>
                </a:lnTo>
                <a:lnTo>
                  <a:pt x="8890" y="44450"/>
                </a:lnTo>
                <a:lnTo>
                  <a:pt x="7620" y="48260"/>
                </a:lnTo>
                <a:lnTo>
                  <a:pt x="5080" y="53340"/>
                </a:lnTo>
                <a:lnTo>
                  <a:pt x="0" y="73660"/>
                </a:lnTo>
                <a:lnTo>
                  <a:pt x="0" y="96520"/>
                </a:lnTo>
                <a:lnTo>
                  <a:pt x="1270" y="101600"/>
                </a:lnTo>
                <a:lnTo>
                  <a:pt x="2540" y="107950"/>
                </a:lnTo>
                <a:lnTo>
                  <a:pt x="5080" y="118110"/>
                </a:lnTo>
                <a:lnTo>
                  <a:pt x="7620" y="123190"/>
                </a:lnTo>
                <a:lnTo>
                  <a:pt x="10160" y="127000"/>
                </a:lnTo>
                <a:lnTo>
                  <a:pt x="12700" y="132080"/>
                </a:lnTo>
                <a:lnTo>
                  <a:pt x="15240" y="135890"/>
                </a:lnTo>
                <a:lnTo>
                  <a:pt x="19050" y="139700"/>
                </a:lnTo>
                <a:lnTo>
                  <a:pt x="21590" y="143510"/>
                </a:lnTo>
                <a:lnTo>
                  <a:pt x="29210" y="151130"/>
                </a:lnTo>
                <a:lnTo>
                  <a:pt x="34290" y="153670"/>
                </a:lnTo>
                <a:lnTo>
                  <a:pt x="38100" y="156210"/>
                </a:lnTo>
                <a:lnTo>
                  <a:pt x="48260" y="161290"/>
                </a:lnTo>
                <a:lnTo>
                  <a:pt x="53340" y="162560"/>
                </a:lnTo>
                <a:lnTo>
                  <a:pt x="58420" y="165100"/>
                </a:lnTo>
                <a:lnTo>
                  <a:pt x="73660" y="168910"/>
                </a:lnTo>
                <a:lnTo>
                  <a:pt x="78740" y="168910"/>
                </a:lnTo>
                <a:lnTo>
                  <a:pt x="92710" y="170180"/>
                </a:lnTo>
                <a:lnTo>
                  <a:pt x="280670" y="170180"/>
                </a:lnTo>
                <a:lnTo>
                  <a:pt x="293370" y="168910"/>
                </a:lnTo>
                <a:lnTo>
                  <a:pt x="298450" y="167640"/>
                </a:lnTo>
                <a:lnTo>
                  <a:pt x="304800" y="166370"/>
                </a:lnTo>
                <a:lnTo>
                  <a:pt x="308610" y="166370"/>
                </a:lnTo>
                <a:lnTo>
                  <a:pt x="314960" y="163830"/>
                </a:lnTo>
                <a:lnTo>
                  <a:pt x="320040" y="162560"/>
                </a:lnTo>
                <a:lnTo>
                  <a:pt x="323850" y="160020"/>
                </a:lnTo>
                <a:lnTo>
                  <a:pt x="328930" y="158750"/>
                </a:lnTo>
                <a:lnTo>
                  <a:pt x="334010" y="156210"/>
                </a:lnTo>
                <a:lnTo>
                  <a:pt x="339090" y="152400"/>
                </a:lnTo>
                <a:lnTo>
                  <a:pt x="342900" y="149860"/>
                </a:lnTo>
                <a:lnTo>
                  <a:pt x="350520" y="142240"/>
                </a:lnTo>
                <a:lnTo>
                  <a:pt x="353060" y="138430"/>
                </a:lnTo>
                <a:lnTo>
                  <a:pt x="356870" y="134620"/>
                </a:lnTo>
                <a:lnTo>
                  <a:pt x="359410" y="130810"/>
                </a:lnTo>
                <a:lnTo>
                  <a:pt x="361950" y="125730"/>
                </a:lnTo>
                <a:lnTo>
                  <a:pt x="364490" y="121920"/>
                </a:lnTo>
                <a:lnTo>
                  <a:pt x="365760" y="116840"/>
                </a:lnTo>
                <a:lnTo>
                  <a:pt x="368300" y="111760"/>
                </a:lnTo>
                <a:lnTo>
                  <a:pt x="369569" y="106680"/>
                </a:lnTo>
                <a:lnTo>
                  <a:pt x="369569" y="101600"/>
                </a:lnTo>
                <a:lnTo>
                  <a:pt x="370840" y="96520"/>
                </a:lnTo>
                <a:lnTo>
                  <a:pt x="77470" y="96520"/>
                </a:lnTo>
                <a:lnTo>
                  <a:pt x="73660" y="95250"/>
                </a:lnTo>
                <a:lnTo>
                  <a:pt x="68580" y="95250"/>
                </a:lnTo>
                <a:lnTo>
                  <a:pt x="67310" y="93980"/>
                </a:lnTo>
                <a:lnTo>
                  <a:pt x="64770" y="93980"/>
                </a:lnTo>
                <a:lnTo>
                  <a:pt x="64770" y="92710"/>
                </a:lnTo>
                <a:lnTo>
                  <a:pt x="63500" y="92710"/>
                </a:lnTo>
                <a:lnTo>
                  <a:pt x="63500" y="91440"/>
                </a:lnTo>
                <a:lnTo>
                  <a:pt x="62230" y="91440"/>
                </a:lnTo>
                <a:lnTo>
                  <a:pt x="62230" y="90170"/>
                </a:lnTo>
                <a:lnTo>
                  <a:pt x="60960" y="88900"/>
                </a:lnTo>
                <a:lnTo>
                  <a:pt x="60960" y="87630"/>
                </a:lnTo>
                <a:lnTo>
                  <a:pt x="59690" y="87630"/>
                </a:lnTo>
                <a:lnTo>
                  <a:pt x="59690" y="83820"/>
                </a:lnTo>
                <a:lnTo>
                  <a:pt x="60960" y="82550"/>
                </a:lnTo>
                <a:lnTo>
                  <a:pt x="60960" y="80010"/>
                </a:lnTo>
                <a:lnTo>
                  <a:pt x="62230" y="80010"/>
                </a:lnTo>
                <a:lnTo>
                  <a:pt x="62230" y="78740"/>
                </a:lnTo>
                <a:lnTo>
                  <a:pt x="63500" y="78740"/>
                </a:lnTo>
                <a:lnTo>
                  <a:pt x="63500" y="77470"/>
                </a:lnTo>
                <a:lnTo>
                  <a:pt x="64770" y="77470"/>
                </a:lnTo>
                <a:lnTo>
                  <a:pt x="64770" y="76200"/>
                </a:lnTo>
                <a:lnTo>
                  <a:pt x="67310" y="76200"/>
                </a:lnTo>
                <a:lnTo>
                  <a:pt x="68580" y="74930"/>
                </a:lnTo>
                <a:lnTo>
                  <a:pt x="74930" y="74930"/>
                </a:lnTo>
                <a:lnTo>
                  <a:pt x="78740" y="73660"/>
                </a:lnTo>
                <a:lnTo>
                  <a:pt x="370840" y="73660"/>
                </a:lnTo>
                <a:lnTo>
                  <a:pt x="369569" y="67310"/>
                </a:lnTo>
                <a:lnTo>
                  <a:pt x="369569" y="62230"/>
                </a:lnTo>
                <a:lnTo>
                  <a:pt x="368300" y="57150"/>
                </a:lnTo>
                <a:lnTo>
                  <a:pt x="365760" y="52070"/>
                </a:lnTo>
                <a:lnTo>
                  <a:pt x="363219" y="48260"/>
                </a:lnTo>
                <a:lnTo>
                  <a:pt x="360680" y="43180"/>
                </a:lnTo>
                <a:lnTo>
                  <a:pt x="358140" y="39370"/>
                </a:lnTo>
                <a:lnTo>
                  <a:pt x="355600" y="34290"/>
                </a:lnTo>
                <a:lnTo>
                  <a:pt x="353060" y="30480"/>
                </a:lnTo>
                <a:lnTo>
                  <a:pt x="349250" y="26670"/>
                </a:lnTo>
                <a:lnTo>
                  <a:pt x="346710" y="22860"/>
                </a:lnTo>
                <a:lnTo>
                  <a:pt x="341630" y="20320"/>
                </a:lnTo>
                <a:lnTo>
                  <a:pt x="337820" y="16510"/>
                </a:lnTo>
                <a:lnTo>
                  <a:pt x="332740" y="13970"/>
                </a:lnTo>
                <a:lnTo>
                  <a:pt x="328930" y="11430"/>
                </a:lnTo>
                <a:lnTo>
                  <a:pt x="323850" y="10160"/>
                </a:lnTo>
                <a:lnTo>
                  <a:pt x="313690" y="5080"/>
                </a:lnTo>
                <a:lnTo>
                  <a:pt x="308610" y="5080"/>
                </a:lnTo>
                <a:lnTo>
                  <a:pt x="303530" y="2540"/>
                </a:lnTo>
                <a:close/>
              </a:path>
              <a:path w="370839" h="171450">
                <a:moveTo>
                  <a:pt x="370840" y="73660"/>
                </a:moveTo>
                <a:lnTo>
                  <a:pt x="288290" y="73660"/>
                </a:lnTo>
                <a:lnTo>
                  <a:pt x="293370" y="74930"/>
                </a:lnTo>
                <a:lnTo>
                  <a:pt x="302260" y="74930"/>
                </a:lnTo>
                <a:lnTo>
                  <a:pt x="302260" y="76200"/>
                </a:lnTo>
                <a:lnTo>
                  <a:pt x="304800" y="76200"/>
                </a:lnTo>
                <a:lnTo>
                  <a:pt x="304800" y="77470"/>
                </a:lnTo>
                <a:lnTo>
                  <a:pt x="307340" y="77470"/>
                </a:lnTo>
                <a:lnTo>
                  <a:pt x="307340" y="78740"/>
                </a:lnTo>
                <a:lnTo>
                  <a:pt x="308610" y="78740"/>
                </a:lnTo>
                <a:lnTo>
                  <a:pt x="308610" y="80010"/>
                </a:lnTo>
                <a:lnTo>
                  <a:pt x="309880" y="80010"/>
                </a:lnTo>
                <a:lnTo>
                  <a:pt x="309880" y="82550"/>
                </a:lnTo>
                <a:lnTo>
                  <a:pt x="311150" y="83820"/>
                </a:lnTo>
                <a:lnTo>
                  <a:pt x="311150" y="87630"/>
                </a:lnTo>
                <a:lnTo>
                  <a:pt x="309880" y="87630"/>
                </a:lnTo>
                <a:lnTo>
                  <a:pt x="309880" y="91440"/>
                </a:lnTo>
                <a:lnTo>
                  <a:pt x="308610" y="91440"/>
                </a:lnTo>
                <a:lnTo>
                  <a:pt x="308610" y="92710"/>
                </a:lnTo>
                <a:lnTo>
                  <a:pt x="307340" y="92710"/>
                </a:lnTo>
                <a:lnTo>
                  <a:pt x="307340" y="93980"/>
                </a:lnTo>
                <a:lnTo>
                  <a:pt x="304800" y="93980"/>
                </a:lnTo>
                <a:lnTo>
                  <a:pt x="303530" y="95250"/>
                </a:lnTo>
                <a:lnTo>
                  <a:pt x="298450" y="95250"/>
                </a:lnTo>
                <a:lnTo>
                  <a:pt x="290830" y="96520"/>
                </a:lnTo>
                <a:lnTo>
                  <a:pt x="370840" y="96520"/>
                </a:lnTo>
                <a:lnTo>
                  <a:pt x="370840" y="73660"/>
                </a:lnTo>
                <a:close/>
              </a:path>
              <a:path w="370839" h="171450">
                <a:moveTo>
                  <a:pt x="279400" y="0"/>
                </a:moveTo>
                <a:lnTo>
                  <a:pt x="91440" y="0"/>
                </a:lnTo>
                <a:lnTo>
                  <a:pt x="77470" y="1270"/>
                </a:lnTo>
                <a:lnTo>
                  <a:pt x="72390" y="2540"/>
                </a:lnTo>
                <a:lnTo>
                  <a:pt x="298450" y="2540"/>
                </a:lnTo>
                <a:lnTo>
                  <a:pt x="292100" y="1270"/>
                </a:lnTo>
                <a:lnTo>
                  <a:pt x="2794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2780031" y="3227070"/>
            <a:ext cx="389889" cy="19050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2796539" y="3044189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69" h="165100">
                <a:moveTo>
                  <a:pt x="356870" y="0"/>
                </a:moveTo>
                <a:lnTo>
                  <a:pt x="0" y="0"/>
                </a:lnTo>
                <a:lnTo>
                  <a:pt x="0" y="60960"/>
                </a:lnTo>
                <a:lnTo>
                  <a:pt x="160019" y="60960"/>
                </a:lnTo>
                <a:lnTo>
                  <a:pt x="0" y="102870"/>
                </a:lnTo>
                <a:lnTo>
                  <a:pt x="0" y="165100"/>
                </a:lnTo>
                <a:lnTo>
                  <a:pt x="356870" y="165100"/>
                </a:lnTo>
                <a:lnTo>
                  <a:pt x="356870" y="102870"/>
                </a:lnTo>
                <a:lnTo>
                  <a:pt x="194309" y="102870"/>
                </a:lnTo>
                <a:lnTo>
                  <a:pt x="356870" y="64770"/>
                </a:lnTo>
                <a:lnTo>
                  <a:pt x="3568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2796539" y="3044189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69" h="165100">
                <a:moveTo>
                  <a:pt x="0" y="0"/>
                </a:moveTo>
                <a:lnTo>
                  <a:pt x="356870" y="0"/>
                </a:lnTo>
                <a:lnTo>
                  <a:pt x="356870" y="64770"/>
                </a:lnTo>
                <a:lnTo>
                  <a:pt x="194309" y="102870"/>
                </a:lnTo>
                <a:lnTo>
                  <a:pt x="356870" y="102870"/>
                </a:lnTo>
                <a:lnTo>
                  <a:pt x="356870" y="165100"/>
                </a:lnTo>
                <a:lnTo>
                  <a:pt x="0" y="165100"/>
                </a:lnTo>
                <a:lnTo>
                  <a:pt x="0" y="102870"/>
                </a:lnTo>
                <a:lnTo>
                  <a:pt x="160019" y="60960"/>
                </a:lnTo>
                <a:lnTo>
                  <a:pt x="0" y="6096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2796539" y="2778760"/>
            <a:ext cx="356870" cy="171450"/>
          </a:xfrm>
          <a:custGeom>
            <a:avLst/>
            <a:gdLst/>
            <a:ahLst/>
            <a:cxnLst/>
            <a:rect l="l" t="t" r="r" b="b"/>
            <a:pathLst>
              <a:path w="356869" h="171450">
                <a:moveTo>
                  <a:pt x="304800" y="1269"/>
                </a:moveTo>
                <a:lnTo>
                  <a:pt x="68579" y="1269"/>
                </a:lnTo>
                <a:lnTo>
                  <a:pt x="62229" y="2539"/>
                </a:lnTo>
                <a:lnTo>
                  <a:pt x="57150" y="2539"/>
                </a:lnTo>
                <a:lnTo>
                  <a:pt x="53340" y="3810"/>
                </a:lnTo>
                <a:lnTo>
                  <a:pt x="49529" y="3810"/>
                </a:lnTo>
                <a:lnTo>
                  <a:pt x="44450" y="5079"/>
                </a:lnTo>
                <a:lnTo>
                  <a:pt x="36829" y="8889"/>
                </a:lnTo>
                <a:lnTo>
                  <a:pt x="33019" y="10160"/>
                </a:lnTo>
                <a:lnTo>
                  <a:pt x="30479" y="12700"/>
                </a:lnTo>
                <a:lnTo>
                  <a:pt x="22859" y="17779"/>
                </a:lnTo>
                <a:lnTo>
                  <a:pt x="13969" y="26669"/>
                </a:lnTo>
                <a:lnTo>
                  <a:pt x="12700" y="30479"/>
                </a:lnTo>
                <a:lnTo>
                  <a:pt x="10159" y="34289"/>
                </a:lnTo>
                <a:lnTo>
                  <a:pt x="8890" y="39369"/>
                </a:lnTo>
                <a:lnTo>
                  <a:pt x="6350" y="43179"/>
                </a:lnTo>
                <a:lnTo>
                  <a:pt x="5079" y="49529"/>
                </a:lnTo>
                <a:lnTo>
                  <a:pt x="79" y="90169"/>
                </a:lnTo>
                <a:lnTo>
                  <a:pt x="0" y="171450"/>
                </a:lnTo>
                <a:lnTo>
                  <a:pt x="356870" y="171450"/>
                </a:lnTo>
                <a:lnTo>
                  <a:pt x="356870" y="97789"/>
                </a:lnTo>
                <a:lnTo>
                  <a:pt x="60959" y="97789"/>
                </a:lnTo>
                <a:lnTo>
                  <a:pt x="60959" y="88900"/>
                </a:lnTo>
                <a:lnTo>
                  <a:pt x="62229" y="87629"/>
                </a:lnTo>
                <a:lnTo>
                  <a:pt x="62229" y="82550"/>
                </a:lnTo>
                <a:lnTo>
                  <a:pt x="63500" y="82550"/>
                </a:lnTo>
                <a:lnTo>
                  <a:pt x="63500" y="81279"/>
                </a:lnTo>
                <a:lnTo>
                  <a:pt x="64769" y="81279"/>
                </a:lnTo>
                <a:lnTo>
                  <a:pt x="64769" y="80010"/>
                </a:lnTo>
                <a:lnTo>
                  <a:pt x="66040" y="78739"/>
                </a:lnTo>
                <a:lnTo>
                  <a:pt x="67309" y="78739"/>
                </a:lnTo>
                <a:lnTo>
                  <a:pt x="67309" y="77469"/>
                </a:lnTo>
                <a:lnTo>
                  <a:pt x="68579" y="77469"/>
                </a:lnTo>
                <a:lnTo>
                  <a:pt x="69850" y="76200"/>
                </a:lnTo>
                <a:lnTo>
                  <a:pt x="72390" y="76200"/>
                </a:lnTo>
                <a:lnTo>
                  <a:pt x="73659" y="74929"/>
                </a:lnTo>
                <a:lnTo>
                  <a:pt x="85090" y="74929"/>
                </a:lnTo>
                <a:lnTo>
                  <a:pt x="93979" y="73660"/>
                </a:lnTo>
                <a:lnTo>
                  <a:pt x="356361" y="73660"/>
                </a:lnTo>
                <a:lnTo>
                  <a:pt x="355599" y="66039"/>
                </a:lnTo>
                <a:lnTo>
                  <a:pt x="355599" y="54610"/>
                </a:lnTo>
                <a:lnTo>
                  <a:pt x="354329" y="45719"/>
                </a:lnTo>
                <a:lnTo>
                  <a:pt x="353059" y="41910"/>
                </a:lnTo>
                <a:lnTo>
                  <a:pt x="353059" y="38100"/>
                </a:lnTo>
                <a:lnTo>
                  <a:pt x="351790" y="35560"/>
                </a:lnTo>
                <a:lnTo>
                  <a:pt x="350519" y="31750"/>
                </a:lnTo>
                <a:lnTo>
                  <a:pt x="347979" y="26669"/>
                </a:lnTo>
                <a:lnTo>
                  <a:pt x="345440" y="22860"/>
                </a:lnTo>
                <a:lnTo>
                  <a:pt x="344169" y="21589"/>
                </a:lnTo>
                <a:lnTo>
                  <a:pt x="342900" y="19050"/>
                </a:lnTo>
                <a:lnTo>
                  <a:pt x="335279" y="11429"/>
                </a:lnTo>
                <a:lnTo>
                  <a:pt x="331469" y="10160"/>
                </a:lnTo>
                <a:lnTo>
                  <a:pt x="326390" y="7619"/>
                </a:lnTo>
                <a:lnTo>
                  <a:pt x="314959" y="3810"/>
                </a:lnTo>
                <a:lnTo>
                  <a:pt x="304800" y="1269"/>
                </a:lnTo>
                <a:close/>
              </a:path>
              <a:path w="356869" h="171450">
                <a:moveTo>
                  <a:pt x="356361" y="73660"/>
                </a:moveTo>
                <a:lnTo>
                  <a:pt x="243840" y="73660"/>
                </a:lnTo>
                <a:lnTo>
                  <a:pt x="259079" y="74929"/>
                </a:lnTo>
                <a:lnTo>
                  <a:pt x="273050" y="74929"/>
                </a:lnTo>
                <a:lnTo>
                  <a:pt x="278129" y="76200"/>
                </a:lnTo>
                <a:lnTo>
                  <a:pt x="283209" y="76200"/>
                </a:lnTo>
                <a:lnTo>
                  <a:pt x="285750" y="77469"/>
                </a:lnTo>
                <a:lnTo>
                  <a:pt x="287019" y="77469"/>
                </a:lnTo>
                <a:lnTo>
                  <a:pt x="288290" y="78739"/>
                </a:lnTo>
                <a:lnTo>
                  <a:pt x="289559" y="78739"/>
                </a:lnTo>
                <a:lnTo>
                  <a:pt x="292100" y="81279"/>
                </a:lnTo>
                <a:lnTo>
                  <a:pt x="292100" y="82550"/>
                </a:lnTo>
                <a:lnTo>
                  <a:pt x="293369" y="83819"/>
                </a:lnTo>
                <a:lnTo>
                  <a:pt x="293369" y="85089"/>
                </a:lnTo>
                <a:lnTo>
                  <a:pt x="294640" y="86360"/>
                </a:lnTo>
                <a:lnTo>
                  <a:pt x="294640" y="90169"/>
                </a:lnTo>
                <a:lnTo>
                  <a:pt x="295909" y="93979"/>
                </a:lnTo>
                <a:lnTo>
                  <a:pt x="295909" y="97789"/>
                </a:lnTo>
                <a:lnTo>
                  <a:pt x="356870" y="97789"/>
                </a:lnTo>
                <a:lnTo>
                  <a:pt x="356743" y="77469"/>
                </a:lnTo>
                <a:lnTo>
                  <a:pt x="356361" y="73660"/>
                </a:lnTo>
                <a:close/>
              </a:path>
              <a:path w="356869" h="171450">
                <a:moveTo>
                  <a:pt x="273050" y="0"/>
                </a:moveTo>
                <a:lnTo>
                  <a:pt x="102869" y="0"/>
                </a:lnTo>
                <a:lnTo>
                  <a:pt x="83819" y="1269"/>
                </a:lnTo>
                <a:lnTo>
                  <a:pt x="290829" y="1269"/>
                </a:lnTo>
                <a:lnTo>
                  <a:pt x="273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2787650" y="2769870"/>
            <a:ext cx="374650" cy="19050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2796539" y="2950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2787650" y="29502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2857500" y="287591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3092450" y="2876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3082289" y="287273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10"/>
                </a:moveTo>
                <a:lnTo>
                  <a:pt x="0" y="0"/>
                </a:lnTo>
                <a:lnTo>
                  <a:pt x="19050" y="0"/>
                </a:lnTo>
                <a:lnTo>
                  <a:pt x="1905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3092450" y="28714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3082289" y="28676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1269"/>
                </a:lnTo>
                <a:lnTo>
                  <a:pt x="0" y="2539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3091180" y="28651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380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3082289" y="286257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79" y="0"/>
                </a:moveTo>
                <a:lnTo>
                  <a:pt x="8890" y="3810"/>
                </a:lnTo>
                <a:lnTo>
                  <a:pt x="0" y="6350"/>
                </a:lnTo>
                <a:lnTo>
                  <a:pt x="0" y="8890"/>
                </a:lnTo>
                <a:lnTo>
                  <a:pt x="8890" y="635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3081019" y="286638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6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3081019" y="28651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1269"/>
                </a:moveTo>
                <a:lnTo>
                  <a:pt x="0" y="0"/>
                </a:lnTo>
                <a:lnTo>
                  <a:pt x="19050" y="0"/>
                </a:lnTo>
                <a:lnTo>
                  <a:pt x="1905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3091180" y="28613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0" y="381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3081019" y="286003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8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7620"/>
                </a:lnTo>
                <a:lnTo>
                  <a:pt x="10160" y="508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3089910" y="28562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7620" y="0"/>
                </a:moveTo>
                <a:lnTo>
                  <a:pt x="0" y="7620"/>
                </a:lnTo>
                <a:lnTo>
                  <a:pt x="8890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3082289" y="285496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3969" y="0"/>
                </a:moveTo>
                <a:lnTo>
                  <a:pt x="7619" y="7619"/>
                </a:lnTo>
                <a:lnTo>
                  <a:pt x="0" y="13969"/>
                </a:lnTo>
                <a:lnTo>
                  <a:pt x="1269" y="15239"/>
                </a:lnTo>
                <a:lnTo>
                  <a:pt x="15240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3079750" y="28625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2540"/>
                </a:lnTo>
                <a:lnTo>
                  <a:pt x="1269" y="5080"/>
                </a:lnTo>
                <a:lnTo>
                  <a:pt x="254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3079750" y="28587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0159" y="380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3088639" y="28562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7619" y="0"/>
                </a:moveTo>
                <a:lnTo>
                  <a:pt x="0" y="5080"/>
                </a:lnTo>
                <a:lnTo>
                  <a:pt x="8890" y="2540"/>
                </a:lnTo>
                <a:lnTo>
                  <a:pt x="889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3079750" y="285496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6509" y="0"/>
                </a:moveTo>
                <a:lnTo>
                  <a:pt x="8890" y="5079"/>
                </a:lnTo>
                <a:lnTo>
                  <a:pt x="0" y="10160"/>
                </a:lnTo>
                <a:lnTo>
                  <a:pt x="1269" y="11429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3079750" y="28536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5240" y="0"/>
                </a:moveTo>
                <a:lnTo>
                  <a:pt x="7619" y="5080"/>
                </a:lnTo>
                <a:lnTo>
                  <a:pt x="0" y="11430"/>
                </a:lnTo>
                <a:lnTo>
                  <a:pt x="8890" y="6350"/>
                </a:lnTo>
                <a:lnTo>
                  <a:pt x="16509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3087369" y="2852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3079750" y="28511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7619" y="762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close/>
              </a:path>
              <a:path w="13969" h="15239">
                <a:moveTo>
                  <a:pt x="13969" y="0"/>
                </a:moveTo>
                <a:lnTo>
                  <a:pt x="7619" y="762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3087369" y="28498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8890"/>
                </a:lnTo>
                <a:lnTo>
                  <a:pt x="635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3079750" y="28498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0" y="0"/>
                </a:moveTo>
                <a:lnTo>
                  <a:pt x="11430" y="0"/>
                </a:ln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7619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3078480" y="28575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3078480" y="28498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40"/>
                </a:lnTo>
                <a:lnTo>
                  <a:pt x="13969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3084830" y="284733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0160"/>
                </a:lnTo>
                <a:lnTo>
                  <a:pt x="6350" y="2539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3081019" y="284733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40" y="8889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3079750" y="285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8890"/>
                </a:lnTo>
                <a:lnTo>
                  <a:pt x="1269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3078480" y="284733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5079" y="8889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89"/>
                </a:lnTo>
                <a:close/>
              </a:path>
              <a:path w="10159" h="17780">
                <a:moveTo>
                  <a:pt x="10159" y="0"/>
                </a:moveTo>
                <a:lnTo>
                  <a:pt x="8889" y="0"/>
                </a:lnTo>
                <a:lnTo>
                  <a:pt x="507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3083560" y="284733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3079750" y="28460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2540" y="10159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5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3078480" y="285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8890"/>
                </a:lnTo>
                <a:lnTo>
                  <a:pt x="1269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3075939" y="284607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7619" y="0"/>
                </a:moveTo>
                <a:lnTo>
                  <a:pt x="0" y="17779"/>
                </a:lnTo>
                <a:lnTo>
                  <a:pt x="2540" y="19050"/>
                </a:lnTo>
                <a:lnTo>
                  <a:pt x="6350" y="10159"/>
                </a:lnTo>
                <a:lnTo>
                  <a:pt x="889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3079750" y="28460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3075939" y="2846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79"/>
                </a:lnTo>
                <a:lnTo>
                  <a:pt x="2540" y="19050"/>
                </a:lnTo>
                <a:lnTo>
                  <a:pt x="380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3078480" y="28460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3073400" y="284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5080" y="10160"/>
                </a:lnTo>
                <a:lnTo>
                  <a:pt x="508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3072130" y="28549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8889"/>
                </a:lnTo>
                <a:lnTo>
                  <a:pt x="12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3067050" y="28448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79"/>
                </a:lnTo>
                <a:lnTo>
                  <a:pt x="5080" y="19050"/>
                </a:lnTo>
                <a:lnTo>
                  <a:pt x="7619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3069589" y="28448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3061969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7620" y="1016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3063239" y="28435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3055619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19050"/>
                </a:moveTo>
                <a:lnTo>
                  <a:pt x="0" y="19050"/>
                </a:lnTo>
                <a:lnTo>
                  <a:pt x="0" y="0"/>
                </a:lnTo>
                <a:lnTo>
                  <a:pt x="7620" y="0"/>
                </a:lnTo>
                <a:lnTo>
                  <a:pt x="762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3055619" y="285368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3040380" y="28435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6509" y="0"/>
                </a:moveTo>
                <a:lnTo>
                  <a:pt x="0" y="0"/>
                </a:lnTo>
                <a:lnTo>
                  <a:pt x="0" y="19050"/>
                </a:lnTo>
                <a:lnTo>
                  <a:pt x="15239" y="19050"/>
                </a:lnTo>
                <a:lnTo>
                  <a:pt x="15239" y="1016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304038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2901950" y="28530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2890519" y="284352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11430" y="19050"/>
                </a:moveTo>
                <a:lnTo>
                  <a:pt x="0" y="19050"/>
                </a:lnTo>
                <a:lnTo>
                  <a:pt x="0" y="0"/>
                </a:lnTo>
                <a:lnTo>
                  <a:pt x="11430" y="0"/>
                </a:lnTo>
                <a:lnTo>
                  <a:pt x="1143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2890519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2881630" y="284352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269" y="19050"/>
                </a:lnTo>
                <a:lnTo>
                  <a:pt x="8889" y="190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2881630" y="28435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287528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1270"/>
                </a:lnTo>
                <a:lnTo>
                  <a:pt x="0" y="19050"/>
                </a:lnTo>
                <a:lnTo>
                  <a:pt x="7619" y="1905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2875280" y="285368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8889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2872739" y="28448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2870200" y="28448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2868930" y="284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3809" y="19050"/>
                </a:lnTo>
                <a:lnTo>
                  <a:pt x="5079" y="17779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2870200" y="2853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254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2870200" y="28448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2866389" y="28448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0"/>
                </a:lnTo>
                <a:lnTo>
                  <a:pt x="380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2865119" y="284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1270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20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2861310" y="28460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2540" y="0"/>
                </a:lnTo>
                <a:lnTo>
                  <a:pt x="0" y="1269"/>
                </a:lnTo>
                <a:lnTo>
                  <a:pt x="762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2861310" y="28473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20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2867660" y="285496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0"/>
                </a:moveTo>
                <a:lnTo>
                  <a:pt x="0" y="10160"/>
                </a:lnTo>
                <a:lnTo>
                  <a:pt x="5080" y="1016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2867660" y="284607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2865119" y="2846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2863850" y="28460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69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2860039" y="284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2858769" y="284861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2858769" y="2848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2865119" y="2856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0"/>
                </a:moveTo>
                <a:lnTo>
                  <a:pt x="3810" y="8890"/>
                </a:lnTo>
                <a:lnTo>
                  <a:pt x="5080" y="762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2861310" y="284733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3809" y="8889"/>
                </a:moveTo>
                <a:lnTo>
                  <a:pt x="6350" y="17780"/>
                </a:lnTo>
                <a:lnTo>
                  <a:pt x="7620" y="17780"/>
                </a:lnTo>
                <a:lnTo>
                  <a:pt x="3809" y="8889"/>
                </a:lnTo>
                <a:close/>
              </a:path>
              <a:path w="7619" h="17780">
                <a:moveTo>
                  <a:pt x="1270" y="0"/>
                </a:moveTo>
                <a:lnTo>
                  <a:pt x="0" y="0"/>
                </a:lnTo>
                <a:lnTo>
                  <a:pt x="380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2857500" y="28473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2540" y="0"/>
                </a:lnTo>
                <a:lnTo>
                  <a:pt x="0" y="2539"/>
                </a:lnTo>
                <a:lnTo>
                  <a:pt x="761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2857500" y="2849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13969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2857500" y="2849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2863850" y="28575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3809" y="762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2858769" y="284861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1270" y="0"/>
                </a:moveTo>
                <a:lnTo>
                  <a:pt x="0" y="0"/>
                </a:lnTo>
                <a:lnTo>
                  <a:pt x="7620" y="17779"/>
                </a:lnTo>
                <a:lnTo>
                  <a:pt x="8890" y="1651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2856230" y="2848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2854960" y="2851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27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2853689" y="2852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2852419" y="28536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270" y="0"/>
                </a:moveTo>
                <a:lnTo>
                  <a:pt x="0" y="1270"/>
                </a:lnTo>
                <a:lnTo>
                  <a:pt x="889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2851150" y="285496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1269" y="0"/>
                </a:moveTo>
                <a:lnTo>
                  <a:pt x="0" y="1269"/>
                </a:lnTo>
                <a:lnTo>
                  <a:pt x="8890" y="5079"/>
                </a:lnTo>
                <a:lnTo>
                  <a:pt x="17780" y="10160"/>
                </a:lnTo>
                <a:lnTo>
                  <a:pt x="17780" y="8889"/>
                </a:lnTo>
                <a:lnTo>
                  <a:pt x="1015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2860039" y="28600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5079" y="8889"/>
                </a:lnTo>
                <a:lnTo>
                  <a:pt x="7619" y="762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2854960" y="285242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90" y="16509"/>
                </a:lnTo>
                <a:lnTo>
                  <a:pt x="10159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2851150" y="28524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09" y="0"/>
                </a:moveTo>
                <a:lnTo>
                  <a:pt x="1269" y="1269"/>
                </a:lnTo>
                <a:lnTo>
                  <a:pt x="0" y="3809"/>
                </a:lnTo>
                <a:lnTo>
                  <a:pt x="889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2851150" y="2856229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0" y="0"/>
                </a:moveTo>
                <a:lnTo>
                  <a:pt x="0" y="1270"/>
                </a:lnTo>
                <a:lnTo>
                  <a:pt x="7619" y="5080"/>
                </a:lnTo>
                <a:lnTo>
                  <a:pt x="16509" y="10160"/>
                </a:lnTo>
                <a:lnTo>
                  <a:pt x="16509" y="889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2849880" y="28575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1269" y="0"/>
                </a:moveTo>
                <a:lnTo>
                  <a:pt x="0" y="2539"/>
                </a:lnTo>
                <a:lnTo>
                  <a:pt x="0" y="3810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2849880" y="28613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2858769" y="28625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2849880" y="28600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7779" y="6350"/>
                </a:lnTo>
                <a:lnTo>
                  <a:pt x="19050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2858769" y="2863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2848610" y="286003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2539"/>
                </a:lnTo>
                <a:lnTo>
                  <a:pt x="10159" y="6350"/>
                </a:lnTo>
                <a:lnTo>
                  <a:pt x="19050" y="8889"/>
                </a:lnTo>
                <a:lnTo>
                  <a:pt x="190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2848610" y="28625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2540"/>
                </a:lnTo>
                <a:lnTo>
                  <a:pt x="1015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2848610" y="286512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9050" y="380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2848610" y="28663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17780" y="5080"/>
                </a:lnTo>
                <a:lnTo>
                  <a:pt x="19050" y="2539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2848610" y="28689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2848610" y="2870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9050" y="6350"/>
                </a:lnTo>
                <a:lnTo>
                  <a:pt x="0" y="63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2848610" y="2876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2796539" y="271398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2796539" y="2627629"/>
            <a:ext cx="71120" cy="36830"/>
          </a:xfrm>
          <a:custGeom>
            <a:avLst/>
            <a:gdLst/>
            <a:ahLst/>
            <a:cxnLst/>
            <a:rect l="l" t="t" r="r" b="b"/>
            <a:pathLst>
              <a:path w="71119" h="36830">
                <a:moveTo>
                  <a:pt x="0" y="36829"/>
                </a:moveTo>
                <a:lnTo>
                  <a:pt x="71119" y="36829"/>
                </a:lnTo>
                <a:lnTo>
                  <a:pt x="7111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2934969" y="2631439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80" h="33019">
                <a:moveTo>
                  <a:pt x="0" y="33019"/>
                </a:moveTo>
                <a:lnTo>
                  <a:pt x="68580" y="33019"/>
                </a:lnTo>
                <a:lnTo>
                  <a:pt x="6858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3082289" y="2622550"/>
            <a:ext cx="71120" cy="54610"/>
          </a:xfrm>
          <a:custGeom>
            <a:avLst/>
            <a:gdLst/>
            <a:ahLst/>
            <a:cxnLst/>
            <a:rect l="l" t="t" r="r" b="b"/>
            <a:pathLst>
              <a:path w="71119" h="54610">
                <a:moveTo>
                  <a:pt x="71120" y="0"/>
                </a:moveTo>
                <a:lnTo>
                  <a:pt x="0" y="0"/>
                </a:lnTo>
                <a:lnTo>
                  <a:pt x="0" y="54610"/>
                </a:lnTo>
                <a:lnTo>
                  <a:pt x="71120" y="54610"/>
                </a:lnTo>
                <a:lnTo>
                  <a:pt x="711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2796539" y="2622550"/>
            <a:ext cx="356870" cy="128270"/>
          </a:xfrm>
          <a:custGeom>
            <a:avLst/>
            <a:gdLst/>
            <a:ahLst/>
            <a:cxnLst/>
            <a:rect l="l" t="t" r="r" b="b"/>
            <a:pathLst>
              <a:path w="356869" h="128269">
                <a:moveTo>
                  <a:pt x="0" y="128270"/>
                </a:moveTo>
                <a:lnTo>
                  <a:pt x="0" y="5079"/>
                </a:lnTo>
                <a:lnTo>
                  <a:pt x="71119" y="5079"/>
                </a:lnTo>
                <a:lnTo>
                  <a:pt x="71119" y="54610"/>
                </a:lnTo>
                <a:lnTo>
                  <a:pt x="138429" y="54610"/>
                </a:lnTo>
                <a:lnTo>
                  <a:pt x="138429" y="8889"/>
                </a:lnTo>
                <a:lnTo>
                  <a:pt x="207009" y="8889"/>
                </a:lnTo>
                <a:lnTo>
                  <a:pt x="207009" y="54610"/>
                </a:lnTo>
                <a:lnTo>
                  <a:pt x="285750" y="54610"/>
                </a:lnTo>
                <a:lnTo>
                  <a:pt x="285750" y="0"/>
                </a:lnTo>
                <a:lnTo>
                  <a:pt x="356870" y="0"/>
                </a:lnTo>
                <a:lnTo>
                  <a:pt x="35687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2796539" y="256412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5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2796539" y="2476500"/>
            <a:ext cx="71120" cy="38100"/>
          </a:xfrm>
          <a:custGeom>
            <a:avLst/>
            <a:gdLst/>
            <a:ahLst/>
            <a:cxnLst/>
            <a:rect l="l" t="t" r="r" b="b"/>
            <a:pathLst>
              <a:path w="71119" h="38100">
                <a:moveTo>
                  <a:pt x="0" y="38100"/>
                </a:moveTo>
                <a:lnTo>
                  <a:pt x="71119" y="38100"/>
                </a:lnTo>
                <a:lnTo>
                  <a:pt x="7111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2934969" y="2481579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80" h="33019">
                <a:moveTo>
                  <a:pt x="0" y="33020"/>
                </a:moveTo>
                <a:lnTo>
                  <a:pt x="68580" y="33020"/>
                </a:lnTo>
                <a:lnTo>
                  <a:pt x="6858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2796539" y="2476500"/>
            <a:ext cx="356870" cy="124460"/>
          </a:xfrm>
          <a:custGeom>
            <a:avLst/>
            <a:gdLst/>
            <a:ahLst/>
            <a:cxnLst/>
            <a:rect l="l" t="t" r="r" b="b"/>
            <a:pathLst>
              <a:path w="356869" h="124460">
                <a:moveTo>
                  <a:pt x="0" y="124460"/>
                </a:moveTo>
                <a:lnTo>
                  <a:pt x="0" y="0"/>
                </a:lnTo>
                <a:lnTo>
                  <a:pt x="71119" y="0"/>
                </a:lnTo>
                <a:lnTo>
                  <a:pt x="71119" y="50800"/>
                </a:lnTo>
                <a:lnTo>
                  <a:pt x="138429" y="50800"/>
                </a:lnTo>
                <a:lnTo>
                  <a:pt x="138429" y="5079"/>
                </a:lnTo>
                <a:lnTo>
                  <a:pt x="207009" y="5079"/>
                </a:lnTo>
                <a:lnTo>
                  <a:pt x="207009" y="50800"/>
                </a:lnTo>
                <a:lnTo>
                  <a:pt x="356870" y="50800"/>
                </a:lnTo>
                <a:lnTo>
                  <a:pt x="356870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2796539" y="242062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2796539" y="2334260"/>
            <a:ext cx="71120" cy="36830"/>
          </a:xfrm>
          <a:custGeom>
            <a:avLst/>
            <a:gdLst/>
            <a:ahLst/>
            <a:cxnLst/>
            <a:rect l="l" t="t" r="r" b="b"/>
            <a:pathLst>
              <a:path w="71119" h="36830">
                <a:moveTo>
                  <a:pt x="0" y="36830"/>
                </a:moveTo>
                <a:lnTo>
                  <a:pt x="71119" y="36830"/>
                </a:lnTo>
                <a:lnTo>
                  <a:pt x="7111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2934969" y="2338070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80" h="33019">
                <a:moveTo>
                  <a:pt x="0" y="33019"/>
                </a:moveTo>
                <a:lnTo>
                  <a:pt x="68580" y="33019"/>
                </a:lnTo>
                <a:lnTo>
                  <a:pt x="6858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3082289" y="2329179"/>
            <a:ext cx="71120" cy="54610"/>
          </a:xfrm>
          <a:custGeom>
            <a:avLst/>
            <a:gdLst/>
            <a:ahLst/>
            <a:cxnLst/>
            <a:rect l="l" t="t" r="r" b="b"/>
            <a:pathLst>
              <a:path w="71119" h="54610">
                <a:moveTo>
                  <a:pt x="71120" y="0"/>
                </a:moveTo>
                <a:lnTo>
                  <a:pt x="0" y="0"/>
                </a:lnTo>
                <a:lnTo>
                  <a:pt x="0" y="54610"/>
                </a:lnTo>
                <a:lnTo>
                  <a:pt x="71120" y="54610"/>
                </a:lnTo>
                <a:lnTo>
                  <a:pt x="711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2796539" y="2329179"/>
            <a:ext cx="356870" cy="128270"/>
          </a:xfrm>
          <a:custGeom>
            <a:avLst/>
            <a:gdLst/>
            <a:ahLst/>
            <a:cxnLst/>
            <a:rect l="l" t="t" r="r" b="b"/>
            <a:pathLst>
              <a:path w="356869" h="128269">
                <a:moveTo>
                  <a:pt x="0" y="128270"/>
                </a:moveTo>
                <a:lnTo>
                  <a:pt x="0" y="5080"/>
                </a:lnTo>
                <a:lnTo>
                  <a:pt x="71119" y="5080"/>
                </a:lnTo>
                <a:lnTo>
                  <a:pt x="71119" y="54610"/>
                </a:lnTo>
                <a:lnTo>
                  <a:pt x="138429" y="54610"/>
                </a:lnTo>
                <a:lnTo>
                  <a:pt x="138429" y="8890"/>
                </a:lnTo>
                <a:lnTo>
                  <a:pt x="207009" y="8890"/>
                </a:lnTo>
                <a:lnTo>
                  <a:pt x="207009" y="54610"/>
                </a:lnTo>
                <a:lnTo>
                  <a:pt x="285750" y="54610"/>
                </a:lnTo>
                <a:lnTo>
                  <a:pt x="285750" y="0"/>
                </a:lnTo>
                <a:lnTo>
                  <a:pt x="356870" y="0"/>
                </a:lnTo>
                <a:lnTo>
                  <a:pt x="35687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2788919" y="213487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39" h="175260">
                <a:moveTo>
                  <a:pt x="162560" y="0"/>
                </a:moveTo>
                <a:lnTo>
                  <a:pt x="129540" y="0"/>
                </a:lnTo>
                <a:lnTo>
                  <a:pt x="105410" y="1269"/>
                </a:lnTo>
                <a:lnTo>
                  <a:pt x="95250" y="1269"/>
                </a:lnTo>
                <a:lnTo>
                  <a:pt x="86360" y="2539"/>
                </a:lnTo>
                <a:lnTo>
                  <a:pt x="76200" y="2539"/>
                </a:lnTo>
                <a:lnTo>
                  <a:pt x="68580" y="3809"/>
                </a:lnTo>
                <a:lnTo>
                  <a:pt x="62230" y="5079"/>
                </a:lnTo>
                <a:lnTo>
                  <a:pt x="54610" y="7619"/>
                </a:lnTo>
                <a:lnTo>
                  <a:pt x="52070" y="7619"/>
                </a:lnTo>
                <a:lnTo>
                  <a:pt x="44450" y="11429"/>
                </a:lnTo>
                <a:lnTo>
                  <a:pt x="38100" y="13969"/>
                </a:lnTo>
                <a:lnTo>
                  <a:pt x="27940" y="21589"/>
                </a:lnTo>
                <a:lnTo>
                  <a:pt x="3810" y="59689"/>
                </a:lnTo>
                <a:lnTo>
                  <a:pt x="0" y="81279"/>
                </a:lnTo>
                <a:lnTo>
                  <a:pt x="0" y="101600"/>
                </a:lnTo>
                <a:lnTo>
                  <a:pt x="3810" y="116839"/>
                </a:lnTo>
                <a:lnTo>
                  <a:pt x="6350" y="121919"/>
                </a:lnTo>
                <a:lnTo>
                  <a:pt x="7620" y="127000"/>
                </a:lnTo>
                <a:lnTo>
                  <a:pt x="10160" y="132079"/>
                </a:lnTo>
                <a:lnTo>
                  <a:pt x="12700" y="135889"/>
                </a:lnTo>
                <a:lnTo>
                  <a:pt x="16510" y="140969"/>
                </a:lnTo>
                <a:lnTo>
                  <a:pt x="19050" y="144779"/>
                </a:lnTo>
                <a:lnTo>
                  <a:pt x="22860" y="148589"/>
                </a:lnTo>
                <a:lnTo>
                  <a:pt x="25400" y="152400"/>
                </a:lnTo>
                <a:lnTo>
                  <a:pt x="30480" y="154939"/>
                </a:lnTo>
                <a:lnTo>
                  <a:pt x="34290" y="157479"/>
                </a:lnTo>
                <a:lnTo>
                  <a:pt x="38100" y="161289"/>
                </a:lnTo>
                <a:lnTo>
                  <a:pt x="48260" y="166369"/>
                </a:lnTo>
                <a:lnTo>
                  <a:pt x="52070" y="167639"/>
                </a:lnTo>
                <a:lnTo>
                  <a:pt x="57150" y="168909"/>
                </a:lnTo>
                <a:lnTo>
                  <a:pt x="60960" y="170179"/>
                </a:lnTo>
                <a:lnTo>
                  <a:pt x="71120" y="172719"/>
                </a:lnTo>
                <a:lnTo>
                  <a:pt x="74930" y="173989"/>
                </a:lnTo>
                <a:lnTo>
                  <a:pt x="86360" y="173989"/>
                </a:lnTo>
                <a:lnTo>
                  <a:pt x="99060" y="175259"/>
                </a:lnTo>
                <a:lnTo>
                  <a:pt x="261620" y="175259"/>
                </a:lnTo>
                <a:lnTo>
                  <a:pt x="283210" y="173989"/>
                </a:lnTo>
                <a:lnTo>
                  <a:pt x="293370" y="172719"/>
                </a:lnTo>
                <a:lnTo>
                  <a:pt x="316230" y="168909"/>
                </a:lnTo>
                <a:lnTo>
                  <a:pt x="322580" y="166369"/>
                </a:lnTo>
                <a:lnTo>
                  <a:pt x="325120" y="166369"/>
                </a:lnTo>
                <a:lnTo>
                  <a:pt x="327660" y="163829"/>
                </a:lnTo>
                <a:lnTo>
                  <a:pt x="331470" y="162559"/>
                </a:lnTo>
                <a:lnTo>
                  <a:pt x="339090" y="158750"/>
                </a:lnTo>
                <a:lnTo>
                  <a:pt x="344170" y="154939"/>
                </a:lnTo>
                <a:lnTo>
                  <a:pt x="347980" y="149859"/>
                </a:lnTo>
                <a:lnTo>
                  <a:pt x="353060" y="146050"/>
                </a:lnTo>
                <a:lnTo>
                  <a:pt x="360680" y="135889"/>
                </a:lnTo>
                <a:lnTo>
                  <a:pt x="368300" y="116839"/>
                </a:lnTo>
                <a:lnTo>
                  <a:pt x="369569" y="109219"/>
                </a:lnTo>
                <a:lnTo>
                  <a:pt x="370840" y="102869"/>
                </a:lnTo>
                <a:lnTo>
                  <a:pt x="370840" y="101600"/>
                </a:lnTo>
                <a:lnTo>
                  <a:pt x="91440" y="101600"/>
                </a:lnTo>
                <a:lnTo>
                  <a:pt x="81280" y="100329"/>
                </a:lnTo>
                <a:lnTo>
                  <a:pt x="73660" y="100329"/>
                </a:lnTo>
                <a:lnTo>
                  <a:pt x="71120" y="99059"/>
                </a:lnTo>
                <a:lnTo>
                  <a:pt x="67310" y="99059"/>
                </a:lnTo>
                <a:lnTo>
                  <a:pt x="67310" y="97789"/>
                </a:lnTo>
                <a:lnTo>
                  <a:pt x="64770" y="97789"/>
                </a:lnTo>
                <a:lnTo>
                  <a:pt x="64770" y="96519"/>
                </a:lnTo>
                <a:lnTo>
                  <a:pt x="63500" y="96519"/>
                </a:lnTo>
                <a:lnTo>
                  <a:pt x="63500" y="95250"/>
                </a:lnTo>
                <a:lnTo>
                  <a:pt x="62230" y="95250"/>
                </a:lnTo>
                <a:lnTo>
                  <a:pt x="62230" y="93979"/>
                </a:lnTo>
                <a:lnTo>
                  <a:pt x="60960" y="92709"/>
                </a:lnTo>
                <a:lnTo>
                  <a:pt x="60960" y="90169"/>
                </a:lnTo>
                <a:lnTo>
                  <a:pt x="59690" y="90169"/>
                </a:lnTo>
                <a:lnTo>
                  <a:pt x="59690" y="85089"/>
                </a:lnTo>
                <a:lnTo>
                  <a:pt x="60960" y="85089"/>
                </a:lnTo>
                <a:lnTo>
                  <a:pt x="60960" y="82550"/>
                </a:lnTo>
                <a:lnTo>
                  <a:pt x="62230" y="81279"/>
                </a:lnTo>
                <a:lnTo>
                  <a:pt x="62230" y="80009"/>
                </a:lnTo>
                <a:lnTo>
                  <a:pt x="63500" y="80009"/>
                </a:lnTo>
                <a:lnTo>
                  <a:pt x="63500" y="78739"/>
                </a:lnTo>
                <a:lnTo>
                  <a:pt x="64770" y="77469"/>
                </a:lnTo>
                <a:lnTo>
                  <a:pt x="67310" y="77469"/>
                </a:lnTo>
                <a:lnTo>
                  <a:pt x="68580" y="76200"/>
                </a:lnTo>
                <a:lnTo>
                  <a:pt x="72390" y="76200"/>
                </a:lnTo>
                <a:lnTo>
                  <a:pt x="74930" y="74929"/>
                </a:lnTo>
                <a:lnTo>
                  <a:pt x="162560" y="74929"/>
                </a:lnTo>
                <a:lnTo>
                  <a:pt x="162560" y="0"/>
                </a:lnTo>
                <a:close/>
              </a:path>
              <a:path w="370839" h="175260">
                <a:moveTo>
                  <a:pt x="234950" y="0"/>
                </a:moveTo>
                <a:lnTo>
                  <a:pt x="220980" y="0"/>
                </a:lnTo>
                <a:lnTo>
                  <a:pt x="220980" y="74929"/>
                </a:lnTo>
                <a:lnTo>
                  <a:pt x="294640" y="74929"/>
                </a:lnTo>
                <a:lnTo>
                  <a:pt x="298450" y="76200"/>
                </a:lnTo>
                <a:lnTo>
                  <a:pt x="302260" y="76200"/>
                </a:lnTo>
                <a:lnTo>
                  <a:pt x="303530" y="77469"/>
                </a:lnTo>
                <a:lnTo>
                  <a:pt x="306070" y="77469"/>
                </a:lnTo>
                <a:lnTo>
                  <a:pt x="306070" y="78739"/>
                </a:lnTo>
                <a:lnTo>
                  <a:pt x="307340" y="78739"/>
                </a:lnTo>
                <a:lnTo>
                  <a:pt x="307340" y="80009"/>
                </a:lnTo>
                <a:lnTo>
                  <a:pt x="308610" y="80009"/>
                </a:lnTo>
                <a:lnTo>
                  <a:pt x="308610" y="81279"/>
                </a:lnTo>
                <a:lnTo>
                  <a:pt x="309880" y="81279"/>
                </a:lnTo>
                <a:lnTo>
                  <a:pt x="309880" y="85089"/>
                </a:lnTo>
                <a:lnTo>
                  <a:pt x="311150" y="86359"/>
                </a:lnTo>
                <a:lnTo>
                  <a:pt x="311150" y="90169"/>
                </a:lnTo>
                <a:lnTo>
                  <a:pt x="309880" y="91439"/>
                </a:lnTo>
                <a:lnTo>
                  <a:pt x="309880" y="93979"/>
                </a:lnTo>
                <a:lnTo>
                  <a:pt x="308610" y="95250"/>
                </a:lnTo>
                <a:lnTo>
                  <a:pt x="308610" y="96519"/>
                </a:lnTo>
                <a:lnTo>
                  <a:pt x="307340" y="96519"/>
                </a:lnTo>
                <a:lnTo>
                  <a:pt x="306070" y="97789"/>
                </a:lnTo>
                <a:lnTo>
                  <a:pt x="304800" y="97789"/>
                </a:lnTo>
                <a:lnTo>
                  <a:pt x="304800" y="99059"/>
                </a:lnTo>
                <a:lnTo>
                  <a:pt x="300990" y="99059"/>
                </a:lnTo>
                <a:lnTo>
                  <a:pt x="298450" y="100329"/>
                </a:lnTo>
                <a:lnTo>
                  <a:pt x="290830" y="100329"/>
                </a:lnTo>
                <a:lnTo>
                  <a:pt x="280670" y="101600"/>
                </a:lnTo>
                <a:lnTo>
                  <a:pt x="370840" y="101600"/>
                </a:lnTo>
                <a:lnTo>
                  <a:pt x="370840" y="72389"/>
                </a:lnTo>
                <a:lnTo>
                  <a:pt x="369569" y="64769"/>
                </a:lnTo>
                <a:lnTo>
                  <a:pt x="364490" y="52069"/>
                </a:lnTo>
                <a:lnTo>
                  <a:pt x="360680" y="45719"/>
                </a:lnTo>
                <a:lnTo>
                  <a:pt x="358140" y="39369"/>
                </a:lnTo>
                <a:lnTo>
                  <a:pt x="354330" y="34289"/>
                </a:lnTo>
                <a:lnTo>
                  <a:pt x="349250" y="29209"/>
                </a:lnTo>
                <a:lnTo>
                  <a:pt x="345440" y="24129"/>
                </a:lnTo>
                <a:lnTo>
                  <a:pt x="335280" y="16509"/>
                </a:lnTo>
                <a:lnTo>
                  <a:pt x="330200" y="13969"/>
                </a:lnTo>
                <a:lnTo>
                  <a:pt x="323850" y="10159"/>
                </a:lnTo>
                <a:lnTo>
                  <a:pt x="318770" y="8889"/>
                </a:lnTo>
                <a:lnTo>
                  <a:pt x="313690" y="6350"/>
                </a:lnTo>
                <a:lnTo>
                  <a:pt x="307340" y="5079"/>
                </a:lnTo>
                <a:lnTo>
                  <a:pt x="292100" y="2539"/>
                </a:lnTo>
                <a:lnTo>
                  <a:pt x="281940" y="1269"/>
                </a:lnTo>
                <a:lnTo>
                  <a:pt x="260350" y="1269"/>
                </a:lnTo>
                <a:lnTo>
                  <a:pt x="2349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2788919" y="213487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39" h="175260">
                <a:moveTo>
                  <a:pt x="162560" y="0"/>
                </a:moveTo>
                <a:lnTo>
                  <a:pt x="162560" y="74929"/>
                </a:lnTo>
                <a:lnTo>
                  <a:pt x="100330" y="74929"/>
                </a:lnTo>
                <a:lnTo>
                  <a:pt x="88900" y="74929"/>
                </a:lnTo>
                <a:lnTo>
                  <a:pt x="78740" y="74929"/>
                </a:lnTo>
                <a:lnTo>
                  <a:pt x="74930" y="74929"/>
                </a:lnTo>
                <a:lnTo>
                  <a:pt x="72390" y="76200"/>
                </a:lnTo>
                <a:lnTo>
                  <a:pt x="68580" y="76200"/>
                </a:lnTo>
                <a:lnTo>
                  <a:pt x="67310" y="77469"/>
                </a:lnTo>
                <a:lnTo>
                  <a:pt x="66040" y="77469"/>
                </a:lnTo>
                <a:lnTo>
                  <a:pt x="64770" y="77469"/>
                </a:lnTo>
                <a:lnTo>
                  <a:pt x="63500" y="78739"/>
                </a:lnTo>
                <a:lnTo>
                  <a:pt x="63500" y="80009"/>
                </a:lnTo>
                <a:lnTo>
                  <a:pt x="62230" y="80009"/>
                </a:lnTo>
                <a:lnTo>
                  <a:pt x="62230" y="81279"/>
                </a:lnTo>
                <a:lnTo>
                  <a:pt x="60960" y="82550"/>
                </a:lnTo>
                <a:lnTo>
                  <a:pt x="60960" y="83819"/>
                </a:lnTo>
                <a:lnTo>
                  <a:pt x="60960" y="85089"/>
                </a:lnTo>
                <a:lnTo>
                  <a:pt x="59690" y="85089"/>
                </a:lnTo>
                <a:lnTo>
                  <a:pt x="59690" y="87629"/>
                </a:lnTo>
                <a:lnTo>
                  <a:pt x="59690" y="90169"/>
                </a:lnTo>
                <a:lnTo>
                  <a:pt x="60960" y="90169"/>
                </a:lnTo>
                <a:lnTo>
                  <a:pt x="60960" y="91439"/>
                </a:lnTo>
                <a:lnTo>
                  <a:pt x="60960" y="92709"/>
                </a:lnTo>
                <a:lnTo>
                  <a:pt x="62230" y="93979"/>
                </a:lnTo>
                <a:lnTo>
                  <a:pt x="62230" y="95250"/>
                </a:lnTo>
                <a:lnTo>
                  <a:pt x="63500" y="95250"/>
                </a:lnTo>
                <a:lnTo>
                  <a:pt x="63500" y="96519"/>
                </a:lnTo>
                <a:lnTo>
                  <a:pt x="64770" y="96519"/>
                </a:lnTo>
                <a:lnTo>
                  <a:pt x="64770" y="97789"/>
                </a:lnTo>
                <a:lnTo>
                  <a:pt x="66040" y="97789"/>
                </a:lnTo>
                <a:lnTo>
                  <a:pt x="67310" y="97789"/>
                </a:lnTo>
                <a:lnTo>
                  <a:pt x="67310" y="99059"/>
                </a:lnTo>
                <a:lnTo>
                  <a:pt x="68580" y="99059"/>
                </a:lnTo>
                <a:lnTo>
                  <a:pt x="71120" y="99059"/>
                </a:lnTo>
                <a:lnTo>
                  <a:pt x="73660" y="100329"/>
                </a:lnTo>
                <a:lnTo>
                  <a:pt x="77470" y="100329"/>
                </a:lnTo>
                <a:lnTo>
                  <a:pt x="81280" y="100329"/>
                </a:lnTo>
                <a:lnTo>
                  <a:pt x="91440" y="101600"/>
                </a:lnTo>
                <a:lnTo>
                  <a:pt x="104140" y="101600"/>
                </a:lnTo>
                <a:lnTo>
                  <a:pt x="269240" y="101600"/>
                </a:lnTo>
                <a:lnTo>
                  <a:pt x="280670" y="101600"/>
                </a:lnTo>
                <a:lnTo>
                  <a:pt x="290830" y="100329"/>
                </a:lnTo>
                <a:lnTo>
                  <a:pt x="294640" y="100329"/>
                </a:lnTo>
                <a:lnTo>
                  <a:pt x="298450" y="100329"/>
                </a:lnTo>
                <a:lnTo>
                  <a:pt x="300990" y="99059"/>
                </a:lnTo>
                <a:lnTo>
                  <a:pt x="302260" y="99059"/>
                </a:lnTo>
                <a:lnTo>
                  <a:pt x="303530" y="99059"/>
                </a:lnTo>
                <a:lnTo>
                  <a:pt x="304800" y="99059"/>
                </a:lnTo>
                <a:lnTo>
                  <a:pt x="304800" y="97789"/>
                </a:lnTo>
                <a:lnTo>
                  <a:pt x="306070" y="97789"/>
                </a:lnTo>
                <a:lnTo>
                  <a:pt x="307340" y="96519"/>
                </a:lnTo>
                <a:lnTo>
                  <a:pt x="308610" y="96519"/>
                </a:lnTo>
                <a:lnTo>
                  <a:pt x="308610" y="95250"/>
                </a:lnTo>
                <a:lnTo>
                  <a:pt x="309880" y="93979"/>
                </a:lnTo>
                <a:lnTo>
                  <a:pt x="309880" y="92709"/>
                </a:lnTo>
                <a:lnTo>
                  <a:pt x="309880" y="91439"/>
                </a:lnTo>
                <a:lnTo>
                  <a:pt x="311150" y="90169"/>
                </a:lnTo>
                <a:lnTo>
                  <a:pt x="311150" y="87629"/>
                </a:lnTo>
                <a:lnTo>
                  <a:pt x="311150" y="86359"/>
                </a:lnTo>
                <a:lnTo>
                  <a:pt x="309880" y="85089"/>
                </a:lnTo>
                <a:lnTo>
                  <a:pt x="309880" y="83819"/>
                </a:lnTo>
                <a:lnTo>
                  <a:pt x="309880" y="82550"/>
                </a:lnTo>
                <a:lnTo>
                  <a:pt x="309880" y="81279"/>
                </a:lnTo>
                <a:lnTo>
                  <a:pt x="308610" y="81279"/>
                </a:lnTo>
                <a:lnTo>
                  <a:pt x="308610" y="80009"/>
                </a:lnTo>
                <a:lnTo>
                  <a:pt x="307340" y="80009"/>
                </a:lnTo>
                <a:lnTo>
                  <a:pt x="307340" y="78739"/>
                </a:lnTo>
                <a:lnTo>
                  <a:pt x="306070" y="78739"/>
                </a:lnTo>
                <a:lnTo>
                  <a:pt x="306070" y="77469"/>
                </a:lnTo>
                <a:lnTo>
                  <a:pt x="304800" y="77469"/>
                </a:lnTo>
                <a:lnTo>
                  <a:pt x="303530" y="77469"/>
                </a:lnTo>
                <a:lnTo>
                  <a:pt x="302260" y="76200"/>
                </a:lnTo>
                <a:lnTo>
                  <a:pt x="300990" y="76200"/>
                </a:lnTo>
                <a:lnTo>
                  <a:pt x="298450" y="76200"/>
                </a:lnTo>
                <a:lnTo>
                  <a:pt x="294640" y="74929"/>
                </a:lnTo>
                <a:lnTo>
                  <a:pt x="289560" y="74929"/>
                </a:lnTo>
                <a:lnTo>
                  <a:pt x="279400" y="74929"/>
                </a:lnTo>
                <a:lnTo>
                  <a:pt x="266700" y="74929"/>
                </a:lnTo>
                <a:lnTo>
                  <a:pt x="220980" y="74929"/>
                </a:lnTo>
                <a:lnTo>
                  <a:pt x="220980" y="0"/>
                </a:lnTo>
                <a:lnTo>
                  <a:pt x="234950" y="0"/>
                </a:lnTo>
                <a:lnTo>
                  <a:pt x="260350" y="1269"/>
                </a:lnTo>
                <a:lnTo>
                  <a:pt x="281940" y="1269"/>
                </a:lnTo>
                <a:lnTo>
                  <a:pt x="318770" y="8889"/>
                </a:lnTo>
                <a:lnTo>
                  <a:pt x="323850" y="10159"/>
                </a:lnTo>
                <a:lnTo>
                  <a:pt x="330200" y="13969"/>
                </a:lnTo>
                <a:lnTo>
                  <a:pt x="335280" y="16509"/>
                </a:lnTo>
                <a:lnTo>
                  <a:pt x="340360" y="20319"/>
                </a:lnTo>
                <a:lnTo>
                  <a:pt x="345440" y="24129"/>
                </a:lnTo>
                <a:lnTo>
                  <a:pt x="349250" y="29209"/>
                </a:lnTo>
                <a:lnTo>
                  <a:pt x="354330" y="34289"/>
                </a:lnTo>
                <a:lnTo>
                  <a:pt x="358140" y="39369"/>
                </a:lnTo>
                <a:lnTo>
                  <a:pt x="360680" y="45719"/>
                </a:lnTo>
                <a:lnTo>
                  <a:pt x="364490" y="52069"/>
                </a:lnTo>
                <a:lnTo>
                  <a:pt x="367030" y="58419"/>
                </a:lnTo>
                <a:lnTo>
                  <a:pt x="369569" y="64769"/>
                </a:lnTo>
                <a:lnTo>
                  <a:pt x="370840" y="72389"/>
                </a:lnTo>
                <a:lnTo>
                  <a:pt x="370840" y="78739"/>
                </a:lnTo>
                <a:lnTo>
                  <a:pt x="370840" y="87629"/>
                </a:lnTo>
                <a:lnTo>
                  <a:pt x="370840" y="95250"/>
                </a:lnTo>
                <a:lnTo>
                  <a:pt x="370840" y="102869"/>
                </a:lnTo>
                <a:lnTo>
                  <a:pt x="369569" y="109219"/>
                </a:lnTo>
                <a:lnTo>
                  <a:pt x="368300" y="116839"/>
                </a:lnTo>
                <a:lnTo>
                  <a:pt x="365760" y="123189"/>
                </a:lnTo>
                <a:lnTo>
                  <a:pt x="363219" y="129539"/>
                </a:lnTo>
                <a:lnTo>
                  <a:pt x="360680" y="135889"/>
                </a:lnTo>
                <a:lnTo>
                  <a:pt x="356870" y="140969"/>
                </a:lnTo>
                <a:lnTo>
                  <a:pt x="353060" y="146050"/>
                </a:lnTo>
                <a:lnTo>
                  <a:pt x="347980" y="149859"/>
                </a:lnTo>
                <a:lnTo>
                  <a:pt x="327660" y="163829"/>
                </a:lnTo>
                <a:lnTo>
                  <a:pt x="325120" y="166369"/>
                </a:lnTo>
                <a:lnTo>
                  <a:pt x="322580" y="166369"/>
                </a:lnTo>
                <a:lnTo>
                  <a:pt x="316230" y="168909"/>
                </a:lnTo>
                <a:lnTo>
                  <a:pt x="308610" y="170179"/>
                </a:lnTo>
                <a:lnTo>
                  <a:pt x="300990" y="171450"/>
                </a:lnTo>
                <a:lnTo>
                  <a:pt x="293370" y="172719"/>
                </a:lnTo>
                <a:lnTo>
                  <a:pt x="283210" y="173989"/>
                </a:lnTo>
                <a:lnTo>
                  <a:pt x="261620" y="175259"/>
                </a:lnTo>
                <a:lnTo>
                  <a:pt x="237490" y="175259"/>
                </a:lnTo>
                <a:lnTo>
                  <a:pt x="133350" y="175259"/>
                </a:lnTo>
                <a:lnTo>
                  <a:pt x="115570" y="175259"/>
                </a:lnTo>
                <a:lnTo>
                  <a:pt x="99060" y="175259"/>
                </a:lnTo>
                <a:lnTo>
                  <a:pt x="86360" y="173989"/>
                </a:lnTo>
                <a:lnTo>
                  <a:pt x="74930" y="173989"/>
                </a:lnTo>
                <a:lnTo>
                  <a:pt x="71120" y="172719"/>
                </a:lnTo>
                <a:lnTo>
                  <a:pt x="66040" y="171450"/>
                </a:lnTo>
                <a:lnTo>
                  <a:pt x="60960" y="170179"/>
                </a:lnTo>
                <a:lnTo>
                  <a:pt x="57150" y="168909"/>
                </a:lnTo>
                <a:lnTo>
                  <a:pt x="52070" y="167639"/>
                </a:lnTo>
                <a:lnTo>
                  <a:pt x="48260" y="166369"/>
                </a:lnTo>
                <a:lnTo>
                  <a:pt x="43180" y="163829"/>
                </a:lnTo>
                <a:lnTo>
                  <a:pt x="38100" y="161289"/>
                </a:lnTo>
                <a:lnTo>
                  <a:pt x="34290" y="157479"/>
                </a:lnTo>
                <a:lnTo>
                  <a:pt x="30480" y="154939"/>
                </a:lnTo>
                <a:lnTo>
                  <a:pt x="25400" y="152400"/>
                </a:lnTo>
                <a:lnTo>
                  <a:pt x="22860" y="148589"/>
                </a:lnTo>
                <a:lnTo>
                  <a:pt x="19050" y="144779"/>
                </a:lnTo>
                <a:lnTo>
                  <a:pt x="16510" y="140969"/>
                </a:lnTo>
                <a:lnTo>
                  <a:pt x="12700" y="135889"/>
                </a:lnTo>
                <a:lnTo>
                  <a:pt x="10160" y="132079"/>
                </a:lnTo>
                <a:lnTo>
                  <a:pt x="7620" y="127000"/>
                </a:lnTo>
                <a:lnTo>
                  <a:pt x="6350" y="121919"/>
                </a:lnTo>
                <a:lnTo>
                  <a:pt x="3810" y="116839"/>
                </a:lnTo>
                <a:lnTo>
                  <a:pt x="2540" y="111759"/>
                </a:lnTo>
                <a:lnTo>
                  <a:pt x="1270" y="106679"/>
                </a:lnTo>
                <a:lnTo>
                  <a:pt x="0" y="101600"/>
                </a:lnTo>
                <a:lnTo>
                  <a:pt x="0" y="95250"/>
                </a:lnTo>
                <a:lnTo>
                  <a:pt x="0" y="88900"/>
                </a:lnTo>
                <a:lnTo>
                  <a:pt x="0" y="81279"/>
                </a:lnTo>
                <a:lnTo>
                  <a:pt x="1270" y="73659"/>
                </a:lnTo>
                <a:lnTo>
                  <a:pt x="16510" y="35559"/>
                </a:lnTo>
                <a:lnTo>
                  <a:pt x="20320" y="30479"/>
                </a:lnTo>
                <a:lnTo>
                  <a:pt x="24130" y="25400"/>
                </a:lnTo>
                <a:lnTo>
                  <a:pt x="27940" y="21589"/>
                </a:lnTo>
                <a:lnTo>
                  <a:pt x="33020" y="17779"/>
                </a:lnTo>
                <a:lnTo>
                  <a:pt x="38100" y="13969"/>
                </a:lnTo>
                <a:lnTo>
                  <a:pt x="44450" y="11429"/>
                </a:lnTo>
                <a:lnTo>
                  <a:pt x="46990" y="10159"/>
                </a:lnTo>
                <a:lnTo>
                  <a:pt x="49530" y="8889"/>
                </a:lnTo>
                <a:lnTo>
                  <a:pt x="52070" y="7619"/>
                </a:lnTo>
                <a:lnTo>
                  <a:pt x="54610" y="7619"/>
                </a:lnTo>
                <a:lnTo>
                  <a:pt x="62230" y="5079"/>
                </a:lnTo>
                <a:lnTo>
                  <a:pt x="68580" y="3809"/>
                </a:lnTo>
                <a:lnTo>
                  <a:pt x="76200" y="2539"/>
                </a:lnTo>
                <a:lnTo>
                  <a:pt x="86360" y="2539"/>
                </a:lnTo>
                <a:lnTo>
                  <a:pt x="95250" y="1269"/>
                </a:lnTo>
                <a:lnTo>
                  <a:pt x="105410" y="1269"/>
                </a:lnTo>
                <a:lnTo>
                  <a:pt x="12954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2796539" y="2077720"/>
            <a:ext cx="71120" cy="43180"/>
          </a:xfrm>
          <a:custGeom>
            <a:avLst/>
            <a:gdLst/>
            <a:ahLst/>
            <a:cxnLst/>
            <a:rect l="l" t="t" r="r" b="b"/>
            <a:pathLst>
              <a:path w="71119" h="43180">
                <a:moveTo>
                  <a:pt x="0" y="43180"/>
                </a:moveTo>
                <a:lnTo>
                  <a:pt x="71119" y="43180"/>
                </a:lnTo>
                <a:lnTo>
                  <a:pt x="71119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2796539" y="204088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2796539" y="1959610"/>
            <a:ext cx="71120" cy="31750"/>
          </a:xfrm>
          <a:custGeom>
            <a:avLst/>
            <a:gdLst/>
            <a:ahLst/>
            <a:cxnLst/>
            <a:rect l="l" t="t" r="r" b="b"/>
            <a:pathLst>
              <a:path w="71119" h="31750">
                <a:moveTo>
                  <a:pt x="0" y="31750"/>
                </a:moveTo>
                <a:lnTo>
                  <a:pt x="71119" y="31750"/>
                </a:lnTo>
                <a:lnTo>
                  <a:pt x="71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2796539" y="1959610"/>
            <a:ext cx="356870" cy="161290"/>
          </a:xfrm>
          <a:custGeom>
            <a:avLst/>
            <a:gdLst/>
            <a:ahLst/>
            <a:cxnLst/>
            <a:rect l="l" t="t" r="r" b="b"/>
            <a:pathLst>
              <a:path w="356869" h="161289">
                <a:moveTo>
                  <a:pt x="0" y="0"/>
                </a:moveTo>
                <a:lnTo>
                  <a:pt x="71119" y="0"/>
                </a:lnTo>
                <a:lnTo>
                  <a:pt x="71119" y="44450"/>
                </a:lnTo>
                <a:lnTo>
                  <a:pt x="356870" y="44450"/>
                </a:lnTo>
                <a:lnTo>
                  <a:pt x="356870" y="118110"/>
                </a:lnTo>
                <a:lnTo>
                  <a:pt x="71119" y="118110"/>
                </a:lnTo>
                <a:lnTo>
                  <a:pt x="71119" y="161289"/>
                </a:lnTo>
                <a:lnTo>
                  <a:pt x="0" y="1612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2796539" y="190563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49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2796539" y="1868170"/>
            <a:ext cx="356870" cy="74930"/>
          </a:xfrm>
          <a:custGeom>
            <a:avLst/>
            <a:gdLst/>
            <a:ahLst/>
            <a:cxnLst/>
            <a:rect l="l" t="t" r="r" b="b"/>
            <a:pathLst>
              <a:path w="356869" h="74930">
                <a:moveTo>
                  <a:pt x="0" y="0"/>
                </a:moveTo>
                <a:lnTo>
                  <a:pt x="356870" y="0"/>
                </a:lnTo>
                <a:lnTo>
                  <a:pt x="356870" y="74929"/>
                </a:lnTo>
                <a:lnTo>
                  <a:pt x="0" y="749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2796539" y="1662429"/>
            <a:ext cx="356870" cy="193040"/>
          </a:xfrm>
          <a:custGeom>
            <a:avLst/>
            <a:gdLst/>
            <a:ahLst/>
            <a:cxnLst/>
            <a:rect l="l" t="t" r="r" b="b"/>
            <a:pathLst>
              <a:path w="356869" h="193039">
                <a:moveTo>
                  <a:pt x="0" y="0"/>
                </a:moveTo>
                <a:lnTo>
                  <a:pt x="0" y="78740"/>
                </a:lnTo>
                <a:lnTo>
                  <a:pt x="66040" y="83820"/>
                </a:lnTo>
                <a:lnTo>
                  <a:pt x="248919" y="95250"/>
                </a:lnTo>
                <a:lnTo>
                  <a:pt x="0" y="115570"/>
                </a:lnTo>
                <a:lnTo>
                  <a:pt x="0" y="193040"/>
                </a:lnTo>
                <a:lnTo>
                  <a:pt x="356870" y="151130"/>
                </a:lnTo>
                <a:lnTo>
                  <a:pt x="356870" y="3810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2796539" y="1662429"/>
            <a:ext cx="356870" cy="193040"/>
          </a:xfrm>
          <a:custGeom>
            <a:avLst/>
            <a:gdLst/>
            <a:ahLst/>
            <a:cxnLst/>
            <a:rect l="l" t="t" r="r" b="b"/>
            <a:pathLst>
              <a:path w="356869" h="193039">
                <a:moveTo>
                  <a:pt x="0" y="0"/>
                </a:moveTo>
                <a:lnTo>
                  <a:pt x="356870" y="38100"/>
                </a:lnTo>
                <a:lnTo>
                  <a:pt x="356870" y="151130"/>
                </a:lnTo>
                <a:lnTo>
                  <a:pt x="0" y="193040"/>
                </a:lnTo>
                <a:lnTo>
                  <a:pt x="0" y="115570"/>
                </a:lnTo>
                <a:lnTo>
                  <a:pt x="248919" y="95250"/>
                </a:lnTo>
                <a:lnTo>
                  <a:pt x="66040" y="83820"/>
                </a:lnTo>
                <a:lnTo>
                  <a:pt x="0" y="7874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2796539" y="161290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2796539" y="1526539"/>
            <a:ext cx="71120" cy="36830"/>
          </a:xfrm>
          <a:custGeom>
            <a:avLst/>
            <a:gdLst/>
            <a:ahLst/>
            <a:cxnLst/>
            <a:rect l="l" t="t" r="r" b="b"/>
            <a:pathLst>
              <a:path w="71119" h="36830">
                <a:moveTo>
                  <a:pt x="0" y="36830"/>
                </a:moveTo>
                <a:lnTo>
                  <a:pt x="71119" y="36830"/>
                </a:lnTo>
                <a:lnTo>
                  <a:pt x="7111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2934969" y="1530350"/>
            <a:ext cx="68580" cy="33020"/>
          </a:xfrm>
          <a:custGeom>
            <a:avLst/>
            <a:gdLst/>
            <a:ahLst/>
            <a:cxnLst/>
            <a:rect l="l" t="t" r="r" b="b"/>
            <a:pathLst>
              <a:path w="68580" h="33019">
                <a:moveTo>
                  <a:pt x="0" y="33020"/>
                </a:moveTo>
                <a:lnTo>
                  <a:pt x="68580" y="33020"/>
                </a:lnTo>
                <a:lnTo>
                  <a:pt x="6858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3082289" y="1521460"/>
            <a:ext cx="71120" cy="54610"/>
          </a:xfrm>
          <a:custGeom>
            <a:avLst/>
            <a:gdLst/>
            <a:ahLst/>
            <a:cxnLst/>
            <a:rect l="l" t="t" r="r" b="b"/>
            <a:pathLst>
              <a:path w="71119" h="54609">
                <a:moveTo>
                  <a:pt x="71120" y="0"/>
                </a:moveTo>
                <a:lnTo>
                  <a:pt x="0" y="0"/>
                </a:lnTo>
                <a:lnTo>
                  <a:pt x="0" y="54610"/>
                </a:lnTo>
                <a:lnTo>
                  <a:pt x="71120" y="54610"/>
                </a:lnTo>
                <a:lnTo>
                  <a:pt x="711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2796539" y="1521460"/>
            <a:ext cx="356870" cy="128270"/>
          </a:xfrm>
          <a:custGeom>
            <a:avLst/>
            <a:gdLst/>
            <a:ahLst/>
            <a:cxnLst/>
            <a:rect l="l" t="t" r="r" b="b"/>
            <a:pathLst>
              <a:path w="356869" h="128269">
                <a:moveTo>
                  <a:pt x="0" y="128269"/>
                </a:moveTo>
                <a:lnTo>
                  <a:pt x="0" y="5079"/>
                </a:lnTo>
                <a:lnTo>
                  <a:pt x="71119" y="5079"/>
                </a:lnTo>
                <a:lnTo>
                  <a:pt x="71119" y="54610"/>
                </a:lnTo>
                <a:lnTo>
                  <a:pt x="138429" y="54610"/>
                </a:lnTo>
                <a:lnTo>
                  <a:pt x="138429" y="8889"/>
                </a:lnTo>
                <a:lnTo>
                  <a:pt x="207009" y="8889"/>
                </a:lnTo>
                <a:lnTo>
                  <a:pt x="207009" y="54610"/>
                </a:lnTo>
                <a:lnTo>
                  <a:pt x="285750" y="54610"/>
                </a:lnTo>
                <a:lnTo>
                  <a:pt x="285750" y="0"/>
                </a:lnTo>
                <a:lnTo>
                  <a:pt x="356870" y="0"/>
                </a:lnTo>
                <a:lnTo>
                  <a:pt x="356870" y="128269"/>
                </a:lnTo>
                <a:lnTo>
                  <a:pt x="0" y="1282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2783839" y="434594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2783839" y="4258309"/>
            <a:ext cx="71120" cy="50800"/>
          </a:xfrm>
          <a:custGeom>
            <a:avLst/>
            <a:gdLst/>
            <a:ahLst/>
            <a:cxnLst/>
            <a:rect l="l" t="t" r="r" b="b"/>
            <a:pathLst>
              <a:path w="71119" h="50800">
                <a:moveTo>
                  <a:pt x="0" y="50800"/>
                </a:moveTo>
                <a:lnTo>
                  <a:pt x="71119" y="50800"/>
                </a:lnTo>
                <a:lnTo>
                  <a:pt x="7111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2923539" y="4263390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09" h="45720">
                <a:moveTo>
                  <a:pt x="67309" y="0"/>
                </a:moveTo>
                <a:lnTo>
                  <a:pt x="0" y="0"/>
                </a:lnTo>
                <a:lnTo>
                  <a:pt x="0" y="45720"/>
                </a:lnTo>
                <a:lnTo>
                  <a:pt x="67309" y="45720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2783839" y="4258309"/>
            <a:ext cx="356870" cy="124460"/>
          </a:xfrm>
          <a:custGeom>
            <a:avLst/>
            <a:gdLst/>
            <a:ahLst/>
            <a:cxnLst/>
            <a:rect l="l" t="t" r="r" b="b"/>
            <a:pathLst>
              <a:path w="356869" h="124460">
                <a:moveTo>
                  <a:pt x="0" y="124459"/>
                </a:moveTo>
                <a:lnTo>
                  <a:pt x="0" y="0"/>
                </a:lnTo>
                <a:lnTo>
                  <a:pt x="71119" y="0"/>
                </a:lnTo>
                <a:lnTo>
                  <a:pt x="71119" y="50800"/>
                </a:lnTo>
                <a:lnTo>
                  <a:pt x="139700" y="50800"/>
                </a:lnTo>
                <a:lnTo>
                  <a:pt x="139700" y="5079"/>
                </a:lnTo>
                <a:lnTo>
                  <a:pt x="207009" y="5079"/>
                </a:lnTo>
                <a:lnTo>
                  <a:pt x="207009" y="50800"/>
                </a:lnTo>
                <a:lnTo>
                  <a:pt x="356869" y="50800"/>
                </a:lnTo>
                <a:lnTo>
                  <a:pt x="356869" y="124459"/>
                </a:lnTo>
                <a:lnTo>
                  <a:pt x="0" y="12445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2783839" y="4075429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69" h="165100">
                <a:moveTo>
                  <a:pt x="124459" y="0"/>
                </a:moveTo>
                <a:lnTo>
                  <a:pt x="76200" y="0"/>
                </a:lnTo>
                <a:lnTo>
                  <a:pt x="58419" y="2540"/>
                </a:lnTo>
                <a:lnTo>
                  <a:pt x="50800" y="3810"/>
                </a:lnTo>
                <a:lnTo>
                  <a:pt x="43179" y="6350"/>
                </a:lnTo>
                <a:lnTo>
                  <a:pt x="36829" y="8890"/>
                </a:lnTo>
                <a:lnTo>
                  <a:pt x="33019" y="8890"/>
                </a:lnTo>
                <a:lnTo>
                  <a:pt x="31750" y="11430"/>
                </a:lnTo>
                <a:lnTo>
                  <a:pt x="21590" y="16510"/>
                </a:lnTo>
                <a:lnTo>
                  <a:pt x="13969" y="24130"/>
                </a:lnTo>
                <a:lnTo>
                  <a:pt x="8890" y="31750"/>
                </a:lnTo>
                <a:lnTo>
                  <a:pt x="7619" y="36830"/>
                </a:lnTo>
                <a:lnTo>
                  <a:pt x="5079" y="41910"/>
                </a:lnTo>
                <a:lnTo>
                  <a:pt x="2540" y="52070"/>
                </a:lnTo>
                <a:lnTo>
                  <a:pt x="1269" y="68580"/>
                </a:lnTo>
                <a:lnTo>
                  <a:pt x="79" y="87630"/>
                </a:lnTo>
                <a:lnTo>
                  <a:pt x="0" y="165100"/>
                </a:lnTo>
                <a:lnTo>
                  <a:pt x="356869" y="165100"/>
                </a:lnTo>
                <a:lnTo>
                  <a:pt x="356869" y="90170"/>
                </a:lnTo>
                <a:lnTo>
                  <a:pt x="60959" y="90170"/>
                </a:lnTo>
                <a:lnTo>
                  <a:pt x="60959" y="85090"/>
                </a:lnTo>
                <a:lnTo>
                  <a:pt x="62229" y="82550"/>
                </a:lnTo>
                <a:lnTo>
                  <a:pt x="62229" y="80010"/>
                </a:lnTo>
                <a:lnTo>
                  <a:pt x="63500" y="77470"/>
                </a:lnTo>
                <a:lnTo>
                  <a:pt x="63500" y="76200"/>
                </a:lnTo>
                <a:lnTo>
                  <a:pt x="64769" y="76200"/>
                </a:lnTo>
                <a:lnTo>
                  <a:pt x="64769" y="73660"/>
                </a:lnTo>
                <a:lnTo>
                  <a:pt x="66040" y="73660"/>
                </a:lnTo>
                <a:lnTo>
                  <a:pt x="66040" y="72390"/>
                </a:lnTo>
                <a:lnTo>
                  <a:pt x="67309" y="72390"/>
                </a:lnTo>
                <a:lnTo>
                  <a:pt x="68579" y="71120"/>
                </a:lnTo>
                <a:lnTo>
                  <a:pt x="69850" y="71120"/>
                </a:lnTo>
                <a:lnTo>
                  <a:pt x="71119" y="69850"/>
                </a:lnTo>
                <a:lnTo>
                  <a:pt x="74929" y="69850"/>
                </a:lnTo>
                <a:lnTo>
                  <a:pt x="77469" y="68580"/>
                </a:lnTo>
                <a:lnTo>
                  <a:pt x="81279" y="68580"/>
                </a:lnTo>
                <a:lnTo>
                  <a:pt x="85090" y="67310"/>
                </a:lnTo>
                <a:lnTo>
                  <a:pt x="356869" y="67310"/>
                </a:lnTo>
                <a:lnTo>
                  <a:pt x="356869" y="40640"/>
                </a:lnTo>
                <a:lnTo>
                  <a:pt x="170179" y="40640"/>
                </a:lnTo>
                <a:lnTo>
                  <a:pt x="168909" y="34290"/>
                </a:lnTo>
                <a:lnTo>
                  <a:pt x="168909" y="29210"/>
                </a:lnTo>
                <a:lnTo>
                  <a:pt x="166369" y="24130"/>
                </a:lnTo>
                <a:lnTo>
                  <a:pt x="165100" y="20320"/>
                </a:lnTo>
                <a:lnTo>
                  <a:pt x="163829" y="17780"/>
                </a:lnTo>
                <a:lnTo>
                  <a:pt x="162559" y="16510"/>
                </a:lnTo>
                <a:lnTo>
                  <a:pt x="161290" y="13970"/>
                </a:lnTo>
                <a:lnTo>
                  <a:pt x="158750" y="11430"/>
                </a:lnTo>
                <a:lnTo>
                  <a:pt x="156209" y="10160"/>
                </a:lnTo>
                <a:lnTo>
                  <a:pt x="153669" y="7620"/>
                </a:lnTo>
                <a:lnTo>
                  <a:pt x="151129" y="6350"/>
                </a:lnTo>
                <a:lnTo>
                  <a:pt x="148590" y="6350"/>
                </a:lnTo>
                <a:lnTo>
                  <a:pt x="146050" y="5080"/>
                </a:lnTo>
                <a:lnTo>
                  <a:pt x="144779" y="3810"/>
                </a:lnTo>
                <a:lnTo>
                  <a:pt x="132079" y="1270"/>
                </a:lnTo>
                <a:lnTo>
                  <a:pt x="124459" y="0"/>
                </a:lnTo>
                <a:close/>
              </a:path>
              <a:path w="356869" h="165100">
                <a:moveTo>
                  <a:pt x="199390" y="73660"/>
                </a:moveTo>
                <a:lnTo>
                  <a:pt x="137159" y="73660"/>
                </a:lnTo>
                <a:lnTo>
                  <a:pt x="137159" y="74930"/>
                </a:lnTo>
                <a:lnTo>
                  <a:pt x="138429" y="76200"/>
                </a:lnTo>
                <a:lnTo>
                  <a:pt x="138429" y="77470"/>
                </a:lnTo>
                <a:lnTo>
                  <a:pt x="139700" y="80010"/>
                </a:lnTo>
                <a:lnTo>
                  <a:pt x="139700" y="85090"/>
                </a:lnTo>
                <a:lnTo>
                  <a:pt x="140969" y="87630"/>
                </a:lnTo>
                <a:lnTo>
                  <a:pt x="140969" y="90170"/>
                </a:lnTo>
                <a:lnTo>
                  <a:pt x="195579" y="90170"/>
                </a:lnTo>
                <a:lnTo>
                  <a:pt x="195579" y="86360"/>
                </a:lnTo>
                <a:lnTo>
                  <a:pt x="196850" y="83820"/>
                </a:lnTo>
                <a:lnTo>
                  <a:pt x="196850" y="81280"/>
                </a:lnTo>
                <a:lnTo>
                  <a:pt x="198119" y="78740"/>
                </a:lnTo>
                <a:lnTo>
                  <a:pt x="198119" y="76200"/>
                </a:lnTo>
                <a:lnTo>
                  <a:pt x="199390" y="74930"/>
                </a:lnTo>
                <a:lnTo>
                  <a:pt x="199390" y="73660"/>
                </a:lnTo>
                <a:close/>
              </a:path>
              <a:path w="356869" h="165100">
                <a:moveTo>
                  <a:pt x="200659" y="72390"/>
                </a:moveTo>
                <a:lnTo>
                  <a:pt x="135890" y="72390"/>
                </a:lnTo>
                <a:lnTo>
                  <a:pt x="135890" y="73660"/>
                </a:lnTo>
                <a:lnTo>
                  <a:pt x="200659" y="73660"/>
                </a:lnTo>
                <a:lnTo>
                  <a:pt x="200659" y="72390"/>
                </a:lnTo>
                <a:close/>
              </a:path>
              <a:path w="356869" h="165100">
                <a:moveTo>
                  <a:pt x="201929" y="71120"/>
                </a:moveTo>
                <a:lnTo>
                  <a:pt x="133350" y="71120"/>
                </a:lnTo>
                <a:lnTo>
                  <a:pt x="134619" y="72390"/>
                </a:lnTo>
                <a:lnTo>
                  <a:pt x="201929" y="72390"/>
                </a:lnTo>
                <a:lnTo>
                  <a:pt x="201929" y="71120"/>
                </a:lnTo>
                <a:close/>
              </a:path>
              <a:path w="356869" h="165100">
                <a:moveTo>
                  <a:pt x="205740" y="69850"/>
                </a:moveTo>
                <a:lnTo>
                  <a:pt x="130809" y="69850"/>
                </a:lnTo>
                <a:lnTo>
                  <a:pt x="132079" y="71120"/>
                </a:lnTo>
                <a:lnTo>
                  <a:pt x="204469" y="71120"/>
                </a:lnTo>
                <a:lnTo>
                  <a:pt x="205740" y="69850"/>
                </a:lnTo>
                <a:close/>
              </a:path>
              <a:path w="356869" h="165100">
                <a:moveTo>
                  <a:pt x="214629" y="68580"/>
                </a:moveTo>
                <a:lnTo>
                  <a:pt x="123190" y="68580"/>
                </a:lnTo>
                <a:lnTo>
                  <a:pt x="127000" y="69850"/>
                </a:lnTo>
                <a:lnTo>
                  <a:pt x="210819" y="69850"/>
                </a:lnTo>
                <a:lnTo>
                  <a:pt x="214629" y="68580"/>
                </a:lnTo>
                <a:close/>
              </a:path>
              <a:path w="356869" h="165100">
                <a:moveTo>
                  <a:pt x="237490" y="67310"/>
                </a:moveTo>
                <a:lnTo>
                  <a:pt x="113029" y="67310"/>
                </a:lnTo>
                <a:lnTo>
                  <a:pt x="118109" y="68580"/>
                </a:lnTo>
                <a:lnTo>
                  <a:pt x="226059" y="68580"/>
                </a:lnTo>
                <a:lnTo>
                  <a:pt x="237490" y="67310"/>
                </a:lnTo>
                <a:close/>
              </a:path>
              <a:path w="356869" h="165100">
                <a:moveTo>
                  <a:pt x="356869" y="0"/>
                </a:moveTo>
                <a:lnTo>
                  <a:pt x="217169" y="0"/>
                </a:lnTo>
                <a:lnTo>
                  <a:pt x="212090" y="1270"/>
                </a:lnTo>
                <a:lnTo>
                  <a:pt x="207009" y="1270"/>
                </a:lnTo>
                <a:lnTo>
                  <a:pt x="199390" y="5080"/>
                </a:lnTo>
                <a:lnTo>
                  <a:pt x="196850" y="5080"/>
                </a:lnTo>
                <a:lnTo>
                  <a:pt x="194309" y="6350"/>
                </a:lnTo>
                <a:lnTo>
                  <a:pt x="191769" y="8890"/>
                </a:lnTo>
                <a:lnTo>
                  <a:pt x="187959" y="10160"/>
                </a:lnTo>
                <a:lnTo>
                  <a:pt x="187959" y="11430"/>
                </a:lnTo>
                <a:lnTo>
                  <a:pt x="185419" y="12700"/>
                </a:lnTo>
                <a:lnTo>
                  <a:pt x="180340" y="17780"/>
                </a:lnTo>
                <a:lnTo>
                  <a:pt x="179069" y="21590"/>
                </a:lnTo>
                <a:lnTo>
                  <a:pt x="173990" y="29210"/>
                </a:lnTo>
                <a:lnTo>
                  <a:pt x="172719" y="34290"/>
                </a:lnTo>
                <a:lnTo>
                  <a:pt x="170179" y="40640"/>
                </a:lnTo>
                <a:lnTo>
                  <a:pt x="356869" y="40640"/>
                </a:lnTo>
                <a:lnTo>
                  <a:pt x="3568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2774950" y="4065270"/>
            <a:ext cx="374650" cy="18415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2783839" y="423989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2774950" y="42405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2844800" y="4156709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0" y="0"/>
                </a:moveTo>
                <a:lnTo>
                  <a:pt x="80009" y="0"/>
                </a:lnTo>
                <a:lnTo>
                  <a:pt x="8000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2924810" y="41656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2914650" y="416305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2924810" y="41605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2914650" y="41579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80" y="0"/>
                </a:moveTo>
                <a:lnTo>
                  <a:pt x="8890" y="2540"/>
                </a:lnTo>
                <a:lnTo>
                  <a:pt x="0" y="3810"/>
                </a:lnTo>
                <a:lnTo>
                  <a:pt x="0" y="7620"/>
                </a:lnTo>
                <a:lnTo>
                  <a:pt x="10159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2914650" y="41605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2914650" y="415797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4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2923539" y="41567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889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2913380" y="41541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507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2923539" y="4152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2913380" y="415035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1269" y="761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2922269" y="41478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0" y="5079"/>
                </a:lnTo>
                <a:lnTo>
                  <a:pt x="8890" y="253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2913380" y="41465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6509" y="0"/>
                </a:moveTo>
                <a:lnTo>
                  <a:pt x="888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6350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2912110" y="41516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2912110" y="41516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0159" y="0"/>
                </a:lnTo>
                <a:lnTo>
                  <a:pt x="19050" y="0"/>
                </a:ln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2922269" y="41478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7620" y="0"/>
                </a:moveTo>
                <a:lnTo>
                  <a:pt x="0" y="3809"/>
                </a:lnTo>
                <a:lnTo>
                  <a:pt x="8890" y="380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2913380" y="414655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8889"/>
                </a:lnTo>
                <a:lnTo>
                  <a:pt x="8889" y="5080"/>
                </a:lnTo>
                <a:lnTo>
                  <a:pt x="1650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2921000" y="41452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2913380" y="414400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5239" y="0"/>
                </a:moveTo>
                <a:lnTo>
                  <a:pt x="7619" y="5079"/>
                </a:lnTo>
                <a:lnTo>
                  <a:pt x="0" y="11429"/>
                </a:lnTo>
                <a:lnTo>
                  <a:pt x="0" y="12700"/>
                </a:lnTo>
                <a:lnTo>
                  <a:pt x="7619" y="6350"/>
                </a:lnTo>
                <a:lnTo>
                  <a:pt x="16509" y="126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2921000" y="414274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6350" y="0"/>
                </a:moveTo>
                <a:lnTo>
                  <a:pt x="0" y="635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2913380" y="4142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0" y="139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2910839" y="41490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10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2910839" y="41440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8890" y="3809"/>
                </a:lnTo>
                <a:lnTo>
                  <a:pt x="0" y="888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2910839" y="41427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7779" y="0"/>
                </a:moveTo>
                <a:lnTo>
                  <a:pt x="8890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2919730" y="4138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9" y="0"/>
                </a:moveTo>
                <a:lnTo>
                  <a:pt x="0" y="8890"/>
                </a:lnTo>
                <a:lnTo>
                  <a:pt x="888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2915919" y="41376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40" y="10159"/>
                </a:lnTo>
                <a:lnTo>
                  <a:pt x="0" y="19050"/>
                </a:lnTo>
                <a:lnTo>
                  <a:pt x="3810" y="1015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2910839" y="41478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7619" y="0"/>
                </a:moveTo>
                <a:lnTo>
                  <a:pt x="0" y="6349"/>
                </a:lnTo>
                <a:lnTo>
                  <a:pt x="507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2910839" y="41402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0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2917189" y="41376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5079" y="0"/>
                </a:moveTo>
                <a:lnTo>
                  <a:pt x="2540" y="0"/>
                </a:ln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2913380" y="41363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09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2912110" y="41363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1270" y="1905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2910839" y="413639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7619" y="0"/>
                </a:moveTo>
                <a:lnTo>
                  <a:pt x="6350" y="0"/>
                </a:lnTo>
                <a:lnTo>
                  <a:pt x="2540" y="8890"/>
                </a:lnTo>
                <a:lnTo>
                  <a:pt x="0" y="17780"/>
                </a:lnTo>
                <a:lnTo>
                  <a:pt x="1269" y="17780"/>
                </a:lnTo>
                <a:lnTo>
                  <a:pt x="380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2913380" y="41363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39" y="0"/>
                </a:lnTo>
                <a:lnTo>
                  <a:pt x="0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2910839" y="41351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1269" y="19049"/>
                </a:lnTo>
                <a:lnTo>
                  <a:pt x="2540" y="1015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2908300" y="41351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09" y="0"/>
                </a:lnTo>
                <a:lnTo>
                  <a:pt x="2540" y="10159"/>
                </a:lnTo>
                <a:lnTo>
                  <a:pt x="0" y="19049"/>
                </a:lnTo>
                <a:lnTo>
                  <a:pt x="2540" y="19049"/>
                </a:lnTo>
                <a:lnTo>
                  <a:pt x="380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2905760" y="41351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40" y="0"/>
                </a:lnTo>
                <a:lnTo>
                  <a:pt x="0" y="17779"/>
                </a:lnTo>
                <a:lnTo>
                  <a:pt x="2540" y="19049"/>
                </a:lnTo>
                <a:lnTo>
                  <a:pt x="508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2901950" y="41338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60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0160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2896869" y="41338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1270" y="0"/>
                </a:lnTo>
                <a:lnTo>
                  <a:pt x="0" y="8889"/>
                </a:lnTo>
                <a:lnTo>
                  <a:pt x="0" y="19050"/>
                </a:lnTo>
                <a:lnTo>
                  <a:pt x="5080" y="19050"/>
                </a:lnTo>
                <a:lnTo>
                  <a:pt x="508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2896869" y="41338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2891789" y="41338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2872739" y="41338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2868930" y="413385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2867660" y="41338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0"/>
                </a:lnTo>
                <a:lnTo>
                  <a:pt x="127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2863850" y="41338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0" y="0"/>
                </a:lnTo>
                <a:lnTo>
                  <a:pt x="1269" y="10160"/>
                </a:lnTo>
                <a:lnTo>
                  <a:pt x="1269" y="19050"/>
                </a:lnTo>
                <a:lnTo>
                  <a:pt x="5080" y="19050"/>
                </a:lnTo>
                <a:lnTo>
                  <a:pt x="508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2861310" y="413385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2540" y="0"/>
                </a:moveTo>
                <a:lnTo>
                  <a:pt x="0" y="1269"/>
                </a:lnTo>
                <a:lnTo>
                  <a:pt x="0" y="10160"/>
                </a:lnTo>
                <a:lnTo>
                  <a:pt x="1270" y="19050"/>
                </a:lnTo>
                <a:lnTo>
                  <a:pt x="3809" y="19050"/>
                </a:lnTo>
                <a:lnTo>
                  <a:pt x="3809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2860039" y="41351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2856230" y="413512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0"/>
                </a:moveTo>
                <a:lnTo>
                  <a:pt x="0" y="0"/>
                </a:lnTo>
                <a:lnTo>
                  <a:pt x="2539" y="10159"/>
                </a:lnTo>
                <a:lnTo>
                  <a:pt x="5079" y="19049"/>
                </a:lnTo>
                <a:lnTo>
                  <a:pt x="7619" y="17779"/>
                </a:lnTo>
                <a:lnTo>
                  <a:pt x="507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2854960" y="41351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0"/>
                </a:lnTo>
                <a:lnTo>
                  <a:pt x="2540" y="10159"/>
                </a:lnTo>
                <a:lnTo>
                  <a:pt x="3809" y="19049"/>
                </a:lnTo>
                <a:lnTo>
                  <a:pt x="6350" y="19049"/>
                </a:lnTo>
                <a:lnTo>
                  <a:pt x="3809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2853689" y="41351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69"/>
                </a:lnTo>
                <a:lnTo>
                  <a:pt x="2540" y="10159"/>
                </a:lnTo>
                <a:lnTo>
                  <a:pt x="3809" y="19049"/>
                </a:lnTo>
                <a:lnTo>
                  <a:pt x="5079" y="19049"/>
                </a:lnTo>
                <a:lnTo>
                  <a:pt x="3809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2851150" y="41363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0"/>
                </a:moveTo>
                <a:lnTo>
                  <a:pt x="0" y="0"/>
                </a:lnTo>
                <a:lnTo>
                  <a:pt x="508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2851150" y="413639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0" y="1270"/>
                </a:lnTo>
                <a:lnTo>
                  <a:pt x="3809" y="8890"/>
                </a:lnTo>
                <a:lnTo>
                  <a:pt x="7619" y="17780"/>
                </a:lnTo>
                <a:lnTo>
                  <a:pt x="8890" y="1778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2854960" y="41452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2540" y="889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2851150" y="41363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70"/>
                </a:lnTo>
                <a:lnTo>
                  <a:pt x="5080" y="1905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2849880" y="413639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2846069" y="41376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70" y="0"/>
                </a:lnTo>
                <a:lnTo>
                  <a:pt x="0" y="2539"/>
                </a:lnTo>
                <a:lnTo>
                  <a:pt x="635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2844800" y="41402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269" y="0"/>
                </a:moveTo>
                <a:lnTo>
                  <a:pt x="0" y="0"/>
                </a:lnTo>
                <a:lnTo>
                  <a:pt x="6350" y="7619"/>
                </a:lnTo>
                <a:lnTo>
                  <a:pt x="13969" y="13969"/>
                </a:lnTo>
                <a:lnTo>
                  <a:pt x="139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2851150" y="41478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0"/>
                </a:moveTo>
                <a:lnTo>
                  <a:pt x="5080" y="7619"/>
                </a:lnTo>
                <a:lnTo>
                  <a:pt x="6350" y="761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2844800" y="41402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269" y="0"/>
                </a:moveTo>
                <a:lnTo>
                  <a:pt x="0" y="0"/>
                </a:lnTo>
                <a:lnTo>
                  <a:pt x="5080" y="7619"/>
                </a:lnTo>
                <a:lnTo>
                  <a:pt x="11430" y="16510"/>
                </a:lnTo>
                <a:lnTo>
                  <a:pt x="11430" y="152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2840989" y="41402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09" y="0"/>
                </a:moveTo>
                <a:lnTo>
                  <a:pt x="1269" y="1269"/>
                </a:lnTo>
                <a:lnTo>
                  <a:pt x="0" y="3810"/>
                </a:lnTo>
                <a:lnTo>
                  <a:pt x="8890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2840989" y="41440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1269"/>
                </a:lnTo>
                <a:lnTo>
                  <a:pt x="17779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2849880" y="41490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5079" y="7620"/>
                </a:lnTo>
                <a:lnTo>
                  <a:pt x="7619" y="635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2843530" y="414147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269" y="0"/>
                </a:moveTo>
                <a:lnTo>
                  <a:pt x="0" y="0"/>
                </a:lnTo>
                <a:lnTo>
                  <a:pt x="5079" y="7619"/>
                </a:lnTo>
                <a:lnTo>
                  <a:pt x="10159" y="16509"/>
                </a:lnTo>
                <a:lnTo>
                  <a:pt x="11429" y="152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2839719" y="4141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10" y="0"/>
                </a:moveTo>
                <a:lnTo>
                  <a:pt x="1270" y="2539"/>
                </a:lnTo>
                <a:lnTo>
                  <a:pt x="0" y="5079"/>
                </a:lnTo>
                <a:lnTo>
                  <a:pt x="889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2839719" y="41465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2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7780" y="7619"/>
                </a:lnTo>
                <a:lnTo>
                  <a:pt x="17780" y="635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2848610" y="4150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8890" y="507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2839719" y="41465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1269"/>
                </a:lnTo>
                <a:lnTo>
                  <a:pt x="8890" y="5080"/>
                </a:lnTo>
                <a:lnTo>
                  <a:pt x="16510" y="8889"/>
                </a:lnTo>
                <a:lnTo>
                  <a:pt x="17780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2838450" y="41478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269" y="0"/>
                </a:moveTo>
                <a:lnTo>
                  <a:pt x="0" y="0"/>
                </a:lnTo>
                <a:lnTo>
                  <a:pt x="8890" y="3809"/>
                </a:lnTo>
                <a:lnTo>
                  <a:pt x="17780" y="8889"/>
                </a:lnTo>
                <a:lnTo>
                  <a:pt x="17780" y="7619"/>
                </a:lnTo>
                <a:lnTo>
                  <a:pt x="1015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2847339" y="41516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8890" y="635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2838450" y="41465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1269" y="0"/>
                </a:moveTo>
                <a:lnTo>
                  <a:pt x="0" y="1269"/>
                </a:lnTo>
                <a:lnTo>
                  <a:pt x="8890" y="6350"/>
                </a:lnTo>
                <a:lnTo>
                  <a:pt x="16509" y="12700"/>
                </a:lnTo>
                <a:lnTo>
                  <a:pt x="17780" y="11430"/>
                </a:lnTo>
                <a:lnTo>
                  <a:pt x="889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2838450" y="41478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2837180" y="415035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39"/>
                </a:lnTo>
                <a:lnTo>
                  <a:pt x="17779" y="7619"/>
                </a:lnTo>
                <a:lnTo>
                  <a:pt x="19050" y="6350"/>
                </a:lnTo>
                <a:lnTo>
                  <a:pt x="1015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2837180" y="415290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20">
                <a:moveTo>
                  <a:pt x="0" y="0"/>
                </a:moveTo>
                <a:lnTo>
                  <a:pt x="0" y="1269"/>
                </a:lnTo>
                <a:lnTo>
                  <a:pt x="8889" y="5080"/>
                </a:lnTo>
                <a:lnTo>
                  <a:pt x="17779" y="7619"/>
                </a:lnTo>
                <a:lnTo>
                  <a:pt x="1777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2835910" y="41541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1269"/>
                </a:lnTo>
                <a:lnTo>
                  <a:pt x="0" y="2539"/>
                </a:lnTo>
                <a:lnTo>
                  <a:pt x="1015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2835910" y="41567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8890" y="3809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2835910" y="41592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80" y="5080"/>
                </a:lnTo>
                <a:lnTo>
                  <a:pt x="1905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2835910" y="41617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2835910" y="416305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2835910" y="41656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2783839" y="3874770"/>
            <a:ext cx="356870" cy="187960"/>
          </a:xfrm>
          <a:custGeom>
            <a:avLst/>
            <a:gdLst/>
            <a:ahLst/>
            <a:cxnLst/>
            <a:rect l="l" t="t" r="r" b="b"/>
            <a:pathLst>
              <a:path w="356869" h="187960">
                <a:moveTo>
                  <a:pt x="356869" y="0"/>
                </a:moveTo>
                <a:lnTo>
                  <a:pt x="0" y="43179"/>
                </a:lnTo>
                <a:lnTo>
                  <a:pt x="0" y="149859"/>
                </a:lnTo>
                <a:lnTo>
                  <a:pt x="356869" y="187959"/>
                </a:lnTo>
                <a:lnTo>
                  <a:pt x="356869" y="111759"/>
                </a:lnTo>
                <a:lnTo>
                  <a:pt x="308292" y="107949"/>
                </a:lnTo>
                <a:lnTo>
                  <a:pt x="229869" y="107949"/>
                </a:lnTo>
                <a:lnTo>
                  <a:pt x="201929" y="106679"/>
                </a:lnTo>
                <a:lnTo>
                  <a:pt x="168909" y="102869"/>
                </a:lnTo>
                <a:lnTo>
                  <a:pt x="80009" y="93979"/>
                </a:lnTo>
                <a:lnTo>
                  <a:pt x="229869" y="82549"/>
                </a:lnTo>
                <a:lnTo>
                  <a:pt x="292100" y="82549"/>
                </a:lnTo>
                <a:lnTo>
                  <a:pt x="292100" y="80009"/>
                </a:lnTo>
                <a:lnTo>
                  <a:pt x="356869" y="76199"/>
                </a:lnTo>
                <a:lnTo>
                  <a:pt x="356869" y="0"/>
                </a:lnTo>
                <a:close/>
              </a:path>
              <a:path w="356869" h="187960">
                <a:moveTo>
                  <a:pt x="292100" y="82549"/>
                </a:moveTo>
                <a:lnTo>
                  <a:pt x="229869" y="82549"/>
                </a:lnTo>
                <a:lnTo>
                  <a:pt x="229869" y="107949"/>
                </a:lnTo>
                <a:lnTo>
                  <a:pt x="308292" y="107949"/>
                </a:lnTo>
                <a:lnTo>
                  <a:pt x="292100" y="106679"/>
                </a:lnTo>
                <a:lnTo>
                  <a:pt x="292100" y="8254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2782569" y="3865879"/>
            <a:ext cx="359410" cy="62230"/>
          </a:xfrm>
          <a:custGeom>
            <a:avLst/>
            <a:gdLst/>
            <a:ahLst/>
            <a:cxnLst/>
            <a:rect l="l" t="t" r="r" b="b"/>
            <a:pathLst>
              <a:path w="359409" h="62229">
                <a:moveTo>
                  <a:pt x="356870" y="0"/>
                </a:moveTo>
                <a:lnTo>
                  <a:pt x="0" y="43180"/>
                </a:lnTo>
                <a:lnTo>
                  <a:pt x="1270" y="52070"/>
                </a:lnTo>
                <a:lnTo>
                  <a:pt x="2540" y="62230"/>
                </a:lnTo>
                <a:lnTo>
                  <a:pt x="359410" y="19050"/>
                </a:lnTo>
                <a:lnTo>
                  <a:pt x="358140" y="8890"/>
                </a:lnTo>
                <a:lnTo>
                  <a:pt x="3568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3139439" y="38646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1269"/>
                </a:lnTo>
                <a:lnTo>
                  <a:pt x="1269" y="1015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3130550" y="3874770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199"/>
                </a:lnTo>
                <a:lnTo>
                  <a:pt x="0" y="7619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3140710" y="39509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889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3075940" y="3942079"/>
            <a:ext cx="64769" cy="22860"/>
          </a:xfrm>
          <a:custGeom>
            <a:avLst/>
            <a:gdLst/>
            <a:ahLst/>
            <a:cxnLst/>
            <a:rect l="l" t="t" r="r" b="b"/>
            <a:pathLst>
              <a:path w="64769" h="22860">
                <a:moveTo>
                  <a:pt x="63500" y="0"/>
                </a:moveTo>
                <a:lnTo>
                  <a:pt x="0" y="3810"/>
                </a:lnTo>
                <a:lnTo>
                  <a:pt x="0" y="12700"/>
                </a:lnTo>
                <a:lnTo>
                  <a:pt x="1269" y="22860"/>
                </a:lnTo>
                <a:lnTo>
                  <a:pt x="64769" y="19050"/>
                </a:lnTo>
                <a:lnTo>
                  <a:pt x="64769" y="8890"/>
                </a:lnTo>
                <a:lnTo>
                  <a:pt x="635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3067050" y="39458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90"/>
                </a:move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3067050" y="395477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70"/>
                </a:lnTo>
                <a:lnTo>
                  <a:pt x="0" y="266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3067050" y="39814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3075940" y="3972559"/>
            <a:ext cx="64769" cy="22860"/>
          </a:xfrm>
          <a:custGeom>
            <a:avLst/>
            <a:gdLst/>
            <a:ahLst/>
            <a:cxnLst/>
            <a:rect l="l" t="t" r="r" b="b"/>
            <a:pathLst>
              <a:path w="64769" h="22860">
                <a:moveTo>
                  <a:pt x="1269" y="0"/>
                </a:moveTo>
                <a:lnTo>
                  <a:pt x="0" y="8889"/>
                </a:lnTo>
                <a:lnTo>
                  <a:pt x="0" y="19050"/>
                </a:lnTo>
                <a:lnTo>
                  <a:pt x="63500" y="22859"/>
                </a:lnTo>
                <a:lnTo>
                  <a:pt x="64769" y="13969"/>
                </a:lnTo>
                <a:lnTo>
                  <a:pt x="6476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3140710" y="39763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59"/>
                </a:lnTo>
                <a:lnTo>
                  <a:pt x="8890" y="1015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3130550" y="39865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3139439" y="40627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69" y="0"/>
                </a:lnTo>
                <a:lnTo>
                  <a:pt x="0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2782569" y="4015740"/>
            <a:ext cx="359410" cy="57150"/>
          </a:xfrm>
          <a:custGeom>
            <a:avLst/>
            <a:gdLst/>
            <a:ahLst/>
            <a:cxnLst/>
            <a:rect l="l" t="t" r="r" b="b"/>
            <a:pathLst>
              <a:path w="359409" h="57150">
                <a:moveTo>
                  <a:pt x="2540" y="0"/>
                </a:moveTo>
                <a:lnTo>
                  <a:pt x="1270" y="8890"/>
                </a:lnTo>
                <a:lnTo>
                  <a:pt x="0" y="19050"/>
                </a:lnTo>
                <a:lnTo>
                  <a:pt x="356870" y="57150"/>
                </a:lnTo>
                <a:lnTo>
                  <a:pt x="358140" y="46990"/>
                </a:lnTo>
                <a:lnTo>
                  <a:pt x="359410" y="3810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2774950" y="4024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7619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2784475" y="391795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2774950" y="39090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2862580" y="39630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2920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2862580" y="3959859"/>
            <a:ext cx="1270" cy="17780"/>
          </a:xfrm>
          <a:custGeom>
            <a:avLst/>
            <a:gdLst/>
            <a:ahLst/>
            <a:cxnLst/>
            <a:rect l="l" t="t" r="r" b="b"/>
            <a:pathLst>
              <a:path w="1269" h="17779">
                <a:moveTo>
                  <a:pt x="0" y="0"/>
                </a:moveTo>
                <a:lnTo>
                  <a:pt x="0" y="17779"/>
                </a:lnTo>
                <a:lnTo>
                  <a:pt x="126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2862580" y="397319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2666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2951480" y="3968750"/>
            <a:ext cx="35560" cy="21590"/>
          </a:xfrm>
          <a:custGeom>
            <a:avLst/>
            <a:gdLst/>
            <a:ahLst/>
            <a:cxnLst/>
            <a:rect l="l" t="t" r="r" b="b"/>
            <a:pathLst>
              <a:path w="35559" h="21589">
                <a:moveTo>
                  <a:pt x="2539" y="0"/>
                </a:moveTo>
                <a:lnTo>
                  <a:pt x="0" y="17780"/>
                </a:lnTo>
                <a:lnTo>
                  <a:pt x="33019" y="21589"/>
                </a:lnTo>
                <a:lnTo>
                  <a:pt x="34289" y="12700"/>
                </a:lnTo>
                <a:lnTo>
                  <a:pt x="3555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2984500" y="398145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8889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2985769" y="397129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26670" y="20320"/>
                </a:lnTo>
                <a:lnTo>
                  <a:pt x="27940" y="11430"/>
                </a:lnTo>
                <a:lnTo>
                  <a:pt x="2794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3012439" y="39827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3003550" y="395732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39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9"/>
                </a:lnTo>
                <a:lnTo>
                  <a:pt x="0" y="2539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3012439" y="39471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1269"/>
                </a:lnTo>
                <a:lnTo>
                  <a:pt x="1269" y="1015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2776219" y="3690620"/>
            <a:ext cx="370840" cy="173990"/>
          </a:xfrm>
          <a:custGeom>
            <a:avLst/>
            <a:gdLst/>
            <a:ahLst/>
            <a:cxnLst/>
            <a:rect l="l" t="t" r="r" b="b"/>
            <a:pathLst>
              <a:path w="370840" h="173989">
                <a:moveTo>
                  <a:pt x="162560" y="0"/>
                </a:moveTo>
                <a:lnTo>
                  <a:pt x="95250" y="0"/>
                </a:lnTo>
                <a:lnTo>
                  <a:pt x="86360" y="1269"/>
                </a:lnTo>
                <a:lnTo>
                  <a:pt x="77470" y="1269"/>
                </a:lnTo>
                <a:lnTo>
                  <a:pt x="68580" y="3809"/>
                </a:lnTo>
                <a:lnTo>
                  <a:pt x="62230" y="3809"/>
                </a:lnTo>
                <a:lnTo>
                  <a:pt x="55880" y="6349"/>
                </a:lnTo>
                <a:lnTo>
                  <a:pt x="53340" y="6349"/>
                </a:lnTo>
                <a:lnTo>
                  <a:pt x="49530" y="7619"/>
                </a:lnTo>
                <a:lnTo>
                  <a:pt x="12700" y="39369"/>
                </a:lnTo>
                <a:lnTo>
                  <a:pt x="0" y="80009"/>
                </a:lnTo>
                <a:lnTo>
                  <a:pt x="0" y="100329"/>
                </a:lnTo>
                <a:lnTo>
                  <a:pt x="2540" y="110489"/>
                </a:lnTo>
                <a:lnTo>
                  <a:pt x="3810" y="116839"/>
                </a:lnTo>
                <a:lnTo>
                  <a:pt x="6350" y="121919"/>
                </a:lnTo>
                <a:lnTo>
                  <a:pt x="7620" y="125729"/>
                </a:lnTo>
                <a:lnTo>
                  <a:pt x="10160" y="130809"/>
                </a:lnTo>
                <a:lnTo>
                  <a:pt x="12700" y="134619"/>
                </a:lnTo>
                <a:lnTo>
                  <a:pt x="16510" y="139699"/>
                </a:lnTo>
                <a:lnTo>
                  <a:pt x="19050" y="143509"/>
                </a:lnTo>
                <a:lnTo>
                  <a:pt x="22860" y="147319"/>
                </a:lnTo>
                <a:lnTo>
                  <a:pt x="25400" y="151129"/>
                </a:lnTo>
                <a:lnTo>
                  <a:pt x="30480" y="153669"/>
                </a:lnTo>
                <a:lnTo>
                  <a:pt x="34290" y="157479"/>
                </a:lnTo>
                <a:lnTo>
                  <a:pt x="39370" y="160019"/>
                </a:lnTo>
                <a:lnTo>
                  <a:pt x="43180" y="162559"/>
                </a:lnTo>
                <a:lnTo>
                  <a:pt x="48260" y="165099"/>
                </a:lnTo>
                <a:lnTo>
                  <a:pt x="52070" y="166369"/>
                </a:lnTo>
                <a:lnTo>
                  <a:pt x="57150" y="167639"/>
                </a:lnTo>
                <a:lnTo>
                  <a:pt x="60960" y="168909"/>
                </a:lnTo>
                <a:lnTo>
                  <a:pt x="71120" y="171449"/>
                </a:lnTo>
                <a:lnTo>
                  <a:pt x="74930" y="172719"/>
                </a:lnTo>
                <a:lnTo>
                  <a:pt x="86360" y="172719"/>
                </a:lnTo>
                <a:lnTo>
                  <a:pt x="99060" y="173989"/>
                </a:lnTo>
                <a:lnTo>
                  <a:pt x="261620" y="173989"/>
                </a:lnTo>
                <a:lnTo>
                  <a:pt x="283210" y="172719"/>
                </a:lnTo>
                <a:lnTo>
                  <a:pt x="293370" y="171449"/>
                </a:lnTo>
                <a:lnTo>
                  <a:pt x="316230" y="167639"/>
                </a:lnTo>
                <a:lnTo>
                  <a:pt x="322580" y="165099"/>
                </a:lnTo>
                <a:lnTo>
                  <a:pt x="325120" y="165099"/>
                </a:lnTo>
                <a:lnTo>
                  <a:pt x="327660" y="162559"/>
                </a:lnTo>
                <a:lnTo>
                  <a:pt x="331470" y="162559"/>
                </a:lnTo>
                <a:lnTo>
                  <a:pt x="334010" y="161289"/>
                </a:lnTo>
                <a:lnTo>
                  <a:pt x="349250" y="149859"/>
                </a:lnTo>
                <a:lnTo>
                  <a:pt x="360680" y="134619"/>
                </a:lnTo>
                <a:lnTo>
                  <a:pt x="368300" y="115569"/>
                </a:lnTo>
                <a:lnTo>
                  <a:pt x="369570" y="107949"/>
                </a:lnTo>
                <a:lnTo>
                  <a:pt x="370840" y="101599"/>
                </a:lnTo>
                <a:lnTo>
                  <a:pt x="370840" y="100329"/>
                </a:lnTo>
                <a:lnTo>
                  <a:pt x="91440" y="100329"/>
                </a:lnTo>
                <a:lnTo>
                  <a:pt x="82550" y="99059"/>
                </a:lnTo>
                <a:lnTo>
                  <a:pt x="73660" y="99059"/>
                </a:lnTo>
                <a:lnTo>
                  <a:pt x="71120" y="97789"/>
                </a:lnTo>
                <a:lnTo>
                  <a:pt x="67310" y="97789"/>
                </a:lnTo>
                <a:lnTo>
                  <a:pt x="67310" y="96519"/>
                </a:lnTo>
                <a:lnTo>
                  <a:pt x="64770" y="96519"/>
                </a:lnTo>
                <a:lnTo>
                  <a:pt x="64770" y="95249"/>
                </a:lnTo>
                <a:lnTo>
                  <a:pt x="63500" y="95249"/>
                </a:lnTo>
                <a:lnTo>
                  <a:pt x="63500" y="93979"/>
                </a:lnTo>
                <a:lnTo>
                  <a:pt x="62230" y="93979"/>
                </a:lnTo>
                <a:lnTo>
                  <a:pt x="62230" y="92709"/>
                </a:lnTo>
                <a:lnTo>
                  <a:pt x="60960" y="91439"/>
                </a:lnTo>
                <a:lnTo>
                  <a:pt x="60960" y="81279"/>
                </a:lnTo>
                <a:lnTo>
                  <a:pt x="62230" y="80009"/>
                </a:lnTo>
                <a:lnTo>
                  <a:pt x="62230" y="78739"/>
                </a:lnTo>
                <a:lnTo>
                  <a:pt x="63500" y="78739"/>
                </a:lnTo>
                <a:lnTo>
                  <a:pt x="63500" y="77469"/>
                </a:lnTo>
                <a:lnTo>
                  <a:pt x="64770" y="77469"/>
                </a:lnTo>
                <a:lnTo>
                  <a:pt x="64770" y="76199"/>
                </a:lnTo>
                <a:lnTo>
                  <a:pt x="68580" y="76199"/>
                </a:lnTo>
                <a:lnTo>
                  <a:pt x="68580" y="74929"/>
                </a:lnTo>
                <a:lnTo>
                  <a:pt x="74930" y="74929"/>
                </a:lnTo>
                <a:lnTo>
                  <a:pt x="78740" y="73659"/>
                </a:lnTo>
                <a:lnTo>
                  <a:pt x="162560" y="73659"/>
                </a:lnTo>
                <a:lnTo>
                  <a:pt x="162560" y="0"/>
                </a:lnTo>
                <a:close/>
              </a:path>
              <a:path w="370840" h="173989">
                <a:moveTo>
                  <a:pt x="260350" y="0"/>
                </a:moveTo>
                <a:lnTo>
                  <a:pt x="220980" y="0"/>
                </a:lnTo>
                <a:lnTo>
                  <a:pt x="220980" y="73659"/>
                </a:lnTo>
                <a:lnTo>
                  <a:pt x="289560" y="73659"/>
                </a:lnTo>
                <a:lnTo>
                  <a:pt x="294640" y="74929"/>
                </a:lnTo>
                <a:lnTo>
                  <a:pt x="300990" y="74929"/>
                </a:lnTo>
                <a:lnTo>
                  <a:pt x="302260" y="76199"/>
                </a:lnTo>
                <a:lnTo>
                  <a:pt x="304800" y="76199"/>
                </a:lnTo>
                <a:lnTo>
                  <a:pt x="307340" y="78739"/>
                </a:lnTo>
                <a:lnTo>
                  <a:pt x="308610" y="78739"/>
                </a:lnTo>
                <a:lnTo>
                  <a:pt x="308610" y="80009"/>
                </a:lnTo>
                <a:lnTo>
                  <a:pt x="309880" y="81279"/>
                </a:lnTo>
                <a:lnTo>
                  <a:pt x="309880" y="82549"/>
                </a:lnTo>
                <a:lnTo>
                  <a:pt x="311150" y="83819"/>
                </a:lnTo>
                <a:lnTo>
                  <a:pt x="311150" y="91439"/>
                </a:lnTo>
                <a:lnTo>
                  <a:pt x="309880" y="91439"/>
                </a:lnTo>
                <a:lnTo>
                  <a:pt x="309880" y="92709"/>
                </a:lnTo>
                <a:lnTo>
                  <a:pt x="308610" y="93979"/>
                </a:lnTo>
                <a:lnTo>
                  <a:pt x="308610" y="95249"/>
                </a:lnTo>
                <a:lnTo>
                  <a:pt x="307340" y="95249"/>
                </a:lnTo>
                <a:lnTo>
                  <a:pt x="306070" y="96519"/>
                </a:lnTo>
                <a:lnTo>
                  <a:pt x="304800" y="96519"/>
                </a:lnTo>
                <a:lnTo>
                  <a:pt x="304800" y="97789"/>
                </a:lnTo>
                <a:lnTo>
                  <a:pt x="300990" y="97789"/>
                </a:lnTo>
                <a:lnTo>
                  <a:pt x="298450" y="99059"/>
                </a:lnTo>
                <a:lnTo>
                  <a:pt x="290830" y="99059"/>
                </a:lnTo>
                <a:lnTo>
                  <a:pt x="280670" y="100329"/>
                </a:lnTo>
                <a:lnTo>
                  <a:pt x="370840" y="100329"/>
                </a:lnTo>
                <a:lnTo>
                  <a:pt x="370840" y="71119"/>
                </a:lnTo>
                <a:lnTo>
                  <a:pt x="369570" y="63499"/>
                </a:lnTo>
                <a:lnTo>
                  <a:pt x="364490" y="50799"/>
                </a:lnTo>
                <a:lnTo>
                  <a:pt x="360680" y="44449"/>
                </a:lnTo>
                <a:lnTo>
                  <a:pt x="358140" y="38099"/>
                </a:lnTo>
                <a:lnTo>
                  <a:pt x="354330" y="33019"/>
                </a:lnTo>
                <a:lnTo>
                  <a:pt x="349250" y="27939"/>
                </a:lnTo>
                <a:lnTo>
                  <a:pt x="345440" y="22859"/>
                </a:lnTo>
                <a:lnTo>
                  <a:pt x="335280" y="15239"/>
                </a:lnTo>
                <a:lnTo>
                  <a:pt x="330200" y="12699"/>
                </a:lnTo>
                <a:lnTo>
                  <a:pt x="325120" y="8889"/>
                </a:lnTo>
                <a:lnTo>
                  <a:pt x="318770" y="7619"/>
                </a:lnTo>
                <a:lnTo>
                  <a:pt x="313690" y="5079"/>
                </a:lnTo>
                <a:lnTo>
                  <a:pt x="307340" y="3809"/>
                </a:lnTo>
                <a:lnTo>
                  <a:pt x="292100" y="1269"/>
                </a:lnTo>
                <a:lnTo>
                  <a:pt x="281940" y="1269"/>
                </a:lnTo>
                <a:lnTo>
                  <a:pt x="2603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2776219" y="3690620"/>
            <a:ext cx="370840" cy="173990"/>
          </a:xfrm>
          <a:custGeom>
            <a:avLst/>
            <a:gdLst/>
            <a:ahLst/>
            <a:cxnLst/>
            <a:rect l="l" t="t" r="r" b="b"/>
            <a:pathLst>
              <a:path w="370840" h="173989">
                <a:moveTo>
                  <a:pt x="162560" y="0"/>
                </a:moveTo>
                <a:lnTo>
                  <a:pt x="162560" y="73659"/>
                </a:lnTo>
                <a:lnTo>
                  <a:pt x="101600" y="73659"/>
                </a:lnTo>
                <a:lnTo>
                  <a:pt x="88900" y="73659"/>
                </a:lnTo>
                <a:lnTo>
                  <a:pt x="78740" y="73659"/>
                </a:lnTo>
                <a:lnTo>
                  <a:pt x="74930" y="74929"/>
                </a:lnTo>
                <a:lnTo>
                  <a:pt x="72390" y="74929"/>
                </a:lnTo>
                <a:lnTo>
                  <a:pt x="68580" y="74929"/>
                </a:lnTo>
                <a:lnTo>
                  <a:pt x="68580" y="76199"/>
                </a:lnTo>
                <a:lnTo>
                  <a:pt x="67310" y="76199"/>
                </a:lnTo>
                <a:lnTo>
                  <a:pt x="66040" y="76199"/>
                </a:lnTo>
                <a:lnTo>
                  <a:pt x="64770" y="76199"/>
                </a:lnTo>
                <a:lnTo>
                  <a:pt x="64770" y="77469"/>
                </a:lnTo>
                <a:lnTo>
                  <a:pt x="63500" y="77469"/>
                </a:lnTo>
                <a:lnTo>
                  <a:pt x="63500" y="78739"/>
                </a:lnTo>
                <a:lnTo>
                  <a:pt x="62230" y="78739"/>
                </a:lnTo>
                <a:lnTo>
                  <a:pt x="62230" y="80009"/>
                </a:lnTo>
                <a:lnTo>
                  <a:pt x="60960" y="81279"/>
                </a:lnTo>
                <a:lnTo>
                  <a:pt x="60960" y="82549"/>
                </a:lnTo>
                <a:lnTo>
                  <a:pt x="60960" y="83819"/>
                </a:lnTo>
                <a:lnTo>
                  <a:pt x="60960" y="86359"/>
                </a:lnTo>
                <a:lnTo>
                  <a:pt x="60960" y="88899"/>
                </a:lnTo>
                <a:lnTo>
                  <a:pt x="60960" y="90169"/>
                </a:lnTo>
                <a:lnTo>
                  <a:pt x="60960" y="91439"/>
                </a:lnTo>
                <a:lnTo>
                  <a:pt x="62230" y="92709"/>
                </a:lnTo>
                <a:lnTo>
                  <a:pt x="62230" y="93979"/>
                </a:lnTo>
                <a:lnTo>
                  <a:pt x="63500" y="93979"/>
                </a:lnTo>
                <a:lnTo>
                  <a:pt x="63500" y="95249"/>
                </a:lnTo>
                <a:lnTo>
                  <a:pt x="64770" y="95249"/>
                </a:lnTo>
                <a:lnTo>
                  <a:pt x="64770" y="96519"/>
                </a:lnTo>
                <a:lnTo>
                  <a:pt x="66040" y="96519"/>
                </a:lnTo>
                <a:lnTo>
                  <a:pt x="67310" y="96519"/>
                </a:lnTo>
                <a:lnTo>
                  <a:pt x="67310" y="97789"/>
                </a:lnTo>
                <a:lnTo>
                  <a:pt x="68580" y="97789"/>
                </a:lnTo>
                <a:lnTo>
                  <a:pt x="71120" y="97789"/>
                </a:lnTo>
                <a:lnTo>
                  <a:pt x="73660" y="99059"/>
                </a:lnTo>
                <a:lnTo>
                  <a:pt x="77470" y="99059"/>
                </a:lnTo>
                <a:lnTo>
                  <a:pt x="82550" y="99059"/>
                </a:lnTo>
                <a:lnTo>
                  <a:pt x="91440" y="100329"/>
                </a:lnTo>
                <a:lnTo>
                  <a:pt x="104140" y="100329"/>
                </a:lnTo>
                <a:lnTo>
                  <a:pt x="269240" y="100329"/>
                </a:lnTo>
                <a:lnTo>
                  <a:pt x="280670" y="100329"/>
                </a:lnTo>
                <a:lnTo>
                  <a:pt x="290830" y="99059"/>
                </a:lnTo>
                <a:lnTo>
                  <a:pt x="294640" y="99059"/>
                </a:lnTo>
                <a:lnTo>
                  <a:pt x="298450" y="99059"/>
                </a:lnTo>
                <a:lnTo>
                  <a:pt x="300990" y="97789"/>
                </a:lnTo>
                <a:lnTo>
                  <a:pt x="302260" y="97789"/>
                </a:lnTo>
                <a:lnTo>
                  <a:pt x="303530" y="97789"/>
                </a:lnTo>
                <a:lnTo>
                  <a:pt x="304800" y="97789"/>
                </a:lnTo>
                <a:lnTo>
                  <a:pt x="304800" y="96519"/>
                </a:lnTo>
                <a:lnTo>
                  <a:pt x="306070" y="96519"/>
                </a:lnTo>
                <a:lnTo>
                  <a:pt x="307340" y="95249"/>
                </a:lnTo>
                <a:lnTo>
                  <a:pt x="308610" y="95249"/>
                </a:lnTo>
                <a:lnTo>
                  <a:pt x="308610" y="93979"/>
                </a:lnTo>
                <a:lnTo>
                  <a:pt x="309880" y="92709"/>
                </a:lnTo>
                <a:lnTo>
                  <a:pt x="309880" y="91439"/>
                </a:lnTo>
                <a:lnTo>
                  <a:pt x="311150" y="91439"/>
                </a:lnTo>
                <a:lnTo>
                  <a:pt x="311150" y="90169"/>
                </a:lnTo>
                <a:lnTo>
                  <a:pt x="311150" y="88899"/>
                </a:lnTo>
                <a:lnTo>
                  <a:pt x="311150" y="86359"/>
                </a:lnTo>
                <a:lnTo>
                  <a:pt x="311150" y="85089"/>
                </a:lnTo>
                <a:lnTo>
                  <a:pt x="311150" y="83819"/>
                </a:lnTo>
                <a:lnTo>
                  <a:pt x="309880" y="82549"/>
                </a:lnTo>
                <a:lnTo>
                  <a:pt x="309880" y="81279"/>
                </a:lnTo>
                <a:lnTo>
                  <a:pt x="308610" y="80009"/>
                </a:lnTo>
                <a:lnTo>
                  <a:pt x="308610" y="78739"/>
                </a:lnTo>
                <a:lnTo>
                  <a:pt x="307340" y="78739"/>
                </a:lnTo>
                <a:lnTo>
                  <a:pt x="306070" y="77469"/>
                </a:lnTo>
                <a:lnTo>
                  <a:pt x="304800" y="76199"/>
                </a:lnTo>
                <a:lnTo>
                  <a:pt x="303530" y="76199"/>
                </a:lnTo>
                <a:lnTo>
                  <a:pt x="302260" y="76199"/>
                </a:lnTo>
                <a:lnTo>
                  <a:pt x="300990" y="74929"/>
                </a:lnTo>
                <a:lnTo>
                  <a:pt x="298450" y="74929"/>
                </a:lnTo>
                <a:lnTo>
                  <a:pt x="294640" y="74929"/>
                </a:lnTo>
                <a:lnTo>
                  <a:pt x="289560" y="73659"/>
                </a:lnTo>
                <a:lnTo>
                  <a:pt x="279400" y="73659"/>
                </a:lnTo>
                <a:lnTo>
                  <a:pt x="266700" y="73659"/>
                </a:lnTo>
                <a:lnTo>
                  <a:pt x="220980" y="73659"/>
                </a:lnTo>
                <a:lnTo>
                  <a:pt x="220980" y="0"/>
                </a:lnTo>
                <a:lnTo>
                  <a:pt x="234950" y="0"/>
                </a:lnTo>
                <a:lnTo>
                  <a:pt x="260350" y="0"/>
                </a:lnTo>
                <a:lnTo>
                  <a:pt x="281940" y="1269"/>
                </a:lnTo>
                <a:lnTo>
                  <a:pt x="292100" y="1269"/>
                </a:lnTo>
                <a:lnTo>
                  <a:pt x="299720" y="2539"/>
                </a:lnTo>
                <a:lnTo>
                  <a:pt x="307340" y="3809"/>
                </a:lnTo>
                <a:lnTo>
                  <a:pt x="313690" y="5079"/>
                </a:lnTo>
                <a:lnTo>
                  <a:pt x="318770" y="7619"/>
                </a:lnTo>
                <a:lnTo>
                  <a:pt x="325120" y="8889"/>
                </a:lnTo>
                <a:lnTo>
                  <a:pt x="330200" y="12699"/>
                </a:lnTo>
                <a:lnTo>
                  <a:pt x="335280" y="15239"/>
                </a:lnTo>
                <a:lnTo>
                  <a:pt x="340360" y="19049"/>
                </a:lnTo>
                <a:lnTo>
                  <a:pt x="345440" y="22859"/>
                </a:lnTo>
                <a:lnTo>
                  <a:pt x="349250" y="27939"/>
                </a:lnTo>
                <a:lnTo>
                  <a:pt x="354330" y="33019"/>
                </a:lnTo>
                <a:lnTo>
                  <a:pt x="358140" y="38099"/>
                </a:lnTo>
                <a:lnTo>
                  <a:pt x="360680" y="44449"/>
                </a:lnTo>
                <a:lnTo>
                  <a:pt x="364490" y="50799"/>
                </a:lnTo>
                <a:lnTo>
                  <a:pt x="367030" y="57149"/>
                </a:lnTo>
                <a:lnTo>
                  <a:pt x="369570" y="63499"/>
                </a:lnTo>
                <a:lnTo>
                  <a:pt x="370840" y="71119"/>
                </a:lnTo>
                <a:lnTo>
                  <a:pt x="370840" y="78739"/>
                </a:lnTo>
                <a:lnTo>
                  <a:pt x="370840" y="86359"/>
                </a:lnTo>
                <a:lnTo>
                  <a:pt x="370840" y="93979"/>
                </a:lnTo>
                <a:lnTo>
                  <a:pt x="370840" y="101599"/>
                </a:lnTo>
                <a:lnTo>
                  <a:pt x="369570" y="107949"/>
                </a:lnTo>
                <a:lnTo>
                  <a:pt x="368300" y="115569"/>
                </a:lnTo>
                <a:lnTo>
                  <a:pt x="365760" y="121919"/>
                </a:lnTo>
                <a:lnTo>
                  <a:pt x="363220" y="128269"/>
                </a:lnTo>
                <a:lnTo>
                  <a:pt x="360680" y="134619"/>
                </a:lnTo>
                <a:lnTo>
                  <a:pt x="356870" y="139699"/>
                </a:lnTo>
                <a:lnTo>
                  <a:pt x="353060" y="144779"/>
                </a:lnTo>
                <a:lnTo>
                  <a:pt x="349250" y="149859"/>
                </a:lnTo>
                <a:lnTo>
                  <a:pt x="344170" y="153669"/>
                </a:lnTo>
                <a:lnTo>
                  <a:pt x="339090" y="157479"/>
                </a:lnTo>
                <a:lnTo>
                  <a:pt x="334010" y="161289"/>
                </a:lnTo>
                <a:lnTo>
                  <a:pt x="331470" y="162559"/>
                </a:lnTo>
                <a:lnTo>
                  <a:pt x="327660" y="162559"/>
                </a:lnTo>
                <a:lnTo>
                  <a:pt x="325120" y="165099"/>
                </a:lnTo>
                <a:lnTo>
                  <a:pt x="322580" y="165099"/>
                </a:lnTo>
                <a:lnTo>
                  <a:pt x="316230" y="167639"/>
                </a:lnTo>
                <a:lnTo>
                  <a:pt x="308610" y="168909"/>
                </a:lnTo>
                <a:lnTo>
                  <a:pt x="300990" y="170179"/>
                </a:lnTo>
                <a:lnTo>
                  <a:pt x="293370" y="171449"/>
                </a:lnTo>
                <a:lnTo>
                  <a:pt x="283210" y="172719"/>
                </a:lnTo>
                <a:lnTo>
                  <a:pt x="261620" y="173989"/>
                </a:lnTo>
                <a:lnTo>
                  <a:pt x="237490" y="173989"/>
                </a:lnTo>
                <a:lnTo>
                  <a:pt x="133350" y="173989"/>
                </a:lnTo>
                <a:lnTo>
                  <a:pt x="115570" y="173989"/>
                </a:lnTo>
                <a:lnTo>
                  <a:pt x="99060" y="173989"/>
                </a:lnTo>
                <a:lnTo>
                  <a:pt x="86360" y="172719"/>
                </a:lnTo>
                <a:lnTo>
                  <a:pt x="74930" y="172719"/>
                </a:lnTo>
                <a:lnTo>
                  <a:pt x="71120" y="171449"/>
                </a:lnTo>
                <a:lnTo>
                  <a:pt x="66040" y="170179"/>
                </a:lnTo>
                <a:lnTo>
                  <a:pt x="60960" y="168909"/>
                </a:lnTo>
                <a:lnTo>
                  <a:pt x="57150" y="167639"/>
                </a:lnTo>
                <a:lnTo>
                  <a:pt x="52070" y="166369"/>
                </a:lnTo>
                <a:lnTo>
                  <a:pt x="48260" y="165099"/>
                </a:lnTo>
                <a:lnTo>
                  <a:pt x="43180" y="162559"/>
                </a:lnTo>
                <a:lnTo>
                  <a:pt x="39370" y="160019"/>
                </a:lnTo>
                <a:lnTo>
                  <a:pt x="34290" y="157479"/>
                </a:lnTo>
                <a:lnTo>
                  <a:pt x="30480" y="153669"/>
                </a:lnTo>
                <a:lnTo>
                  <a:pt x="25400" y="151129"/>
                </a:lnTo>
                <a:lnTo>
                  <a:pt x="22860" y="147319"/>
                </a:lnTo>
                <a:lnTo>
                  <a:pt x="19050" y="143509"/>
                </a:lnTo>
                <a:lnTo>
                  <a:pt x="16510" y="139699"/>
                </a:lnTo>
                <a:lnTo>
                  <a:pt x="12700" y="134619"/>
                </a:lnTo>
                <a:lnTo>
                  <a:pt x="10160" y="130809"/>
                </a:lnTo>
                <a:lnTo>
                  <a:pt x="7620" y="125729"/>
                </a:lnTo>
                <a:lnTo>
                  <a:pt x="6350" y="121919"/>
                </a:lnTo>
                <a:lnTo>
                  <a:pt x="3810" y="116839"/>
                </a:lnTo>
                <a:lnTo>
                  <a:pt x="2540" y="110489"/>
                </a:lnTo>
                <a:lnTo>
                  <a:pt x="1270" y="105409"/>
                </a:lnTo>
                <a:lnTo>
                  <a:pt x="0" y="100329"/>
                </a:lnTo>
                <a:lnTo>
                  <a:pt x="0" y="93979"/>
                </a:lnTo>
                <a:lnTo>
                  <a:pt x="0" y="87629"/>
                </a:lnTo>
                <a:lnTo>
                  <a:pt x="0" y="80009"/>
                </a:lnTo>
                <a:lnTo>
                  <a:pt x="1270" y="72389"/>
                </a:lnTo>
                <a:lnTo>
                  <a:pt x="16510" y="34289"/>
                </a:lnTo>
                <a:lnTo>
                  <a:pt x="20320" y="29209"/>
                </a:lnTo>
                <a:lnTo>
                  <a:pt x="24130" y="24129"/>
                </a:lnTo>
                <a:lnTo>
                  <a:pt x="29210" y="20319"/>
                </a:lnTo>
                <a:lnTo>
                  <a:pt x="34290" y="16509"/>
                </a:lnTo>
                <a:lnTo>
                  <a:pt x="39370" y="12699"/>
                </a:lnTo>
                <a:lnTo>
                  <a:pt x="44450" y="10159"/>
                </a:lnTo>
                <a:lnTo>
                  <a:pt x="46990" y="8889"/>
                </a:lnTo>
                <a:lnTo>
                  <a:pt x="49530" y="7619"/>
                </a:lnTo>
                <a:lnTo>
                  <a:pt x="53340" y="6349"/>
                </a:lnTo>
                <a:lnTo>
                  <a:pt x="55880" y="6349"/>
                </a:lnTo>
                <a:lnTo>
                  <a:pt x="62230" y="3809"/>
                </a:lnTo>
                <a:lnTo>
                  <a:pt x="68580" y="3809"/>
                </a:lnTo>
                <a:lnTo>
                  <a:pt x="77470" y="1269"/>
                </a:lnTo>
                <a:lnTo>
                  <a:pt x="86360" y="1269"/>
                </a:lnTo>
                <a:lnTo>
                  <a:pt x="95250" y="0"/>
                </a:lnTo>
                <a:lnTo>
                  <a:pt x="105410" y="0"/>
                </a:lnTo>
                <a:lnTo>
                  <a:pt x="12954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2783839" y="3632200"/>
            <a:ext cx="71120" cy="43180"/>
          </a:xfrm>
          <a:custGeom>
            <a:avLst/>
            <a:gdLst/>
            <a:ahLst/>
            <a:cxnLst/>
            <a:rect l="l" t="t" r="r" b="b"/>
            <a:pathLst>
              <a:path w="71119" h="43179">
                <a:moveTo>
                  <a:pt x="0" y="43179"/>
                </a:moveTo>
                <a:lnTo>
                  <a:pt x="71119" y="43179"/>
                </a:lnTo>
                <a:lnTo>
                  <a:pt x="7111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2783839" y="359537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2783839" y="3514090"/>
            <a:ext cx="71120" cy="44450"/>
          </a:xfrm>
          <a:custGeom>
            <a:avLst/>
            <a:gdLst/>
            <a:ahLst/>
            <a:cxnLst/>
            <a:rect l="l" t="t" r="r" b="b"/>
            <a:pathLst>
              <a:path w="71119" h="44450">
                <a:moveTo>
                  <a:pt x="0" y="44450"/>
                </a:moveTo>
                <a:lnTo>
                  <a:pt x="71119" y="44450"/>
                </a:lnTo>
                <a:lnTo>
                  <a:pt x="71119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2783839" y="3514090"/>
            <a:ext cx="356870" cy="161290"/>
          </a:xfrm>
          <a:custGeom>
            <a:avLst/>
            <a:gdLst/>
            <a:ahLst/>
            <a:cxnLst/>
            <a:rect l="l" t="t" r="r" b="b"/>
            <a:pathLst>
              <a:path w="356869" h="161289">
                <a:moveTo>
                  <a:pt x="0" y="0"/>
                </a:moveTo>
                <a:lnTo>
                  <a:pt x="71119" y="0"/>
                </a:lnTo>
                <a:lnTo>
                  <a:pt x="71119" y="44450"/>
                </a:lnTo>
                <a:lnTo>
                  <a:pt x="356869" y="44450"/>
                </a:lnTo>
                <a:lnTo>
                  <a:pt x="356869" y="118110"/>
                </a:lnTo>
                <a:lnTo>
                  <a:pt x="71119" y="118110"/>
                </a:lnTo>
                <a:lnTo>
                  <a:pt x="71119" y="161290"/>
                </a:lnTo>
                <a:lnTo>
                  <a:pt x="0" y="16129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2783839" y="34601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49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2783839" y="3422650"/>
            <a:ext cx="356870" cy="74930"/>
          </a:xfrm>
          <a:custGeom>
            <a:avLst/>
            <a:gdLst/>
            <a:ahLst/>
            <a:cxnLst/>
            <a:rect l="l" t="t" r="r" b="b"/>
            <a:pathLst>
              <a:path w="356869" h="74929">
                <a:moveTo>
                  <a:pt x="0" y="0"/>
                </a:moveTo>
                <a:lnTo>
                  <a:pt x="356869" y="0"/>
                </a:lnTo>
                <a:lnTo>
                  <a:pt x="356869" y="74929"/>
                </a:lnTo>
                <a:lnTo>
                  <a:pt x="0" y="749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2776219" y="3224529"/>
            <a:ext cx="370840" cy="171450"/>
          </a:xfrm>
          <a:custGeom>
            <a:avLst/>
            <a:gdLst/>
            <a:ahLst/>
            <a:cxnLst/>
            <a:rect l="l" t="t" r="r" b="b"/>
            <a:pathLst>
              <a:path w="370840" h="171450">
                <a:moveTo>
                  <a:pt x="262890" y="170180"/>
                </a:moveTo>
                <a:lnTo>
                  <a:pt x="109220" y="170180"/>
                </a:lnTo>
                <a:lnTo>
                  <a:pt x="154940" y="171450"/>
                </a:lnTo>
                <a:lnTo>
                  <a:pt x="215900" y="171450"/>
                </a:lnTo>
                <a:lnTo>
                  <a:pt x="262890" y="170180"/>
                </a:lnTo>
                <a:close/>
              </a:path>
              <a:path w="370840" h="171450">
                <a:moveTo>
                  <a:pt x="292100" y="1270"/>
                </a:moveTo>
                <a:lnTo>
                  <a:pt x="77470" y="1270"/>
                </a:lnTo>
                <a:lnTo>
                  <a:pt x="52070" y="7620"/>
                </a:lnTo>
                <a:lnTo>
                  <a:pt x="46990" y="10160"/>
                </a:lnTo>
                <a:lnTo>
                  <a:pt x="43180" y="12700"/>
                </a:lnTo>
                <a:lnTo>
                  <a:pt x="33020" y="17780"/>
                </a:lnTo>
                <a:lnTo>
                  <a:pt x="29210" y="20320"/>
                </a:lnTo>
                <a:lnTo>
                  <a:pt x="17780" y="31750"/>
                </a:lnTo>
                <a:lnTo>
                  <a:pt x="12700" y="39370"/>
                </a:lnTo>
                <a:lnTo>
                  <a:pt x="7620" y="49530"/>
                </a:lnTo>
                <a:lnTo>
                  <a:pt x="5080" y="53340"/>
                </a:lnTo>
                <a:lnTo>
                  <a:pt x="0" y="73660"/>
                </a:lnTo>
                <a:lnTo>
                  <a:pt x="0" y="96520"/>
                </a:lnTo>
                <a:lnTo>
                  <a:pt x="1270" y="101600"/>
                </a:lnTo>
                <a:lnTo>
                  <a:pt x="2540" y="107950"/>
                </a:lnTo>
                <a:lnTo>
                  <a:pt x="5080" y="118110"/>
                </a:lnTo>
                <a:lnTo>
                  <a:pt x="7620" y="123190"/>
                </a:lnTo>
                <a:lnTo>
                  <a:pt x="10160" y="127000"/>
                </a:lnTo>
                <a:lnTo>
                  <a:pt x="12700" y="132080"/>
                </a:lnTo>
                <a:lnTo>
                  <a:pt x="15240" y="135890"/>
                </a:lnTo>
                <a:lnTo>
                  <a:pt x="19050" y="139700"/>
                </a:lnTo>
                <a:lnTo>
                  <a:pt x="21590" y="143510"/>
                </a:lnTo>
                <a:lnTo>
                  <a:pt x="29210" y="151130"/>
                </a:lnTo>
                <a:lnTo>
                  <a:pt x="39370" y="156210"/>
                </a:lnTo>
                <a:lnTo>
                  <a:pt x="43180" y="158750"/>
                </a:lnTo>
                <a:lnTo>
                  <a:pt x="48260" y="161290"/>
                </a:lnTo>
                <a:lnTo>
                  <a:pt x="53340" y="162560"/>
                </a:lnTo>
                <a:lnTo>
                  <a:pt x="58420" y="165100"/>
                </a:lnTo>
                <a:lnTo>
                  <a:pt x="73660" y="168910"/>
                </a:lnTo>
                <a:lnTo>
                  <a:pt x="78740" y="168910"/>
                </a:lnTo>
                <a:lnTo>
                  <a:pt x="92710" y="170180"/>
                </a:lnTo>
                <a:lnTo>
                  <a:pt x="280670" y="170180"/>
                </a:lnTo>
                <a:lnTo>
                  <a:pt x="293370" y="168910"/>
                </a:lnTo>
                <a:lnTo>
                  <a:pt x="298450" y="167640"/>
                </a:lnTo>
                <a:lnTo>
                  <a:pt x="304800" y="167640"/>
                </a:lnTo>
                <a:lnTo>
                  <a:pt x="308610" y="166370"/>
                </a:lnTo>
                <a:lnTo>
                  <a:pt x="314960" y="165100"/>
                </a:lnTo>
                <a:lnTo>
                  <a:pt x="325120" y="160020"/>
                </a:lnTo>
                <a:lnTo>
                  <a:pt x="330200" y="158750"/>
                </a:lnTo>
                <a:lnTo>
                  <a:pt x="334010" y="156210"/>
                </a:lnTo>
                <a:lnTo>
                  <a:pt x="339090" y="152400"/>
                </a:lnTo>
                <a:lnTo>
                  <a:pt x="342900" y="149860"/>
                </a:lnTo>
                <a:lnTo>
                  <a:pt x="346710" y="146050"/>
                </a:lnTo>
                <a:lnTo>
                  <a:pt x="350520" y="143510"/>
                </a:lnTo>
                <a:lnTo>
                  <a:pt x="354330" y="138430"/>
                </a:lnTo>
                <a:lnTo>
                  <a:pt x="359410" y="130810"/>
                </a:lnTo>
                <a:lnTo>
                  <a:pt x="361950" y="125730"/>
                </a:lnTo>
                <a:lnTo>
                  <a:pt x="364490" y="121920"/>
                </a:lnTo>
                <a:lnTo>
                  <a:pt x="365760" y="116840"/>
                </a:lnTo>
                <a:lnTo>
                  <a:pt x="368300" y="111760"/>
                </a:lnTo>
                <a:lnTo>
                  <a:pt x="369570" y="106680"/>
                </a:lnTo>
                <a:lnTo>
                  <a:pt x="369570" y="101600"/>
                </a:lnTo>
                <a:lnTo>
                  <a:pt x="370840" y="96520"/>
                </a:lnTo>
                <a:lnTo>
                  <a:pt x="77470" y="96520"/>
                </a:lnTo>
                <a:lnTo>
                  <a:pt x="73660" y="95250"/>
                </a:lnTo>
                <a:lnTo>
                  <a:pt x="67310" y="95250"/>
                </a:lnTo>
                <a:lnTo>
                  <a:pt x="67310" y="93980"/>
                </a:lnTo>
                <a:lnTo>
                  <a:pt x="64770" y="93980"/>
                </a:lnTo>
                <a:lnTo>
                  <a:pt x="64770" y="92710"/>
                </a:lnTo>
                <a:lnTo>
                  <a:pt x="63500" y="92710"/>
                </a:lnTo>
                <a:lnTo>
                  <a:pt x="63500" y="91440"/>
                </a:lnTo>
                <a:lnTo>
                  <a:pt x="62230" y="91440"/>
                </a:lnTo>
                <a:lnTo>
                  <a:pt x="62230" y="90170"/>
                </a:lnTo>
                <a:lnTo>
                  <a:pt x="60960" y="90170"/>
                </a:lnTo>
                <a:lnTo>
                  <a:pt x="60960" y="80010"/>
                </a:lnTo>
                <a:lnTo>
                  <a:pt x="62230" y="80010"/>
                </a:lnTo>
                <a:lnTo>
                  <a:pt x="62230" y="78740"/>
                </a:lnTo>
                <a:lnTo>
                  <a:pt x="63500" y="78740"/>
                </a:lnTo>
                <a:lnTo>
                  <a:pt x="63500" y="77470"/>
                </a:lnTo>
                <a:lnTo>
                  <a:pt x="64770" y="77470"/>
                </a:lnTo>
                <a:lnTo>
                  <a:pt x="64770" y="76200"/>
                </a:lnTo>
                <a:lnTo>
                  <a:pt x="68580" y="76200"/>
                </a:lnTo>
                <a:lnTo>
                  <a:pt x="72390" y="74930"/>
                </a:lnTo>
                <a:lnTo>
                  <a:pt x="74930" y="74930"/>
                </a:lnTo>
                <a:lnTo>
                  <a:pt x="78740" y="73660"/>
                </a:lnTo>
                <a:lnTo>
                  <a:pt x="370840" y="73660"/>
                </a:lnTo>
                <a:lnTo>
                  <a:pt x="369570" y="68580"/>
                </a:lnTo>
                <a:lnTo>
                  <a:pt x="369570" y="62230"/>
                </a:lnTo>
                <a:lnTo>
                  <a:pt x="368300" y="57150"/>
                </a:lnTo>
                <a:lnTo>
                  <a:pt x="365760" y="52070"/>
                </a:lnTo>
                <a:lnTo>
                  <a:pt x="363220" y="48260"/>
                </a:lnTo>
                <a:lnTo>
                  <a:pt x="360680" y="43180"/>
                </a:lnTo>
                <a:lnTo>
                  <a:pt x="359410" y="39370"/>
                </a:lnTo>
                <a:lnTo>
                  <a:pt x="355600" y="34290"/>
                </a:lnTo>
                <a:lnTo>
                  <a:pt x="353060" y="30480"/>
                </a:lnTo>
                <a:lnTo>
                  <a:pt x="349250" y="26670"/>
                </a:lnTo>
                <a:lnTo>
                  <a:pt x="346710" y="22860"/>
                </a:lnTo>
                <a:lnTo>
                  <a:pt x="341630" y="20320"/>
                </a:lnTo>
                <a:lnTo>
                  <a:pt x="337820" y="16510"/>
                </a:lnTo>
                <a:lnTo>
                  <a:pt x="332740" y="13970"/>
                </a:lnTo>
                <a:lnTo>
                  <a:pt x="328930" y="11430"/>
                </a:lnTo>
                <a:lnTo>
                  <a:pt x="323850" y="10160"/>
                </a:lnTo>
                <a:lnTo>
                  <a:pt x="318770" y="7620"/>
                </a:lnTo>
                <a:lnTo>
                  <a:pt x="298450" y="2540"/>
                </a:lnTo>
                <a:lnTo>
                  <a:pt x="292100" y="1270"/>
                </a:lnTo>
                <a:close/>
              </a:path>
              <a:path w="370840" h="171450">
                <a:moveTo>
                  <a:pt x="370840" y="73660"/>
                </a:moveTo>
                <a:lnTo>
                  <a:pt x="289560" y="73660"/>
                </a:lnTo>
                <a:lnTo>
                  <a:pt x="293370" y="74930"/>
                </a:lnTo>
                <a:lnTo>
                  <a:pt x="297180" y="74930"/>
                </a:lnTo>
                <a:lnTo>
                  <a:pt x="300990" y="76200"/>
                </a:lnTo>
                <a:lnTo>
                  <a:pt x="304800" y="76200"/>
                </a:lnTo>
                <a:lnTo>
                  <a:pt x="306070" y="77470"/>
                </a:lnTo>
                <a:lnTo>
                  <a:pt x="307340" y="77470"/>
                </a:lnTo>
                <a:lnTo>
                  <a:pt x="308610" y="78740"/>
                </a:lnTo>
                <a:lnTo>
                  <a:pt x="308610" y="80010"/>
                </a:lnTo>
                <a:lnTo>
                  <a:pt x="309880" y="80010"/>
                </a:lnTo>
                <a:lnTo>
                  <a:pt x="309880" y="81280"/>
                </a:lnTo>
                <a:lnTo>
                  <a:pt x="311150" y="82550"/>
                </a:lnTo>
                <a:lnTo>
                  <a:pt x="311150" y="90170"/>
                </a:lnTo>
                <a:lnTo>
                  <a:pt x="309880" y="90170"/>
                </a:lnTo>
                <a:lnTo>
                  <a:pt x="309880" y="91440"/>
                </a:lnTo>
                <a:lnTo>
                  <a:pt x="308610" y="91440"/>
                </a:lnTo>
                <a:lnTo>
                  <a:pt x="308610" y="92710"/>
                </a:lnTo>
                <a:lnTo>
                  <a:pt x="307340" y="93980"/>
                </a:lnTo>
                <a:lnTo>
                  <a:pt x="306070" y="93980"/>
                </a:lnTo>
                <a:lnTo>
                  <a:pt x="304800" y="95250"/>
                </a:lnTo>
                <a:lnTo>
                  <a:pt x="298450" y="95250"/>
                </a:lnTo>
                <a:lnTo>
                  <a:pt x="290830" y="96520"/>
                </a:lnTo>
                <a:lnTo>
                  <a:pt x="370840" y="96520"/>
                </a:lnTo>
                <a:lnTo>
                  <a:pt x="370840" y="73660"/>
                </a:lnTo>
                <a:close/>
              </a:path>
              <a:path w="370840" h="171450">
                <a:moveTo>
                  <a:pt x="261620" y="0"/>
                </a:moveTo>
                <a:lnTo>
                  <a:pt x="107950" y="0"/>
                </a:lnTo>
                <a:lnTo>
                  <a:pt x="91440" y="1270"/>
                </a:lnTo>
                <a:lnTo>
                  <a:pt x="279400" y="1270"/>
                </a:lnTo>
                <a:lnTo>
                  <a:pt x="26162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2767331" y="3214370"/>
            <a:ext cx="389889" cy="19050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2783839" y="3031489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69" h="165100">
                <a:moveTo>
                  <a:pt x="356869" y="0"/>
                </a:moveTo>
                <a:lnTo>
                  <a:pt x="0" y="0"/>
                </a:lnTo>
                <a:lnTo>
                  <a:pt x="0" y="60960"/>
                </a:lnTo>
                <a:lnTo>
                  <a:pt x="160019" y="60960"/>
                </a:lnTo>
                <a:lnTo>
                  <a:pt x="0" y="102870"/>
                </a:lnTo>
                <a:lnTo>
                  <a:pt x="0" y="165100"/>
                </a:lnTo>
                <a:lnTo>
                  <a:pt x="356869" y="165100"/>
                </a:lnTo>
                <a:lnTo>
                  <a:pt x="356869" y="102870"/>
                </a:lnTo>
                <a:lnTo>
                  <a:pt x="194309" y="102870"/>
                </a:lnTo>
                <a:lnTo>
                  <a:pt x="356869" y="64770"/>
                </a:lnTo>
                <a:lnTo>
                  <a:pt x="3568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2783839" y="3031489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69" h="165100">
                <a:moveTo>
                  <a:pt x="0" y="0"/>
                </a:moveTo>
                <a:lnTo>
                  <a:pt x="356869" y="0"/>
                </a:lnTo>
                <a:lnTo>
                  <a:pt x="356869" y="64770"/>
                </a:lnTo>
                <a:lnTo>
                  <a:pt x="194309" y="102870"/>
                </a:lnTo>
                <a:lnTo>
                  <a:pt x="356869" y="102870"/>
                </a:lnTo>
                <a:lnTo>
                  <a:pt x="356869" y="165100"/>
                </a:lnTo>
                <a:lnTo>
                  <a:pt x="0" y="165100"/>
                </a:lnTo>
                <a:lnTo>
                  <a:pt x="0" y="102870"/>
                </a:lnTo>
                <a:lnTo>
                  <a:pt x="160019" y="60960"/>
                </a:lnTo>
                <a:lnTo>
                  <a:pt x="0" y="6096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2783839" y="2766060"/>
            <a:ext cx="356870" cy="171450"/>
          </a:xfrm>
          <a:custGeom>
            <a:avLst/>
            <a:gdLst/>
            <a:ahLst/>
            <a:cxnLst/>
            <a:rect l="l" t="t" r="r" b="b"/>
            <a:pathLst>
              <a:path w="356869" h="171450">
                <a:moveTo>
                  <a:pt x="309879" y="2539"/>
                </a:moveTo>
                <a:lnTo>
                  <a:pt x="57150" y="2539"/>
                </a:lnTo>
                <a:lnTo>
                  <a:pt x="53340" y="3810"/>
                </a:lnTo>
                <a:lnTo>
                  <a:pt x="49529" y="3810"/>
                </a:lnTo>
                <a:lnTo>
                  <a:pt x="45719" y="5079"/>
                </a:lnTo>
                <a:lnTo>
                  <a:pt x="41909" y="7619"/>
                </a:lnTo>
                <a:lnTo>
                  <a:pt x="36829" y="8889"/>
                </a:lnTo>
                <a:lnTo>
                  <a:pt x="33019" y="10160"/>
                </a:lnTo>
                <a:lnTo>
                  <a:pt x="30479" y="12700"/>
                </a:lnTo>
                <a:lnTo>
                  <a:pt x="22859" y="17779"/>
                </a:lnTo>
                <a:lnTo>
                  <a:pt x="20319" y="20319"/>
                </a:lnTo>
                <a:lnTo>
                  <a:pt x="17779" y="24129"/>
                </a:lnTo>
                <a:lnTo>
                  <a:pt x="13969" y="26669"/>
                </a:lnTo>
                <a:lnTo>
                  <a:pt x="12700" y="30479"/>
                </a:lnTo>
                <a:lnTo>
                  <a:pt x="10159" y="34289"/>
                </a:lnTo>
                <a:lnTo>
                  <a:pt x="8890" y="39369"/>
                </a:lnTo>
                <a:lnTo>
                  <a:pt x="6350" y="43179"/>
                </a:lnTo>
                <a:lnTo>
                  <a:pt x="2540" y="62229"/>
                </a:lnTo>
                <a:lnTo>
                  <a:pt x="2540" y="71119"/>
                </a:lnTo>
                <a:lnTo>
                  <a:pt x="0" y="91439"/>
                </a:lnTo>
                <a:lnTo>
                  <a:pt x="0" y="171450"/>
                </a:lnTo>
                <a:lnTo>
                  <a:pt x="356869" y="171450"/>
                </a:lnTo>
                <a:lnTo>
                  <a:pt x="356869" y="97789"/>
                </a:lnTo>
                <a:lnTo>
                  <a:pt x="60959" y="97789"/>
                </a:lnTo>
                <a:lnTo>
                  <a:pt x="60959" y="88900"/>
                </a:lnTo>
                <a:lnTo>
                  <a:pt x="62229" y="87629"/>
                </a:lnTo>
                <a:lnTo>
                  <a:pt x="62229" y="82550"/>
                </a:lnTo>
                <a:lnTo>
                  <a:pt x="63500" y="82550"/>
                </a:lnTo>
                <a:lnTo>
                  <a:pt x="63500" y="81279"/>
                </a:lnTo>
                <a:lnTo>
                  <a:pt x="64769" y="81279"/>
                </a:lnTo>
                <a:lnTo>
                  <a:pt x="64769" y="80010"/>
                </a:lnTo>
                <a:lnTo>
                  <a:pt x="66040" y="78739"/>
                </a:lnTo>
                <a:lnTo>
                  <a:pt x="67309" y="78739"/>
                </a:lnTo>
                <a:lnTo>
                  <a:pt x="67309" y="77469"/>
                </a:lnTo>
                <a:lnTo>
                  <a:pt x="69850" y="77469"/>
                </a:lnTo>
                <a:lnTo>
                  <a:pt x="69850" y="76200"/>
                </a:lnTo>
                <a:lnTo>
                  <a:pt x="72390" y="76200"/>
                </a:lnTo>
                <a:lnTo>
                  <a:pt x="73659" y="74929"/>
                </a:lnTo>
                <a:lnTo>
                  <a:pt x="356488" y="74929"/>
                </a:lnTo>
                <a:lnTo>
                  <a:pt x="355600" y="66039"/>
                </a:lnTo>
                <a:lnTo>
                  <a:pt x="355600" y="54610"/>
                </a:lnTo>
                <a:lnTo>
                  <a:pt x="354329" y="45719"/>
                </a:lnTo>
                <a:lnTo>
                  <a:pt x="353059" y="41910"/>
                </a:lnTo>
                <a:lnTo>
                  <a:pt x="353059" y="38100"/>
                </a:lnTo>
                <a:lnTo>
                  <a:pt x="351790" y="35560"/>
                </a:lnTo>
                <a:lnTo>
                  <a:pt x="350519" y="31750"/>
                </a:lnTo>
                <a:lnTo>
                  <a:pt x="346709" y="24129"/>
                </a:lnTo>
                <a:lnTo>
                  <a:pt x="344169" y="21589"/>
                </a:lnTo>
                <a:lnTo>
                  <a:pt x="342900" y="19050"/>
                </a:lnTo>
                <a:lnTo>
                  <a:pt x="335279" y="11429"/>
                </a:lnTo>
                <a:lnTo>
                  <a:pt x="331469" y="10160"/>
                </a:lnTo>
                <a:lnTo>
                  <a:pt x="326390" y="7619"/>
                </a:lnTo>
                <a:lnTo>
                  <a:pt x="314959" y="3810"/>
                </a:lnTo>
                <a:lnTo>
                  <a:pt x="309879" y="2539"/>
                </a:lnTo>
                <a:close/>
              </a:path>
              <a:path w="356869" h="171450">
                <a:moveTo>
                  <a:pt x="356488" y="74929"/>
                </a:moveTo>
                <a:lnTo>
                  <a:pt x="273050" y="74929"/>
                </a:lnTo>
                <a:lnTo>
                  <a:pt x="278129" y="76200"/>
                </a:lnTo>
                <a:lnTo>
                  <a:pt x="283209" y="76200"/>
                </a:lnTo>
                <a:lnTo>
                  <a:pt x="285750" y="77469"/>
                </a:lnTo>
                <a:lnTo>
                  <a:pt x="287019" y="77469"/>
                </a:lnTo>
                <a:lnTo>
                  <a:pt x="288290" y="78739"/>
                </a:lnTo>
                <a:lnTo>
                  <a:pt x="289559" y="78739"/>
                </a:lnTo>
                <a:lnTo>
                  <a:pt x="292100" y="81279"/>
                </a:lnTo>
                <a:lnTo>
                  <a:pt x="292100" y="82550"/>
                </a:lnTo>
                <a:lnTo>
                  <a:pt x="293369" y="83819"/>
                </a:lnTo>
                <a:lnTo>
                  <a:pt x="293369" y="85089"/>
                </a:lnTo>
                <a:lnTo>
                  <a:pt x="294640" y="86360"/>
                </a:lnTo>
                <a:lnTo>
                  <a:pt x="294640" y="87629"/>
                </a:lnTo>
                <a:lnTo>
                  <a:pt x="295909" y="90169"/>
                </a:lnTo>
                <a:lnTo>
                  <a:pt x="295909" y="97789"/>
                </a:lnTo>
                <a:lnTo>
                  <a:pt x="356869" y="97789"/>
                </a:lnTo>
                <a:lnTo>
                  <a:pt x="356869" y="78739"/>
                </a:lnTo>
                <a:lnTo>
                  <a:pt x="356488" y="74929"/>
                </a:lnTo>
                <a:close/>
              </a:path>
              <a:path w="356869" h="171450">
                <a:moveTo>
                  <a:pt x="298450" y="1269"/>
                </a:moveTo>
                <a:lnTo>
                  <a:pt x="68579" y="1269"/>
                </a:lnTo>
                <a:lnTo>
                  <a:pt x="62229" y="2539"/>
                </a:lnTo>
                <a:lnTo>
                  <a:pt x="304800" y="2539"/>
                </a:lnTo>
                <a:lnTo>
                  <a:pt x="298450" y="1269"/>
                </a:lnTo>
                <a:close/>
              </a:path>
              <a:path w="356869" h="171450">
                <a:moveTo>
                  <a:pt x="273050" y="0"/>
                </a:moveTo>
                <a:lnTo>
                  <a:pt x="102869" y="0"/>
                </a:lnTo>
                <a:lnTo>
                  <a:pt x="83819" y="1269"/>
                </a:lnTo>
                <a:lnTo>
                  <a:pt x="290829" y="1269"/>
                </a:lnTo>
                <a:lnTo>
                  <a:pt x="2730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2774950" y="2757170"/>
            <a:ext cx="374650" cy="19050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2783839" y="29381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2774950" y="29375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2844800" y="286321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3079750" y="2863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3069589" y="286003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19" h="3810">
                <a:moveTo>
                  <a:pt x="0" y="3810"/>
                </a:moveTo>
                <a:lnTo>
                  <a:pt x="0" y="0"/>
                </a:lnTo>
                <a:lnTo>
                  <a:pt x="20319" y="0"/>
                </a:lnTo>
                <a:lnTo>
                  <a:pt x="2031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3079750" y="28587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8890" y="0"/>
                </a:moveTo>
                <a:lnTo>
                  <a:pt x="0" y="1269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3069589" y="28549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3079750" y="28524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0" y="380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3069589" y="28498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90" y="3810"/>
                </a:lnTo>
                <a:lnTo>
                  <a:pt x="0" y="6350"/>
                </a:lnTo>
                <a:lnTo>
                  <a:pt x="0" y="10160"/>
                </a:lnTo>
                <a:lnTo>
                  <a:pt x="10159" y="635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3068319" y="285368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6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3068319" y="28524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1269"/>
                </a:moveTo>
                <a:lnTo>
                  <a:pt x="0" y="0"/>
                </a:lnTo>
                <a:lnTo>
                  <a:pt x="19050" y="0"/>
                </a:lnTo>
                <a:lnTo>
                  <a:pt x="1905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3078480" y="28486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0" y="381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3068319" y="284733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7620"/>
                </a:lnTo>
                <a:lnTo>
                  <a:pt x="10160" y="508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3077210" y="28435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7620" y="0"/>
                </a:moveTo>
                <a:lnTo>
                  <a:pt x="0" y="7620"/>
                </a:lnTo>
                <a:lnTo>
                  <a:pt x="10159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3069589" y="28435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5240" y="0"/>
                </a:moveTo>
                <a:lnTo>
                  <a:pt x="13969" y="0"/>
                </a:lnTo>
                <a:lnTo>
                  <a:pt x="7619" y="6350"/>
                </a:lnTo>
                <a:lnTo>
                  <a:pt x="0" y="12700"/>
                </a:lnTo>
                <a:lnTo>
                  <a:pt x="1269" y="139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3067050" y="28498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2540"/>
                </a:lnTo>
                <a:lnTo>
                  <a:pt x="1269" y="5080"/>
                </a:lnTo>
                <a:lnTo>
                  <a:pt x="254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3067050" y="28460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0159" y="380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3075939" y="28435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8890" y="0"/>
                </a:moveTo>
                <a:lnTo>
                  <a:pt x="0" y="508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3067050" y="284226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80" h="11430">
                <a:moveTo>
                  <a:pt x="16509" y="0"/>
                </a:moveTo>
                <a:lnTo>
                  <a:pt x="8890" y="5079"/>
                </a:lnTo>
                <a:lnTo>
                  <a:pt x="0" y="10160"/>
                </a:lnTo>
                <a:lnTo>
                  <a:pt x="1269" y="11429"/>
                </a:lnTo>
                <a:lnTo>
                  <a:pt x="8890" y="6350"/>
                </a:lnTo>
                <a:lnTo>
                  <a:pt x="17780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3067050" y="28409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5240" y="0"/>
                </a:moveTo>
                <a:lnTo>
                  <a:pt x="7619" y="5080"/>
                </a:lnTo>
                <a:lnTo>
                  <a:pt x="0" y="11430"/>
                </a:lnTo>
                <a:lnTo>
                  <a:pt x="8890" y="6350"/>
                </a:lnTo>
                <a:lnTo>
                  <a:pt x="16509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3074669" y="28397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3067050" y="28384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762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close/>
              </a:path>
              <a:path w="15240" h="15239">
                <a:moveTo>
                  <a:pt x="13969" y="0"/>
                </a:moveTo>
                <a:lnTo>
                  <a:pt x="7619" y="7620"/>
                </a:lnTo>
                <a:lnTo>
                  <a:pt x="15240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3074669" y="28384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3067050" y="28371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7619" y="8890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3065780" y="28448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3065780" y="28371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3969" y="0"/>
                </a:moveTo>
                <a:lnTo>
                  <a:pt x="0" y="13970"/>
                </a:lnTo>
                <a:lnTo>
                  <a:pt x="0" y="1524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3072130" y="283591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3068319" y="283463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40" y="8889"/>
                </a:lnTo>
                <a:lnTo>
                  <a:pt x="0" y="17780"/>
                </a:lnTo>
                <a:lnTo>
                  <a:pt x="1270" y="1905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3067050" y="28435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8890"/>
                </a:lnTo>
                <a:lnTo>
                  <a:pt x="1269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3065780" y="283463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5079" y="8889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89"/>
                </a:lnTo>
                <a:close/>
              </a:path>
              <a:path w="10159" h="17780">
                <a:moveTo>
                  <a:pt x="8889" y="0"/>
                </a:moveTo>
                <a:lnTo>
                  <a:pt x="5079" y="8889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3070860" y="283463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3067050" y="28333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2540" y="10159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5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3065780" y="28435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8890"/>
                </a:lnTo>
                <a:lnTo>
                  <a:pt x="1269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3063239" y="283337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7619" y="0"/>
                </a:moveTo>
                <a:lnTo>
                  <a:pt x="0" y="17779"/>
                </a:lnTo>
                <a:lnTo>
                  <a:pt x="2540" y="19050"/>
                </a:lnTo>
                <a:lnTo>
                  <a:pt x="6350" y="10159"/>
                </a:lnTo>
                <a:lnTo>
                  <a:pt x="889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3067050" y="28333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3063239" y="28333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79"/>
                </a:lnTo>
                <a:lnTo>
                  <a:pt x="2540" y="19050"/>
                </a:lnTo>
                <a:lnTo>
                  <a:pt x="380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3065780" y="28333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3060700" y="28321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5080" y="10160"/>
                </a:lnTo>
                <a:lnTo>
                  <a:pt x="508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3055619" y="28321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2540" y="0"/>
                </a:lnTo>
                <a:lnTo>
                  <a:pt x="0" y="17779"/>
                </a:lnTo>
                <a:lnTo>
                  <a:pt x="508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3056889" y="28321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3049269" y="28308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7620" y="1016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3050539" y="28308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3044189" y="28308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19050"/>
                </a:moveTo>
                <a:lnTo>
                  <a:pt x="0" y="19050"/>
                </a:lnTo>
                <a:lnTo>
                  <a:pt x="0" y="0"/>
                </a:lnTo>
                <a:lnTo>
                  <a:pt x="6350" y="0"/>
                </a:lnTo>
                <a:lnTo>
                  <a:pt x="63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3042919" y="2840989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8889"/>
                </a:lnTo>
                <a:lnTo>
                  <a:pt x="127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3027680" y="28308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6509" y="0"/>
                </a:moveTo>
                <a:lnTo>
                  <a:pt x="0" y="0"/>
                </a:lnTo>
                <a:lnTo>
                  <a:pt x="0" y="19050"/>
                </a:lnTo>
                <a:lnTo>
                  <a:pt x="15239" y="19050"/>
                </a:lnTo>
                <a:lnTo>
                  <a:pt x="16509" y="1016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3027680" y="28308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2889250" y="28403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2877819" y="283082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11430" y="19050"/>
                </a:moveTo>
                <a:lnTo>
                  <a:pt x="0" y="19050"/>
                </a:lnTo>
                <a:lnTo>
                  <a:pt x="0" y="0"/>
                </a:lnTo>
                <a:lnTo>
                  <a:pt x="11430" y="0"/>
                </a:lnTo>
                <a:lnTo>
                  <a:pt x="1143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2877819" y="28308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2868930" y="283082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269" y="19050"/>
                </a:lnTo>
                <a:lnTo>
                  <a:pt x="8889" y="190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2868930" y="283082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2862580" y="28308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1270"/>
                </a:lnTo>
                <a:lnTo>
                  <a:pt x="0" y="19050"/>
                </a:lnTo>
                <a:lnTo>
                  <a:pt x="7619" y="1905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2862580" y="284098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8889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2860039" y="28321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2858769" y="28321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0"/>
                </a:moveTo>
                <a:lnTo>
                  <a:pt x="0" y="0"/>
                </a:lnTo>
                <a:lnTo>
                  <a:pt x="127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2856230" y="28321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3809" y="19050"/>
                </a:lnTo>
                <a:lnTo>
                  <a:pt x="507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2858769" y="28409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2857500" y="283210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2853689" y="28321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0" y="0"/>
                </a:lnTo>
                <a:lnTo>
                  <a:pt x="380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2853689" y="28321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777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2848610" y="28333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5080" y="0"/>
                </a:moveTo>
                <a:lnTo>
                  <a:pt x="2540" y="0"/>
                </a:lnTo>
                <a:lnTo>
                  <a:pt x="0" y="1269"/>
                </a:lnTo>
                <a:lnTo>
                  <a:pt x="762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2848610" y="28346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0"/>
                </a:moveTo>
                <a:lnTo>
                  <a:pt x="0" y="1270"/>
                </a:lnTo>
                <a:lnTo>
                  <a:pt x="762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2856230" y="284226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0" y="10160"/>
                </a:lnTo>
                <a:lnTo>
                  <a:pt x="3809" y="1016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2854960" y="283337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2852419" y="28333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2851150" y="28333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69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2847339" y="28333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2846069" y="283591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40" y="139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2853689" y="28435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2540" y="8890"/>
                </a:lnTo>
                <a:lnTo>
                  <a:pt x="5079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2848610" y="283463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1270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80"/>
                </a:lnTo>
                <a:lnTo>
                  <a:pt x="7620" y="1778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2844800" y="28346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2540" y="1270"/>
                </a:lnTo>
                <a:lnTo>
                  <a:pt x="0" y="2539"/>
                </a:lnTo>
                <a:lnTo>
                  <a:pt x="761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2844800" y="2837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13969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2844800" y="2837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2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2851150" y="28448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2846069" y="283591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0"/>
                </a:lnTo>
                <a:lnTo>
                  <a:pt x="7620" y="17779"/>
                </a:lnTo>
                <a:lnTo>
                  <a:pt x="10160" y="1651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2843530" y="28359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2842260" y="28384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2840989" y="28397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2839719" y="28409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270" y="0"/>
                </a:moveTo>
                <a:lnTo>
                  <a:pt x="0" y="1270"/>
                </a:lnTo>
                <a:lnTo>
                  <a:pt x="889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2839719" y="28422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2838450" y="28435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269" y="0"/>
                </a:moveTo>
                <a:lnTo>
                  <a:pt x="0" y="0"/>
                </a:lnTo>
                <a:lnTo>
                  <a:pt x="8890" y="3810"/>
                </a:lnTo>
                <a:lnTo>
                  <a:pt x="17780" y="8890"/>
                </a:lnTo>
                <a:lnTo>
                  <a:pt x="17780" y="7620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2847339" y="28473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5079" y="8889"/>
                </a:lnTo>
                <a:lnTo>
                  <a:pt x="7619" y="762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2842260" y="283972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90" y="17779"/>
                </a:lnTo>
                <a:lnTo>
                  <a:pt x="10159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2838450" y="28397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09" y="0"/>
                </a:moveTo>
                <a:lnTo>
                  <a:pt x="1269" y="1269"/>
                </a:lnTo>
                <a:lnTo>
                  <a:pt x="0" y="3809"/>
                </a:lnTo>
                <a:lnTo>
                  <a:pt x="889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2838450" y="28435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0" y="0"/>
                </a:moveTo>
                <a:lnTo>
                  <a:pt x="0" y="1270"/>
                </a:lnTo>
                <a:lnTo>
                  <a:pt x="7619" y="5080"/>
                </a:lnTo>
                <a:lnTo>
                  <a:pt x="16509" y="10160"/>
                </a:lnTo>
                <a:lnTo>
                  <a:pt x="17780" y="889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2837180" y="28448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1269" y="0"/>
                </a:moveTo>
                <a:lnTo>
                  <a:pt x="0" y="2539"/>
                </a:lnTo>
                <a:lnTo>
                  <a:pt x="0" y="3810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2837180" y="28486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2846069" y="28498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2837180" y="28473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2846069" y="28511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8890" y="3810"/>
                </a:lnTo>
                <a:lnTo>
                  <a:pt x="10160" y="381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2837180" y="284733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0" y="0"/>
                </a:moveTo>
                <a:lnTo>
                  <a:pt x="0" y="2539"/>
                </a:lnTo>
                <a:lnTo>
                  <a:pt x="17779" y="10160"/>
                </a:lnTo>
                <a:lnTo>
                  <a:pt x="177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2835910" y="28498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1270"/>
                </a:lnTo>
                <a:lnTo>
                  <a:pt x="0" y="2540"/>
                </a:lnTo>
                <a:lnTo>
                  <a:pt x="1015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2835910" y="28524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2835910" y="28536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90" y="3810"/>
                </a:lnTo>
                <a:lnTo>
                  <a:pt x="17780" y="6350"/>
                </a:lnTo>
                <a:lnTo>
                  <a:pt x="19050" y="381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2835910" y="28562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2835910" y="2857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9050" y="6350"/>
                </a:lnTo>
                <a:lnTo>
                  <a:pt x="0" y="63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2835910" y="28638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2783839" y="270128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2783839" y="2614929"/>
            <a:ext cx="71120" cy="49530"/>
          </a:xfrm>
          <a:custGeom>
            <a:avLst/>
            <a:gdLst/>
            <a:ahLst/>
            <a:cxnLst/>
            <a:rect l="l" t="t" r="r" b="b"/>
            <a:pathLst>
              <a:path w="71119" h="49530">
                <a:moveTo>
                  <a:pt x="0" y="49529"/>
                </a:moveTo>
                <a:lnTo>
                  <a:pt x="71119" y="49529"/>
                </a:lnTo>
                <a:lnTo>
                  <a:pt x="71119" y="0"/>
                </a:lnTo>
                <a:lnTo>
                  <a:pt x="0" y="0"/>
                </a:lnTo>
                <a:lnTo>
                  <a:pt x="0" y="495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2923539" y="2618739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09" h="45719">
                <a:moveTo>
                  <a:pt x="67309" y="0"/>
                </a:moveTo>
                <a:lnTo>
                  <a:pt x="0" y="0"/>
                </a:lnTo>
                <a:lnTo>
                  <a:pt x="0" y="45720"/>
                </a:lnTo>
                <a:lnTo>
                  <a:pt x="67309" y="45720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3069589" y="2609850"/>
            <a:ext cx="71120" cy="54610"/>
          </a:xfrm>
          <a:custGeom>
            <a:avLst/>
            <a:gdLst/>
            <a:ahLst/>
            <a:cxnLst/>
            <a:rect l="l" t="t" r="r" b="b"/>
            <a:pathLst>
              <a:path w="71119" h="54610">
                <a:moveTo>
                  <a:pt x="71119" y="0"/>
                </a:moveTo>
                <a:lnTo>
                  <a:pt x="0" y="0"/>
                </a:lnTo>
                <a:lnTo>
                  <a:pt x="0" y="54610"/>
                </a:lnTo>
                <a:lnTo>
                  <a:pt x="71119" y="54610"/>
                </a:lnTo>
                <a:lnTo>
                  <a:pt x="711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2783839" y="2609850"/>
            <a:ext cx="356870" cy="128270"/>
          </a:xfrm>
          <a:custGeom>
            <a:avLst/>
            <a:gdLst/>
            <a:ahLst/>
            <a:cxnLst/>
            <a:rect l="l" t="t" r="r" b="b"/>
            <a:pathLst>
              <a:path w="356869" h="128269">
                <a:moveTo>
                  <a:pt x="0" y="128270"/>
                </a:moveTo>
                <a:lnTo>
                  <a:pt x="0" y="5079"/>
                </a:lnTo>
                <a:lnTo>
                  <a:pt x="71119" y="5079"/>
                </a:lnTo>
                <a:lnTo>
                  <a:pt x="71119" y="54610"/>
                </a:lnTo>
                <a:lnTo>
                  <a:pt x="139700" y="54610"/>
                </a:lnTo>
                <a:lnTo>
                  <a:pt x="139700" y="8889"/>
                </a:lnTo>
                <a:lnTo>
                  <a:pt x="207009" y="8889"/>
                </a:lnTo>
                <a:lnTo>
                  <a:pt x="207009" y="54610"/>
                </a:lnTo>
                <a:lnTo>
                  <a:pt x="285750" y="54610"/>
                </a:lnTo>
                <a:lnTo>
                  <a:pt x="285750" y="0"/>
                </a:lnTo>
                <a:lnTo>
                  <a:pt x="356869" y="0"/>
                </a:lnTo>
                <a:lnTo>
                  <a:pt x="356869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2783839" y="255142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5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2783839" y="2463800"/>
            <a:ext cx="71120" cy="50800"/>
          </a:xfrm>
          <a:custGeom>
            <a:avLst/>
            <a:gdLst/>
            <a:ahLst/>
            <a:cxnLst/>
            <a:rect l="l" t="t" r="r" b="b"/>
            <a:pathLst>
              <a:path w="71119" h="50800">
                <a:moveTo>
                  <a:pt x="0" y="50800"/>
                </a:moveTo>
                <a:lnTo>
                  <a:pt x="71119" y="50800"/>
                </a:lnTo>
                <a:lnTo>
                  <a:pt x="7111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2923539" y="2468879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09" h="45719">
                <a:moveTo>
                  <a:pt x="67309" y="0"/>
                </a:moveTo>
                <a:lnTo>
                  <a:pt x="0" y="0"/>
                </a:lnTo>
                <a:lnTo>
                  <a:pt x="0" y="45720"/>
                </a:lnTo>
                <a:lnTo>
                  <a:pt x="67309" y="45720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2783839" y="2463800"/>
            <a:ext cx="356870" cy="124460"/>
          </a:xfrm>
          <a:custGeom>
            <a:avLst/>
            <a:gdLst/>
            <a:ahLst/>
            <a:cxnLst/>
            <a:rect l="l" t="t" r="r" b="b"/>
            <a:pathLst>
              <a:path w="356869" h="124460">
                <a:moveTo>
                  <a:pt x="0" y="124460"/>
                </a:moveTo>
                <a:lnTo>
                  <a:pt x="0" y="0"/>
                </a:lnTo>
                <a:lnTo>
                  <a:pt x="71119" y="0"/>
                </a:lnTo>
                <a:lnTo>
                  <a:pt x="71119" y="50800"/>
                </a:lnTo>
                <a:lnTo>
                  <a:pt x="139700" y="50800"/>
                </a:lnTo>
                <a:lnTo>
                  <a:pt x="139700" y="5079"/>
                </a:lnTo>
                <a:lnTo>
                  <a:pt x="207009" y="5079"/>
                </a:lnTo>
                <a:lnTo>
                  <a:pt x="207009" y="50800"/>
                </a:lnTo>
                <a:lnTo>
                  <a:pt x="356869" y="50800"/>
                </a:lnTo>
                <a:lnTo>
                  <a:pt x="356869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2783839" y="240855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49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2783839" y="2321560"/>
            <a:ext cx="71120" cy="49530"/>
          </a:xfrm>
          <a:custGeom>
            <a:avLst/>
            <a:gdLst/>
            <a:ahLst/>
            <a:cxnLst/>
            <a:rect l="l" t="t" r="r" b="b"/>
            <a:pathLst>
              <a:path w="71119" h="49530">
                <a:moveTo>
                  <a:pt x="0" y="49530"/>
                </a:moveTo>
                <a:lnTo>
                  <a:pt x="71119" y="49530"/>
                </a:lnTo>
                <a:lnTo>
                  <a:pt x="71119" y="0"/>
                </a:lnTo>
                <a:lnTo>
                  <a:pt x="0" y="0"/>
                </a:lnTo>
                <a:lnTo>
                  <a:pt x="0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2923539" y="2325370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09" h="45719">
                <a:moveTo>
                  <a:pt x="67309" y="0"/>
                </a:moveTo>
                <a:lnTo>
                  <a:pt x="0" y="0"/>
                </a:lnTo>
                <a:lnTo>
                  <a:pt x="0" y="45719"/>
                </a:lnTo>
                <a:lnTo>
                  <a:pt x="67309" y="45719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3069589" y="2316479"/>
            <a:ext cx="71120" cy="54610"/>
          </a:xfrm>
          <a:custGeom>
            <a:avLst/>
            <a:gdLst/>
            <a:ahLst/>
            <a:cxnLst/>
            <a:rect l="l" t="t" r="r" b="b"/>
            <a:pathLst>
              <a:path w="71119" h="54610">
                <a:moveTo>
                  <a:pt x="71119" y="0"/>
                </a:moveTo>
                <a:lnTo>
                  <a:pt x="0" y="0"/>
                </a:lnTo>
                <a:lnTo>
                  <a:pt x="0" y="54610"/>
                </a:lnTo>
                <a:lnTo>
                  <a:pt x="71119" y="54610"/>
                </a:lnTo>
                <a:lnTo>
                  <a:pt x="711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2783839" y="2316480"/>
            <a:ext cx="356870" cy="129539"/>
          </a:xfrm>
          <a:custGeom>
            <a:avLst/>
            <a:gdLst/>
            <a:ahLst/>
            <a:cxnLst/>
            <a:rect l="l" t="t" r="r" b="b"/>
            <a:pathLst>
              <a:path w="356869" h="129539">
                <a:moveTo>
                  <a:pt x="0" y="129540"/>
                </a:moveTo>
                <a:lnTo>
                  <a:pt x="0" y="5080"/>
                </a:lnTo>
                <a:lnTo>
                  <a:pt x="71119" y="5080"/>
                </a:lnTo>
                <a:lnTo>
                  <a:pt x="71119" y="54610"/>
                </a:lnTo>
                <a:lnTo>
                  <a:pt x="139700" y="54610"/>
                </a:lnTo>
                <a:lnTo>
                  <a:pt x="139700" y="8890"/>
                </a:lnTo>
                <a:lnTo>
                  <a:pt x="207009" y="8890"/>
                </a:lnTo>
                <a:lnTo>
                  <a:pt x="207009" y="54610"/>
                </a:lnTo>
                <a:lnTo>
                  <a:pt x="285750" y="54610"/>
                </a:lnTo>
                <a:lnTo>
                  <a:pt x="285750" y="0"/>
                </a:lnTo>
                <a:lnTo>
                  <a:pt x="356869" y="0"/>
                </a:lnTo>
                <a:lnTo>
                  <a:pt x="356869" y="129540"/>
                </a:lnTo>
                <a:lnTo>
                  <a:pt x="0" y="12954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2776219" y="212217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40" h="175260">
                <a:moveTo>
                  <a:pt x="162560" y="0"/>
                </a:moveTo>
                <a:lnTo>
                  <a:pt x="129540" y="0"/>
                </a:lnTo>
                <a:lnTo>
                  <a:pt x="105410" y="1269"/>
                </a:lnTo>
                <a:lnTo>
                  <a:pt x="95250" y="1269"/>
                </a:lnTo>
                <a:lnTo>
                  <a:pt x="86360" y="2539"/>
                </a:lnTo>
                <a:lnTo>
                  <a:pt x="77470" y="2539"/>
                </a:lnTo>
                <a:lnTo>
                  <a:pt x="68580" y="3809"/>
                </a:lnTo>
                <a:lnTo>
                  <a:pt x="62230" y="5079"/>
                </a:lnTo>
                <a:lnTo>
                  <a:pt x="55880" y="7619"/>
                </a:lnTo>
                <a:lnTo>
                  <a:pt x="53340" y="7619"/>
                </a:lnTo>
                <a:lnTo>
                  <a:pt x="12700" y="40639"/>
                </a:lnTo>
                <a:lnTo>
                  <a:pt x="0" y="81279"/>
                </a:lnTo>
                <a:lnTo>
                  <a:pt x="0" y="101600"/>
                </a:lnTo>
                <a:lnTo>
                  <a:pt x="3810" y="116839"/>
                </a:lnTo>
                <a:lnTo>
                  <a:pt x="6350" y="121919"/>
                </a:lnTo>
                <a:lnTo>
                  <a:pt x="7620" y="127000"/>
                </a:lnTo>
                <a:lnTo>
                  <a:pt x="10160" y="132079"/>
                </a:lnTo>
                <a:lnTo>
                  <a:pt x="12700" y="135889"/>
                </a:lnTo>
                <a:lnTo>
                  <a:pt x="16510" y="140969"/>
                </a:lnTo>
                <a:lnTo>
                  <a:pt x="19050" y="144779"/>
                </a:lnTo>
                <a:lnTo>
                  <a:pt x="22860" y="148589"/>
                </a:lnTo>
                <a:lnTo>
                  <a:pt x="25400" y="152400"/>
                </a:lnTo>
                <a:lnTo>
                  <a:pt x="30480" y="154939"/>
                </a:lnTo>
                <a:lnTo>
                  <a:pt x="34290" y="157479"/>
                </a:lnTo>
                <a:lnTo>
                  <a:pt x="39370" y="161289"/>
                </a:lnTo>
                <a:lnTo>
                  <a:pt x="43180" y="163829"/>
                </a:lnTo>
                <a:lnTo>
                  <a:pt x="48260" y="166369"/>
                </a:lnTo>
                <a:lnTo>
                  <a:pt x="52070" y="167639"/>
                </a:lnTo>
                <a:lnTo>
                  <a:pt x="57150" y="170179"/>
                </a:lnTo>
                <a:lnTo>
                  <a:pt x="60960" y="170179"/>
                </a:lnTo>
                <a:lnTo>
                  <a:pt x="66040" y="172719"/>
                </a:lnTo>
                <a:lnTo>
                  <a:pt x="71120" y="172719"/>
                </a:lnTo>
                <a:lnTo>
                  <a:pt x="74930" y="173989"/>
                </a:lnTo>
                <a:lnTo>
                  <a:pt x="86360" y="175259"/>
                </a:lnTo>
                <a:lnTo>
                  <a:pt x="261620" y="175259"/>
                </a:lnTo>
                <a:lnTo>
                  <a:pt x="316230" y="168909"/>
                </a:lnTo>
                <a:lnTo>
                  <a:pt x="331470" y="162559"/>
                </a:lnTo>
                <a:lnTo>
                  <a:pt x="339090" y="158750"/>
                </a:lnTo>
                <a:lnTo>
                  <a:pt x="349250" y="151129"/>
                </a:lnTo>
                <a:lnTo>
                  <a:pt x="360680" y="135889"/>
                </a:lnTo>
                <a:lnTo>
                  <a:pt x="368300" y="116839"/>
                </a:lnTo>
                <a:lnTo>
                  <a:pt x="369570" y="109219"/>
                </a:lnTo>
                <a:lnTo>
                  <a:pt x="370840" y="102869"/>
                </a:lnTo>
                <a:lnTo>
                  <a:pt x="370840" y="101600"/>
                </a:lnTo>
                <a:lnTo>
                  <a:pt x="91440" y="101600"/>
                </a:lnTo>
                <a:lnTo>
                  <a:pt x="82550" y="100329"/>
                </a:lnTo>
                <a:lnTo>
                  <a:pt x="73660" y="100329"/>
                </a:lnTo>
                <a:lnTo>
                  <a:pt x="71120" y="99059"/>
                </a:lnTo>
                <a:lnTo>
                  <a:pt x="67310" y="99059"/>
                </a:lnTo>
                <a:lnTo>
                  <a:pt x="67310" y="97789"/>
                </a:lnTo>
                <a:lnTo>
                  <a:pt x="64770" y="97789"/>
                </a:lnTo>
                <a:lnTo>
                  <a:pt x="64770" y="96519"/>
                </a:lnTo>
                <a:lnTo>
                  <a:pt x="63500" y="96519"/>
                </a:lnTo>
                <a:lnTo>
                  <a:pt x="63500" y="95250"/>
                </a:lnTo>
                <a:lnTo>
                  <a:pt x="62230" y="95250"/>
                </a:lnTo>
                <a:lnTo>
                  <a:pt x="62230" y="93979"/>
                </a:lnTo>
                <a:lnTo>
                  <a:pt x="60960" y="92709"/>
                </a:lnTo>
                <a:lnTo>
                  <a:pt x="60960" y="82550"/>
                </a:lnTo>
                <a:lnTo>
                  <a:pt x="62230" y="81279"/>
                </a:lnTo>
                <a:lnTo>
                  <a:pt x="62230" y="80009"/>
                </a:lnTo>
                <a:lnTo>
                  <a:pt x="63500" y="80009"/>
                </a:lnTo>
                <a:lnTo>
                  <a:pt x="63500" y="78739"/>
                </a:lnTo>
                <a:lnTo>
                  <a:pt x="64770" y="78739"/>
                </a:lnTo>
                <a:lnTo>
                  <a:pt x="64770" y="77469"/>
                </a:lnTo>
                <a:lnTo>
                  <a:pt x="67310" y="77469"/>
                </a:lnTo>
                <a:lnTo>
                  <a:pt x="68580" y="76200"/>
                </a:lnTo>
                <a:lnTo>
                  <a:pt x="74930" y="76200"/>
                </a:lnTo>
                <a:lnTo>
                  <a:pt x="78740" y="74929"/>
                </a:lnTo>
                <a:lnTo>
                  <a:pt x="162560" y="74929"/>
                </a:lnTo>
                <a:lnTo>
                  <a:pt x="162560" y="0"/>
                </a:lnTo>
                <a:close/>
              </a:path>
              <a:path w="370840" h="175260">
                <a:moveTo>
                  <a:pt x="234950" y="0"/>
                </a:moveTo>
                <a:lnTo>
                  <a:pt x="220980" y="0"/>
                </a:lnTo>
                <a:lnTo>
                  <a:pt x="220980" y="74929"/>
                </a:lnTo>
                <a:lnTo>
                  <a:pt x="289560" y="74929"/>
                </a:lnTo>
                <a:lnTo>
                  <a:pt x="294640" y="76200"/>
                </a:lnTo>
                <a:lnTo>
                  <a:pt x="302260" y="76200"/>
                </a:lnTo>
                <a:lnTo>
                  <a:pt x="303530" y="77469"/>
                </a:lnTo>
                <a:lnTo>
                  <a:pt x="304800" y="77469"/>
                </a:lnTo>
                <a:lnTo>
                  <a:pt x="306070" y="78739"/>
                </a:lnTo>
                <a:lnTo>
                  <a:pt x="307340" y="78739"/>
                </a:lnTo>
                <a:lnTo>
                  <a:pt x="308610" y="80009"/>
                </a:lnTo>
                <a:lnTo>
                  <a:pt x="308610" y="81279"/>
                </a:lnTo>
                <a:lnTo>
                  <a:pt x="309880" y="81279"/>
                </a:lnTo>
                <a:lnTo>
                  <a:pt x="309880" y="83819"/>
                </a:lnTo>
                <a:lnTo>
                  <a:pt x="311150" y="83819"/>
                </a:lnTo>
                <a:lnTo>
                  <a:pt x="311150" y="92709"/>
                </a:lnTo>
                <a:lnTo>
                  <a:pt x="309880" y="92709"/>
                </a:lnTo>
                <a:lnTo>
                  <a:pt x="309880" y="93979"/>
                </a:lnTo>
                <a:lnTo>
                  <a:pt x="308610" y="95250"/>
                </a:lnTo>
                <a:lnTo>
                  <a:pt x="308610" y="96519"/>
                </a:lnTo>
                <a:lnTo>
                  <a:pt x="307340" y="96519"/>
                </a:lnTo>
                <a:lnTo>
                  <a:pt x="307340" y="97789"/>
                </a:lnTo>
                <a:lnTo>
                  <a:pt x="304800" y="97789"/>
                </a:lnTo>
                <a:lnTo>
                  <a:pt x="304800" y="99059"/>
                </a:lnTo>
                <a:lnTo>
                  <a:pt x="302260" y="99059"/>
                </a:lnTo>
                <a:lnTo>
                  <a:pt x="300990" y="100329"/>
                </a:lnTo>
                <a:lnTo>
                  <a:pt x="290830" y="100329"/>
                </a:lnTo>
                <a:lnTo>
                  <a:pt x="280670" y="101600"/>
                </a:lnTo>
                <a:lnTo>
                  <a:pt x="370840" y="101600"/>
                </a:lnTo>
                <a:lnTo>
                  <a:pt x="370840" y="72389"/>
                </a:lnTo>
                <a:lnTo>
                  <a:pt x="369570" y="64769"/>
                </a:lnTo>
                <a:lnTo>
                  <a:pt x="364490" y="52069"/>
                </a:lnTo>
                <a:lnTo>
                  <a:pt x="360680" y="45719"/>
                </a:lnTo>
                <a:lnTo>
                  <a:pt x="358140" y="39369"/>
                </a:lnTo>
                <a:lnTo>
                  <a:pt x="354330" y="34289"/>
                </a:lnTo>
                <a:lnTo>
                  <a:pt x="349250" y="29209"/>
                </a:lnTo>
                <a:lnTo>
                  <a:pt x="345440" y="24129"/>
                </a:lnTo>
                <a:lnTo>
                  <a:pt x="335280" y="16509"/>
                </a:lnTo>
                <a:lnTo>
                  <a:pt x="325120" y="11429"/>
                </a:lnTo>
                <a:lnTo>
                  <a:pt x="318770" y="8889"/>
                </a:lnTo>
                <a:lnTo>
                  <a:pt x="313690" y="6350"/>
                </a:lnTo>
                <a:lnTo>
                  <a:pt x="307340" y="5079"/>
                </a:lnTo>
                <a:lnTo>
                  <a:pt x="292100" y="2539"/>
                </a:lnTo>
                <a:lnTo>
                  <a:pt x="281940" y="1269"/>
                </a:lnTo>
                <a:lnTo>
                  <a:pt x="260350" y="1269"/>
                </a:lnTo>
                <a:lnTo>
                  <a:pt x="2349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2776219" y="2122170"/>
            <a:ext cx="370840" cy="175260"/>
          </a:xfrm>
          <a:custGeom>
            <a:avLst/>
            <a:gdLst/>
            <a:ahLst/>
            <a:cxnLst/>
            <a:rect l="l" t="t" r="r" b="b"/>
            <a:pathLst>
              <a:path w="370840" h="175260">
                <a:moveTo>
                  <a:pt x="162560" y="0"/>
                </a:moveTo>
                <a:lnTo>
                  <a:pt x="162560" y="74929"/>
                </a:lnTo>
                <a:lnTo>
                  <a:pt x="101600" y="74929"/>
                </a:lnTo>
                <a:lnTo>
                  <a:pt x="88900" y="74929"/>
                </a:lnTo>
                <a:lnTo>
                  <a:pt x="78740" y="74929"/>
                </a:lnTo>
                <a:lnTo>
                  <a:pt x="74930" y="76200"/>
                </a:lnTo>
                <a:lnTo>
                  <a:pt x="72390" y="76200"/>
                </a:lnTo>
                <a:lnTo>
                  <a:pt x="68580" y="76200"/>
                </a:lnTo>
                <a:lnTo>
                  <a:pt x="67310" y="77469"/>
                </a:lnTo>
                <a:lnTo>
                  <a:pt x="66040" y="77469"/>
                </a:lnTo>
                <a:lnTo>
                  <a:pt x="64770" y="77469"/>
                </a:lnTo>
                <a:lnTo>
                  <a:pt x="64770" y="78739"/>
                </a:lnTo>
                <a:lnTo>
                  <a:pt x="63500" y="78739"/>
                </a:lnTo>
                <a:lnTo>
                  <a:pt x="63500" y="80009"/>
                </a:lnTo>
                <a:lnTo>
                  <a:pt x="62230" y="80009"/>
                </a:lnTo>
                <a:lnTo>
                  <a:pt x="62230" y="81279"/>
                </a:lnTo>
                <a:lnTo>
                  <a:pt x="60960" y="82550"/>
                </a:lnTo>
                <a:lnTo>
                  <a:pt x="60960" y="83819"/>
                </a:lnTo>
                <a:lnTo>
                  <a:pt x="60960" y="85089"/>
                </a:lnTo>
                <a:lnTo>
                  <a:pt x="60960" y="87629"/>
                </a:lnTo>
                <a:lnTo>
                  <a:pt x="60960" y="90169"/>
                </a:lnTo>
                <a:lnTo>
                  <a:pt x="60960" y="91439"/>
                </a:lnTo>
                <a:lnTo>
                  <a:pt x="60960" y="92709"/>
                </a:lnTo>
                <a:lnTo>
                  <a:pt x="62230" y="93979"/>
                </a:lnTo>
                <a:lnTo>
                  <a:pt x="62230" y="95250"/>
                </a:lnTo>
                <a:lnTo>
                  <a:pt x="63500" y="95250"/>
                </a:lnTo>
                <a:lnTo>
                  <a:pt x="63500" y="96519"/>
                </a:lnTo>
                <a:lnTo>
                  <a:pt x="64770" y="96519"/>
                </a:lnTo>
                <a:lnTo>
                  <a:pt x="64770" y="97789"/>
                </a:lnTo>
                <a:lnTo>
                  <a:pt x="66040" y="97789"/>
                </a:lnTo>
                <a:lnTo>
                  <a:pt x="67310" y="97789"/>
                </a:lnTo>
                <a:lnTo>
                  <a:pt x="67310" y="99059"/>
                </a:lnTo>
                <a:lnTo>
                  <a:pt x="68580" y="99059"/>
                </a:lnTo>
                <a:lnTo>
                  <a:pt x="71120" y="99059"/>
                </a:lnTo>
                <a:lnTo>
                  <a:pt x="73660" y="100329"/>
                </a:lnTo>
                <a:lnTo>
                  <a:pt x="77470" y="100329"/>
                </a:lnTo>
                <a:lnTo>
                  <a:pt x="82550" y="100329"/>
                </a:lnTo>
                <a:lnTo>
                  <a:pt x="91440" y="101600"/>
                </a:lnTo>
                <a:lnTo>
                  <a:pt x="104140" y="101600"/>
                </a:lnTo>
                <a:lnTo>
                  <a:pt x="269240" y="101600"/>
                </a:lnTo>
                <a:lnTo>
                  <a:pt x="280670" y="101600"/>
                </a:lnTo>
                <a:lnTo>
                  <a:pt x="290830" y="100329"/>
                </a:lnTo>
                <a:lnTo>
                  <a:pt x="294640" y="100329"/>
                </a:lnTo>
                <a:lnTo>
                  <a:pt x="298450" y="100329"/>
                </a:lnTo>
                <a:lnTo>
                  <a:pt x="300990" y="100329"/>
                </a:lnTo>
                <a:lnTo>
                  <a:pt x="302260" y="99059"/>
                </a:lnTo>
                <a:lnTo>
                  <a:pt x="303530" y="99059"/>
                </a:lnTo>
                <a:lnTo>
                  <a:pt x="304800" y="99059"/>
                </a:lnTo>
                <a:lnTo>
                  <a:pt x="304800" y="97789"/>
                </a:lnTo>
                <a:lnTo>
                  <a:pt x="306070" y="97789"/>
                </a:lnTo>
                <a:lnTo>
                  <a:pt x="307340" y="97789"/>
                </a:lnTo>
                <a:lnTo>
                  <a:pt x="307340" y="96519"/>
                </a:lnTo>
                <a:lnTo>
                  <a:pt x="308610" y="96519"/>
                </a:lnTo>
                <a:lnTo>
                  <a:pt x="308610" y="95250"/>
                </a:lnTo>
                <a:lnTo>
                  <a:pt x="309880" y="93979"/>
                </a:lnTo>
                <a:lnTo>
                  <a:pt x="309880" y="92709"/>
                </a:lnTo>
                <a:lnTo>
                  <a:pt x="311150" y="92709"/>
                </a:lnTo>
                <a:lnTo>
                  <a:pt x="311150" y="83819"/>
                </a:lnTo>
                <a:lnTo>
                  <a:pt x="309880" y="83819"/>
                </a:lnTo>
                <a:lnTo>
                  <a:pt x="309880" y="82550"/>
                </a:lnTo>
                <a:lnTo>
                  <a:pt x="309880" y="81279"/>
                </a:lnTo>
                <a:lnTo>
                  <a:pt x="308610" y="81279"/>
                </a:lnTo>
                <a:lnTo>
                  <a:pt x="308610" y="80009"/>
                </a:lnTo>
                <a:lnTo>
                  <a:pt x="307340" y="78739"/>
                </a:lnTo>
                <a:lnTo>
                  <a:pt x="306070" y="78739"/>
                </a:lnTo>
                <a:lnTo>
                  <a:pt x="304800" y="77469"/>
                </a:lnTo>
                <a:lnTo>
                  <a:pt x="303530" y="77469"/>
                </a:lnTo>
                <a:lnTo>
                  <a:pt x="302260" y="76200"/>
                </a:lnTo>
                <a:lnTo>
                  <a:pt x="300990" y="76200"/>
                </a:lnTo>
                <a:lnTo>
                  <a:pt x="298450" y="76200"/>
                </a:lnTo>
                <a:lnTo>
                  <a:pt x="294640" y="76200"/>
                </a:lnTo>
                <a:lnTo>
                  <a:pt x="289560" y="74929"/>
                </a:lnTo>
                <a:lnTo>
                  <a:pt x="279400" y="74929"/>
                </a:lnTo>
                <a:lnTo>
                  <a:pt x="266700" y="74929"/>
                </a:lnTo>
                <a:lnTo>
                  <a:pt x="220980" y="74929"/>
                </a:lnTo>
                <a:lnTo>
                  <a:pt x="220980" y="0"/>
                </a:lnTo>
                <a:lnTo>
                  <a:pt x="234950" y="0"/>
                </a:lnTo>
                <a:lnTo>
                  <a:pt x="260350" y="1269"/>
                </a:lnTo>
                <a:lnTo>
                  <a:pt x="281940" y="1269"/>
                </a:lnTo>
                <a:lnTo>
                  <a:pt x="318770" y="8889"/>
                </a:lnTo>
                <a:lnTo>
                  <a:pt x="325120" y="11429"/>
                </a:lnTo>
                <a:lnTo>
                  <a:pt x="330200" y="13969"/>
                </a:lnTo>
                <a:lnTo>
                  <a:pt x="335280" y="16509"/>
                </a:lnTo>
                <a:lnTo>
                  <a:pt x="340360" y="20319"/>
                </a:lnTo>
                <a:lnTo>
                  <a:pt x="345440" y="24129"/>
                </a:lnTo>
                <a:lnTo>
                  <a:pt x="349250" y="29209"/>
                </a:lnTo>
                <a:lnTo>
                  <a:pt x="354330" y="34289"/>
                </a:lnTo>
                <a:lnTo>
                  <a:pt x="358140" y="39369"/>
                </a:lnTo>
                <a:lnTo>
                  <a:pt x="360680" y="45719"/>
                </a:lnTo>
                <a:lnTo>
                  <a:pt x="364490" y="52069"/>
                </a:lnTo>
                <a:lnTo>
                  <a:pt x="367030" y="58419"/>
                </a:lnTo>
                <a:lnTo>
                  <a:pt x="369570" y="64769"/>
                </a:lnTo>
                <a:lnTo>
                  <a:pt x="370840" y="72389"/>
                </a:lnTo>
                <a:lnTo>
                  <a:pt x="370840" y="78739"/>
                </a:lnTo>
                <a:lnTo>
                  <a:pt x="370840" y="87629"/>
                </a:lnTo>
                <a:lnTo>
                  <a:pt x="370840" y="95250"/>
                </a:lnTo>
                <a:lnTo>
                  <a:pt x="370840" y="102869"/>
                </a:lnTo>
                <a:lnTo>
                  <a:pt x="369570" y="109219"/>
                </a:lnTo>
                <a:lnTo>
                  <a:pt x="368300" y="116839"/>
                </a:lnTo>
                <a:lnTo>
                  <a:pt x="365760" y="123189"/>
                </a:lnTo>
                <a:lnTo>
                  <a:pt x="363220" y="129539"/>
                </a:lnTo>
                <a:lnTo>
                  <a:pt x="360680" y="135889"/>
                </a:lnTo>
                <a:lnTo>
                  <a:pt x="356870" y="140969"/>
                </a:lnTo>
                <a:lnTo>
                  <a:pt x="353060" y="146050"/>
                </a:lnTo>
                <a:lnTo>
                  <a:pt x="349250" y="151129"/>
                </a:lnTo>
                <a:lnTo>
                  <a:pt x="344170" y="154939"/>
                </a:lnTo>
                <a:lnTo>
                  <a:pt x="339090" y="158750"/>
                </a:lnTo>
                <a:lnTo>
                  <a:pt x="334010" y="161289"/>
                </a:lnTo>
                <a:lnTo>
                  <a:pt x="331470" y="162559"/>
                </a:lnTo>
                <a:lnTo>
                  <a:pt x="327660" y="165100"/>
                </a:lnTo>
                <a:lnTo>
                  <a:pt x="325120" y="166369"/>
                </a:lnTo>
                <a:lnTo>
                  <a:pt x="322580" y="167639"/>
                </a:lnTo>
                <a:lnTo>
                  <a:pt x="316230" y="168909"/>
                </a:lnTo>
                <a:lnTo>
                  <a:pt x="261620" y="175259"/>
                </a:lnTo>
                <a:lnTo>
                  <a:pt x="237490" y="175259"/>
                </a:lnTo>
                <a:lnTo>
                  <a:pt x="133350" y="175259"/>
                </a:lnTo>
                <a:lnTo>
                  <a:pt x="115570" y="175259"/>
                </a:lnTo>
                <a:lnTo>
                  <a:pt x="99060" y="175259"/>
                </a:lnTo>
                <a:lnTo>
                  <a:pt x="86360" y="175259"/>
                </a:lnTo>
                <a:lnTo>
                  <a:pt x="74930" y="173989"/>
                </a:lnTo>
                <a:lnTo>
                  <a:pt x="71120" y="172719"/>
                </a:lnTo>
                <a:lnTo>
                  <a:pt x="66040" y="172719"/>
                </a:lnTo>
                <a:lnTo>
                  <a:pt x="60960" y="170179"/>
                </a:lnTo>
                <a:lnTo>
                  <a:pt x="57150" y="170179"/>
                </a:lnTo>
                <a:lnTo>
                  <a:pt x="52070" y="167639"/>
                </a:lnTo>
                <a:lnTo>
                  <a:pt x="48260" y="166369"/>
                </a:lnTo>
                <a:lnTo>
                  <a:pt x="43180" y="163829"/>
                </a:lnTo>
                <a:lnTo>
                  <a:pt x="39370" y="161289"/>
                </a:lnTo>
                <a:lnTo>
                  <a:pt x="34290" y="157479"/>
                </a:lnTo>
                <a:lnTo>
                  <a:pt x="30480" y="154939"/>
                </a:lnTo>
                <a:lnTo>
                  <a:pt x="25400" y="152400"/>
                </a:lnTo>
                <a:lnTo>
                  <a:pt x="22860" y="148589"/>
                </a:lnTo>
                <a:lnTo>
                  <a:pt x="19050" y="144779"/>
                </a:lnTo>
                <a:lnTo>
                  <a:pt x="16510" y="140969"/>
                </a:lnTo>
                <a:lnTo>
                  <a:pt x="12700" y="135889"/>
                </a:lnTo>
                <a:lnTo>
                  <a:pt x="10160" y="132079"/>
                </a:lnTo>
                <a:lnTo>
                  <a:pt x="7620" y="127000"/>
                </a:lnTo>
                <a:lnTo>
                  <a:pt x="6350" y="121919"/>
                </a:lnTo>
                <a:lnTo>
                  <a:pt x="3810" y="116839"/>
                </a:lnTo>
                <a:lnTo>
                  <a:pt x="2540" y="111759"/>
                </a:lnTo>
                <a:lnTo>
                  <a:pt x="1270" y="106679"/>
                </a:lnTo>
                <a:lnTo>
                  <a:pt x="0" y="101600"/>
                </a:lnTo>
                <a:lnTo>
                  <a:pt x="0" y="95250"/>
                </a:lnTo>
                <a:lnTo>
                  <a:pt x="0" y="88900"/>
                </a:lnTo>
                <a:lnTo>
                  <a:pt x="0" y="81279"/>
                </a:lnTo>
                <a:lnTo>
                  <a:pt x="1270" y="73659"/>
                </a:lnTo>
                <a:lnTo>
                  <a:pt x="16510" y="35559"/>
                </a:lnTo>
                <a:lnTo>
                  <a:pt x="20320" y="30479"/>
                </a:lnTo>
                <a:lnTo>
                  <a:pt x="24130" y="25400"/>
                </a:lnTo>
                <a:lnTo>
                  <a:pt x="29210" y="21589"/>
                </a:lnTo>
                <a:lnTo>
                  <a:pt x="34290" y="17779"/>
                </a:lnTo>
                <a:lnTo>
                  <a:pt x="39370" y="13969"/>
                </a:lnTo>
                <a:lnTo>
                  <a:pt x="44450" y="11429"/>
                </a:lnTo>
                <a:lnTo>
                  <a:pt x="46990" y="10159"/>
                </a:lnTo>
                <a:lnTo>
                  <a:pt x="49530" y="8889"/>
                </a:lnTo>
                <a:lnTo>
                  <a:pt x="53340" y="7619"/>
                </a:lnTo>
                <a:lnTo>
                  <a:pt x="55880" y="7619"/>
                </a:lnTo>
                <a:lnTo>
                  <a:pt x="62230" y="5079"/>
                </a:lnTo>
                <a:lnTo>
                  <a:pt x="68580" y="3809"/>
                </a:lnTo>
                <a:lnTo>
                  <a:pt x="77470" y="2539"/>
                </a:lnTo>
                <a:lnTo>
                  <a:pt x="86360" y="2539"/>
                </a:lnTo>
                <a:lnTo>
                  <a:pt x="95250" y="1269"/>
                </a:lnTo>
                <a:lnTo>
                  <a:pt x="105410" y="1269"/>
                </a:lnTo>
                <a:lnTo>
                  <a:pt x="12954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2783839" y="2065020"/>
            <a:ext cx="71120" cy="44450"/>
          </a:xfrm>
          <a:custGeom>
            <a:avLst/>
            <a:gdLst/>
            <a:ahLst/>
            <a:cxnLst/>
            <a:rect l="l" t="t" r="r" b="b"/>
            <a:pathLst>
              <a:path w="71119" h="44450">
                <a:moveTo>
                  <a:pt x="0" y="44450"/>
                </a:moveTo>
                <a:lnTo>
                  <a:pt x="71119" y="44450"/>
                </a:lnTo>
                <a:lnTo>
                  <a:pt x="71119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2783839" y="2028189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2783839" y="1946910"/>
            <a:ext cx="71120" cy="44450"/>
          </a:xfrm>
          <a:custGeom>
            <a:avLst/>
            <a:gdLst/>
            <a:ahLst/>
            <a:cxnLst/>
            <a:rect l="l" t="t" r="r" b="b"/>
            <a:pathLst>
              <a:path w="71119" h="44450">
                <a:moveTo>
                  <a:pt x="0" y="44450"/>
                </a:moveTo>
                <a:lnTo>
                  <a:pt x="71119" y="44450"/>
                </a:lnTo>
                <a:lnTo>
                  <a:pt x="71119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2783839" y="1946910"/>
            <a:ext cx="356870" cy="162560"/>
          </a:xfrm>
          <a:custGeom>
            <a:avLst/>
            <a:gdLst/>
            <a:ahLst/>
            <a:cxnLst/>
            <a:rect l="l" t="t" r="r" b="b"/>
            <a:pathLst>
              <a:path w="356869" h="162560">
                <a:moveTo>
                  <a:pt x="0" y="0"/>
                </a:moveTo>
                <a:lnTo>
                  <a:pt x="71119" y="0"/>
                </a:lnTo>
                <a:lnTo>
                  <a:pt x="71119" y="44450"/>
                </a:lnTo>
                <a:lnTo>
                  <a:pt x="356869" y="44450"/>
                </a:lnTo>
                <a:lnTo>
                  <a:pt x="356869" y="118110"/>
                </a:lnTo>
                <a:lnTo>
                  <a:pt x="71119" y="118110"/>
                </a:lnTo>
                <a:lnTo>
                  <a:pt x="71119" y="162560"/>
                </a:lnTo>
                <a:lnTo>
                  <a:pt x="0" y="16256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2783839" y="189293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49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2783839" y="1855470"/>
            <a:ext cx="356870" cy="74930"/>
          </a:xfrm>
          <a:custGeom>
            <a:avLst/>
            <a:gdLst/>
            <a:ahLst/>
            <a:cxnLst/>
            <a:rect l="l" t="t" r="r" b="b"/>
            <a:pathLst>
              <a:path w="356869" h="74930">
                <a:moveTo>
                  <a:pt x="0" y="0"/>
                </a:moveTo>
                <a:lnTo>
                  <a:pt x="356869" y="0"/>
                </a:lnTo>
                <a:lnTo>
                  <a:pt x="356869" y="74929"/>
                </a:lnTo>
                <a:lnTo>
                  <a:pt x="0" y="749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2783839" y="1649729"/>
            <a:ext cx="356870" cy="193040"/>
          </a:xfrm>
          <a:custGeom>
            <a:avLst/>
            <a:gdLst/>
            <a:ahLst/>
            <a:cxnLst/>
            <a:rect l="l" t="t" r="r" b="b"/>
            <a:pathLst>
              <a:path w="356869" h="193039">
                <a:moveTo>
                  <a:pt x="0" y="0"/>
                </a:moveTo>
                <a:lnTo>
                  <a:pt x="0" y="78740"/>
                </a:lnTo>
                <a:lnTo>
                  <a:pt x="248919" y="96520"/>
                </a:lnTo>
                <a:lnTo>
                  <a:pt x="0" y="115570"/>
                </a:lnTo>
                <a:lnTo>
                  <a:pt x="0" y="193040"/>
                </a:lnTo>
                <a:lnTo>
                  <a:pt x="356869" y="151130"/>
                </a:lnTo>
                <a:lnTo>
                  <a:pt x="356869" y="38100"/>
                </a:lnTo>
                <a:lnTo>
                  <a:pt x="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2783839" y="1649729"/>
            <a:ext cx="356870" cy="193040"/>
          </a:xfrm>
          <a:custGeom>
            <a:avLst/>
            <a:gdLst/>
            <a:ahLst/>
            <a:cxnLst/>
            <a:rect l="l" t="t" r="r" b="b"/>
            <a:pathLst>
              <a:path w="356869" h="193039">
                <a:moveTo>
                  <a:pt x="0" y="0"/>
                </a:moveTo>
                <a:lnTo>
                  <a:pt x="356869" y="38100"/>
                </a:lnTo>
                <a:lnTo>
                  <a:pt x="356869" y="151130"/>
                </a:lnTo>
                <a:lnTo>
                  <a:pt x="0" y="193040"/>
                </a:lnTo>
                <a:lnTo>
                  <a:pt x="0" y="115570"/>
                </a:lnTo>
                <a:lnTo>
                  <a:pt x="248919" y="96520"/>
                </a:lnTo>
                <a:lnTo>
                  <a:pt x="66040" y="83820"/>
                </a:lnTo>
                <a:lnTo>
                  <a:pt x="0" y="7874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2783839" y="1600200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2783839" y="1513839"/>
            <a:ext cx="71120" cy="49530"/>
          </a:xfrm>
          <a:custGeom>
            <a:avLst/>
            <a:gdLst/>
            <a:ahLst/>
            <a:cxnLst/>
            <a:rect l="l" t="t" r="r" b="b"/>
            <a:pathLst>
              <a:path w="71119" h="49530">
                <a:moveTo>
                  <a:pt x="0" y="49529"/>
                </a:moveTo>
                <a:lnTo>
                  <a:pt x="71119" y="49529"/>
                </a:lnTo>
                <a:lnTo>
                  <a:pt x="71119" y="0"/>
                </a:lnTo>
                <a:lnTo>
                  <a:pt x="0" y="0"/>
                </a:lnTo>
                <a:lnTo>
                  <a:pt x="0" y="495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2923539" y="1517650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09" h="45719">
                <a:moveTo>
                  <a:pt x="67309" y="0"/>
                </a:moveTo>
                <a:lnTo>
                  <a:pt x="0" y="0"/>
                </a:lnTo>
                <a:lnTo>
                  <a:pt x="0" y="45720"/>
                </a:lnTo>
                <a:lnTo>
                  <a:pt x="67309" y="45720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3069589" y="1510030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19" h="53340">
                <a:moveTo>
                  <a:pt x="71119" y="0"/>
                </a:moveTo>
                <a:lnTo>
                  <a:pt x="0" y="0"/>
                </a:lnTo>
                <a:lnTo>
                  <a:pt x="0" y="53340"/>
                </a:lnTo>
                <a:lnTo>
                  <a:pt x="71119" y="53340"/>
                </a:lnTo>
                <a:lnTo>
                  <a:pt x="711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2783839" y="1510030"/>
            <a:ext cx="356870" cy="127000"/>
          </a:xfrm>
          <a:custGeom>
            <a:avLst/>
            <a:gdLst/>
            <a:ahLst/>
            <a:cxnLst/>
            <a:rect l="l" t="t" r="r" b="b"/>
            <a:pathLst>
              <a:path w="356869" h="127000">
                <a:moveTo>
                  <a:pt x="0" y="127000"/>
                </a:moveTo>
                <a:lnTo>
                  <a:pt x="0" y="3810"/>
                </a:lnTo>
                <a:lnTo>
                  <a:pt x="71119" y="3810"/>
                </a:lnTo>
                <a:lnTo>
                  <a:pt x="71119" y="53340"/>
                </a:lnTo>
                <a:lnTo>
                  <a:pt x="139700" y="53340"/>
                </a:lnTo>
                <a:lnTo>
                  <a:pt x="139700" y="7620"/>
                </a:lnTo>
                <a:lnTo>
                  <a:pt x="207009" y="7620"/>
                </a:lnTo>
                <a:lnTo>
                  <a:pt x="207009" y="53340"/>
                </a:lnTo>
                <a:lnTo>
                  <a:pt x="285750" y="53340"/>
                </a:lnTo>
                <a:lnTo>
                  <a:pt x="285750" y="0"/>
                </a:lnTo>
                <a:lnTo>
                  <a:pt x="356869" y="0"/>
                </a:lnTo>
                <a:lnTo>
                  <a:pt x="356869" y="127000"/>
                </a:lnTo>
                <a:lnTo>
                  <a:pt x="0" y="1270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5019040" y="57353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74930" y="255269"/>
                </a:moveTo>
                <a:lnTo>
                  <a:pt x="2539" y="255269"/>
                </a:lnTo>
                <a:lnTo>
                  <a:pt x="2539" y="311149"/>
                </a:lnTo>
                <a:lnTo>
                  <a:pt x="10160" y="351789"/>
                </a:lnTo>
                <a:lnTo>
                  <a:pt x="12700" y="356869"/>
                </a:lnTo>
                <a:lnTo>
                  <a:pt x="12700" y="359409"/>
                </a:lnTo>
                <a:lnTo>
                  <a:pt x="16510" y="364489"/>
                </a:lnTo>
                <a:lnTo>
                  <a:pt x="19050" y="369569"/>
                </a:lnTo>
                <a:lnTo>
                  <a:pt x="27939" y="378459"/>
                </a:lnTo>
                <a:lnTo>
                  <a:pt x="33020" y="382269"/>
                </a:lnTo>
                <a:lnTo>
                  <a:pt x="38100" y="387349"/>
                </a:lnTo>
                <a:lnTo>
                  <a:pt x="43180" y="391159"/>
                </a:lnTo>
                <a:lnTo>
                  <a:pt x="62230" y="398779"/>
                </a:lnTo>
                <a:lnTo>
                  <a:pt x="69850" y="400049"/>
                </a:lnTo>
                <a:lnTo>
                  <a:pt x="76200" y="401319"/>
                </a:lnTo>
                <a:lnTo>
                  <a:pt x="83820" y="402589"/>
                </a:lnTo>
                <a:lnTo>
                  <a:pt x="99060" y="402589"/>
                </a:lnTo>
                <a:lnTo>
                  <a:pt x="124460" y="397509"/>
                </a:lnTo>
                <a:lnTo>
                  <a:pt x="137160" y="392429"/>
                </a:lnTo>
                <a:lnTo>
                  <a:pt x="142239" y="388619"/>
                </a:lnTo>
                <a:lnTo>
                  <a:pt x="147320" y="386079"/>
                </a:lnTo>
                <a:lnTo>
                  <a:pt x="170180" y="358139"/>
                </a:lnTo>
                <a:lnTo>
                  <a:pt x="171450" y="356869"/>
                </a:lnTo>
                <a:lnTo>
                  <a:pt x="172720" y="351789"/>
                </a:lnTo>
                <a:lnTo>
                  <a:pt x="175260" y="339089"/>
                </a:lnTo>
                <a:lnTo>
                  <a:pt x="175683" y="336549"/>
                </a:lnTo>
                <a:lnTo>
                  <a:pt x="82550" y="336549"/>
                </a:lnTo>
                <a:lnTo>
                  <a:pt x="82550" y="335279"/>
                </a:lnTo>
                <a:lnTo>
                  <a:pt x="81280" y="335279"/>
                </a:lnTo>
                <a:lnTo>
                  <a:pt x="81280" y="334009"/>
                </a:lnTo>
                <a:lnTo>
                  <a:pt x="80010" y="334009"/>
                </a:lnTo>
                <a:lnTo>
                  <a:pt x="78739" y="332739"/>
                </a:lnTo>
                <a:lnTo>
                  <a:pt x="78739" y="331469"/>
                </a:lnTo>
                <a:lnTo>
                  <a:pt x="77470" y="330199"/>
                </a:lnTo>
                <a:lnTo>
                  <a:pt x="77470" y="327659"/>
                </a:lnTo>
                <a:lnTo>
                  <a:pt x="76200" y="326389"/>
                </a:lnTo>
                <a:lnTo>
                  <a:pt x="76200" y="323849"/>
                </a:lnTo>
                <a:lnTo>
                  <a:pt x="74930" y="320039"/>
                </a:lnTo>
                <a:lnTo>
                  <a:pt x="74930" y="255269"/>
                </a:lnTo>
                <a:close/>
              </a:path>
              <a:path w="179070" h="402589">
                <a:moveTo>
                  <a:pt x="99060" y="0"/>
                </a:moveTo>
                <a:lnTo>
                  <a:pt x="71120" y="0"/>
                </a:lnTo>
                <a:lnTo>
                  <a:pt x="58420" y="2539"/>
                </a:lnTo>
                <a:lnTo>
                  <a:pt x="53339" y="3809"/>
                </a:lnTo>
                <a:lnTo>
                  <a:pt x="46989" y="5079"/>
                </a:lnTo>
                <a:lnTo>
                  <a:pt x="41910" y="7619"/>
                </a:lnTo>
                <a:lnTo>
                  <a:pt x="36830" y="11429"/>
                </a:lnTo>
                <a:lnTo>
                  <a:pt x="31750" y="13969"/>
                </a:lnTo>
                <a:lnTo>
                  <a:pt x="24130" y="21589"/>
                </a:lnTo>
                <a:lnTo>
                  <a:pt x="20320" y="24129"/>
                </a:lnTo>
                <a:lnTo>
                  <a:pt x="16510" y="29209"/>
                </a:lnTo>
                <a:lnTo>
                  <a:pt x="13970" y="33019"/>
                </a:lnTo>
                <a:lnTo>
                  <a:pt x="6350" y="48259"/>
                </a:lnTo>
                <a:lnTo>
                  <a:pt x="5080" y="55879"/>
                </a:lnTo>
                <a:lnTo>
                  <a:pt x="2539" y="62229"/>
                </a:lnTo>
                <a:lnTo>
                  <a:pt x="2539" y="69849"/>
                </a:lnTo>
                <a:lnTo>
                  <a:pt x="0" y="87629"/>
                </a:lnTo>
                <a:lnTo>
                  <a:pt x="0" y="129539"/>
                </a:lnTo>
                <a:lnTo>
                  <a:pt x="2539" y="142239"/>
                </a:lnTo>
                <a:lnTo>
                  <a:pt x="3810" y="147319"/>
                </a:lnTo>
                <a:lnTo>
                  <a:pt x="5080" y="153669"/>
                </a:lnTo>
                <a:lnTo>
                  <a:pt x="7620" y="163829"/>
                </a:lnTo>
                <a:lnTo>
                  <a:pt x="8889" y="167639"/>
                </a:lnTo>
                <a:lnTo>
                  <a:pt x="11430" y="172719"/>
                </a:lnTo>
                <a:lnTo>
                  <a:pt x="12700" y="176529"/>
                </a:lnTo>
                <a:lnTo>
                  <a:pt x="15239" y="180339"/>
                </a:lnTo>
                <a:lnTo>
                  <a:pt x="16510" y="182879"/>
                </a:lnTo>
                <a:lnTo>
                  <a:pt x="21589" y="190499"/>
                </a:lnTo>
                <a:lnTo>
                  <a:pt x="27939" y="196849"/>
                </a:lnTo>
                <a:lnTo>
                  <a:pt x="36830" y="204469"/>
                </a:lnTo>
                <a:lnTo>
                  <a:pt x="59689" y="226059"/>
                </a:lnTo>
                <a:lnTo>
                  <a:pt x="73660" y="237489"/>
                </a:lnTo>
                <a:lnTo>
                  <a:pt x="91439" y="255269"/>
                </a:lnTo>
                <a:lnTo>
                  <a:pt x="95250" y="257809"/>
                </a:lnTo>
                <a:lnTo>
                  <a:pt x="96520" y="261619"/>
                </a:lnTo>
                <a:lnTo>
                  <a:pt x="99060" y="264159"/>
                </a:lnTo>
                <a:lnTo>
                  <a:pt x="99060" y="265429"/>
                </a:lnTo>
                <a:lnTo>
                  <a:pt x="100330" y="267969"/>
                </a:lnTo>
                <a:lnTo>
                  <a:pt x="100330" y="269239"/>
                </a:lnTo>
                <a:lnTo>
                  <a:pt x="101600" y="271779"/>
                </a:lnTo>
                <a:lnTo>
                  <a:pt x="102870" y="276859"/>
                </a:lnTo>
                <a:lnTo>
                  <a:pt x="102870" y="283209"/>
                </a:lnTo>
                <a:lnTo>
                  <a:pt x="104139" y="289559"/>
                </a:lnTo>
                <a:lnTo>
                  <a:pt x="104139" y="316229"/>
                </a:lnTo>
                <a:lnTo>
                  <a:pt x="102870" y="318769"/>
                </a:lnTo>
                <a:lnTo>
                  <a:pt x="102870" y="322579"/>
                </a:lnTo>
                <a:lnTo>
                  <a:pt x="101600" y="325119"/>
                </a:lnTo>
                <a:lnTo>
                  <a:pt x="101600" y="327659"/>
                </a:lnTo>
                <a:lnTo>
                  <a:pt x="100330" y="327659"/>
                </a:lnTo>
                <a:lnTo>
                  <a:pt x="100330" y="330199"/>
                </a:lnTo>
                <a:lnTo>
                  <a:pt x="99060" y="330199"/>
                </a:lnTo>
                <a:lnTo>
                  <a:pt x="99060" y="331469"/>
                </a:lnTo>
                <a:lnTo>
                  <a:pt x="93980" y="336549"/>
                </a:lnTo>
                <a:lnTo>
                  <a:pt x="175683" y="336549"/>
                </a:lnTo>
                <a:lnTo>
                  <a:pt x="177800" y="323849"/>
                </a:lnTo>
                <a:lnTo>
                  <a:pt x="177800" y="314959"/>
                </a:lnTo>
                <a:lnTo>
                  <a:pt x="179070" y="306069"/>
                </a:lnTo>
                <a:lnTo>
                  <a:pt x="179070" y="295909"/>
                </a:lnTo>
                <a:lnTo>
                  <a:pt x="177915" y="283209"/>
                </a:lnTo>
                <a:lnTo>
                  <a:pt x="177800" y="269239"/>
                </a:lnTo>
                <a:lnTo>
                  <a:pt x="171450" y="227329"/>
                </a:lnTo>
                <a:lnTo>
                  <a:pt x="166370" y="215899"/>
                </a:lnTo>
                <a:lnTo>
                  <a:pt x="165100" y="213359"/>
                </a:lnTo>
                <a:lnTo>
                  <a:pt x="163830" y="209549"/>
                </a:lnTo>
                <a:lnTo>
                  <a:pt x="161289" y="207009"/>
                </a:lnTo>
                <a:lnTo>
                  <a:pt x="156210" y="199389"/>
                </a:lnTo>
                <a:lnTo>
                  <a:pt x="123189" y="166369"/>
                </a:lnTo>
                <a:lnTo>
                  <a:pt x="95250" y="144779"/>
                </a:lnTo>
                <a:lnTo>
                  <a:pt x="87630" y="137159"/>
                </a:lnTo>
                <a:lnTo>
                  <a:pt x="83820" y="134619"/>
                </a:lnTo>
                <a:lnTo>
                  <a:pt x="82550" y="132079"/>
                </a:lnTo>
                <a:lnTo>
                  <a:pt x="80010" y="129539"/>
                </a:lnTo>
                <a:lnTo>
                  <a:pt x="78739" y="125729"/>
                </a:lnTo>
                <a:lnTo>
                  <a:pt x="77470" y="125729"/>
                </a:lnTo>
                <a:lnTo>
                  <a:pt x="77470" y="124459"/>
                </a:lnTo>
                <a:lnTo>
                  <a:pt x="76200" y="120649"/>
                </a:lnTo>
                <a:lnTo>
                  <a:pt x="74930" y="118109"/>
                </a:lnTo>
                <a:lnTo>
                  <a:pt x="74930" y="115569"/>
                </a:lnTo>
                <a:lnTo>
                  <a:pt x="73660" y="111759"/>
                </a:lnTo>
                <a:lnTo>
                  <a:pt x="73660" y="104139"/>
                </a:lnTo>
                <a:lnTo>
                  <a:pt x="72389" y="99059"/>
                </a:lnTo>
                <a:lnTo>
                  <a:pt x="72389" y="91439"/>
                </a:lnTo>
                <a:lnTo>
                  <a:pt x="73660" y="87629"/>
                </a:lnTo>
                <a:lnTo>
                  <a:pt x="73660" y="81279"/>
                </a:lnTo>
                <a:lnTo>
                  <a:pt x="74930" y="78739"/>
                </a:lnTo>
                <a:lnTo>
                  <a:pt x="74930" y="76199"/>
                </a:lnTo>
                <a:lnTo>
                  <a:pt x="76200" y="73659"/>
                </a:lnTo>
                <a:lnTo>
                  <a:pt x="76200" y="72389"/>
                </a:lnTo>
                <a:lnTo>
                  <a:pt x="77470" y="71119"/>
                </a:lnTo>
                <a:lnTo>
                  <a:pt x="77470" y="69849"/>
                </a:lnTo>
                <a:lnTo>
                  <a:pt x="80010" y="67309"/>
                </a:lnTo>
                <a:lnTo>
                  <a:pt x="81280" y="67309"/>
                </a:lnTo>
                <a:lnTo>
                  <a:pt x="83820" y="64769"/>
                </a:lnTo>
                <a:lnTo>
                  <a:pt x="169333" y="64769"/>
                </a:lnTo>
                <a:lnTo>
                  <a:pt x="168910" y="62229"/>
                </a:lnTo>
                <a:lnTo>
                  <a:pt x="168910" y="55879"/>
                </a:lnTo>
                <a:lnTo>
                  <a:pt x="166370" y="49529"/>
                </a:lnTo>
                <a:lnTo>
                  <a:pt x="166370" y="45719"/>
                </a:lnTo>
                <a:lnTo>
                  <a:pt x="165100" y="44449"/>
                </a:lnTo>
                <a:lnTo>
                  <a:pt x="163830" y="41909"/>
                </a:lnTo>
                <a:lnTo>
                  <a:pt x="163830" y="39369"/>
                </a:lnTo>
                <a:lnTo>
                  <a:pt x="161289" y="36829"/>
                </a:lnTo>
                <a:lnTo>
                  <a:pt x="161289" y="34289"/>
                </a:lnTo>
                <a:lnTo>
                  <a:pt x="158750" y="33019"/>
                </a:lnTo>
                <a:lnTo>
                  <a:pt x="157480" y="30479"/>
                </a:lnTo>
                <a:lnTo>
                  <a:pt x="154939" y="26669"/>
                </a:lnTo>
                <a:lnTo>
                  <a:pt x="151130" y="22859"/>
                </a:lnTo>
                <a:lnTo>
                  <a:pt x="146050" y="19049"/>
                </a:lnTo>
                <a:lnTo>
                  <a:pt x="142239" y="15239"/>
                </a:lnTo>
                <a:lnTo>
                  <a:pt x="137160" y="12699"/>
                </a:lnTo>
                <a:lnTo>
                  <a:pt x="130810" y="8889"/>
                </a:lnTo>
                <a:lnTo>
                  <a:pt x="125730" y="6349"/>
                </a:lnTo>
                <a:lnTo>
                  <a:pt x="119380" y="5079"/>
                </a:lnTo>
                <a:lnTo>
                  <a:pt x="113030" y="2539"/>
                </a:lnTo>
                <a:lnTo>
                  <a:pt x="106680" y="1269"/>
                </a:lnTo>
                <a:lnTo>
                  <a:pt x="99060" y="0"/>
                </a:lnTo>
                <a:close/>
              </a:path>
              <a:path w="179070" h="402589">
                <a:moveTo>
                  <a:pt x="169333" y="64769"/>
                </a:moveTo>
                <a:lnTo>
                  <a:pt x="91439" y="64769"/>
                </a:lnTo>
                <a:lnTo>
                  <a:pt x="91439" y="66039"/>
                </a:lnTo>
                <a:lnTo>
                  <a:pt x="92710" y="66039"/>
                </a:lnTo>
                <a:lnTo>
                  <a:pt x="95250" y="68579"/>
                </a:lnTo>
                <a:lnTo>
                  <a:pt x="96520" y="68579"/>
                </a:lnTo>
                <a:lnTo>
                  <a:pt x="96520" y="71119"/>
                </a:lnTo>
                <a:lnTo>
                  <a:pt x="97789" y="72389"/>
                </a:lnTo>
                <a:lnTo>
                  <a:pt x="97789" y="73659"/>
                </a:lnTo>
                <a:lnTo>
                  <a:pt x="99060" y="76199"/>
                </a:lnTo>
                <a:lnTo>
                  <a:pt x="99060" y="124459"/>
                </a:lnTo>
                <a:lnTo>
                  <a:pt x="172720" y="124459"/>
                </a:lnTo>
                <a:lnTo>
                  <a:pt x="172720" y="109219"/>
                </a:lnTo>
                <a:lnTo>
                  <a:pt x="171450" y="87629"/>
                </a:lnTo>
                <a:lnTo>
                  <a:pt x="171450" y="78739"/>
                </a:lnTo>
                <a:lnTo>
                  <a:pt x="170180" y="69849"/>
                </a:lnTo>
                <a:lnTo>
                  <a:pt x="169333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5019040" y="57353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172720" y="124459"/>
                </a:moveTo>
                <a:lnTo>
                  <a:pt x="99060" y="124459"/>
                </a:lnTo>
                <a:lnTo>
                  <a:pt x="99060" y="96519"/>
                </a:lnTo>
                <a:lnTo>
                  <a:pt x="99060" y="86359"/>
                </a:lnTo>
                <a:lnTo>
                  <a:pt x="99060" y="82549"/>
                </a:lnTo>
                <a:lnTo>
                  <a:pt x="99060" y="80009"/>
                </a:lnTo>
                <a:lnTo>
                  <a:pt x="99060" y="76199"/>
                </a:lnTo>
                <a:lnTo>
                  <a:pt x="97789" y="73659"/>
                </a:lnTo>
                <a:lnTo>
                  <a:pt x="97789" y="72389"/>
                </a:lnTo>
                <a:lnTo>
                  <a:pt x="96520" y="71119"/>
                </a:lnTo>
                <a:lnTo>
                  <a:pt x="96520" y="69849"/>
                </a:lnTo>
                <a:lnTo>
                  <a:pt x="96520" y="68579"/>
                </a:lnTo>
                <a:lnTo>
                  <a:pt x="95250" y="68579"/>
                </a:lnTo>
                <a:lnTo>
                  <a:pt x="93980" y="67309"/>
                </a:lnTo>
                <a:lnTo>
                  <a:pt x="92710" y="66039"/>
                </a:lnTo>
                <a:lnTo>
                  <a:pt x="91439" y="66039"/>
                </a:lnTo>
                <a:lnTo>
                  <a:pt x="91439" y="64769"/>
                </a:lnTo>
                <a:lnTo>
                  <a:pt x="90170" y="64769"/>
                </a:lnTo>
                <a:lnTo>
                  <a:pt x="88900" y="64769"/>
                </a:lnTo>
                <a:lnTo>
                  <a:pt x="87630" y="64769"/>
                </a:lnTo>
                <a:lnTo>
                  <a:pt x="86360" y="64769"/>
                </a:lnTo>
                <a:lnTo>
                  <a:pt x="85089" y="64769"/>
                </a:lnTo>
                <a:lnTo>
                  <a:pt x="83820" y="64769"/>
                </a:lnTo>
                <a:lnTo>
                  <a:pt x="82550" y="66039"/>
                </a:lnTo>
                <a:lnTo>
                  <a:pt x="81280" y="67309"/>
                </a:lnTo>
                <a:lnTo>
                  <a:pt x="80010" y="67309"/>
                </a:lnTo>
                <a:lnTo>
                  <a:pt x="78739" y="68579"/>
                </a:lnTo>
                <a:lnTo>
                  <a:pt x="77470" y="69849"/>
                </a:lnTo>
                <a:lnTo>
                  <a:pt x="77470" y="71119"/>
                </a:lnTo>
                <a:lnTo>
                  <a:pt x="76200" y="72389"/>
                </a:lnTo>
                <a:lnTo>
                  <a:pt x="76200" y="73659"/>
                </a:lnTo>
                <a:lnTo>
                  <a:pt x="74930" y="76199"/>
                </a:lnTo>
                <a:lnTo>
                  <a:pt x="74930" y="78739"/>
                </a:lnTo>
                <a:lnTo>
                  <a:pt x="73660" y="81279"/>
                </a:lnTo>
                <a:lnTo>
                  <a:pt x="73660" y="85089"/>
                </a:lnTo>
                <a:lnTo>
                  <a:pt x="73660" y="87629"/>
                </a:lnTo>
                <a:lnTo>
                  <a:pt x="72389" y="91439"/>
                </a:lnTo>
                <a:lnTo>
                  <a:pt x="72389" y="95249"/>
                </a:lnTo>
                <a:lnTo>
                  <a:pt x="72389" y="99059"/>
                </a:lnTo>
                <a:lnTo>
                  <a:pt x="73660" y="104139"/>
                </a:lnTo>
                <a:lnTo>
                  <a:pt x="73660" y="107949"/>
                </a:lnTo>
                <a:lnTo>
                  <a:pt x="73660" y="111759"/>
                </a:lnTo>
                <a:lnTo>
                  <a:pt x="74930" y="115569"/>
                </a:lnTo>
                <a:lnTo>
                  <a:pt x="74930" y="118109"/>
                </a:lnTo>
                <a:lnTo>
                  <a:pt x="76200" y="120649"/>
                </a:lnTo>
                <a:lnTo>
                  <a:pt x="77470" y="124459"/>
                </a:lnTo>
                <a:lnTo>
                  <a:pt x="77470" y="125729"/>
                </a:lnTo>
                <a:lnTo>
                  <a:pt x="78739" y="125729"/>
                </a:lnTo>
                <a:lnTo>
                  <a:pt x="80010" y="129539"/>
                </a:lnTo>
                <a:lnTo>
                  <a:pt x="82550" y="132079"/>
                </a:lnTo>
                <a:lnTo>
                  <a:pt x="83820" y="134619"/>
                </a:lnTo>
                <a:lnTo>
                  <a:pt x="87630" y="137159"/>
                </a:lnTo>
                <a:lnTo>
                  <a:pt x="91439" y="140969"/>
                </a:lnTo>
                <a:lnTo>
                  <a:pt x="95250" y="144779"/>
                </a:lnTo>
                <a:lnTo>
                  <a:pt x="99060" y="147319"/>
                </a:lnTo>
                <a:lnTo>
                  <a:pt x="123189" y="166369"/>
                </a:lnTo>
                <a:lnTo>
                  <a:pt x="133350" y="175259"/>
                </a:lnTo>
                <a:lnTo>
                  <a:pt x="142239" y="184149"/>
                </a:lnTo>
                <a:lnTo>
                  <a:pt x="149860" y="191769"/>
                </a:lnTo>
                <a:lnTo>
                  <a:pt x="156210" y="199389"/>
                </a:lnTo>
                <a:lnTo>
                  <a:pt x="161289" y="207009"/>
                </a:lnTo>
                <a:lnTo>
                  <a:pt x="163830" y="209549"/>
                </a:lnTo>
                <a:lnTo>
                  <a:pt x="165100" y="213359"/>
                </a:lnTo>
                <a:lnTo>
                  <a:pt x="166370" y="215899"/>
                </a:lnTo>
                <a:lnTo>
                  <a:pt x="168910" y="219709"/>
                </a:lnTo>
                <a:lnTo>
                  <a:pt x="170180" y="223519"/>
                </a:lnTo>
                <a:lnTo>
                  <a:pt x="171450" y="227329"/>
                </a:lnTo>
                <a:lnTo>
                  <a:pt x="173989" y="236219"/>
                </a:lnTo>
                <a:lnTo>
                  <a:pt x="175260" y="246379"/>
                </a:lnTo>
                <a:lnTo>
                  <a:pt x="176530" y="256539"/>
                </a:lnTo>
                <a:lnTo>
                  <a:pt x="177800" y="269239"/>
                </a:lnTo>
                <a:lnTo>
                  <a:pt x="177800" y="281939"/>
                </a:lnTo>
                <a:lnTo>
                  <a:pt x="179070" y="295909"/>
                </a:lnTo>
                <a:lnTo>
                  <a:pt x="179070" y="306069"/>
                </a:lnTo>
                <a:lnTo>
                  <a:pt x="177800" y="314959"/>
                </a:lnTo>
                <a:lnTo>
                  <a:pt x="177800" y="323849"/>
                </a:lnTo>
                <a:lnTo>
                  <a:pt x="176530" y="331469"/>
                </a:lnTo>
                <a:lnTo>
                  <a:pt x="175260" y="339089"/>
                </a:lnTo>
                <a:lnTo>
                  <a:pt x="173989" y="345439"/>
                </a:lnTo>
                <a:lnTo>
                  <a:pt x="172720" y="351789"/>
                </a:lnTo>
                <a:lnTo>
                  <a:pt x="171450" y="356869"/>
                </a:lnTo>
                <a:lnTo>
                  <a:pt x="170180" y="358139"/>
                </a:lnTo>
                <a:lnTo>
                  <a:pt x="168910" y="360679"/>
                </a:lnTo>
                <a:lnTo>
                  <a:pt x="166370" y="365759"/>
                </a:lnTo>
                <a:lnTo>
                  <a:pt x="163830" y="369569"/>
                </a:lnTo>
                <a:lnTo>
                  <a:pt x="160020" y="374649"/>
                </a:lnTo>
                <a:lnTo>
                  <a:pt x="156210" y="378459"/>
                </a:lnTo>
                <a:lnTo>
                  <a:pt x="152400" y="382269"/>
                </a:lnTo>
                <a:lnTo>
                  <a:pt x="147320" y="386079"/>
                </a:lnTo>
                <a:lnTo>
                  <a:pt x="142239" y="388619"/>
                </a:lnTo>
                <a:lnTo>
                  <a:pt x="137160" y="392429"/>
                </a:lnTo>
                <a:lnTo>
                  <a:pt x="130810" y="394969"/>
                </a:lnTo>
                <a:lnTo>
                  <a:pt x="124460" y="397509"/>
                </a:lnTo>
                <a:lnTo>
                  <a:pt x="118110" y="398779"/>
                </a:lnTo>
                <a:lnTo>
                  <a:pt x="111760" y="400049"/>
                </a:lnTo>
                <a:lnTo>
                  <a:pt x="105410" y="401319"/>
                </a:lnTo>
                <a:lnTo>
                  <a:pt x="99060" y="402589"/>
                </a:lnTo>
                <a:lnTo>
                  <a:pt x="91439" y="402589"/>
                </a:lnTo>
                <a:lnTo>
                  <a:pt x="83820" y="402589"/>
                </a:lnTo>
                <a:lnTo>
                  <a:pt x="76200" y="401319"/>
                </a:lnTo>
                <a:lnTo>
                  <a:pt x="69850" y="400049"/>
                </a:lnTo>
                <a:lnTo>
                  <a:pt x="62230" y="398779"/>
                </a:lnTo>
                <a:lnTo>
                  <a:pt x="55880" y="396239"/>
                </a:lnTo>
                <a:lnTo>
                  <a:pt x="49530" y="393699"/>
                </a:lnTo>
                <a:lnTo>
                  <a:pt x="43180" y="391159"/>
                </a:lnTo>
                <a:lnTo>
                  <a:pt x="38100" y="387349"/>
                </a:lnTo>
                <a:lnTo>
                  <a:pt x="33020" y="382269"/>
                </a:lnTo>
                <a:lnTo>
                  <a:pt x="27939" y="378459"/>
                </a:lnTo>
                <a:lnTo>
                  <a:pt x="24130" y="374649"/>
                </a:lnTo>
                <a:lnTo>
                  <a:pt x="19050" y="369569"/>
                </a:lnTo>
                <a:lnTo>
                  <a:pt x="16510" y="364489"/>
                </a:lnTo>
                <a:lnTo>
                  <a:pt x="12700" y="359409"/>
                </a:lnTo>
                <a:lnTo>
                  <a:pt x="12700" y="356869"/>
                </a:lnTo>
                <a:lnTo>
                  <a:pt x="11430" y="354329"/>
                </a:lnTo>
                <a:lnTo>
                  <a:pt x="10160" y="351789"/>
                </a:lnTo>
                <a:lnTo>
                  <a:pt x="8889" y="347979"/>
                </a:lnTo>
                <a:lnTo>
                  <a:pt x="7620" y="341629"/>
                </a:lnTo>
                <a:lnTo>
                  <a:pt x="6350" y="335279"/>
                </a:lnTo>
                <a:lnTo>
                  <a:pt x="5080" y="327659"/>
                </a:lnTo>
                <a:lnTo>
                  <a:pt x="3810" y="320039"/>
                </a:lnTo>
                <a:lnTo>
                  <a:pt x="2539" y="311149"/>
                </a:lnTo>
                <a:lnTo>
                  <a:pt x="2539" y="300989"/>
                </a:lnTo>
                <a:lnTo>
                  <a:pt x="2539" y="280669"/>
                </a:lnTo>
                <a:lnTo>
                  <a:pt x="2539" y="255269"/>
                </a:lnTo>
                <a:lnTo>
                  <a:pt x="74930" y="255269"/>
                </a:lnTo>
                <a:lnTo>
                  <a:pt x="74930" y="302259"/>
                </a:lnTo>
                <a:lnTo>
                  <a:pt x="74930" y="312419"/>
                </a:lnTo>
                <a:lnTo>
                  <a:pt x="74930" y="317499"/>
                </a:lnTo>
                <a:lnTo>
                  <a:pt x="74930" y="320039"/>
                </a:lnTo>
                <a:lnTo>
                  <a:pt x="76200" y="323849"/>
                </a:lnTo>
                <a:lnTo>
                  <a:pt x="76200" y="326389"/>
                </a:lnTo>
                <a:lnTo>
                  <a:pt x="77470" y="327659"/>
                </a:lnTo>
                <a:lnTo>
                  <a:pt x="77470" y="328929"/>
                </a:lnTo>
                <a:lnTo>
                  <a:pt x="77470" y="330199"/>
                </a:lnTo>
                <a:lnTo>
                  <a:pt x="78739" y="331469"/>
                </a:lnTo>
                <a:lnTo>
                  <a:pt x="78739" y="332739"/>
                </a:lnTo>
                <a:lnTo>
                  <a:pt x="80010" y="334009"/>
                </a:lnTo>
                <a:lnTo>
                  <a:pt x="81280" y="334009"/>
                </a:lnTo>
                <a:lnTo>
                  <a:pt x="81280" y="335279"/>
                </a:lnTo>
                <a:lnTo>
                  <a:pt x="82550" y="335279"/>
                </a:lnTo>
                <a:lnTo>
                  <a:pt x="82550" y="336549"/>
                </a:lnTo>
                <a:lnTo>
                  <a:pt x="83820" y="336549"/>
                </a:lnTo>
                <a:lnTo>
                  <a:pt x="85089" y="336549"/>
                </a:lnTo>
                <a:lnTo>
                  <a:pt x="86360" y="336549"/>
                </a:lnTo>
                <a:lnTo>
                  <a:pt x="88900" y="336549"/>
                </a:lnTo>
                <a:lnTo>
                  <a:pt x="90170" y="336549"/>
                </a:lnTo>
                <a:lnTo>
                  <a:pt x="91439" y="336549"/>
                </a:lnTo>
                <a:lnTo>
                  <a:pt x="92710" y="336549"/>
                </a:lnTo>
                <a:lnTo>
                  <a:pt x="93980" y="336549"/>
                </a:lnTo>
                <a:lnTo>
                  <a:pt x="95250" y="335279"/>
                </a:lnTo>
                <a:lnTo>
                  <a:pt x="96520" y="334009"/>
                </a:lnTo>
                <a:lnTo>
                  <a:pt x="97789" y="332739"/>
                </a:lnTo>
                <a:lnTo>
                  <a:pt x="99060" y="331469"/>
                </a:lnTo>
                <a:lnTo>
                  <a:pt x="99060" y="330199"/>
                </a:lnTo>
                <a:lnTo>
                  <a:pt x="100330" y="330199"/>
                </a:lnTo>
                <a:lnTo>
                  <a:pt x="100330" y="328929"/>
                </a:lnTo>
                <a:lnTo>
                  <a:pt x="100330" y="327659"/>
                </a:lnTo>
                <a:lnTo>
                  <a:pt x="101600" y="327659"/>
                </a:lnTo>
                <a:lnTo>
                  <a:pt x="101600" y="325119"/>
                </a:lnTo>
                <a:lnTo>
                  <a:pt x="102870" y="322579"/>
                </a:lnTo>
                <a:lnTo>
                  <a:pt x="102870" y="318769"/>
                </a:lnTo>
                <a:lnTo>
                  <a:pt x="104139" y="316229"/>
                </a:lnTo>
                <a:lnTo>
                  <a:pt x="104139" y="312419"/>
                </a:lnTo>
                <a:lnTo>
                  <a:pt x="104139" y="308609"/>
                </a:lnTo>
                <a:lnTo>
                  <a:pt x="104139" y="306069"/>
                </a:lnTo>
                <a:lnTo>
                  <a:pt x="104139" y="297179"/>
                </a:lnTo>
                <a:lnTo>
                  <a:pt x="104139" y="289559"/>
                </a:lnTo>
                <a:lnTo>
                  <a:pt x="102870" y="283209"/>
                </a:lnTo>
                <a:lnTo>
                  <a:pt x="102870" y="276859"/>
                </a:lnTo>
                <a:lnTo>
                  <a:pt x="101600" y="271779"/>
                </a:lnTo>
                <a:lnTo>
                  <a:pt x="100330" y="269239"/>
                </a:lnTo>
                <a:lnTo>
                  <a:pt x="100330" y="267969"/>
                </a:lnTo>
                <a:lnTo>
                  <a:pt x="99060" y="265429"/>
                </a:lnTo>
                <a:lnTo>
                  <a:pt x="99060" y="264159"/>
                </a:lnTo>
                <a:lnTo>
                  <a:pt x="97789" y="262889"/>
                </a:lnTo>
                <a:lnTo>
                  <a:pt x="96520" y="261619"/>
                </a:lnTo>
                <a:lnTo>
                  <a:pt x="95250" y="257809"/>
                </a:lnTo>
                <a:lnTo>
                  <a:pt x="91439" y="255269"/>
                </a:lnTo>
                <a:lnTo>
                  <a:pt x="83820" y="247649"/>
                </a:lnTo>
                <a:lnTo>
                  <a:pt x="73660" y="237489"/>
                </a:lnTo>
                <a:lnTo>
                  <a:pt x="59689" y="226059"/>
                </a:lnTo>
                <a:lnTo>
                  <a:pt x="36830" y="204469"/>
                </a:lnTo>
                <a:lnTo>
                  <a:pt x="27939" y="196849"/>
                </a:lnTo>
                <a:lnTo>
                  <a:pt x="24130" y="193039"/>
                </a:lnTo>
                <a:lnTo>
                  <a:pt x="21589" y="190499"/>
                </a:lnTo>
                <a:lnTo>
                  <a:pt x="19050" y="186689"/>
                </a:lnTo>
                <a:lnTo>
                  <a:pt x="16510" y="182879"/>
                </a:lnTo>
                <a:lnTo>
                  <a:pt x="15239" y="180339"/>
                </a:lnTo>
                <a:lnTo>
                  <a:pt x="12700" y="176529"/>
                </a:lnTo>
                <a:lnTo>
                  <a:pt x="11430" y="172719"/>
                </a:lnTo>
                <a:lnTo>
                  <a:pt x="8889" y="167639"/>
                </a:lnTo>
                <a:lnTo>
                  <a:pt x="7620" y="163829"/>
                </a:lnTo>
                <a:lnTo>
                  <a:pt x="6350" y="158749"/>
                </a:lnTo>
                <a:lnTo>
                  <a:pt x="5080" y="153669"/>
                </a:lnTo>
                <a:lnTo>
                  <a:pt x="3810" y="147319"/>
                </a:lnTo>
                <a:lnTo>
                  <a:pt x="2539" y="142239"/>
                </a:lnTo>
                <a:lnTo>
                  <a:pt x="1270" y="135889"/>
                </a:lnTo>
                <a:lnTo>
                  <a:pt x="0" y="129539"/>
                </a:lnTo>
                <a:lnTo>
                  <a:pt x="0" y="123189"/>
                </a:lnTo>
                <a:lnTo>
                  <a:pt x="0" y="115569"/>
                </a:lnTo>
                <a:lnTo>
                  <a:pt x="0" y="107949"/>
                </a:lnTo>
                <a:lnTo>
                  <a:pt x="0" y="97789"/>
                </a:lnTo>
                <a:lnTo>
                  <a:pt x="0" y="87629"/>
                </a:lnTo>
                <a:lnTo>
                  <a:pt x="1270" y="78739"/>
                </a:lnTo>
                <a:lnTo>
                  <a:pt x="2539" y="69849"/>
                </a:lnTo>
                <a:lnTo>
                  <a:pt x="2539" y="62229"/>
                </a:lnTo>
                <a:lnTo>
                  <a:pt x="5080" y="55879"/>
                </a:lnTo>
                <a:lnTo>
                  <a:pt x="6350" y="48259"/>
                </a:lnTo>
                <a:lnTo>
                  <a:pt x="8889" y="43179"/>
                </a:lnTo>
                <a:lnTo>
                  <a:pt x="11430" y="38099"/>
                </a:lnTo>
                <a:lnTo>
                  <a:pt x="13970" y="33019"/>
                </a:lnTo>
                <a:lnTo>
                  <a:pt x="16510" y="29209"/>
                </a:lnTo>
                <a:lnTo>
                  <a:pt x="20320" y="24129"/>
                </a:lnTo>
                <a:lnTo>
                  <a:pt x="24130" y="21589"/>
                </a:lnTo>
                <a:lnTo>
                  <a:pt x="27939" y="17779"/>
                </a:lnTo>
                <a:lnTo>
                  <a:pt x="31750" y="13969"/>
                </a:lnTo>
                <a:lnTo>
                  <a:pt x="36830" y="11429"/>
                </a:lnTo>
                <a:lnTo>
                  <a:pt x="41910" y="7619"/>
                </a:lnTo>
                <a:lnTo>
                  <a:pt x="46989" y="5079"/>
                </a:lnTo>
                <a:lnTo>
                  <a:pt x="53339" y="3809"/>
                </a:lnTo>
                <a:lnTo>
                  <a:pt x="58420" y="2539"/>
                </a:lnTo>
                <a:lnTo>
                  <a:pt x="64770" y="1269"/>
                </a:lnTo>
                <a:lnTo>
                  <a:pt x="71120" y="0"/>
                </a:lnTo>
                <a:lnTo>
                  <a:pt x="77470" y="0"/>
                </a:lnTo>
                <a:lnTo>
                  <a:pt x="85089" y="0"/>
                </a:lnTo>
                <a:lnTo>
                  <a:pt x="92710" y="0"/>
                </a:lnTo>
                <a:lnTo>
                  <a:pt x="99060" y="0"/>
                </a:lnTo>
                <a:lnTo>
                  <a:pt x="106680" y="1269"/>
                </a:lnTo>
                <a:lnTo>
                  <a:pt x="113030" y="2539"/>
                </a:lnTo>
                <a:lnTo>
                  <a:pt x="119380" y="5079"/>
                </a:lnTo>
                <a:lnTo>
                  <a:pt x="125730" y="6349"/>
                </a:lnTo>
                <a:lnTo>
                  <a:pt x="130810" y="8889"/>
                </a:lnTo>
                <a:lnTo>
                  <a:pt x="137160" y="12699"/>
                </a:lnTo>
                <a:lnTo>
                  <a:pt x="142239" y="15239"/>
                </a:lnTo>
                <a:lnTo>
                  <a:pt x="146050" y="19049"/>
                </a:lnTo>
                <a:lnTo>
                  <a:pt x="151130" y="22859"/>
                </a:lnTo>
                <a:lnTo>
                  <a:pt x="154939" y="26669"/>
                </a:lnTo>
                <a:lnTo>
                  <a:pt x="157480" y="30479"/>
                </a:lnTo>
                <a:lnTo>
                  <a:pt x="158750" y="33019"/>
                </a:lnTo>
                <a:lnTo>
                  <a:pt x="161289" y="34289"/>
                </a:lnTo>
                <a:lnTo>
                  <a:pt x="161289" y="36829"/>
                </a:lnTo>
                <a:lnTo>
                  <a:pt x="163830" y="39369"/>
                </a:lnTo>
                <a:lnTo>
                  <a:pt x="163830" y="41909"/>
                </a:lnTo>
                <a:lnTo>
                  <a:pt x="165100" y="44449"/>
                </a:lnTo>
                <a:lnTo>
                  <a:pt x="166370" y="45719"/>
                </a:lnTo>
                <a:lnTo>
                  <a:pt x="166370" y="49529"/>
                </a:lnTo>
                <a:lnTo>
                  <a:pt x="168910" y="55879"/>
                </a:lnTo>
                <a:lnTo>
                  <a:pt x="168910" y="62229"/>
                </a:lnTo>
                <a:lnTo>
                  <a:pt x="170180" y="69849"/>
                </a:lnTo>
                <a:lnTo>
                  <a:pt x="171450" y="78739"/>
                </a:lnTo>
                <a:lnTo>
                  <a:pt x="171450" y="87629"/>
                </a:lnTo>
                <a:lnTo>
                  <a:pt x="172720" y="109219"/>
                </a:lnTo>
                <a:lnTo>
                  <a:pt x="172720" y="12445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5204459" y="5742940"/>
            <a:ext cx="198120" cy="386080"/>
          </a:xfrm>
          <a:custGeom>
            <a:avLst/>
            <a:gdLst/>
            <a:ahLst/>
            <a:cxnLst/>
            <a:rect l="l" t="t" r="r" b="b"/>
            <a:pathLst>
              <a:path w="198120" h="386079">
                <a:moveTo>
                  <a:pt x="152400" y="0"/>
                </a:moveTo>
                <a:lnTo>
                  <a:pt x="39369" y="0"/>
                </a:lnTo>
                <a:lnTo>
                  <a:pt x="0" y="386080"/>
                </a:lnTo>
                <a:lnTo>
                  <a:pt x="81279" y="386080"/>
                </a:lnTo>
                <a:lnTo>
                  <a:pt x="85089" y="316230"/>
                </a:lnTo>
                <a:lnTo>
                  <a:pt x="189848" y="316230"/>
                </a:lnTo>
                <a:lnTo>
                  <a:pt x="181877" y="248920"/>
                </a:lnTo>
                <a:lnTo>
                  <a:pt x="85089" y="248920"/>
                </a:lnTo>
                <a:lnTo>
                  <a:pt x="86360" y="218440"/>
                </a:lnTo>
                <a:lnTo>
                  <a:pt x="90169" y="181610"/>
                </a:lnTo>
                <a:lnTo>
                  <a:pt x="99060" y="86360"/>
                </a:lnTo>
                <a:lnTo>
                  <a:pt x="162626" y="86360"/>
                </a:lnTo>
                <a:lnTo>
                  <a:pt x="152400" y="0"/>
                </a:lnTo>
                <a:close/>
              </a:path>
              <a:path w="198120" h="386079">
                <a:moveTo>
                  <a:pt x="189848" y="316230"/>
                </a:moveTo>
                <a:lnTo>
                  <a:pt x="113029" y="316230"/>
                </a:lnTo>
                <a:lnTo>
                  <a:pt x="118110" y="386080"/>
                </a:lnTo>
                <a:lnTo>
                  <a:pt x="198119" y="386080"/>
                </a:lnTo>
                <a:lnTo>
                  <a:pt x="189848" y="316230"/>
                </a:lnTo>
                <a:close/>
              </a:path>
              <a:path w="198120" h="386079">
                <a:moveTo>
                  <a:pt x="162626" y="86360"/>
                </a:moveTo>
                <a:lnTo>
                  <a:pt x="99060" y="86360"/>
                </a:lnTo>
                <a:lnTo>
                  <a:pt x="111760" y="248920"/>
                </a:lnTo>
                <a:lnTo>
                  <a:pt x="181877" y="248920"/>
                </a:lnTo>
                <a:lnTo>
                  <a:pt x="162626" y="863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5347970" y="5741670"/>
            <a:ext cx="63500" cy="388620"/>
          </a:xfrm>
          <a:custGeom>
            <a:avLst/>
            <a:gdLst/>
            <a:ahLst/>
            <a:cxnLst/>
            <a:rect l="l" t="t" r="r" b="b"/>
            <a:pathLst>
              <a:path w="63500" h="38862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44450" y="388619"/>
                </a:lnTo>
                <a:lnTo>
                  <a:pt x="54609" y="387349"/>
                </a:lnTo>
                <a:lnTo>
                  <a:pt x="63500" y="386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5194301" y="6050279"/>
            <a:ext cx="218439" cy="8890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5195570" y="5741670"/>
            <a:ext cx="57150" cy="388620"/>
          </a:xfrm>
          <a:custGeom>
            <a:avLst/>
            <a:gdLst/>
            <a:ahLst/>
            <a:cxnLst/>
            <a:rect l="l" t="t" r="r" b="b"/>
            <a:pathLst>
              <a:path w="57150" h="388620">
                <a:moveTo>
                  <a:pt x="39369" y="0"/>
                </a:moveTo>
                <a:lnTo>
                  <a:pt x="0" y="386079"/>
                </a:lnTo>
                <a:lnTo>
                  <a:pt x="8889" y="387349"/>
                </a:lnTo>
                <a:lnTo>
                  <a:pt x="19050" y="388619"/>
                </a:lnTo>
                <a:lnTo>
                  <a:pt x="57150" y="1269"/>
                </a:lnTo>
                <a:lnTo>
                  <a:pt x="48259" y="1269"/>
                </a:lnTo>
                <a:lnTo>
                  <a:pt x="393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5234940" y="57327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5243829" y="57423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5356859" y="57327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5309870" y="5828029"/>
            <a:ext cx="0" cy="163830"/>
          </a:xfrm>
          <a:custGeom>
            <a:avLst/>
            <a:gdLst/>
            <a:ahLst/>
            <a:cxnLst/>
            <a:rect l="l" t="t" r="r" b="b"/>
            <a:pathLst>
              <a:path h="163829">
                <a:moveTo>
                  <a:pt x="0" y="0"/>
                </a:moveTo>
                <a:lnTo>
                  <a:pt x="0" y="16383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5294629" y="58280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9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5299075" y="59245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4511" y="1269"/>
                </a:lnTo>
                <a:lnTo>
                  <a:pt x="4511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5289550" y="592327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1270"/>
                </a:moveTo>
                <a:lnTo>
                  <a:pt x="14170" y="1270"/>
                </a:lnTo>
                <a:lnTo>
                  <a:pt x="141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5299107" y="5829300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19251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5294562" y="58280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4512" y="1270"/>
                </a:lnTo>
                <a:lnTo>
                  <a:pt x="4512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5284470" y="5923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5281929" y="5924550"/>
            <a:ext cx="21590" cy="38100"/>
          </a:xfrm>
          <a:custGeom>
            <a:avLst/>
            <a:gdLst/>
            <a:ahLst/>
            <a:cxnLst/>
            <a:rect l="l" t="t" r="r" b="b"/>
            <a:pathLst>
              <a:path w="21589" h="38100">
                <a:moveTo>
                  <a:pt x="12700" y="0"/>
                </a:moveTo>
                <a:lnTo>
                  <a:pt x="2540" y="0"/>
                </a:lnTo>
                <a:lnTo>
                  <a:pt x="0" y="36830"/>
                </a:lnTo>
                <a:lnTo>
                  <a:pt x="8890" y="36830"/>
                </a:lnTo>
                <a:lnTo>
                  <a:pt x="19050" y="38100"/>
                </a:lnTo>
                <a:lnTo>
                  <a:pt x="2159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5281929" y="59613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5279390" y="5961379"/>
            <a:ext cx="21590" cy="30480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11430" y="0"/>
                </a:moveTo>
                <a:lnTo>
                  <a:pt x="2539" y="0"/>
                </a:lnTo>
                <a:lnTo>
                  <a:pt x="0" y="29210"/>
                </a:lnTo>
                <a:lnTo>
                  <a:pt x="10160" y="30480"/>
                </a:lnTo>
                <a:lnTo>
                  <a:pt x="19050" y="30480"/>
                </a:lnTo>
                <a:lnTo>
                  <a:pt x="21589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5279390" y="59905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5289550" y="598170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0" y="0"/>
                </a:moveTo>
                <a:lnTo>
                  <a:pt x="26670" y="0"/>
                </a:lnTo>
                <a:lnTo>
                  <a:pt x="266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5316220" y="59905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127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5415279" y="5742940"/>
            <a:ext cx="241300" cy="386080"/>
          </a:xfrm>
          <a:custGeom>
            <a:avLst/>
            <a:gdLst/>
            <a:ahLst/>
            <a:cxnLst/>
            <a:rect l="l" t="t" r="r" b="b"/>
            <a:pathLst>
              <a:path w="241300" h="386079">
                <a:moveTo>
                  <a:pt x="101600" y="0"/>
                </a:moveTo>
                <a:lnTo>
                  <a:pt x="0" y="0"/>
                </a:lnTo>
                <a:lnTo>
                  <a:pt x="0" y="386080"/>
                </a:lnTo>
                <a:lnTo>
                  <a:pt x="68580" y="386080"/>
                </a:lnTo>
                <a:lnTo>
                  <a:pt x="68580" y="130810"/>
                </a:lnTo>
                <a:lnTo>
                  <a:pt x="116840" y="130810"/>
                </a:lnTo>
                <a:lnTo>
                  <a:pt x="111760" y="81280"/>
                </a:lnTo>
                <a:lnTo>
                  <a:pt x="101600" y="0"/>
                </a:lnTo>
                <a:close/>
              </a:path>
              <a:path w="241300" h="386079">
                <a:moveTo>
                  <a:pt x="116840" y="130810"/>
                </a:moveTo>
                <a:lnTo>
                  <a:pt x="68580" y="130810"/>
                </a:lnTo>
                <a:lnTo>
                  <a:pt x="97790" y="386080"/>
                </a:lnTo>
                <a:lnTo>
                  <a:pt x="146050" y="386080"/>
                </a:lnTo>
                <a:lnTo>
                  <a:pt x="168022" y="180340"/>
                </a:lnTo>
                <a:lnTo>
                  <a:pt x="121920" y="180340"/>
                </a:lnTo>
                <a:lnTo>
                  <a:pt x="116840" y="130810"/>
                </a:lnTo>
                <a:close/>
              </a:path>
              <a:path w="241300" h="386079">
                <a:moveTo>
                  <a:pt x="241300" y="124460"/>
                </a:moveTo>
                <a:lnTo>
                  <a:pt x="173990" y="124460"/>
                </a:lnTo>
                <a:lnTo>
                  <a:pt x="173990" y="386080"/>
                </a:lnTo>
                <a:lnTo>
                  <a:pt x="241300" y="386080"/>
                </a:lnTo>
                <a:lnTo>
                  <a:pt x="241300" y="124460"/>
                </a:lnTo>
                <a:close/>
              </a:path>
              <a:path w="241300" h="386079">
                <a:moveTo>
                  <a:pt x="241300" y="0"/>
                </a:moveTo>
                <a:lnTo>
                  <a:pt x="139700" y="0"/>
                </a:lnTo>
                <a:lnTo>
                  <a:pt x="121920" y="180340"/>
                </a:lnTo>
                <a:lnTo>
                  <a:pt x="168022" y="180340"/>
                </a:lnTo>
                <a:lnTo>
                  <a:pt x="173990" y="124460"/>
                </a:lnTo>
                <a:lnTo>
                  <a:pt x="241300" y="124460"/>
                </a:lnTo>
                <a:lnTo>
                  <a:pt x="2413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5415279" y="5742940"/>
            <a:ext cx="241300" cy="386080"/>
          </a:xfrm>
          <a:custGeom>
            <a:avLst/>
            <a:gdLst/>
            <a:ahLst/>
            <a:cxnLst/>
            <a:rect l="l" t="t" r="r" b="b"/>
            <a:pathLst>
              <a:path w="241300" h="386079">
                <a:moveTo>
                  <a:pt x="241300" y="0"/>
                </a:moveTo>
                <a:lnTo>
                  <a:pt x="241300" y="386080"/>
                </a:lnTo>
                <a:lnTo>
                  <a:pt x="173990" y="386080"/>
                </a:lnTo>
                <a:lnTo>
                  <a:pt x="173990" y="124460"/>
                </a:lnTo>
                <a:lnTo>
                  <a:pt x="146050" y="386080"/>
                </a:lnTo>
                <a:lnTo>
                  <a:pt x="97790" y="386080"/>
                </a:lnTo>
                <a:lnTo>
                  <a:pt x="68580" y="130810"/>
                </a:lnTo>
                <a:lnTo>
                  <a:pt x="68580" y="386080"/>
                </a:lnTo>
                <a:lnTo>
                  <a:pt x="0" y="386080"/>
                </a:lnTo>
                <a:lnTo>
                  <a:pt x="0" y="0"/>
                </a:lnTo>
                <a:lnTo>
                  <a:pt x="101600" y="0"/>
                </a:lnTo>
                <a:lnTo>
                  <a:pt x="111760" y="81280"/>
                </a:lnTo>
                <a:lnTo>
                  <a:pt x="121920" y="180340"/>
                </a:lnTo>
                <a:lnTo>
                  <a:pt x="139700" y="0"/>
                </a:lnTo>
                <a:lnTo>
                  <a:pt x="2413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5688329" y="5742940"/>
            <a:ext cx="168910" cy="386080"/>
          </a:xfrm>
          <a:custGeom>
            <a:avLst/>
            <a:gdLst/>
            <a:ahLst/>
            <a:cxnLst/>
            <a:rect l="l" t="t" r="r" b="b"/>
            <a:pathLst>
              <a:path w="168910" h="386079">
                <a:moveTo>
                  <a:pt x="93980" y="0"/>
                </a:moveTo>
                <a:lnTo>
                  <a:pt x="0" y="0"/>
                </a:lnTo>
                <a:lnTo>
                  <a:pt x="0" y="386080"/>
                </a:lnTo>
                <a:lnTo>
                  <a:pt x="78740" y="386080"/>
                </a:lnTo>
                <a:lnTo>
                  <a:pt x="78740" y="231140"/>
                </a:lnTo>
                <a:lnTo>
                  <a:pt x="105410" y="231140"/>
                </a:lnTo>
                <a:lnTo>
                  <a:pt x="111760" y="229870"/>
                </a:lnTo>
                <a:lnTo>
                  <a:pt x="116840" y="228600"/>
                </a:lnTo>
                <a:lnTo>
                  <a:pt x="121920" y="228600"/>
                </a:lnTo>
                <a:lnTo>
                  <a:pt x="132080" y="226060"/>
                </a:lnTo>
                <a:lnTo>
                  <a:pt x="137160" y="223520"/>
                </a:lnTo>
                <a:lnTo>
                  <a:pt x="140970" y="220980"/>
                </a:lnTo>
                <a:lnTo>
                  <a:pt x="144780" y="219710"/>
                </a:lnTo>
                <a:lnTo>
                  <a:pt x="151130" y="213360"/>
                </a:lnTo>
                <a:lnTo>
                  <a:pt x="154940" y="210820"/>
                </a:lnTo>
                <a:lnTo>
                  <a:pt x="157480" y="207010"/>
                </a:lnTo>
                <a:lnTo>
                  <a:pt x="158750" y="203200"/>
                </a:lnTo>
                <a:lnTo>
                  <a:pt x="161290" y="199390"/>
                </a:lnTo>
                <a:lnTo>
                  <a:pt x="162560" y="195580"/>
                </a:lnTo>
                <a:lnTo>
                  <a:pt x="166370" y="180340"/>
                </a:lnTo>
                <a:lnTo>
                  <a:pt x="167640" y="173990"/>
                </a:lnTo>
                <a:lnTo>
                  <a:pt x="167640" y="163830"/>
                </a:lnTo>
                <a:lnTo>
                  <a:pt x="78740" y="163830"/>
                </a:lnTo>
                <a:lnTo>
                  <a:pt x="78740" y="66040"/>
                </a:lnTo>
                <a:lnTo>
                  <a:pt x="167640" y="66040"/>
                </a:lnTo>
                <a:lnTo>
                  <a:pt x="167640" y="63500"/>
                </a:lnTo>
                <a:lnTo>
                  <a:pt x="166370" y="58420"/>
                </a:lnTo>
                <a:lnTo>
                  <a:pt x="166370" y="54610"/>
                </a:lnTo>
                <a:lnTo>
                  <a:pt x="165100" y="49530"/>
                </a:lnTo>
                <a:lnTo>
                  <a:pt x="160020" y="34290"/>
                </a:lnTo>
                <a:lnTo>
                  <a:pt x="157480" y="30480"/>
                </a:lnTo>
                <a:lnTo>
                  <a:pt x="156210" y="27940"/>
                </a:lnTo>
                <a:lnTo>
                  <a:pt x="153670" y="24130"/>
                </a:lnTo>
                <a:lnTo>
                  <a:pt x="143510" y="13970"/>
                </a:lnTo>
                <a:lnTo>
                  <a:pt x="139700" y="11430"/>
                </a:lnTo>
                <a:lnTo>
                  <a:pt x="135890" y="10160"/>
                </a:lnTo>
                <a:lnTo>
                  <a:pt x="132080" y="7620"/>
                </a:lnTo>
                <a:lnTo>
                  <a:pt x="128270" y="6350"/>
                </a:lnTo>
                <a:lnTo>
                  <a:pt x="107950" y="1270"/>
                </a:lnTo>
                <a:lnTo>
                  <a:pt x="93980" y="0"/>
                </a:lnTo>
                <a:close/>
              </a:path>
              <a:path w="168910" h="386079">
                <a:moveTo>
                  <a:pt x="167640" y="66040"/>
                </a:moveTo>
                <a:lnTo>
                  <a:pt x="88900" y="66040"/>
                </a:lnTo>
                <a:lnTo>
                  <a:pt x="91440" y="67310"/>
                </a:lnTo>
                <a:lnTo>
                  <a:pt x="93980" y="67310"/>
                </a:lnTo>
                <a:lnTo>
                  <a:pt x="93980" y="68580"/>
                </a:lnTo>
                <a:lnTo>
                  <a:pt x="95250" y="69850"/>
                </a:lnTo>
                <a:lnTo>
                  <a:pt x="96520" y="69850"/>
                </a:lnTo>
                <a:lnTo>
                  <a:pt x="97790" y="71120"/>
                </a:lnTo>
                <a:lnTo>
                  <a:pt x="99060" y="71120"/>
                </a:lnTo>
                <a:lnTo>
                  <a:pt x="99060" y="73660"/>
                </a:lnTo>
                <a:lnTo>
                  <a:pt x="100330" y="74930"/>
                </a:lnTo>
                <a:lnTo>
                  <a:pt x="100330" y="76200"/>
                </a:lnTo>
                <a:lnTo>
                  <a:pt x="101600" y="77470"/>
                </a:lnTo>
                <a:lnTo>
                  <a:pt x="101600" y="81280"/>
                </a:lnTo>
                <a:lnTo>
                  <a:pt x="102870" y="83820"/>
                </a:lnTo>
                <a:lnTo>
                  <a:pt x="102870" y="146050"/>
                </a:lnTo>
                <a:lnTo>
                  <a:pt x="101600" y="149860"/>
                </a:lnTo>
                <a:lnTo>
                  <a:pt x="101600" y="152400"/>
                </a:lnTo>
                <a:lnTo>
                  <a:pt x="100330" y="153670"/>
                </a:lnTo>
                <a:lnTo>
                  <a:pt x="100330" y="156210"/>
                </a:lnTo>
                <a:lnTo>
                  <a:pt x="99060" y="156210"/>
                </a:lnTo>
                <a:lnTo>
                  <a:pt x="99060" y="158750"/>
                </a:lnTo>
                <a:lnTo>
                  <a:pt x="97790" y="158750"/>
                </a:lnTo>
                <a:lnTo>
                  <a:pt x="97790" y="160020"/>
                </a:lnTo>
                <a:lnTo>
                  <a:pt x="96520" y="161290"/>
                </a:lnTo>
                <a:lnTo>
                  <a:pt x="95250" y="161290"/>
                </a:lnTo>
                <a:lnTo>
                  <a:pt x="93980" y="162560"/>
                </a:lnTo>
                <a:lnTo>
                  <a:pt x="92710" y="162560"/>
                </a:lnTo>
                <a:lnTo>
                  <a:pt x="91440" y="163830"/>
                </a:lnTo>
                <a:lnTo>
                  <a:pt x="167640" y="163830"/>
                </a:lnTo>
                <a:lnTo>
                  <a:pt x="167640" y="158750"/>
                </a:lnTo>
                <a:lnTo>
                  <a:pt x="168910" y="140970"/>
                </a:lnTo>
                <a:lnTo>
                  <a:pt x="168910" y="90170"/>
                </a:lnTo>
                <a:lnTo>
                  <a:pt x="167755" y="77470"/>
                </a:lnTo>
                <a:lnTo>
                  <a:pt x="167640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5678171" y="5732780"/>
            <a:ext cx="187959" cy="40639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5687695" y="5742940"/>
            <a:ext cx="0" cy="386080"/>
          </a:xfrm>
          <a:custGeom>
            <a:avLst/>
            <a:gdLst/>
            <a:ahLst/>
            <a:cxnLst/>
            <a:rect l="l" t="t" r="r" b="b"/>
            <a:pathLst>
              <a:path h="386079">
                <a:moveTo>
                  <a:pt x="0" y="0"/>
                </a:moveTo>
                <a:lnTo>
                  <a:pt x="0" y="38608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5678170" y="57327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59" y="10160"/>
                </a:move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5766434" y="5808979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5756909" y="5906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5767070" y="58978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5772150" y="589787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5774690" y="590677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5773420" y="58978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5775959" y="589660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1269"/>
                </a:lnTo>
                <a:lnTo>
                  <a:pt x="2539" y="19049"/>
                </a:lnTo>
                <a:lnTo>
                  <a:pt x="5079" y="19049"/>
                </a:lnTo>
                <a:lnTo>
                  <a:pt x="381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5779770" y="59067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1269" y="8889"/>
                </a:lnTo>
                <a:lnTo>
                  <a:pt x="3809" y="8889"/>
                </a:lnTo>
                <a:lnTo>
                  <a:pt x="50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5774690" y="589787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524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5774690" y="58966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5777229" y="58966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79"/>
                </a:lnTo>
                <a:lnTo>
                  <a:pt x="7620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5782309" y="59055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39" y="889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5777229" y="58966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80" y="8889"/>
                </a:moveTo>
                <a:lnTo>
                  <a:pt x="8890" y="17779"/>
                </a:lnTo>
                <a:lnTo>
                  <a:pt x="10160" y="16509"/>
                </a:lnTo>
                <a:lnTo>
                  <a:pt x="5080" y="8889"/>
                </a:lnTo>
                <a:close/>
              </a:path>
              <a:path w="10160" h="1777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5782309" y="59055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5775959" y="5897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5775959" y="58953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2539" y="1270"/>
                </a:lnTo>
                <a:lnTo>
                  <a:pt x="0" y="2540"/>
                </a:lnTo>
                <a:lnTo>
                  <a:pt x="7619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5779770" y="589534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90"/>
                </a:lnTo>
                <a:lnTo>
                  <a:pt x="6350" y="17780"/>
                </a:lnTo>
                <a:lnTo>
                  <a:pt x="7619" y="1778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5784850" y="5904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39" y="889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5779770" y="58953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5079" y="8890"/>
                </a:moveTo>
                <a:lnTo>
                  <a:pt x="8889" y="17780"/>
                </a:lnTo>
                <a:lnTo>
                  <a:pt x="8889" y="16510"/>
                </a:lnTo>
                <a:lnTo>
                  <a:pt x="5079" y="8890"/>
                </a:lnTo>
                <a:close/>
              </a:path>
              <a:path w="8889" h="17779">
                <a:moveTo>
                  <a:pt x="1269" y="0"/>
                </a:moveTo>
                <a:lnTo>
                  <a:pt x="0" y="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5784850" y="59042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3810" y="7620"/>
                </a:lnTo>
                <a:lnTo>
                  <a:pt x="635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5777229" y="589660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69"/>
                </a:lnTo>
                <a:lnTo>
                  <a:pt x="7620" y="7619"/>
                </a:lnTo>
                <a:lnTo>
                  <a:pt x="15240" y="12699"/>
                </a:lnTo>
                <a:lnTo>
                  <a:pt x="16510" y="11429"/>
                </a:lnTo>
                <a:lnTo>
                  <a:pt x="889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5777229" y="58940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2540" y="1269"/>
                </a:lnTo>
                <a:lnTo>
                  <a:pt x="0" y="2539"/>
                </a:lnTo>
                <a:lnTo>
                  <a:pt x="889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5781040" y="589407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1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89" y="16509"/>
                </a:lnTo>
                <a:lnTo>
                  <a:pt x="10160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5786120" y="59016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5079" y="8890"/>
                </a:lnTo>
                <a:lnTo>
                  <a:pt x="7619" y="762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5777229" y="589660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1269"/>
                </a:lnTo>
                <a:lnTo>
                  <a:pt x="8890" y="5079"/>
                </a:lnTo>
                <a:lnTo>
                  <a:pt x="17780" y="10159"/>
                </a:lnTo>
                <a:lnTo>
                  <a:pt x="1778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5778500" y="58953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7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5787390" y="59004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5778500" y="589660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69"/>
                </a:lnTo>
                <a:lnTo>
                  <a:pt x="17779" y="6349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5778500" y="58928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39" y="0"/>
                </a:moveTo>
                <a:lnTo>
                  <a:pt x="1270" y="1269"/>
                </a:lnTo>
                <a:lnTo>
                  <a:pt x="0" y="380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5781040" y="58915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" y="0"/>
                </a:moveTo>
                <a:lnTo>
                  <a:pt x="0" y="1270"/>
                </a:lnTo>
                <a:lnTo>
                  <a:pt x="13970" y="15240"/>
                </a:lnTo>
                <a:lnTo>
                  <a:pt x="13970" y="139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5788659" y="5899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6350" y="6350"/>
                </a:lnTo>
                <a:lnTo>
                  <a:pt x="8889" y="5080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5779770" y="58953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7779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5779770" y="58940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5779770" y="58928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8889" y="3809"/>
                </a:moveTo>
                <a:lnTo>
                  <a:pt x="17779" y="7619"/>
                </a:lnTo>
                <a:lnTo>
                  <a:pt x="19050" y="6350"/>
                </a:lnTo>
                <a:lnTo>
                  <a:pt x="8889" y="3809"/>
                </a:lnTo>
                <a:close/>
              </a:path>
              <a:path w="19050" h="7620">
                <a:moveTo>
                  <a:pt x="0" y="0"/>
                </a:moveTo>
                <a:lnTo>
                  <a:pt x="0" y="126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5779770" y="58915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1270"/>
                </a:lnTo>
                <a:lnTo>
                  <a:pt x="8889" y="5080"/>
                </a:lnTo>
                <a:lnTo>
                  <a:pt x="19050" y="7620"/>
                </a:lnTo>
                <a:lnTo>
                  <a:pt x="19050" y="6350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5789929" y="58953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90" y="254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5779770" y="58915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5781040" y="58902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5781040" y="588772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2539"/>
                </a:lnTo>
                <a:lnTo>
                  <a:pt x="17780" y="7619"/>
                </a:lnTo>
                <a:lnTo>
                  <a:pt x="19050" y="380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5791200" y="588899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5781040" y="58851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3810"/>
                </a:lnTo>
                <a:lnTo>
                  <a:pt x="10160" y="3810"/>
                </a:lnTo>
                <a:lnTo>
                  <a:pt x="19050" y="5080"/>
                </a:lnTo>
                <a:lnTo>
                  <a:pt x="19050" y="127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5791200" y="58864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5782309" y="588264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10"/>
                </a:moveTo>
                <a:lnTo>
                  <a:pt x="0" y="0"/>
                </a:lnTo>
                <a:lnTo>
                  <a:pt x="19050" y="0"/>
                </a:lnTo>
                <a:lnTo>
                  <a:pt x="1905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5782309" y="58813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5782309" y="58762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6350"/>
                </a:lnTo>
                <a:lnTo>
                  <a:pt x="17779" y="635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5791200" y="587755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5782309" y="58724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5782309" y="5840729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0" y="31750"/>
                </a:moveTo>
                <a:lnTo>
                  <a:pt x="0" y="0"/>
                </a:lnTo>
                <a:lnTo>
                  <a:pt x="19050" y="0"/>
                </a:lnTo>
                <a:lnTo>
                  <a:pt x="19050" y="31750"/>
                </a:lnTo>
                <a:lnTo>
                  <a:pt x="0" y="317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5782309" y="58356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5791200" y="58343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5782309" y="58305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49"/>
                </a:lnTo>
                <a:lnTo>
                  <a:pt x="8889" y="507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5782309" y="58318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5781040" y="58267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5079"/>
                </a:lnTo>
                <a:lnTo>
                  <a:pt x="10160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5791200" y="582675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5781040" y="58229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60" y="380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5789929" y="58216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5779770" y="581914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1270"/>
                </a:lnTo>
                <a:lnTo>
                  <a:pt x="0" y="3810"/>
                </a:lnTo>
                <a:lnTo>
                  <a:pt x="1269" y="7620"/>
                </a:lnTo>
                <a:lnTo>
                  <a:pt x="10159" y="5080"/>
                </a:lnTo>
                <a:lnTo>
                  <a:pt x="2031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5779770" y="58178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3809"/>
                </a:lnTo>
                <a:lnTo>
                  <a:pt x="0" y="5079"/>
                </a:lnTo>
                <a:lnTo>
                  <a:pt x="10159" y="253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5788659" y="58153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60" y="254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5779770" y="58140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0" y="8889"/>
                </a:lnTo>
                <a:lnTo>
                  <a:pt x="1269" y="10159"/>
                </a:lnTo>
                <a:lnTo>
                  <a:pt x="8889" y="5079"/>
                </a:lnTo>
                <a:close/>
              </a:path>
              <a:path w="17779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5779770" y="58191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1270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5779770" y="58153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254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5788659" y="58102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0" y="7619"/>
                </a:lnTo>
                <a:lnTo>
                  <a:pt x="8889" y="508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5781040" y="58102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5778500" y="58166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1270" y="5080"/>
                </a:lnTo>
                <a:lnTo>
                  <a:pt x="25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5778500" y="581279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5787390" y="5810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5778500" y="580897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89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5787390" y="58051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0" y="8889"/>
                </a:lnTo>
                <a:lnTo>
                  <a:pt x="7620" y="3809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5782309" y="58051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7619" y="0"/>
                </a:lnTo>
                <a:lnTo>
                  <a:pt x="0" y="17779"/>
                </a:lnTo>
                <a:lnTo>
                  <a:pt x="507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5779770" y="58140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6349"/>
                </a:lnTo>
                <a:lnTo>
                  <a:pt x="0" y="7619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5778500" y="58064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39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5777229" y="58051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4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5784850" y="58039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5781040" y="58026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270" y="1905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5775959" y="58127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507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5774690" y="580517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10" y="0"/>
                </a:moveTo>
                <a:lnTo>
                  <a:pt x="7620" y="6349"/>
                </a:lnTo>
                <a:lnTo>
                  <a:pt x="0" y="11429"/>
                </a:lnTo>
                <a:lnTo>
                  <a:pt x="1270" y="12699"/>
                </a:lnTo>
                <a:lnTo>
                  <a:pt x="8889" y="7619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5782309" y="5802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3810" y="0"/>
                </a:lnTo>
                <a:lnTo>
                  <a:pt x="0" y="889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5778500" y="58013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1270" y="19049"/>
                </a:lnTo>
                <a:lnTo>
                  <a:pt x="3810" y="1015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5782309" y="58013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69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5777229" y="58013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7779"/>
                </a:lnTo>
                <a:lnTo>
                  <a:pt x="2540" y="1904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5775959" y="58102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8890"/>
                </a:lnTo>
                <a:lnTo>
                  <a:pt x="1269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5773420" y="580009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3809" y="8890"/>
                </a:lnTo>
                <a:lnTo>
                  <a:pt x="0" y="17780"/>
                </a:lnTo>
                <a:lnTo>
                  <a:pt x="2539" y="19050"/>
                </a:lnTo>
                <a:lnTo>
                  <a:pt x="6350" y="1016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5777229" y="58000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0"/>
                </a:lnTo>
                <a:lnTo>
                  <a:pt x="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5772150" y="580009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0" y="17780"/>
                </a:lnTo>
                <a:lnTo>
                  <a:pt x="3810" y="19050"/>
                </a:lnTo>
                <a:lnTo>
                  <a:pt x="507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5769609" y="57988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0" y="10159"/>
                </a:lnTo>
                <a:lnTo>
                  <a:pt x="0" y="19049"/>
                </a:lnTo>
                <a:lnTo>
                  <a:pt x="2539" y="1904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5769609" y="579882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69" y="0"/>
                </a:moveTo>
                <a:lnTo>
                  <a:pt x="0" y="0"/>
                </a:lnTo>
                <a:lnTo>
                  <a:pt x="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5767070" y="579882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49"/>
                </a:moveTo>
                <a:lnTo>
                  <a:pt x="0" y="19049"/>
                </a:lnTo>
                <a:lnTo>
                  <a:pt x="0" y="0"/>
                </a:lnTo>
                <a:lnTo>
                  <a:pt x="2539" y="0"/>
                </a:lnTo>
                <a:lnTo>
                  <a:pt x="2539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5756909" y="5798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5878829" y="609028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7746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5951220" y="5742940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91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5878829" y="5742940"/>
            <a:ext cx="127000" cy="386080"/>
          </a:xfrm>
          <a:custGeom>
            <a:avLst/>
            <a:gdLst/>
            <a:ahLst/>
            <a:cxnLst/>
            <a:rect l="l" t="t" r="r" b="b"/>
            <a:pathLst>
              <a:path w="127000" h="386079">
                <a:moveTo>
                  <a:pt x="78740" y="0"/>
                </a:moveTo>
                <a:lnTo>
                  <a:pt x="78740" y="308610"/>
                </a:lnTo>
                <a:lnTo>
                  <a:pt x="127000" y="308610"/>
                </a:lnTo>
                <a:lnTo>
                  <a:pt x="127000" y="386080"/>
                </a:lnTo>
                <a:lnTo>
                  <a:pt x="0" y="386080"/>
                </a:lnTo>
                <a:lnTo>
                  <a:pt x="0" y="0"/>
                </a:lnTo>
                <a:lnTo>
                  <a:pt x="787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6024879" y="609028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7746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6089650" y="5966459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0" y="72389"/>
                </a:moveTo>
                <a:lnTo>
                  <a:pt x="12700" y="72389"/>
                </a:lnTo>
                <a:lnTo>
                  <a:pt x="12700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6024879" y="59302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723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6089650" y="5820409"/>
            <a:ext cx="12700" cy="60960"/>
          </a:xfrm>
          <a:custGeom>
            <a:avLst/>
            <a:gdLst/>
            <a:ahLst/>
            <a:cxnLst/>
            <a:rect l="l" t="t" r="r" b="b"/>
            <a:pathLst>
              <a:path w="12700" h="60960">
                <a:moveTo>
                  <a:pt x="0" y="60959"/>
                </a:moveTo>
                <a:lnTo>
                  <a:pt x="12700" y="60959"/>
                </a:lnTo>
                <a:lnTo>
                  <a:pt x="12700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6024880" y="57816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7747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6024879" y="5742940"/>
            <a:ext cx="134620" cy="386080"/>
          </a:xfrm>
          <a:custGeom>
            <a:avLst/>
            <a:gdLst/>
            <a:ahLst/>
            <a:cxnLst/>
            <a:rect l="l" t="t" r="r" b="b"/>
            <a:pathLst>
              <a:path w="134620" h="386079">
                <a:moveTo>
                  <a:pt x="0" y="0"/>
                </a:moveTo>
                <a:lnTo>
                  <a:pt x="129540" y="0"/>
                </a:lnTo>
                <a:lnTo>
                  <a:pt x="129540" y="77470"/>
                </a:lnTo>
                <a:lnTo>
                  <a:pt x="77470" y="77470"/>
                </a:lnTo>
                <a:lnTo>
                  <a:pt x="77470" y="151130"/>
                </a:lnTo>
                <a:lnTo>
                  <a:pt x="127000" y="151130"/>
                </a:lnTo>
                <a:lnTo>
                  <a:pt x="127000" y="223520"/>
                </a:lnTo>
                <a:lnTo>
                  <a:pt x="77470" y="223520"/>
                </a:lnTo>
                <a:lnTo>
                  <a:pt x="77470" y="308610"/>
                </a:lnTo>
                <a:lnTo>
                  <a:pt x="134620" y="308610"/>
                </a:lnTo>
                <a:lnTo>
                  <a:pt x="134620" y="386080"/>
                </a:lnTo>
                <a:lnTo>
                  <a:pt x="0" y="38608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6249670" y="5742940"/>
            <a:ext cx="175260" cy="386080"/>
          </a:xfrm>
          <a:custGeom>
            <a:avLst/>
            <a:gdLst/>
            <a:ahLst/>
            <a:cxnLst/>
            <a:rect l="l" t="t" r="r" b="b"/>
            <a:pathLst>
              <a:path w="175260" h="386079">
                <a:moveTo>
                  <a:pt x="64769" y="0"/>
                </a:moveTo>
                <a:lnTo>
                  <a:pt x="0" y="0"/>
                </a:lnTo>
                <a:lnTo>
                  <a:pt x="0" y="386080"/>
                </a:lnTo>
                <a:lnTo>
                  <a:pt x="64769" y="386080"/>
                </a:lnTo>
                <a:lnTo>
                  <a:pt x="64769" y="210820"/>
                </a:lnTo>
                <a:lnTo>
                  <a:pt x="175259" y="210820"/>
                </a:lnTo>
                <a:lnTo>
                  <a:pt x="175259" y="173990"/>
                </a:lnTo>
                <a:lnTo>
                  <a:pt x="109219" y="173990"/>
                </a:lnTo>
                <a:lnTo>
                  <a:pt x="64769" y="0"/>
                </a:lnTo>
                <a:close/>
              </a:path>
              <a:path w="175260" h="386079">
                <a:moveTo>
                  <a:pt x="175259" y="210820"/>
                </a:moveTo>
                <a:lnTo>
                  <a:pt x="64769" y="210820"/>
                </a:lnTo>
                <a:lnTo>
                  <a:pt x="106679" y="386080"/>
                </a:lnTo>
                <a:lnTo>
                  <a:pt x="175259" y="386080"/>
                </a:lnTo>
                <a:lnTo>
                  <a:pt x="175259" y="210820"/>
                </a:lnTo>
                <a:close/>
              </a:path>
              <a:path w="175260" h="386079">
                <a:moveTo>
                  <a:pt x="175259" y="0"/>
                </a:moveTo>
                <a:lnTo>
                  <a:pt x="109219" y="0"/>
                </a:lnTo>
                <a:lnTo>
                  <a:pt x="109219" y="173990"/>
                </a:lnTo>
                <a:lnTo>
                  <a:pt x="175259" y="173990"/>
                </a:lnTo>
                <a:lnTo>
                  <a:pt x="1752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6249670" y="5742940"/>
            <a:ext cx="175260" cy="386080"/>
          </a:xfrm>
          <a:custGeom>
            <a:avLst/>
            <a:gdLst/>
            <a:ahLst/>
            <a:cxnLst/>
            <a:rect l="l" t="t" r="r" b="b"/>
            <a:pathLst>
              <a:path w="175260" h="386079">
                <a:moveTo>
                  <a:pt x="175259" y="0"/>
                </a:moveTo>
                <a:lnTo>
                  <a:pt x="175259" y="386080"/>
                </a:lnTo>
                <a:lnTo>
                  <a:pt x="106679" y="386080"/>
                </a:lnTo>
                <a:lnTo>
                  <a:pt x="64769" y="210820"/>
                </a:lnTo>
                <a:lnTo>
                  <a:pt x="64769" y="386080"/>
                </a:lnTo>
                <a:lnTo>
                  <a:pt x="0" y="386080"/>
                </a:lnTo>
                <a:lnTo>
                  <a:pt x="0" y="0"/>
                </a:lnTo>
                <a:lnTo>
                  <a:pt x="64769" y="0"/>
                </a:lnTo>
                <a:lnTo>
                  <a:pt x="109219" y="173990"/>
                </a:lnTo>
                <a:lnTo>
                  <a:pt x="109219" y="0"/>
                </a:lnTo>
                <a:lnTo>
                  <a:pt x="17525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6452870" y="5735320"/>
            <a:ext cx="181610" cy="402590"/>
          </a:xfrm>
          <a:custGeom>
            <a:avLst/>
            <a:gdLst/>
            <a:ahLst/>
            <a:cxnLst/>
            <a:rect l="l" t="t" r="r" b="b"/>
            <a:pathLst>
              <a:path w="181610" h="402589">
                <a:moveTo>
                  <a:pt x="109219" y="0"/>
                </a:moveTo>
                <a:lnTo>
                  <a:pt x="78739" y="0"/>
                </a:lnTo>
                <a:lnTo>
                  <a:pt x="72389" y="1269"/>
                </a:lnTo>
                <a:lnTo>
                  <a:pt x="62229" y="3809"/>
                </a:lnTo>
                <a:lnTo>
                  <a:pt x="55879" y="5079"/>
                </a:lnTo>
                <a:lnTo>
                  <a:pt x="45719" y="10159"/>
                </a:lnTo>
                <a:lnTo>
                  <a:pt x="41909" y="12699"/>
                </a:lnTo>
                <a:lnTo>
                  <a:pt x="36829" y="16509"/>
                </a:lnTo>
                <a:lnTo>
                  <a:pt x="33019" y="19049"/>
                </a:lnTo>
                <a:lnTo>
                  <a:pt x="11429" y="50799"/>
                </a:lnTo>
                <a:lnTo>
                  <a:pt x="7619" y="62229"/>
                </a:lnTo>
                <a:lnTo>
                  <a:pt x="5079" y="67309"/>
                </a:lnTo>
                <a:lnTo>
                  <a:pt x="5079" y="73659"/>
                </a:lnTo>
                <a:lnTo>
                  <a:pt x="3809" y="78739"/>
                </a:lnTo>
                <a:lnTo>
                  <a:pt x="2539" y="85089"/>
                </a:lnTo>
                <a:lnTo>
                  <a:pt x="1269" y="99059"/>
                </a:lnTo>
                <a:lnTo>
                  <a:pt x="1269" y="118109"/>
                </a:lnTo>
                <a:lnTo>
                  <a:pt x="0" y="167639"/>
                </a:lnTo>
                <a:lnTo>
                  <a:pt x="0" y="233679"/>
                </a:lnTo>
                <a:lnTo>
                  <a:pt x="1269" y="284479"/>
                </a:lnTo>
                <a:lnTo>
                  <a:pt x="1269" y="303529"/>
                </a:lnTo>
                <a:lnTo>
                  <a:pt x="2539" y="317499"/>
                </a:lnTo>
                <a:lnTo>
                  <a:pt x="5079" y="330199"/>
                </a:lnTo>
                <a:lnTo>
                  <a:pt x="7619" y="340359"/>
                </a:lnTo>
                <a:lnTo>
                  <a:pt x="8889" y="346709"/>
                </a:lnTo>
                <a:lnTo>
                  <a:pt x="16509" y="361949"/>
                </a:lnTo>
                <a:lnTo>
                  <a:pt x="20319" y="367029"/>
                </a:lnTo>
                <a:lnTo>
                  <a:pt x="22859" y="370839"/>
                </a:lnTo>
                <a:lnTo>
                  <a:pt x="26669" y="375919"/>
                </a:lnTo>
                <a:lnTo>
                  <a:pt x="30479" y="379729"/>
                </a:lnTo>
                <a:lnTo>
                  <a:pt x="34289" y="382269"/>
                </a:lnTo>
                <a:lnTo>
                  <a:pt x="38100" y="386079"/>
                </a:lnTo>
                <a:lnTo>
                  <a:pt x="73659" y="401319"/>
                </a:lnTo>
                <a:lnTo>
                  <a:pt x="78739" y="402589"/>
                </a:lnTo>
                <a:lnTo>
                  <a:pt x="102869" y="402589"/>
                </a:lnTo>
                <a:lnTo>
                  <a:pt x="115569" y="400049"/>
                </a:lnTo>
                <a:lnTo>
                  <a:pt x="120650" y="398779"/>
                </a:lnTo>
                <a:lnTo>
                  <a:pt x="130809" y="393699"/>
                </a:lnTo>
                <a:lnTo>
                  <a:pt x="135889" y="392429"/>
                </a:lnTo>
                <a:lnTo>
                  <a:pt x="139700" y="388619"/>
                </a:lnTo>
                <a:lnTo>
                  <a:pt x="144779" y="386079"/>
                </a:lnTo>
                <a:lnTo>
                  <a:pt x="156209" y="374649"/>
                </a:lnTo>
                <a:lnTo>
                  <a:pt x="160019" y="369569"/>
                </a:lnTo>
                <a:lnTo>
                  <a:pt x="163829" y="365759"/>
                </a:lnTo>
                <a:lnTo>
                  <a:pt x="173989" y="345439"/>
                </a:lnTo>
                <a:lnTo>
                  <a:pt x="175259" y="339089"/>
                </a:lnTo>
                <a:lnTo>
                  <a:pt x="175894" y="336549"/>
                </a:lnTo>
                <a:lnTo>
                  <a:pt x="86359" y="336549"/>
                </a:lnTo>
                <a:lnTo>
                  <a:pt x="82550" y="332739"/>
                </a:lnTo>
                <a:lnTo>
                  <a:pt x="82550" y="331469"/>
                </a:lnTo>
                <a:lnTo>
                  <a:pt x="81279" y="330199"/>
                </a:lnTo>
                <a:lnTo>
                  <a:pt x="81279" y="328929"/>
                </a:lnTo>
                <a:lnTo>
                  <a:pt x="80009" y="327659"/>
                </a:lnTo>
                <a:lnTo>
                  <a:pt x="80009" y="314959"/>
                </a:lnTo>
                <a:lnTo>
                  <a:pt x="78866" y="303529"/>
                </a:lnTo>
                <a:lnTo>
                  <a:pt x="78739" y="87629"/>
                </a:lnTo>
                <a:lnTo>
                  <a:pt x="80009" y="82549"/>
                </a:lnTo>
                <a:lnTo>
                  <a:pt x="80009" y="74929"/>
                </a:lnTo>
                <a:lnTo>
                  <a:pt x="81279" y="73659"/>
                </a:lnTo>
                <a:lnTo>
                  <a:pt x="81279" y="72389"/>
                </a:lnTo>
                <a:lnTo>
                  <a:pt x="82550" y="71119"/>
                </a:lnTo>
                <a:lnTo>
                  <a:pt x="82550" y="69849"/>
                </a:lnTo>
                <a:lnTo>
                  <a:pt x="83819" y="68579"/>
                </a:lnTo>
                <a:lnTo>
                  <a:pt x="83819" y="67309"/>
                </a:lnTo>
                <a:lnTo>
                  <a:pt x="85089" y="67309"/>
                </a:lnTo>
                <a:lnTo>
                  <a:pt x="86359" y="66039"/>
                </a:lnTo>
                <a:lnTo>
                  <a:pt x="87629" y="66039"/>
                </a:lnTo>
                <a:lnTo>
                  <a:pt x="87629" y="64769"/>
                </a:lnTo>
                <a:lnTo>
                  <a:pt x="176021" y="64769"/>
                </a:lnTo>
                <a:lnTo>
                  <a:pt x="175259" y="60959"/>
                </a:lnTo>
                <a:lnTo>
                  <a:pt x="172719" y="55879"/>
                </a:lnTo>
                <a:lnTo>
                  <a:pt x="171450" y="50799"/>
                </a:lnTo>
                <a:lnTo>
                  <a:pt x="168909" y="44449"/>
                </a:lnTo>
                <a:lnTo>
                  <a:pt x="165100" y="39369"/>
                </a:lnTo>
                <a:lnTo>
                  <a:pt x="162559" y="34289"/>
                </a:lnTo>
                <a:lnTo>
                  <a:pt x="154939" y="26669"/>
                </a:lnTo>
                <a:lnTo>
                  <a:pt x="152400" y="22859"/>
                </a:lnTo>
                <a:lnTo>
                  <a:pt x="147319" y="19049"/>
                </a:lnTo>
                <a:lnTo>
                  <a:pt x="143509" y="15239"/>
                </a:lnTo>
                <a:lnTo>
                  <a:pt x="139700" y="12699"/>
                </a:lnTo>
                <a:lnTo>
                  <a:pt x="124459" y="5079"/>
                </a:lnTo>
                <a:lnTo>
                  <a:pt x="114300" y="2539"/>
                </a:lnTo>
                <a:lnTo>
                  <a:pt x="109219" y="0"/>
                </a:lnTo>
                <a:close/>
              </a:path>
              <a:path w="181610" h="402589">
                <a:moveTo>
                  <a:pt x="176021" y="64769"/>
                </a:moveTo>
                <a:lnTo>
                  <a:pt x="95250" y="64769"/>
                </a:lnTo>
                <a:lnTo>
                  <a:pt x="97789" y="67309"/>
                </a:lnTo>
                <a:lnTo>
                  <a:pt x="99059" y="67309"/>
                </a:lnTo>
                <a:lnTo>
                  <a:pt x="99059" y="68579"/>
                </a:lnTo>
                <a:lnTo>
                  <a:pt x="100329" y="69849"/>
                </a:lnTo>
                <a:lnTo>
                  <a:pt x="100329" y="71119"/>
                </a:lnTo>
                <a:lnTo>
                  <a:pt x="101600" y="72389"/>
                </a:lnTo>
                <a:lnTo>
                  <a:pt x="101600" y="77469"/>
                </a:lnTo>
                <a:lnTo>
                  <a:pt x="102869" y="80009"/>
                </a:lnTo>
                <a:lnTo>
                  <a:pt x="102869" y="317499"/>
                </a:lnTo>
                <a:lnTo>
                  <a:pt x="101600" y="322579"/>
                </a:lnTo>
                <a:lnTo>
                  <a:pt x="101600" y="327659"/>
                </a:lnTo>
                <a:lnTo>
                  <a:pt x="100329" y="328929"/>
                </a:lnTo>
                <a:lnTo>
                  <a:pt x="100329" y="331469"/>
                </a:lnTo>
                <a:lnTo>
                  <a:pt x="99059" y="331469"/>
                </a:lnTo>
                <a:lnTo>
                  <a:pt x="99059" y="334009"/>
                </a:lnTo>
                <a:lnTo>
                  <a:pt x="97789" y="334009"/>
                </a:lnTo>
                <a:lnTo>
                  <a:pt x="95250" y="336549"/>
                </a:lnTo>
                <a:lnTo>
                  <a:pt x="175894" y="336549"/>
                </a:lnTo>
                <a:lnTo>
                  <a:pt x="177800" y="328929"/>
                </a:lnTo>
                <a:lnTo>
                  <a:pt x="179069" y="322579"/>
                </a:lnTo>
                <a:lnTo>
                  <a:pt x="179185" y="314959"/>
                </a:lnTo>
                <a:lnTo>
                  <a:pt x="180339" y="302259"/>
                </a:lnTo>
                <a:lnTo>
                  <a:pt x="181609" y="284479"/>
                </a:lnTo>
                <a:lnTo>
                  <a:pt x="181609" y="116839"/>
                </a:lnTo>
                <a:lnTo>
                  <a:pt x="180339" y="99059"/>
                </a:lnTo>
                <a:lnTo>
                  <a:pt x="179175" y="85089"/>
                </a:lnTo>
                <a:lnTo>
                  <a:pt x="179069" y="78739"/>
                </a:lnTo>
                <a:lnTo>
                  <a:pt x="177800" y="72389"/>
                </a:lnTo>
                <a:lnTo>
                  <a:pt x="176529" y="67309"/>
                </a:lnTo>
                <a:lnTo>
                  <a:pt x="176021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6443979" y="5725159"/>
            <a:ext cx="200660" cy="42164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6657340" y="57353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74930" y="255269"/>
                </a:moveTo>
                <a:lnTo>
                  <a:pt x="2539" y="255269"/>
                </a:lnTo>
                <a:lnTo>
                  <a:pt x="2539" y="300989"/>
                </a:lnTo>
                <a:lnTo>
                  <a:pt x="3810" y="311149"/>
                </a:lnTo>
                <a:lnTo>
                  <a:pt x="3810" y="320039"/>
                </a:lnTo>
                <a:lnTo>
                  <a:pt x="16510" y="364489"/>
                </a:lnTo>
                <a:lnTo>
                  <a:pt x="33020" y="382269"/>
                </a:lnTo>
                <a:lnTo>
                  <a:pt x="38100" y="387349"/>
                </a:lnTo>
                <a:lnTo>
                  <a:pt x="44450" y="391159"/>
                </a:lnTo>
                <a:lnTo>
                  <a:pt x="49530" y="393699"/>
                </a:lnTo>
                <a:lnTo>
                  <a:pt x="62230" y="398779"/>
                </a:lnTo>
                <a:lnTo>
                  <a:pt x="69850" y="400049"/>
                </a:lnTo>
                <a:lnTo>
                  <a:pt x="76200" y="401319"/>
                </a:lnTo>
                <a:lnTo>
                  <a:pt x="83820" y="402589"/>
                </a:lnTo>
                <a:lnTo>
                  <a:pt x="99060" y="402589"/>
                </a:lnTo>
                <a:lnTo>
                  <a:pt x="124460" y="397509"/>
                </a:lnTo>
                <a:lnTo>
                  <a:pt x="137160" y="392429"/>
                </a:lnTo>
                <a:lnTo>
                  <a:pt x="142239" y="388619"/>
                </a:lnTo>
                <a:lnTo>
                  <a:pt x="147320" y="386079"/>
                </a:lnTo>
                <a:lnTo>
                  <a:pt x="170180" y="358139"/>
                </a:lnTo>
                <a:lnTo>
                  <a:pt x="171450" y="356869"/>
                </a:lnTo>
                <a:lnTo>
                  <a:pt x="172720" y="351789"/>
                </a:lnTo>
                <a:lnTo>
                  <a:pt x="173989" y="345439"/>
                </a:lnTo>
                <a:lnTo>
                  <a:pt x="176530" y="339089"/>
                </a:lnTo>
                <a:lnTo>
                  <a:pt x="176530" y="336549"/>
                </a:lnTo>
                <a:lnTo>
                  <a:pt x="82550" y="336549"/>
                </a:lnTo>
                <a:lnTo>
                  <a:pt x="82550" y="335279"/>
                </a:lnTo>
                <a:lnTo>
                  <a:pt x="81280" y="335279"/>
                </a:lnTo>
                <a:lnTo>
                  <a:pt x="81280" y="334009"/>
                </a:lnTo>
                <a:lnTo>
                  <a:pt x="80010" y="334009"/>
                </a:lnTo>
                <a:lnTo>
                  <a:pt x="78739" y="332739"/>
                </a:lnTo>
                <a:lnTo>
                  <a:pt x="78739" y="331469"/>
                </a:lnTo>
                <a:lnTo>
                  <a:pt x="77470" y="330199"/>
                </a:lnTo>
                <a:lnTo>
                  <a:pt x="77470" y="327659"/>
                </a:lnTo>
                <a:lnTo>
                  <a:pt x="76200" y="326389"/>
                </a:lnTo>
                <a:lnTo>
                  <a:pt x="76200" y="323849"/>
                </a:lnTo>
                <a:lnTo>
                  <a:pt x="74930" y="320039"/>
                </a:lnTo>
                <a:lnTo>
                  <a:pt x="74930" y="255269"/>
                </a:lnTo>
                <a:close/>
              </a:path>
              <a:path w="179070" h="402589">
                <a:moveTo>
                  <a:pt x="99060" y="0"/>
                </a:moveTo>
                <a:lnTo>
                  <a:pt x="71120" y="0"/>
                </a:lnTo>
                <a:lnTo>
                  <a:pt x="58420" y="2539"/>
                </a:lnTo>
                <a:lnTo>
                  <a:pt x="53339" y="3809"/>
                </a:lnTo>
                <a:lnTo>
                  <a:pt x="46989" y="5079"/>
                </a:lnTo>
                <a:lnTo>
                  <a:pt x="41910" y="7619"/>
                </a:lnTo>
                <a:lnTo>
                  <a:pt x="36830" y="11429"/>
                </a:lnTo>
                <a:lnTo>
                  <a:pt x="33020" y="13969"/>
                </a:lnTo>
                <a:lnTo>
                  <a:pt x="27939" y="17779"/>
                </a:lnTo>
                <a:lnTo>
                  <a:pt x="24130" y="21589"/>
                </a:lnTo>
                <a:lnTo>
                  <a:pt x="20320" y="24129"/>
                </a:lnTo>
                <a:lnTo>
                  <a:pt x="17780" y="29209"/>
                </a:lnTo>
                <a:lnTo>
                  <a:pt x="13970" y="33019"/>
                </a:lnTo>
                <a:lnTo>
                  <a:pt x="6350" y="48259"/>
                </a:lnTo>
                <a:lnTo>
                  <a:pt x="5080" y="55879"/>
                </a:lnTo>
                <a:lnTo>
                  <a:pt x="3810" y="62229"/>
                </a:lnTo>
                <a:lnTo>
                  <a:pt x="2539" y="69849"/>
                </a:lnTo>
                <a:lnTo>
                  <a:pt x="0" y="87629"/>
                </a:lnTo>
                <a:lnTo>
                  <a:pt x="0" y="123189"/>
                </a:lnTo>
                <a:lnTo>
                  <a:pt x="1270" y="129539"/>
                </a:lnTo>
                <a:lnTo>
                  <a:pt x="1270" y="135889"/>
                </a:lnTo>
                <a:lnTo>
                  <a:pt x="2539" y="142239"/>
                </a:lnTo>
                <a:lnTo>
                  <a:pt x="3810" y="147319"/>
                </a:lnTo>
                <a:lnTo>
                  <a:pt x="5080" y="153669"/>
                </a:lnTo>
                <a:lnTo>
                  <a:pt x="7620" y="163829"/>
                </a:lnTo>
                <a:lnTo>
                  <a:pt x="10160" y="167639"/>
                </a:lnTo>
                <a:lnTo>
                  <a:pt x="11430" y="172719"/>
                </a:lnTo>
                <a:lnTo>
                  <a:pt x="12700" y="176529"/>
                </a:lnTo>
                <a:lnTo>
                  <a:pt x="15239" y="180339"/>
                </a:lnTo>
                <a:lnTo>
                  <a:pt x="17780" y="182879"/>
                </a:lnTo>
                <a:lnTo>
                  <a:pt x="20320" y="186689"/>
                </a:lnTo>
                <a:lnTo>
                  <a:pt x="21589" y="190499"/>
                </a:lnTo>
                <a:lnTo>
                  <a:pt x="27939" y="196849"/>
                </a:lnTo>
                <a:lnTo>
                  <a:pt x="36830" y="204469"/>
                </a:lnTo>
                <a:lnTo>
                  <a:pt x="73660" y="237489"/>
                </a:lnTo>
                <a:lnTo>
                  <a:pt x="91439" y="255269"/>
                </a:lnTo>
                <a:lnTo>
                  <a:pt x="95250" y="257809"/>
                </a:lnTo>
                <a:lnTo>
                  <a:pt x="96520" y="261619"/>
                </a:lnTo>
                <a:lnTo>
                  <a:pt x="99060" y="264159"/>
                </a:lnTo>
                <a:lnTo>
                  <a:pt x="99060" y="265429"/>
                </a:lnTo>
                <a:lnTo>
                  <a:pt x="100330" y="267969"/>
                </a:lnTo>
                <a:lnTo>
                  <a:pt x="100330" y="269239"/>
                </a:lnTo>
                <a:lnTo>
                  <a:pt x="101600" y="271779"/>
                </a:lnTo>
                <a:lnTo>
                  <a:pt x="102870" y="276859"/>
                </a:lnTo>
                <a:lnTo>
                  <a:pt x="102870" y="283209"/>
                </a:lnTo>
                <a:lnTo>
                  <a:pt x="104139" y="289559"/>
                </a:lnTo>
                <a:lnTo>
                  <a:pt x="104139" y="316229"/>
                </a:lnTo>
                <a:lnTo>
                  <a:pt x="102870" y="318769"/>
                </a:lnTo>
                <a:lnTo>
                  <a:pt x="102870" y="322579"/>
                </a:lnTo>
                <a:lnTo>
                  <a:pt x="101600" y="325119"/>
                </a:lnTo>
                <a:lnTo>
                  <a:pt x="101600" y="327659"/>
                </a:lnTo>
                <a:lnTo>
                  <a:pt x="100330" y="327659"/>
                </a:lnTo>
                <a:lnTo>
                  <a:pt x="100330" y="330199"/>
                </a:lnTo>
                <a:lnTo>
                  <a:pt x="99060" y="330199"/>
                </a:lnTo>
                <a:lnTo>
                  <a:pt x="99060" y="331469"/>
                </a:lnTo>
                <a:lnTo>
                  <a:pt x="93980" y="336549"/>
                </a:lnTo>
                <a:lnTo>
                  <a:pt x="176530" y="336549"/>
                </a:lnTo>
                <a:lnTo>
                  <a:pt x="176530" y="331469"/>
                </a:lnTo>
                <a:lnTo>
                  <a:pt x="177800" y="323849"/>
                </a:lnTo>
                <a:lnTo>
                  <a:pt x="179070" y="314959"/>
                </a:lnTo>
                <a:lnTo>
                  <a:pt x="179070" y="281939"/>
                </a:lnTo>
                <a:lnTo>
                  <a:pt x="173989" y="236219"/>
                </a:lnTo>
                <a:lnTo>
                  <a:pt x="166370" y="215899"/>
                </a:lnTo>
                <a:lnTo>
                  <a:pt x="165100" y="213359"/>
                </a:lnTo>
                <a:lnTo>
                  <a:pt x="163830" y="209549"/>
                </a:lnTo>
                <a:lnTo>
                  <a:pt x="161289" y="207009"/>
                </a:lnTo>
                <a:lnTo>
                  <a:pt x="156210" y="199389"/>
                </a:lnTo>
                <a:lnTo>
                  <a:pt x="123189" y="166369"/>
                </a:lnTo>
                <a:lnTo>
                  <a:pt x="95250" y="144779"/>
                </a:lnTo>
                <a:lnTo>
                  <a:pt x="80010" y="129539"/>
                </a:lnTo>
                <a:lnTo>
                  <a:pt x="78739" y="125729"/>
                </a:lnTo>
                <a:lnTo>
                  <a:pt x="77470" y="125729"/>
                </a:lnTo>
                <a:lnTo>
                  <a:pt x="77470" y="124459"/>
                </a:lnTo>
                <a:lnTo>
                  <a:pt x="76200" y="120649"/>
                </a:lnTo>
                <a:lnTo>
                  <a:pt x="74930" y="118109"/>
                </a:lnTo>
                <a:lnTo>
                  <a:pt x="74930" y="115569"/>
                </a:lnTo>
                <a:lnTo>
                  <a:pt x="73660" y="111759"/>
                </a:lnTo>
                <a:lnTo>
                  <a:pt x="73660" y="104139"/>
                </a:lnTo>
                <a:lnTo>
                  <a:pt x="72389" y="99059"/>
                </a:lnTo>
                <a:lnTo>
                  <a:pt x="72389" y="91439"/>
                </a:lnTo>
                <a:lnTo>
                  <a:pt x="73660" y="87629"/>
                </a:lnTo>
                <a:lnTo>
                  <a:pt x="73660" y="81279"/>
                </a:lnTo>
                <a:lnTo>
                  <a:pt x="74930" y="78739"/>
                </a:lnTo>
                <a:lnTo>
                  <a:pt x="74930" y="76199"/>
                </a:lnTo>
                <a:lnTo>
                  <a:pt x="76200" y="73659"/>
                </a:lnTo>
                <a:lnTo>
                  <a:pt x="76200" y="72389"/>
                </a:lnTo>
                <a:lnTo>
                  <a:pt x="77470" y="71119"/>
                </a:lnTo>
                <a:lnTo>
                  <a:pt x="77470" y="69849"/>
                </a:lnTo>
                <a:lnTo>
                  <a:pt x="80010" y="67309"/>
                </a:lnTo>
                <a:lnTo>
                  <a:pt x="81280" y="67309"/>
                </a:lnTo>
                <a:lnTo>
                  <a:pt x="83820" y="64769"/>
                </a:lnTo>
                <a:lnTo>
                  <a:pt x="169333" y="64769"/>
                </a:lnTo>
                <a:lnTo>
                  <a:pt x="168910" y="62229"/>
                </a:lnTo>
                <a:lnTo>
                  <a:pt x="168910" y="55879"/>
                </a:lnTo>
                <a:lnTo>
                  <a:pt x="166370" y="49529"/>
                </a:lnTo>
                <a:lnTo>
                  <a:pt x="166370" y="45719"/>
                </a:lnTo>
                <a:lnTo>
                  <a:pt x="165100" y="44449"/>
                </a:lnTo>
                <a:lnTo>
                  <a:pt x="163830" y="41909"/>
                </a:lnTo>
                <a:lnTo>
                  <a:pt x="163830" y="39369"/>
                </a:lnTo>
                <a:lnTo>
                  <a:pt x="161289" y="36829"/>
                </a:lnTo>
                <a:lnTo>
                  <a:pt x="161289" y="34289"/>
                </a:lnTo>
                <a:lnTo>
                  <a:pt x="158750" y="33019"/>
                </a:lnTo>
                <a:lnTo>
                  <a:pt x="157480" y="30479"/>
                </a:lnTo>
                <a:lnTo>
                  <a:pt x="154939" y="26669"/>
                </a:lnTo>
                <a:lnTo>
                  <a:pt x="151130" y="22859"/>
                </a:lnTo>
                <a:lnTo>
                  <a:pt x="146050" y="19049"/>
                </a:lnTo>
                <a:lnTo>
                  <a:pt x="142239" y="15239"/>
                </a:lnTo>
                <a:lnTo>
                  <a:pt x="137160" y="12699"/>
                </a:lnTo>
                <a:lnTo>
                  <a:pt x="130810" y="8889"/>
                </a:lnTo>
                <a:lnTo>
                  <a:pt x="125730" y="6349"/>
                </a:lnTo>
                <a:lnTo>
                  <a:pt x="119380" y="5079"/>
                </a:lnTo>
                <a:lnTo>
                  <a:pt x="113030" y="2539"/>
                </a:lnTo>
                <a:lnTo>
                  <a:pt x="106680" y="1269"/>
                </a:lnTo>
                <a:lnTo>
                  <a:pt x="99060" y="0"/>
                </a:lnTo>
                <a:close/>
              </a:path>
              <a:path w="179070" h="402589">
                <a:moveTo>
                  <a:pt x="169333" y="64769"/>
                </a:moveTo>
                <a:lnTo>
                  <a:pt x="91439" y="64769"/>
                </a:lnTo>
                <a:lnTo>
                  <a:pt x="91439" y="66039"/>
                </a:lnTo>
                <a:lnTo>
                  <a:pt x="92710" y="66039"/>
                </a:lnTo>
                <a:lnTo>
                  <a:pt x="95250" y="68579"/>
                </a:lnTo>
                <a:lnTo>
                  <a:pt x="96520" y="68579"/>
                </a:lnTo>
                <a:lnTo>
                  <a:pt x="96520" y="71119"/>
                </a:lnTo>
                <a:lnTo>
                  <a:pt x="97789" y="72389"/>
                </a:lnTo>
                <a:lnTo>
                  <a:pt x="97789" y="73659"/>
                </a:lnTo>
                <a:lnTo>
                  <a:pt x="99060" y="76199"/>
                </a:lnTo>
                <a:lnTo>
                  <a:pt x="99060" y="124459"/>
                </a:lnTo>
                <a:lnTo>
                  <a:pt x="172720" y="124459"/>
                </a:lnTo>
                <a:lnTo>
                  <a:pt x="172720" y="109219"/>
                </a:lnTo>
                <a:lnTo>
                  <a:pt x="171450" y="87629"/>
                </a:lnTo>
                <a:lnTo>
                  <a:pt x="171450" y="78739"/>
                </a:lnTo>
                <a:lnTo>
                  <a:pt x="170180" y="69849"/>
                </a:lnTo>
                <a:lnTo>
                  <a:pt x="169333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6657340" y="57353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172720" y="124459"/>
                </a:moveTo>
                <a:lnTo>
                  <a:pt x="99060" y="124459"/>
                </a:lnTo>
                <a:lnTo>
                  <a:pt x="99060" y="96519"/>
                </a:lnTo>
                <a:lnTo>
                  <a:pt x="99060" y="86359"/>
                </a:lnTo>
                <a:lnTo>
                  <a:pt x="99060" y="82549"/>
                </a:lnTo>
                <a:lnTo>
                  <a:pt x="99060" y="80009"/>
                </a:lnTo>
                <a:lnTo>
                  <a:pt x="99060" y="76199"/>
                </a:lnTo>
                <a:lnTo>
                  <a:pt x="97789" y="73659"/>
                </a:lnTo>
                <a:lnTo>
                  <a:pt x="97789" y="72389"/>
                </a:lnTo>
                <a:lnTo>
                  <a:pt x="96520" y="71119"/>
                </a:lnTo>
                <a:lnTo>
                  <a:pt x="96520" y="69849"/>
                </a:lnTo>
                <a:lnTo>
                  <a:pt x="96520" y="68579"/>
                </a:lnTo>
                <a:lnTo>
                  <a:pt x="95250" y="68579"/>
                </a:lnTo>
                <a:lnTo>
                  <a:pt x="93980" y="67309"/>
                </a:lnTo>
                <a:lnTo>
                  <a:pt x="92710" y="66039"/>
                </a:lnTo>
                <a:lnTo>
                  <a:pt x="91439" y="66039"/>
                </a:lnTo>
                <a:lnTo>
                  <a:pt x="91439" y="64769"/>
                </a:lnTo>
                <a:lnTo>
                  <a:pt x="90170" y="64769"/>
                </a:lnTo>
                <a:lnTo>
                  <a:pt x="88900" y="64769"/>
                </a:lnTo>
                <a:lnTo>
                  <a:pt x="87630" y="64769"/>
                </a:lnTo>
                <a:lnTo>
                  <a:pt x="86360" y="64769"/>
                </a:lnTo>
                <a:lnTo>
                  <a:pt x="85089" y="64769"/>
                </a:lnTo>
                <a:lnTo>
                  <a:pt x="83820" y="64769"/>
                </a:lnTo>
                <a:lnTo>
                  <a:pt x="82550" y="66039"/>
                </a:lnTo>
                <a:lnTo>
                  <a:pt x="81280" y="67309"/>
                </a:lnTo>
                <a:lnTo>
                  <a:pt x="80010" y="67309"/>
                </a:lnTo>
                <a:lnTo>
                  <a:pt x="78739" y="68579"/>
                </a:lnTo>
                <a:lnTo>
                  <a:pt x="77470" y="69849"/>
                </a:lnTo>
                <a:lnTo>
                  <a:pt x="77470" y="71119"/>
                </a:lnTo>
                <a:lnTo>
                  <a:pt x="76200" y="72389"/>
                </a:lnTo>
                <a:lnTo>
                  <a:pt x="76200" y="73659"/>
                </a:lnTo>
                <a:lnTo>
                  <a:pt x="74930" y="76199"/>
                </a:lnTo>
                <a:lnTo>
                  <a:pt x="74930" y="78739"/>
                </a:lnTo>
                <a:lnTo>
                  <a:pt x="73660" y="81279"/>
                </a:lnTo>
                <a:lnTo>
                  <a:pt x="73660" y="85089"/>
                </a:lnTo>
                <a:lnTo>
                  <a:pt x="73660" y="87629"/>
                </a:lnTo>
                <a:lnTo>
                  <a:pt x="72389" y="91439"/>
                </a:lnTo>
                <a:lnTo>
                  <a:pt x="72389" y="95249"/>
                </a:lnTo>
                <a:lnTo>
                  <a:pt x="72389" y="99059"/>
                </a:lnTo>
                <a:lnTo>
                  <a:pt x="73660" y="104139"/>
                </a:lnTo>
                <a:lnTo>
                  <a:pt x="73660" y="107949"/>
                </a:lnTo>
                <a:lnTo>
                  <a:pt x="73660" y="111759"/>
                </a:lnTo>
                <a:lnTo>
                  <a:pt x="74930" y="115569"/>
                </a:lnTo>
                <a:lnTo>
                  <a:pt x="74930" y="118109"/>
                </a:lnTo>
                <a:lnTo>
                  <a:pt x="76200" y="120649"/>
                </a:lnTo>
                <a:lnTo>
                  <a:pt x="77470" y="124459"/>
                </a:lnTo>
                <a:lnTo>
                  <a:pt x="77470" y="125729"/>
                </a:lnTo>
                <a:lnTo>
                  <a:pt x="78739" y="125729"/>
                </a:lnTo>
                <a:lnTo>
                  <a:pt x="80010" y="129539"/>
                </a:lnTo>
                <a:lnTo>
                  <a:pt x="82550" y="132079"/>
                </a:lnTo>
                <a:lnTo>
                  <a:pt x="85089" y="134619"/>
                </a:lnTo>
                <a:lnTo>
                  <a:pt x="87630" y="137159"/>
                </a:lnTo>
                <a:lnTo>
                  <a:pt x="91439" y="140969"/>
                </a:lnTo>
                <a:lnTo>
                  <a:pt x="95250" y="144779"/>
                </a:lnTo>
                <a:lnTo>
                  <a:pt x="99060" y="147319"/>
                </a:lnTo>
                <a:lnTo>
                  <a:pt x="123189" y="166369"/>
                </a:lnTo>
                <a:lnTo>
                  <a:pt x="133350" y="175259"/>
                </a:lnTo>
                <a:lnTo>
                  <a:pt x="142239" y="184149"/>
                </a:lnTo>
                <a:lnTo>
                  <a:pt x="149860" y="191769"/>
                </a:lnTo>
                <a:lnTo>
                  <a:pt x="156210" y="199389"/>
                </a:lnTo>
                <a:lnTo>
                  <a:pt x="161289" y="207009"/>
                </a:lnTo>
                <a:lnTo>
                  <a:pt x="163830" y="209549"/>
                </a:lnTo>
                <a:lnTo>
                  <a:pt x="165100" y="213359"/>
                </a:lnTo>
                <a:lnTo>
                  <a:pt x="166370" y="215899"/>
                </a:lnTo>
                <a:lnTo>
                  <a:pt x="168910" y="219709"/>
                </a:lnTo>
                <a:lnTo>
                  <a:pt x="170180" y="223519"/>
                </a:lnTo>
                <a:lnTo>
                  <a:pt x="171450" y="227329"/>
                </a:lnTo>
                <a:lnTo>
                  <a:pt x="173989" y="236219"/>
                </a:lnTo>
                <a:lnTo>
                  <a:pt x="175260" y="246379"/>
                </a:lnTo>
                <a:lnTo>
                  <a:pt x="176530" y="256539"/>
                </a:lnTo>
                <a:lnTo>
                  <a:pt x="177800" y="269239"/>
                </a:lnTo>
                <a:lnTo>
                  <a:pt x="179070" y="281939"/>
                </a:lnTo>
                <a:lnTo>
                  <a:pt x="179070" y="295909"/>
                </a:lnTo>
                <a:lnTo>
                  <a:pt x="179070" y="306069"/>
                </a:lnTo>
                <a:lnTo>
                  <a:pt x="179070" y="314959"/>
                </a:lnTo>
                <a:lnTo>
                  <a:pt x="177800" y="323849"/>
                </a:lnTo>
                <a:lnTo>
                  <a:pt x="176530" y="331469"/>
                </a:lnTo>
                <a:lnTo>
                  <a:pt x="176530" y="339089"/>
                </a:lnTo>
                <a:lnTo>
                  <a:pt x="173989" y="345439"/>
                </a:lnTo>
                <a:lnTo>
                  <a:pt x="172720" y="351789"/>
                </a:lnTo>
                <a:lnTo>
                  <a:pt x="171450" y="356869"/>
                </a:lnTo>
                <a:lnTo>
                  <a:pt x="170180" y="358139"/>
                </a:lnTo>
                <a:lnTo>
                  <a:pt x="168910" y="360679"/>
                </a:lnTo>
                <a:lnTo>
                  <a:pt x="166370" y="365759"/>
                </a:lnTo>
                <a:lnTo>
                  <a:pt x="163830" y="369569"/>
                </a:lnTo>
                <a:lnTo>
                  <a:pt x="160020" y="374649"/>
                </a:lnTo>
                <a:lnTo>
                  <a:pt x="156210" y="378459"/>
                </a:lnTo>
                <a:lnTo>
                  <a:pt x="152400" y="382269"/>
                </a:lnTo>
                <a:lnTo>
                  <a:pt x="147320" y="386079"/>
                </a:lnTo>
                <a:lnTo>
                  <a:pt x="142239" y="388619"/>
                </a:lnTo>
                <a:lnTo>
                  <a:pt x="137160" y="392429"/>
                </a:lnTo>
                <a:lnTo>
                  <a:pt x="130810" y="394969"/>
                </a:lnTo>
                <a:lnTo>
                  <a:pt x="124460" y="397509"/>
                </a:lnTo>
                <a:lnTo>
                  <a:pt x="118110" y="398779"/>
                </a:lnTo>
                <a:lnTo>
                  <a:pt x="111760" y="400049"/>
                </a:lnTo>
                <a:lnTo>
                  <a:pt x="105410" y="401319"/>
                </a:lnTo>
                <a:lnTo>
                  <a:pt x="99060" y="402589"/>
                </a:lnTo>
                <a:lnTo>
                  <a:pt x="91439" y="402589"/>
                </a:lnTo>
                <a:lnTo>
                  <a:pt x="83820" y="402589"/>
                </a:lnTo>
                <a:lnTo>
                  <a:pt x="76200" y="401319"/>
                </a:lnTo>
                <a:lnTo>
                  <a:pt x="69850" y="400049"/>
                </a:lnTo>
                <a:lnTo>
                  <a:pt x="62230" y="398779"/>
                </a:lnTo>
                <a:lnTo>
                  <a:pt x="55880" y="396239"/>
                </a:lnTo>
                <a:lnTo>
                  <a:pt x="49530" y="393699"/>
                </a:lnTo>
                <a:lnTo>
                  <a:pt x="44450" y="391159"/>
                </a:lnTo>
                <a:lnTo>
                  <a:pt x="38100" y="387349"/>
                </a:lnTo>
                <a:lnTo>
                  <a:pt x="33020" y="382269"/>
                </a:lnTo>
                <a:lnTo>
                  <a:pt x="27939" y="378459"/>
                </a:lnTo>
                <a:lnTo>
                  <a:pt x="24130" y="374649"/>
                </a:lnTo>
                <a:lnTo>
                  <a:pt x="20320" y="369569"/>
                </a:lnTo>
                <a:lnTo>
                  <a:pt x="16510" y="364489"/>
                </a:lnTo>
                <a:lnTo>
                  <a:pt x="13970" y="359409"/>
                </a:lnTo>
                <a:lnTo>
                  <a:pt x="12700" y="356869"/>
                </a:lnTo>
                <a:lnTo>
                  <a:pt x="11430" y="354329"/>
                </a:lnTo>
                <a:lnTo>
                  <a:pt x="10160" y="351789"/>
                </a:lnTo>
                <a:lnTo>
                  <a:pt x="8889" y="347979"/>
                </a:lnTo>
                <a:lnTo>
                  <a:pt x="7620" y="341629"/>
                </a:lnTo>
                <a:lnTo>
                  <a:pt x="6350" y="335279"/>
                </a:lnTo>
                <a:lnTo>
                  <a:pt x="5080" y="327659"/>
                </a:lnTo>
                <a:lnTo>
                  <a:pt x="3810" y="320039"/>
                </a:lnTo>
                <a:lnTo>
                  <a:pt x="3810" y="311149"/>
                </a:lnTo>
                <a:lnTo>
                  <a:pt x="2539" y="300989"/>
                </a:lnTo>
                <a:lnTo>
                  <a:pt x="2539" y="280669"/>
                </a:lnTo>
                <a:lnTo>
                  <a:pt x="2539" y="255269"/>
                </a:lnTo>
                <a:lnTo>
                  <a:pt x="74930" y="255269"/>
                </a:lnTo>
                <a:lnTo>
                  <a:pt x="74930" y="302259"/>
                </a:lnTo>
                <a:lnTo>
                  <a:pt x="74930" y="312419"/>
                </a:lnTo>
                <a:lnTo>
                  <a:pt x="74930" y="317499"/>
                </a:lnTo>
                <a:lnTo>
                  <a:pt x="74930" y="320039"/>
                </a:lnTo>
                <a:lnTo>
                  <a:pt x="76200" y="323849"/>
                </a:lnTo>
                <a:lnTo>
                  <a:pt x="76200" y="326389"/>
                </a:lnTo>
                <a:lnTo>
                  <a:pt x="77470" y="327659"/>
                </a:lnTo>
                <a:lnTo>
                  <a:pt x="77470" y="328929"/>
                </a:lnTo>
                <a:lnTo>
                  <a:pt x="77470" y="330199"/>
                </a:lnTo>
                <a:lnTo>
                  <a:pt x="78739" y="331469"/>
                </a:lnTo>
                <a:lnTo>
                  <a:pt x="78739" y="332739"/>
                </a:lnTo>
                <a:lnTo>
                  <a:pt x="80010" y="334009"/>
                </a:lnTo>
                <a:lnTo>
                  <a:pt x="81280" y="334009"/>
                </a:lnTo>
                <a:lnTo>
                  <a:pt x="81280" y="335279"/>
                </a:lnTo>
                <a:lnTo>
                  <a:pt x="82550" y="335279"/>
                </a:lnTo>
                <a:lnTo>
                  <a:pt x="82550" y="336549"/>
                </a:lnTo>
                <a:lnTo>
                  <a:pt x="83820" y="336549"/>
                </a:lnTo>
                <a:lnTo>
                  <a:pt x="85089" y="336549"/>
                </a:lnTo>
                <a:lnTo>
                  <a:pt x="87630" y="336549"/>
                </a:lnTo>
                <a:lnTo>
                  <a:pt x="88900" y="336549"/>
                </a:lnTo>
                <a:lnTo>
                  <a:pt x="90170" y="336549"/>
                </a:lnTo>
                <a:lnTo>
                  <a:pt x="91439" y="336549"/>
                </a:lnTo>
                <a:lnTo>
                  <a:pt x="92710" y="336549"/>
                </a:lnTo>
                <a:lnTo>
                  <a:pt x="93980" y="336549"/>
                </a:lnTo>
                <a:lnTo>
                  <a:pt x="95250" y="335279"/>
                </a:lnTo>
                <a:lnTo>
                  <a:pt x="96520" y="334009"/>
                </a:lnTo>
                <a:lnTo>
                  <a:pt x="97789" y="332739"/>
                </a:lnTo>
                <a:lnTo>
                  <a:pt x="99060" y="331469"/>
                </a:lnTo>
                <a:lnTo>
                  <a:pt x="99060" y="330199"/>
                </a:lnTo>
                <a:lnTo>
                  <a:pt x="100330" y="330199"/>
                </a:lnTo>
                <a:lnTo>
                  <a:pt x="100330" y="328929"/>
                </a:lnTo>
                <a:lnTo>
                  <a:pt x="100330" y="327659"/>
                </a:lnTo>
                <a:lnTo>
                  <a:pt x="101600" y="327659"/>
                </a:lnTo>
                <a:lnTo>
                  <a:pt x="101600" y="325119"/>
                </a:lnTo>
                <a:lnTo>
                  <a:pt x="102870" y="322579"/>
                </a:lnTo>
                <a:lnTo>
                  <a:pt x="102870" y="318769"/>
                </a:lnTo>
                <a:lnTo>
                  <a:pt x="104139" y="316229"/>
                </a:lnTo>
                <a:lnTo>
                  <a:pt x="104139" y="312419"/>
                </a:lnTo>
                <a:lnTo>
                  <a:pt x="104139" y="308609"/>
                </a:lnTo>
                <a:lnTo>
                  <a:pt x="104139" y="306069"/>
                </a:lnTo>
                <a:lnTo>
                  <a:pt x="104139" y="297179"/>
                </a:lnTo>
                <a:lnTo>
                  <a:pt x="104139" y="289559"/>
                </a:lnTo>
                <a:lnTo>
                  <a:pt x="102870" y="283209"/>
                </a:lnTo>
                <a:lnTo>
                  <a:pt x="102870" y="276859"/>
                </a:lnTo>
                <a:lnTo>
                  <a:pt x="101600" y="271779"/>
                </a:lnTo>
                <a:lnTo>
                  <a:pt x="100330" y="269239"/>
                </a:lnTo>
                <a:lnTo>
                  <a:pt x="100330" y="267969"/>
                </a:lnTo>
                <a:lnTo>
                  <a:pt x="99060" y="265429"/>
                </a:lnTo>
                <a:lnTo>
                  <a:pt x="99060" y="264159"/>
                </a:lnTo>
                <a:lnTo>
                  <a:pt x="97789" y="262889"/>
                </a:lnTo>
                <a:lnTo>
                  <a:pt x="96520" y="261619"/>
                </a:lnTo>
                <a:lnTo>
                  <a:pt x="95250" y="257809"/>
                </a:lnTo>
                <a:lnTo>
                  <a:pt x="91439" y="255269"/>
                </a:lnTo>
                <a:lnTo>
                  <a:pt x="60960" y="226059"/>
                </a:lnTo>
                <a:lnTo>
                  <a:pt x="27939" y="196849"/>
                </a:lnTo>
                <a:lnTo>
                  <a:pt x="24130" y="193039"/>
                </a:lnTo>
                <a:lnTo>
                  <a:pt x="21589" y="190499"/>
                </a:lnTo>
                <a:lnTo>
                  <a:pt x="20320" y="186689"/>
                </a:lnTo>
                <a:lnTo>
                  <a:pt x="17780" y="182879"/>
                </a:lnTo>
                <a:lnTo>
                  <a:pt x="15239" y="180339"/>
                </a:lnTo>
                <a:lnTo>
                  <a:pt x="12700" y="176529"/>
                </a:lnTo>
                <a:lnTo>
                  <a:pt x="11430" y="172719"/>
                </a:lnTo>
                <a:lnTo>
                  <a:pt x="10160" y="167639"/>
                </a:lnTo>
                <a:lnTo>
                  <a:pt x="7620" y="163829"/>
                </a:lnTo>
                <a:lnTo>
                  <a:pt x="6350" y="158749"/>
                </a:lnTo>
                <a:lnTo>
                  <a:pt x="5080" y="153669"/>
                </a:lnTo>
                <a:lnTo>
                  <a:pt x="3810" y="147319"/>
                </a:lnTo>
                <a:lnTo>
                  <a:pt x="2539" y="142239"/>
                </a:lnTo>
                <a:lnTo>
                  <a:pt x="1270" y="135889"/>
                </a:lnTo>
                <a:lnTo>
                  <a:pt x="1270" y="129539"/>
                </a:lnTo>
                <a:lnTo>
                  <a:pt x="0" y="123189"/>
                </a:lnTo>
                <a:lnTo>
                  <a:pt x="0" y="115569"/>
                </a:lnTo>
                <a:lnTo>
                  <a:pt x="0" y="107949"/>
                </a:lnTo>
                <a:lnTo>
                  <a:pt x="0" y="97789"/>
                </a:lnTo>
                <a:lnTo>
                  <a:pt x="0" y="87629"/>
                </a:lnTo>
                <a:lnTo>
                  <a:pt x="1270" y="78739"/>
                </a:lnTo>
                <a:lnTo>
                  <a:pt x="2539" y="69849"/>
                </a:lnTo>
                <a:lnTo>
                  <a:pt x="3810" y="62229"/>
                </a:lnTo>
                <a:lnTo>
                  <a:pt x="5080" y="55879"/>
                </a:lnTo>
                <a:lnTo>
                  <a:pt x="6350" y="48259"/>
                </a:lnTo>
                <a:lnTo>
                  <a:pt x="8889" y="43179"/>
                </a:lnTo>
                <a:lnTo>
                  <a:pt x="11430" y="38099"/>
                </a:lnTo>
                <a:lnTo>
                  <a:pt x="13970" y="33019"/>
                </a:lnTo>
                <a:lnTo>
                  <a:pt x="17780" y="29209"/>
                </a:lnTo>
                <a:lnTo>
                  <a:pt x="20320" y="24129"/>
                </a:lnTo>
                <a:lnTo>
                  <a:pt x="24130" y="21589"/>
                </a:lnTo>
                <a:lnTo>
                  <a:pt x="27939" y="17779"/>
                </a:lnTo>
                <a:lnTo>
                  <a:pt x="33020" y="13969"/>
                </a:lnTo>
                <a:lnTo>
                  <a:pt x="36830" y="11429"/>
                </a:lnTo>
                <a:lnTo>
                  <a:pt x="41910" y="7619"/>
                </a:lnTo>
                <a:lnTo>
                  <a:pt x="46989" y="5079"/>
                </a:lnTo>
                <a:lnTo>
                  <a:pt x="53339" y="3809"/>
                </a:lnTo>
                <a:lnTo>
                  <a:pt x="58420" y="2539"/>
                </a:lnTo>
                <a:lnTo>
                  <a:pt x="64770" y="1269"/>
                </a:lnTo>
                <a:lnTo>
                  <a:pt x="71120" y="0"/>
                </a:lnTo>
                <a:lnTo>
                  <a:pt x="77470" y="0"/>
                </a:lnTo>
                <a:lnTo>
                  <a:pt x="85089" y="0"/>
                </a:lnTo>
                <a:lnTo>
                  <a:pt x="92710" y="0"/>
                </a:lnTo>
                <a:lnTo>
                  <a:pt x="99060" y="0"/>
                </a:lnTo>
                <a:lnTo>
                  <a:pt x="106680" y="1269"/>
                </a:lnTo>
                <a:lnTo>
                  <a:pt x="113030" y="2539"/>
                </a:lnTo>
                <a:lnTo>
                  <a:pt x="119380" y="5079"/>
                </a:lnTo>
                <a:lnTo>
                  <a:pt x="125730" y="6349"/>
                </a:lnTo>
                <a:lnTo>
                  <a:pt x="130810" y="8889"/>
                </a:lnTo>
                <a:lnTo>
                  <a:pt x="137160" y="12699"/>
                </a:lnTo>
                <a:lnTo>
                  <a:pt x="142239" y="15239"/>
                </a:lnTo>
                <a:lnTo>
                  <a:pt x="146050" y="19049"/>
                </a:lnTo>
                <a:lnTo>
                  <a:pt x="151130" y="22859"/>
                </a:lnTo>
                <a:lnTo>
                  <a:pt x="154939" y="26669"/>
                </a:lnTo>
                <a:lnTo>
                  <a:pt x="157480" y="30479"/>
                </a:lnTo>
                <a:lnTo>
                  <a:pt x="158750" y="33019"/>
                </a:lnTo>
                <a:lnTo>
                  <a:pt x="161289" y="34289"/>
                </a:lnTo>
                <a:lnTo>
                  <a:pt x="161289" y="36829"/>
                </a:lnTo>
                <a:lnTo>
                  <a:pt x="163830" y="39369"/>
                </a:lnTo>
                <a:lnTo>
                  <a:pt x="163830" y="41909"/>
                </a:lnTo>
                <a:lnTo>
                  <a:pt x="165100" y="44449"/>
                </a:lnTo>
                <a:lnTo>
                  <a:pt x="166370" y="45719"/>
                </a:lnTo>
                <a:lnTo>
                  <a:pt x="166370" y="49529"/>
                </a:lnTo>
                <a:lnTo>
                  <a:pt x="168910" y="55879"/>
                </a:lnTo>
                <a:lnTo>
                  <a:pt x="168910" y="62229"/>
                </a:lnTo>
                <a:lnTo>
                  <a:pt x="170180" y="69849"/>
                </a:lnTo>
                <a:lnTo>
                  <a:pt x="171450" y="78739"/>
                </a:lnTo>
                <a:lnTo>
                  <a:pt x="171450" y="87629"/>
                </a:lnTo>
                <a:lnTo>
                  <a:pt x="172720" y="109219"/>
                </a:lnTo>
                <a:lnTo>
                  <a:pt x="172720" y="12445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6851650" y="6050279"/>
            <a:ext cx="57150" cy="78740"/>
          </a:xfrm>
          <a:custGeom>
            <a:avLst/>
            <a:gdLst/>
            <a:ahLst/>
            <a:cxnLst/>
            <a:rect l="l" t="t" r="r" b="b"/>
            <a:pathLst>
              <a:path w="57150" h="78739">
                <a:moveTo>
                  <a:pt x="57150" y="0"/>
                </a:moveTo>
                <a:lnTo>
                  <a:pt x="57150" y="78740"/>
                </a:lnTo>
                <a:lnTo>
                  <a:pt x="0" y="78740"/>
                </a:lnTo>
                <a:lnTo>
                  <a:pt x="0" y="0"/>
                </a:lnTo>
                <a:lnTo>
                  <a:pt x="571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6851650" y="6050279"/>
            <a:ext cx="57150" cy="78740"/>
          </a:xfrm>
          <a:custGeom>
            <a:avLst/>
            <a:gdLst/>
            <a:ahLst/>
            <a:cxnLst/>
            <a:rect l="l" t="t" r="r" b="b"/>
            <a:pathLst>
              <a:path w="57150" h="78739">
                <a:moveTo>
                  <a:pt x="57150" y="0"/>
                </a:moveTo>
                <a:lnTo>
                  <a:pt x="57150" y="78740"/>
                </a:lnTo>
                <a:lnTo>
                  <a:pt x="0" y="78740"/>
                </a:lnTo>
                <a:lnTo>
                  <a:pt x="0" y="0"/>
                </a:lnTo>
                <a:lnTo>
                  <a:pt x="571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5006340" y="57226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74930" y="255269"/>
                </a:moveTo>
                <a:lnTo>
                  <a:pt x="2539" y="255269"/>
                </a:lnTo>
                <a:lnTo>
                  <a:pt x="2539" y="300989"/>
                </a:lnTo>
                <a:lnTo>
                  <a:pt x="3810" y="311149"/>
                </a:lnTo>
                <a:lnTo>
                  <a:pt x="3810" y="320039"/>
                </a:lnTo>
                <a:lnTo>
                  <a:pt x="6350" y="335279"/>
                </a:lnTo>
                <a:lnTo>
                  <a:pt x="8889" y="347979"/>
                </a:lnTo>
                <a:lnTo>
                  <a:pt x="10160" y="351789"/>
                </a:lnTo>
                <a:lnTo>
                  <a:pt x="12700" y="356869"/>
                </a:lnTo>
                <a:lnTo>
                  <a:pt x="12700" y="359409"/>
                </a:lnTo>
                <a:lnTo>
                  <a:pt x="44450" y="391159"/>
                </a:lnTo>
                <a:lnTo>
                  <a:pt x="69850" y="400049"/>
                </a:lnTo>
                <a:lnTo>
                  <a:pt x="76200" y="401319"/>
                </a:lnTo>
                <a:lnTo>
                  <a:pt x="83820" y="402589"/>
                </a:lnTo>
                <a:lnTo>
                  <a:pt x="99060" y="402589"/>
                </a:lnTo>
                <a:lnTo>
                  <a:pt x="124460" y="397509"/>
                </a:lnTo>
                <a:lnTo>
                  <a:pt x="137160" y="392429"/>
                </a:lnTo>
                <a:lnTo>
                  <a:pt x="142239" y="388619"/>
                </a:lnTo>
                <a:lnTo>
                  <a:pt x="147320" y="386079"/>
                </a:lnTo>
                <a:lnTo>
                  <a:pt x="170180" y="358139"/>
                </a:lnTo>
                <a:lnTo>
                  <a:pt x="171450" y="356869"/>
                </a:lnTo>
                <a:lnTo>
                  <a:pt x="172720" y="351789"/>
                </a:lnTo>
                <a:lnTo>
                  <a:pt x="173989" y="345439"/>
                </a:lnTo>
                <a:lnTo>
                  <a:pt x="176530" y="339089"/>
                </a:lnTo>
                <a:lnTo>
                  <a:pt x="176530" y="336549"/>
                </a:lnTo>
                <a:lnTo>
                  <a:pt x="82550" y="336549"/>
                </a:lnTo>
                <a:lnTo>
                  <a:pt x="82550" y="335279"/>
                </a:lnTo>
                <a:lnTo>
                  <a:pt x="81280" y="335279"/>
                </a:lnTo>
                <a:lnTo>
                  <a:pt x="78739" y="332739"/>
                </a:lnTo>
                <a:lnTo>
                  <a:pt x="78739" y="331469"/>
                </a:lnTo>
                <a:lnTo>
                  <a:pt x="77470" y="330199"/>
                </a:lnTo>
                <a:lnTo>
                  <a:pt x="77470" y="327659"/>
                </a:lnTo>
                <a:lnTo>
                  <a:pt x="76200" y="326389"/>
                </a:lnTo>
                <a:lnTo>
                  <a:pt x="76200" y="323849"/>
                </a:lnTo>
                <a:lnTo>
                  <a:pt x="74930" y="321309"/>
                </a:lnTo>
                <a:lnTo>
                  <a:pt x="74930" y="255269"/>
                </a:lnTo>
                <a:close/>
              </a:path>
              <a:path w="179070" h="402589">
                <a:moveTo>
                  <a:pt x="99060" y="0"/>
                </a:moveTo>
                <a:lnTo>
                  <a:pt x="71120" y="0"/>
                </a:lnTo>
                <a:lnTo>
                  <a:pt x="58420" y="2539"/>
                </a:lnTo>
                <a:lnTo>
                  <a:pt x="53339" y="3809"/>
                </a:lnTo>
                <a:lnTo>
                  <a:pt x="46989" y="5079"/>
                </a:lnTo>
                <a:lnTo>
                  <a:pt x="41910" y="7619"/>
                </a:lnTo>
                <a:lnTo>
                  <a:pt x="36830" y="11429"/>
                </a:lnTo>
                <a:lnTo>
                  <a:pt x="31750" y="13969"/>
                </a:lnTo>
                <a:lnTo>
                  <a:pt x="6350" y="49529"/>
                </a:lnTo>
                <a:lnTo>
                  <a:pt x="0" y="87629"/>
                </a:lnTo>
                <a:lnTo>
                  <a:pt x="0" y="123189"/>
                </a:lnTo>
                <a:lnTo>
                  <a:pt x="1270" y="129539"/>
                </a:lnTo>
                <a:lnTo>
                  <a:pt x="1270" y="135889"/>
                </a:lnTo>
                <a:lnTo>
                  <a:pt x="2539" y="142239"/>
                </a:lnTo>
                <a:lnTo>
                  <a:pt x="3810" y="147319"/>
                </a:lnTo>
                <a:lnTo>
                  <a:pt x="5080" y="153669"/>
                </a:lnTo>
                <a:lnTo>
                  <a:pt x="7620" y="163829"/>
                </a:lnTo>
                <a:lnTo>
                  <a:pt x="8889" y="167639"/>
                </a:lnTo>
                <a:lnTo>
                  <a:pt x="11430" y="172719"/>
                </a:lnTo>
                <a:lnTo>
                  <a:pt x="12700" y="176529"/>
                </a:lnTo>
                <a:lnTo>
                  <a:pt x="17780" y="184149"/>
                </a:lnTo>
                <a:lnTo>
                  <a:pt x="19050" y="186689"/>
                </a:lnTo>
                <a:lnTo>
                  <a:pt x="21589" y="190499"/>
                </a:lnTo>
                <a:lnTo>
                  <a:pt x="27939" y="196849"/>
                </a:lnTo>
                <a:lnTo>
                  <a:pt x="36830" y="204469"/>
                </a:lnTo>
                <a:lnTo>
                  <a:pt x="73660" y="237489"/>
                </a:lnTo>
                <a:lnTo>
                  <a:pt x="83820" y="247649"/>
                </a:lnTo>
                <a:lnTo>
                  <a:pt x="92710" y="255269"/>
                </a:lnTo>
                <a:lnTo>
                  <a:pt x="95250" y="257809"/>
                </a:lnTo>
                <a:lnTo>
                  <a:pt x="96520" y="261619"/>
                </a:lnTo>
                <a:lnTo>
                  <a:pt x="99060" y="264159"/>
                </a:lnTo>
                <a:lnTo>
                  <a:pt x="99060" y="265429"/>
                </a:lnTo>
                <a:lnTo>
                  <a:pt x="100330" y="267969"/>
                </a:lnTo>
                <a:lnTo>
                  <a:pt x="100330" y="270509"/>
                </a:lnTo>
                <a:lnTo>
                  <a:pt x="101600" y="273049"/>
                </a:lnTo>
                <a:lnTo>
                  <a:pt x="102870" y="278129"/>
                </a:lnTo>
                <a:lnTo>
                  <a:pt x="102870" y="283209"/>
                </a:lnTo>
                <a:lnTo>
                  <a:pt x="104139" y="289559"/>
                </a:lnTo>
                <a:lnTo>
                  <a:pt x="104139" y="316229"/>
                </a:lnTo>
                <a:lnTo>
                  <a:pt x="102870" y="318769"/>
                </a:lnTo>
                <a:lnTo>
                  <a:pt x="102870" y="322579"/>
                </a:lnTo>
                <a:lnTo>
                  <a:pt x="101600" y="325119"/>
                </a:lnTo>
                <a:lnTo>
                  <a:pt x="101600" y="327659"/>
                </a:lnTo>
                <a:lnTo>
                  <a:pt x="100330" y="327659"/>
                </a:lnTo>
                <a:lnTo>
                  <a:pt x="100330" y="330199"/>
                </a:lnTo>
                <a:lnTo>
                  <a:pt x="99060" y="330199"/>
                </a:lnTo>
                <a:lnTo>
                  <a:pt x="99060" y="331469"/>
                </a:lnTo>
                <a:lnTo>
                  <a:pt x="96520" y="334009"/>
                </a:lnTo>
                <a:lnTo>
                  <a:pt x="96520" y="335279"/>
                </a:lnTo>
                <a:lnTo>
                  <a:pt x="95250" y="335279"/>
                </a:lnTo>
                <a:lnTo>
                  <a:pt x="93980" y="336549"/>
                </a:lnTo>
                <a:lnTo>
                  <a:pt x="176530" y="336549"/>
                </a:lnTo>
                <a:lnTo>
                  <a:pt x="176530" y="331469"/>
                </a:lnTo>
                <a:lnTo>
                  <a:pt x="177800" y="323849"/>
                </a:lnTo>
                <a:lnTo>
                  <a:pt x="179070" y="314959"/>
                </a:lnTo>
                <a:lnTo>
                  <a:pt x="179070" y="281939"/>
                </a:lnTo>
                <a:lnTo>
                  <a:pt x="173989" y="236219"/>
                </a:lnTo>
                <a:lnTo>
                  <a:pt x="166370" y="215899"/>
                </a:lnTo>
                <a:lnTo>
                  <a:pt x="165100" y="213359"/>
                </a:lnTo>
                <a:lnTo>
                  <a:pt x="163830" y="209549"/>
                </a:lnTo>
                <a:lnTo>
                  <a:pt x="161289" y="207009"/>
                </a:lnTo>
                <a:lnTo>
                  <a:pt x="156210" y="199389"/>
                </a:lnTo>
                <a:lnTo>
                  <a:pt x="123189" y="166369"/>
                </a:lnTo>
                <a:lnTo>
                  <a:pt x="95250" y="144779"/>
                </a:lnTo>
                <a:lnTo>
                  <a:pt x="91439" y="140969"/>
                </a:lnTo>
                <a:lnTo>
                  <a:pt x="87630" y="138429"/>
                </a:lnTo>
                <a:lnTo>
                  <a:pt x="85089" y="134619"/>
                </a:lnTo>
                <a:lnTo>
                  <a:pt x="80010" y="129539"/>
                </a:lnTo>
                <a:lnTo>
                  <a:pt x="78739" y="125729"/>
                </a:lnTo>
                <a:lnTo>
                  <a:pt x="77470" y="125729"/>
                </a:lnTo>
                <a:lnTo>
                  <a:pt x="77470" y="124459"/>
                </a:lnTo>
                <a:lnTo>
                  <a:pt x="76200" y="120649"/>
                </a:lnTo>
                <a:lnTo>
                  <a:pt x="74930" y="118109"/>
                </a:lnTo>
                <a:lnTo>
                  <a:pt x="74930" y="115569"/>
                </a:lnTo>
                <a:lnTo>
                  <a:pt x="73660" y="111759"/>
                </a:lnTo>
                <a:lnTo>
                  <a:pt x="73660" y="104139"/>
                </a:lnTo>
                <a:lnTo>
                  <a:pt x="72389" y="99059"/>
                </a:lnTo>
                <a:lnTo>
                  <a:pt x="72389" y="91439"/>
                </a:lnTo>
                <a:lnTo>
                  <a:pt x="73660" y="87629"/>
                </a:lnTo>
                <a:lnTo>
                  <a:pt x="73660" y="81279"/>
                </a:lnTo>
                <a:lnTo>
                  <a:pt x="74930" y="78739"/>
                </a:lnTo>
                <a:lnTo>
                  <a:pt x="74930" y="76199"/>
                </a:lnTo>
                <a:lnTo>
                  <a:pt x="76200" y="73659"/>
                </a:lnTo>
                <a:lnTo>
                  <a:pt x="76200" y="72389"/>
                </a:lnTo>
                <a:lnTo>
                  <a:pt x="77470" y="71119"/>
                </a:lnTo>
                <a:lnTo>
                  <a:pt x="77470" y="69849"/>
                </a:lnTo>
                <a:lnTo>
                  <a:pt x="80010" y="67309"/>
                </a:lnTo>
                <a:lnTo>
                  <a:pt x="81280" y="67309"/>
                </a:lnTo>
                <a:lnTo>
                  <a:pt x="82550" y="66039"/>
                </a:lnTo>
                <a:lnTo>
                  <a:pt x="85089" y="66039"/>
                </a:lnTo>
                <a:lnTo>
                  <a:pt x="85089" y="64769"/>
                </a:lnTo>
                <a:lnTo>
                  <a:pt x="169333" y="64769"/>
                </a:lnTo>
                <a:lnTo>
                  <a:pt x="168910" y="62229"/>
                </a:lnTo>
                <a:lnTo>
                  <a:pt x="168910" y="55879"/>
                </a:lnTo>
                <a:lnTo>
                  <a:pt x="166370" y="49529"/>
                </a:lnTo>
                <a:lnTo>
                  <a:pt x="166370" y="46989"/>
                </a:lnTo>
                <a:lnTo>
                  <a:pt x="163830" y="41909"/>
                </a:lnTo>
                <a:lnTo>
                  <a:pt x="163830" y="39369"/>
                </a:lnTo>
                <a:lnTo>
                  <a:pt x="161289" y="34289"/>
                </a:lnTo>
                <a:lnTo>
                  <a:pt x="157480" y="30479"/>
                </a:lnTo>
                <a:lnTo>
                  <a:pt x="154939" y="26669"/>
                </a:lnTo>
                <a:lnTo>
                  <a:pt x="151130" y="22859"/>
                </a:lnTo>
                <a:lnTo>
                  <a:pt x="146050" y="19049"/>
                </a:lnTo>
                <a:lnTo>
                  <a:pt x="142239" y="15239"/>
                </a:lnTo>
                <a:lnTo>
                  <a:pt x="137160" y="12699"/>
                </a:lnTo>
                <a:lnTo>
                  <a:pt x="130810" y="8889"/>
                </a:lnTo>
                <a:lnTo>
                  <a:pt x="125730" y="6349"/>
                </a:lnTo>
                <a:lnTo>
                  <a:pt x="119380" y="5079"/>
                </a:lnTo>
                <a:lnTo>
                  <a:pt x="113030" y="2539"/>
                </a:lnTo>
                <a:lnTo>
                  <a:pt x="106680" y="1269"/>
                </a:lnTo>
                <a:lnTo>
                  <a:pt x="99060" y="0"/>
                </a:lnTo>
                <a:close/>
              </a:path>
              <a:path w="179070" h="402589">
                <a:moveTo>
                  <a:pt x="169333" y="64769"/>
                </a:moveTo>
                <a:lnTo>
                  <a:pt x="90170" y="64769"/>
                </a:lnTo>
                <a:lnTo>
                  <a:pt x="90170" y="66039"/>
                </a:lnTo>
                <a:lnTo>
                  <a:pt x="92710" y="66039"/>
                </a:lnTo>
                <a:lnTo>
                  <a:pt x="93980" y="67309"/>
                </a:lnTo>
                <a:lnTo>
                  <a:pt x="95250" y="67309"/>
                </a:lnTo>
                <a:lnTo>
                  <a:pt x="95250" y="68579"/>
                </a:lnTo>
                <a:lnTo>
                  <a:pt x="96520" y="68579"/>
                </a:lnTo>
                <a:lnTo>
                  <a:pt x="96520" y="71119"/>
                </a:lnTo>
                <a:lnTo>
                  <a:pt x="97789" y="72389"/>
                </a:lnTo>
                <a:lnTo>
                  <a:pt x="97789" y="73659"/>
                </a:lnTo>
                <a:lnTo>
                  <a:pt x="99060" y="76199"/>
                </a:lnTo>
                <a:lnTo>
                  <a:pt x="99060" y="124459"/>
                </a:lnTo>
                <a:lnTo>
                  <a:pt x="172720" y="124459"/>
                </a:lnTo>
                <a:lnTo>
                  <a:pt x="172720" y="109219"/>
                </a:lnTo>
                <a:lnTo>
                  <a:pt x="171450" y="87629"/>
                </a:lnTo>
                <a:lnTo>
                  <a:pt x="171450" y="78739"/>
                </a:lnTo>
                <a:lnTo>
                  <a:pt x="170180" y="69849"/>
                </a:lnTo>
                <a:lnTo>
                  <a:pt x="169333" y="647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5006340" y="57226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172720" y="124459"/>
                </a:moveTo>
                <a:lnTo>
                  <a:pt x="99060" y="124459"/>
                </a:lnTo>
                <a:lnTo>
                  <a:pt x="99060" y="96519"/>
                </a:lnTo>
                <a:lnTo>
                  <a:pt x="99060" y="86359"/>
                </a:lnTo>
                <a:lnTo>
                  <a:pt x="99060" y="82549"/>
                </a:lnTo>
                <a:lnTo>
                  <a:pt x="99060" y="80009"/>
                </a:lnTo>
                <a:lnTo>
                  <a:pt x="99060" y="76199"/>
                </a:lnTo>
                <a:lnTo>
                  <a:pt x="97789" y="73659"/>
                </a:lnTo>
                <a:lnTo>
                  <a:pt x="97789" y="72389"/>
                </a:lnTo>
                <a:lnTo>
                  <a:pt x="96520" y="71119"/>
                </a:lnTo>
                <a:lnTo>
                  <a:pt x="96520" y="69849"/>
                </a:lnTo>
                <a:lnTo>
                  <a:pt x="96520" y="68579"/>
                </a:lnTo>
                <a:lnTo>
                  <a:pt x="95250" y="68579"/>
                </a:lnTo>
                <a:lnTo>
                  <a:pt x="95250" y="67309"/>
                </a:lnTo>
                <a:lnTo>
                  <a:pt x="93980" y="67309"/>
                </a:lnTo>
                <a:lnTo>
                  <a:pt x="92710" y="66039"/>
                </a:lnTo>
                <a:lnTo>
                  <a:pt x="91439" y="66039"/>
                </a:lnTo>
                <a:lnTo>
                  <a:pt x="90170" y="66039"/>
                </a:lnTo>
                <a:lnTo>
                  <a:pt x="90170" y="64769"/>
                </a:lnTo>
                <a:lnTo>
                  <a:pt x="88900" y="64769"/>
                </a:lnTo>
                <a:lnTo>
                  <a:pt x="87630" y="64769"/>
                </a:lnTo>
                <a:lnTo>
                  <a:pt x="86360" y="64769"/>
                </a:lnTo>
                <a:lnTo>
                  <a:pt x="85089" y="64769"/>
                </a:lnTo>
                <a:lnTo>
                  <a:pt x="85089" y="66039"/>
                </a:lnTo>
                <a:lnTo>
                  <a:pt x="83820" y="66039"/>
                </a:lnTo>
                <a:lnTo>
                  <a:pt x="82550" y="66039"/>
                </a:lnTo>
                <a:lnTo>
                  <a:pt x="81280" y="67309"/>
                </a:lnTo>
                <a:lnTo>
                  <a:pt x="80010" y="67309"/>
                </a:lnTo>
                <a:lnTo>
                  <a:pt x="78739" y="68579"/>
                </a:lnTo>
                <a:lnTo>
                  <a:pt x="77470" y="69849"/>
                </a:lnTo>
                <a:lnTo>
                  <a:pt x="77470" y="71119"/>
                </a:lnTo>
                <a:lnTo>
                  <a:pt x="76200" y="72389"/>
                </a:lnTo>
                <a:lnTo>
                  <a:pt x="76200" y="73659"/>
                </a:lnTo>
                <a:lnTo>
                  <a:pt x="74930" y="76199"/>
                </a:lnTo>
                <a:lnTo>
                  <a:pt x="74930" y="78739"/>
                </a:lnTo>
                <a:lnTo>
                  <a:pt x="73660" y="81279"/>
                </a:lnTo>
                <a:lnTo>
                  <a:pt x="73660" y="85089"/>
                </a:lnTo>
                <a:lnTo>
                  <a:pt x="73660" y="87629"/>
                </a:lnTo>
                <a:lnTo>
                  <a:pt x="72389" y="91439"/>
                </a:lnTo>
                <a:lnTo>
                  <a:pt x="72389" y="95249"/>
                </a:lnTo>
                <a:lnTo>
                  <a:pt x="72389" y="99059"/>
                </a:lnTo>
                <a:lnTo>
                  <a:pt x="73660" y="104139"/>
                </a:lnTo>
                <a:lnTo>
                  <a:pt x="73660" y="107949"/>
                </a:lnTo>
                <a:lnTo>
                  <a:pt x="73660" y="111759"/>
                </a:lnTo>
                <a:lnTo>
                  <a:pt x="74930" y="115569"/>
                </a:lnTo>
                <a:lnTo>
                  <a:pt x="74930" y="118109"/>
                </a:lnTo>
                <a:lnTo>
                  <a:pt x="76200" y="120649"/>
                </a:lnTo>
                <a:lnTo>
                  <a:pt x="77470" y="124459"/>
                </a:lnTo>
                <a:lnTo>
                  <a:pt x="77470" y="125729"/>
                </a:lnTo>
                <a:lnTo>
                  <a:pt x="78739" y="125729"/>
                </a:lnTo>
                <a:lnTo>
                  <a:pt x="80010" y="129539"/>
                </a:lnTo>
                <a:lnTo>
                  <a:pt x="82550" y="132079"/>
                </a:lnTo>
                <a:lnTo>
                  <a:pt x="85089" y="134619"/>
                </a:lnTo>
                <a:lnTo>
                  <a:pt x="87630" y="138429"/>
                </a:lnTo>
                <a:lnTo>
                  <a:pt x="91439" y="140969"/>
                </a:lnTo>
                <a:lnTo>
                  <a:pt x="95250" y="144779"/>
                </a:lnTo>
                <a:lnTo>
                  <a:pt x="99060" y="147319"/>
                </a:lnTo>
                <a:lnTo>
                  <a:pt x="123189" y="166369"/>
                </a:lnTo>
                <a:lnTo>
                  <a:pt x="133350" y="175259"/>
                </a:lnTo>
                <a:lnTo>
                  <a:pt x="142239" y="184149"/>
                </a:lnTo>
                <a:lnTo>
                  <a:pt x="149860" y="191769"/>
                </a:lnTo>
                <a:lnTo>
                  <a:pt x="156210" y="199389"/>
                </a:lnTo>
                <a:lnTo>
                  <a:pt x="161289" y="207009"/>
                </a:lnTo>
                <a:lnTo>
                  <a:pt x="163830" y="209549"/>
                </a:lnTo>
                <a:lnTo>
                  <a:pt x="165100" y="213359"/>
                </a:lnTo>
                <a:lnTo>
                  <a:pt x="166370" y="215899"/>
                </a:lnTo>
                <a:lnTo>
                  <a:pt x="168910" y="219709"/>
                </a:lnTo>
                <a:lnTo>
                  <a:pt x="170180" y="223519"/>
                </a:lnTo>
                <a:lnTo>
                  <a:pt x="171450" y="227329"/>
                </a:lnTo>
                <a:lnTo>
                  <a:pt x="173989" y="236219"/>
                </a:lnTo>
                <a:lnTo>
                  <a:pt x="175260" y="246379"/>
                </a:lnTo>
                <a:lnTo>
                  <a:pt x="176530" y="256539"/>
                </a:lnTo>
                <a:lnTo>
                  <a:pt x="177800" y="269239"/>
                </a:lnTo>
                <a:lnTo>
                  <a:pt x="179070" y="281939"/>
                </a:lnTo>
                <a:lnTo>
                  <a:pt x="179070" y="295909"/>
                </a:lnTo>
                <a:lnTo>
                  <a:pt x="179070" y="306069"/>
                </a:lnTo>
                <a:lnTo>
                  <a:pt x="179070" y="314959"/>
                </a:lnTo>
                <a:lnTo>
                  <a:pt x="177800" y="323849"/>
                </a:lnTo>
                <a:lnTo>
                  <a:pt x="176530" y="331469"/>
                </a:lnTo>
                <a:lnTo>
                  <a:pt x="176530" y="339089"/>
                </a:lnTo>
                <a:lnTo>
                  <a:pt x="173989" y="345439"/>
                </a:lnTo>
                <a:lnTo>
                  <a:pt x="172720" y="351789"/>
                </a:lnTo>
                <a:lnTo>
                  <a:pt x="171450" y="356869"/>
                </a:lnTo>
                <a:lnTo>
                  <a:pt x="170180" y="358139"/>
                </a:lnTo>
                <a:lnTo>
                  <a:pt x="168910" y="360679"/>
                </a:lnTo>
                <a:lnTo>
                  <a:pt x="166370" y="365759"/>
                </a:lnTo>
                <a:lnTo>
                  <a:pt x="163830" y="369569"/>
                </a:lnTo>
                <a:lnTo>
                  <a:pt x="160020" y="374649"/>
                </a:lnTo>
                <a:lnTo>
                  <a:pt x="156210" y="378459"/>
                </a:lnTo>
                <a:lnTo>
                  <a:pt x="152400" y="382269"/>
                </a:lnTo>
                <a:lnTo>
                  <a:pt x="147320" y="386079"/>
                </a:lnTo>
                <a:lnTo>
                  <a:pt x="142239" y="388619"/>
                </a:lnTo>
                <a:lnTo>
                  <a:pt x="137160" y="392429"/>
                </a:lnTo>
                <a:lnTo>
                  <a:pt x="130810" y="394969"/>
                </a:lnTo>
                <a:lnTo>
                  <a:pt x="124460" y="397509"/>
                </a:lnTo>
                <a:lnTo>
                  <a:pt x="118110" y="398779"/>
                </a:lnTo>
                <a:lnTo>
                  <a:pt x="111760" y="400049"/>
                </a:lnTo>
                <a:lnTo>
                  <a:pt x="105410" y="401319"/>
                </a:lnTo>
                <a:lnTo>
                  <a:pt x="99060" y="402589"/>
                </a:lnTo>
                <a:lnTo>
                  <a:pt x="91439" y="402589"/>
                </a:lnTo>
                <a:lnTo>
                  <a:pt x="83820" y="402589"/>
                </a:lnTo>
                <a:lnTo>
                  <a:pt x="76200" y="401319"/>
                </a:lnTo>
                <a:lnTo>
                  <a:pt x="69850" y="400049"/>
                </a:lnTo>
                <a:lnTo>
                  <a:pt x="62230" y="398779"/>
                </a:lnTo>
                <a:lnTo>
                  <a:pt x="55880" y="396239"/>
                </a:lnTo>
                <a:lnTo>
                  <a:pt x="49530" y="393699"/>
                </a:lnTo>
                <a:lnTo>
                  <a:pt x="44450" y="391159"/>
                </a:lnTo>
                <a:lnTo>
                  <a:pt x="16510" y="364489"/>
                </a:lnTo>
                <a:lnTo>
                  <a:pt x="12700" y="359409"/>
                </a:lnTo>
                <a:lnTo>
                  <a:pt x="12700" y="356869"/>
                </a:lnTo>
                <a:lnTo>
                  <a:pt x="11430" y="354329"/>
                </a:lnTo>
                <a:lnTo>
                  <a:pt x="10160" y="351789"/>
                </a:lnTo>
                <a:lnTo>
                  <a:pt x="8889" y="347979"/>
                </a:lnTo>
                <a:lnTo>
                  <a:pt x="7620" y="341629"/>
                </a:lnTo>
                <a:lnTo>
                  <a:pt x="6350" y="335279"/>
                </a:lnTo>
                <a:lnTo>
                  <a:pt x="5080" y="327659"/>
                </a:lnTo>
                <a:lnTo>
                  <a:pt x="3810" y="320039"/>
                </a:lnTo>
                <a:lnTo>
                  <a:pt x="3810" y="311149"/>
                </a:lnTo>
                <a:lnTo>
                  <a:pt x="2539" y="300989"/>
                </a:lnTo>
                <a:lnTo>
                  <a:pt x="2539" y="280669"/>
                </a:lnTo>
                <a:lnTo>
                  <a:pt x="2539" y="255269"/>
                </a:lnTo>
                <a:lnTo>
                  <a:pt x="74930" y="255269"/>
                </a:lnTo>
                <a:lnTo>
                  <a:pt x="74930" y="302259"/>
                </a:lnTo>
                <a:lnTo>
                  <a:pt x="74930" y="312419"/>
                </a:lnTo>
                <a:lnTo>
                  <a:pt x="74930" y="317499"/>
                </a:lnTo>
                <a:lnTo>
                  <a:pt x="74930" y="321309"/>
                </a:lnTo>
                <a:lnTo>
                  <a:pt x="76200" y="323849"/>
                </a:lnTo>
                <a:lnTo>
                  <a:pt x="76200" y="326389"/>
                </a:lnTo>
                <a:lnTo>
                  <a:pt x="77470" y="327659"/>
                </a:lnTo>
                <a:lnTo>
                  <a:pt x="77470" y="328929"/>
                </a:lnTo>
                <a:lnTo>
                  <a:pt x="77470" y="330199"/>
                </a:lnTo>
                <a:lnTo>
                  <a:pt x="78739" y="331469"/>
                </a:lnTo>
                <a:lnTo>
                  <a:pt x="78739" y="332739"/>
                </a:lnTo>
                <a:lnTo>
                  <a:pt x="80010" y="334009"/>
                </a:lnTo>
                <a:lnTo>
                  <a:pt x="81280" y="335279"/>
                </a:lnTo>
                <a:lnTo>
                  <a:pt x="82550" y="335279"/>
                </a:lnTo>
                <a:lnTo>
                  <a:pt x="82550" y="336549"/>
                </a:lnTo>
                <a:lnTo>
                  <a:pt x="83820" y="336549"/>
                </a:lnTo>
                <a:lnTo>
                  <a:pt x="85089" y="336549"/>
                </a:lnTo>
                <a:lnTo>
                  <a:pt x="87630" y="336549"/>
                </a:lnTo>
                <a:lnTo>
                  <a:pt x="88900" y="336549"/>
                </a:lnTo>
                <a:lnTo>
                  <a:pt x="90170" y="336549"/>
                </a:lnTo>
                <a:lnTo>
                  <a:pt x="91439" y="336549"/>
                </a:lnTo>
                <a:lnTo>
                  <a:pt x="92710" y="336549"/>
                </a:lnTo>
                <a:lnTo>
                  <a:pt x="93980" y="336549"/>
                </a:lnTo>
                <a:lnTo>
                  <a:pt x="95250" y="335279"/>
                </a:lnTo>
                <a:lnTo>
                  <a:pt x="96520" y="335279"/>
                </a:lnTo>
                <a:lnTo>
                  <a:pt x="96520" y="334009"/>
                </a:lnTo>
                <a:lnTo>
                  <a:pt x="97789" y="332739"/>
                </a:lnTo>
                <a:lnTo>
                  <a:pt x="99060" y="331469"/>
                </a:lnTo>
                <a:lnTo>
                  <a:pt x="99060" y="330199"/>
                </a:lnTo>
                <a:lnTo>
                  <a:pt x="100330" y="330199"/>
                </a:lnTo>
                <a:lnTo>
                  <a:pt x="100330" y="328929"/>
                </a:lnTo>
                <a:lnTo>
                  <a:pt x="100330" y="327659"/>
                </a:lnTo>
                <a:lnTo>
                  <a:pt x="101600" y="327659"/>
                </a:lnTo>
                <a:lnTo>
                  <a:pt x="101600" y="325119"/>
                </a:lnTo>
                <a:lnTo>
                  <a:pt x="102870" y="322579"/>
                </a:lnTo>
                <a:lnTo>
                  <a:pt x="102870" y="318769"/>
                </a:lnTo>
                <a:lnTo>
                  <a:pt x="104139" y="316229"/>
                </a:lnTo>
                <a:lnTo>
                  <a:pt x="104139" y="312419"/>
                </a:lnTo>
                <a:lnTo>
                  <a:pt x="104139" y="308609"/>
                </a:lnTo>
                <a:lnTo>
                  <a:pt x="104139" y="306069"/>
                </a:lnTo>
                <a:lnTo>
                  <a:pt x="104139" y="297179"/>
                </a:lnTo>
                <a:lnTo>
                  <a:pt x="104139" y="289559"/>
                </a:lnTo>
                <a:lnTo>
                  <a:pt x="102870" y="283209"/>
                </a:lnTo>
                <a:lnTo>
                  <a:pt x="102870" y="278129"/>
                </a:lnTo>
                <a:lnTo>
                  <a:pt x="101600" y="273049"/>
                </a:lnTo>
                <a:lnTo>
                  <a:pt x="100330" y="270509"/>
                </a:lnTo>
                <a:lnTo>
                  <a:pt x="100330" y="267969"/>
                </a:lnTo>
                <a:lnTo>
                  <a:pt x="99060" y="265429"/>
                </a:lnTo>
                <a:lnTo>
                  <a:pt x="99060" y="264159"/>
                </a:lnTo>
                <a:lnTo>
                  <a:pt x="97789" y="262889"/>
                </a:lnTo>
                <a:lnTo>
                  <a:pt x="96520" y="261619"/>
                </a:lnTo>
                <a:lnTo>
                  <a:pt x="95250" y="257809"/>
                </a:lnTo>
                <a:lnTo>
                  <a:pt x="92710" y="255269"/>
                </a:lnTo>
                <a:lnTo>
                  <a:pt x="83820" y="247649"/>
                </a:lnTo>
                <a:lnTo>
                  <a:pt x="73660" y="237489"/>
                </a:lnTo>
                <a:lnTo>
                  <a:pt x="60960" y="226059"/>
                </a:lnTo>
                <a:lnTo>
                  <a:pt x="36830" y="204469"/>
                </a:lnTo>
                <a:lnTo>
                  <a:pt x="27939" y="196849"/>
                </a:lnTo>
                <a:lnTo>
                  <a:pt x="24130" y="193039"/>
                </a:lnTo>
                <a:lnTo>
                  <a:pt x="21589" y="190499"/>
                </a:lnTo>
                <a:lnTo>
                  <a:pt x="19050" y="186689"/>
                </a:lnTo>
                <a:lnTo>
                  <a:pt x="17780" y="184149"/>
                </a:lnTo>
                <a:lnTo>
                  <a:pt x="15239" y="180339"/>
                </a:lnTo>
                <a:lnTo>
                  <a:pt x="12700" y="176529"/>
                </a:lnTo>
                <a:lnTo>
                  <a:pt x="11430" y="172719"/>
                </a:lnTo>
                <a:lnTo>
                  <a:pt x="8889" y="167639"/>
                </a:lnTo>
                <a:lnTo>
                  <a:pt x="7620" y="163829"/>
                </a:lnTo>
                <a:lnTo>
                  <a:pt x="6350" y="158749"/>
                </a:lnTo>
                <a:lnTo>
                  <a:pt x="5080" y="153669"/>
                </a:lnTo>
                <a:lnTo>
                  <a:pt x="3810" y="147319"/>
                </a:lnTo>
                <a:lnTo>
                  <a:pt x="2539" y="142239"/>
                </a:lnTo>
                <a:lnTo>
                  <a:pt x="1270" y="135889"/>
                </a:lnTo>
                <a:lnTo>
                  <a:pt x="1270" y="129539"/>
                </a:lnTo>
                <a:lnTo>
                  <a:pt x="0" y="123189"/>
                </a:lnTo>
                <a:lnTo>
                  <a:pt x="0" y="115569"/>
                </a:lnTo>
                <a:lnTo>
                  <a:pt x="0" y="107949"/>
                </a:lnTo>
                <a:lnTo>
                  <a:pt x="0" y="97789"/>
                </a:lnTo>
                <a:lnTo>
                  <a:pt x="0" y="87629"/>
                </a:lnTo>
                <a:lnTo>
                  <a:pt x="1270" y="78739"/>
                </a:lnTo>
                <a:lnTo>
                  <a:pt x="2539" y="69849"/>
                </a:lnTo>
                <a:lnTo>
                  <a:pt x="3810" y="62229"/>
                </a:lnTo>
                <a:lnTo>
                  <a:pt x="5080" y="55879"/>
                </a:lnTo>
                <a:lnTo>
                  <a:pt x="6350" y="49529"/>
                </a:lnTo>
                <a:lnTo>
                  <a:pt x="8889" y="43179"/>
                </a:lnTo>
                <a:lnTo>
                  <a:pt x="11430" y="38099"/>
                </a:lnTo>
                <a:lnTo>
                  <a:pt x="13970" y="33019"/>
                </a:lnTo>
                <a:lnTo>
                  <a:pt x="16510" y="29209"/>
                </a:lnTo>
                <a:lnTo>
                  <a:pt x="20320" y="25399"/>
                </a:lnTo>
                <a:lnTo>
                  <a:pt x="24130" y="21589"/>
                </a:lnTo>
                <a:lnTo>
                  <a:pt x="27939" y="17779"/>
                </a:lnTo>
                <a:lnTo>
                  <a:pt x="31750" y="13969"/>
                </a:lnTo>
                <a:lnTo>
                  <a:pt x="36830" y="11429"/>
                </a:lnTo>
                <a:lnTo>
                  <a:pt x="41910" y="7619"/>
                </a:lnTo>
                <a:lnTo>
                  <a:pt x="46989" y="5079"/>
                </a:lnTo>
                <a:lnTo>
                  <a:pt x="53339" y="3809"/>
                </a:lnTo>
                <a:lnTo>
                  <a:pt x="58420" y="2539"/>
                </a:lnTo>
                <a:lnTo>
                  <a:pt x="64770" y="1269"/>
                </a:lnTo>
                <a:lnTo>
                  <a:pt x="71120" y="0"/>
                </a:lnTo>
                <a:lnTo>
                  <a:pt x="77470" y="0"/>
                </a:lnTo>
                <a:lnTo>
                  <a:pt x="85089" y="0"/>
                </a:lnTo>
                <a:lnTo>
                  <a:pt x="92710" y="0"/>
                </a:lnTo>
                <a:lnTo>
                  <a:pt x="99060" y="0"/>
                </a:lnTo>
                <a:lnTo>
                  <a:pt x="106680" y="1269"/>
                </a:lnTo>
                <a:lnTo>
                  <a:pt x="113030" y="2539"/>
                </a:lnTo>
                <a:lnTo>
                  <a:pt x="119380" y="5079"/>
                </a:lnTo>
                <a:lnTo>
                  <a:pt x="125730" y="6349"/>
                </a:lnTo>
                <a:lnTo>
                  <a:pt x="130810" y="8889"/>
                </a:lnTo>
                <a:lnTo>
                  <a:pt x="137160" y="12699"/>
                </a:lnTo>
                <a:lnTo>
                  <a:pt x="142239" y="15239"/>
                </a:lnTo>
                <a:lnTo>
                  <a:pt x="146050" y="19049"/>
                </a:lnTo>
                <a:lnTo>
                  <a:pt x="151130" y="22859"/>
                </a:lnTo>
                <a:lnTo>
                  <a:pt x="154939" y="26669"/>
                </a:lnTo>
                <a:lnTo>
                  <a:pt x="157480" y="30479"/>
                </a:lnTo>
                <a:lnTo>
                  <a:pt x="160020" y="33019"/>
                </a:lnTo>
                <a:lnTo>
                  <a:pt x="161289" y="34289"/>
                </a:lnTo>
                <a:lnTo>
                  <a:pt x="162560" y="36829"/>
                </a:lnTo>
                <a:lnTo>
                  <a:pt x="163830" y="39369"/>
                </a:lnTo>
                <a:lnTo>
                  <a:pt x="163830" y="41909"/>
                </a:lnTo>
                <a:lnTo>
                  <a:pt x="165100" y="44449"/>
                </a:lnTo>
                <a:lnTo>
                  <a:pt x="166370" y="46989"/>
                </a:lnTo>
                <a:lnTo>
                  <a:pt x="166370" y="49529"/>
                </a:lnTo>
                <a:lnTo>
                  <a:pt x="168910" y="55879"/>
                </a:lnTo>
                <a:lnTo>
                  <a:pt x="168910" y="62229"/>
                </a:lnTo>
                <a:lnTo>
                  <a:pt x="170180" y="69849"/>
                </a:lnTo>
                <a:lnTo>
                  <a:pt x="171450" y="78739"/>
                </a:lnTo>
                <a:lnTo>
                  <a:pt x="171450" y="87629"/>
                </a:lnTo>
                <a:lnTo>
                  <a:pt x="172720" y="109219"/>
                </a:lnTo>
                <a:lnTo>
                  <a:pt x="172720" y="12445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5191759" y="5730240"/>
            <a:ext cx="198120" cy="386080"/>
          </a:xfrm>
          <a:custGeom>
            <a:avLst/>
            <a:gdLst/>
            <a:ahLst/>
            <a:cxnLst/>
            <a:rect l="l" t="t" r="r" b="b"/>
            <a:pathLst>
              <a:path w="198120" h="386079">
                <a:moveTo>
                  <a:pt x="152400" y="0"/>
                </a:moveTo>
                <a:lnTo>
                  <a:pt x="39369" y="0"/>
                </a:lnTo>
                <a:lnTo>
                  <a:pt x="0" y="386080"/>
                </a:lnTo>
                <a:lnTo>
                  <a:pt x="81279" y="386080"/>
                </a:lnTo>
                <a:lnTo>
                  <a:pt x="85089" y="316230"/>
                </a:lnTo>
                <a:lnTo>
                  <a:pt x="189848" y="316230"/>
                </a:lnTo>
                <a:lnTo>
                  <a:pt x="181877" y="248920"/>
                </a:lnTo>
                <a:lnTo>
                  <a:pt x="85089" y="248920"/>
                </a:lnTo>
                <a:lnTo>
                  <a:pt x="86360" y="219710"/>
                </a:lnTo>
                <a:lnTo>
                  <a:pt x="90169" y="181610"/>
                </a:lnTo>
                <a:lnTo>
                  <a:pt x="99060" y="86360"/>
                </a:lnTo>
                <a:lnTo>
                  <a:pt x="162626" y="86360"/>
                </a:lnTo>
                <a:lnTo>
                  <a:pt x="152400" y="0"/>
                </a:lnTo>
                <a:close/>
              </a:path>
              <a:path w="198120" h="386079">
                <a:moveTo>
                  <a:pt x="189848" y="316230"/>
                </a:moveTo>
                <a:lnTo>
                  <a:pt x="114300" y="316230"/>
                </a:lnTo>
                <a:lnTo>
                  <a:pt x="118110" y="386080"/>
                </a:lnTo>
                <a:lnTo>
                  <a:pt x="198119" y="386080"/>
                </a:lnTo>
                <a:lnTo>
                  <a:pt x="189848" y="316230"/>
                </a:lnTo>
                <a:close/>
              </a:path>
              <a:path w="198120" h="386079">
                <a:moveTo>
                  <a:pt x="162626" y="86360"/>
                </a:moveTo>
                <a:lnTo>
                  <a:pt x="99060" y="86360"/>
                </a:lnTo>
                <a:lnTo>
                  <a:pt x="111760" y="248920"/>
                </a:lnTo>
                <a:lnTo>
                  <a:pt x="181877" y="248920"/>
                </a:lnTo>
                <a:lnTo>
                  <a:pt x="162626" y="863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5335270" y="5728970"/>
            <a:ext cx="63500" cy="388620"/>
          </a:xfrm>
          <a:custGeom>
            <a:avLst/>
            <a:gdLst/>
            <a:ahLst/>
            <a:cxnLst/>
            <a:rect l="l" t="t" r="r" b="b"/>
            <a:pathLst>
              <a:path w="63500" h="38862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44450" y="388619"/>
                </a:lnTo>
                <a:lnTo>
                  <a:pt x="54609" y="387349"/>
                </a:lnTo>
                <a:lnTo>
                  <a:pt x="63500" y="386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5181601" y="6037580"/>
            <a:ext cx="218439" cy="8889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5182870" y="5728970"/>
            <a:ext cx="57150" cy="388620"/>
          </a:xfrm>
          <a:custGeom>
            <a:avLst/>
            <a:gdLst/>
            <a:ahLst/>
            <a:cxnLst/>
            <a:rect l="l" t="t" r="r" b="b"/>
            <a:pathLst>
              <a:path w="57150" h="388620">
                <a:moveTo>
                  <a:pt x="39369" y="0"/>
                </a:moveTo>
                <a:lnTo>
                  <a:pt x="0" y="386079"/>
                </a:lnTo>
                <a:lnTo>
                  <a:pt x="8889" y="387349"/>
                </a:lnTo>
                <a:lnTo>
                  <a:pt x="19050" y="388619"/>
                </a:lnTo>
                <a:lnTo>
                  <a:pt x="57150" y="1269"/>
                </a:lnTo>
                <a:lnTo>
                  <a:pt x="48259" y="1269"/>
                </a:lnTo>
                <a:lnTo>
                  <a:pt x="393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5222240" y="57200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5231129" y="5729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5344159" y="57200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5297170" y="5815329"/>
            <a:ext cx="0" cy="163830"/>
          </a:xfrm>
          <a:custGeom>
            <a:avLst/>
            <a:gdLst/>
            <a:ahLst/>
            <a:cxnLst/>
            <a:rect l="l" t="t" r="r" b="b"/>
            <a:pathLst>
              <a:path h="163829">
                <a:moveTo>
                  <a:pt x="0" y="0"/>
                </a:moveTo>
                <a:lnTo>
                  <a:pt x="0" y="16383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5281929" y="58153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9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5286375" y="59118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4512" y="1269"/>
                </a:lnTo>
                <a:lnTo>
                  <a:pt x="4512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5276850" y="591057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1270"/>
                </a:moveTo>
                <a:lnTo>
                  <a:pt x="14173" y="1270"/>
                </a:lnTo>
                <a:lnTo>
                  <a:pt x="14173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5286375" y="5817870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709"/>
                </a:lnTo>
              </a:path>
            </a:pathLst>
          </a:custGeom>
          <a:ln w="1932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5281726" y="581660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1269"/>
                </a:moveTo>
                <a:lnTo>
                  <a:pt x="14173" y="1269"/>
                </a:lnTo>
                <a:lnTo>
                  <a:pt x="14173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5281862" y="58153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4512" y="1270"/>
                </a:lnTo>
                <a:lnTo>
                  <a:pt x="4512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5271770" y="59105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5269229" y="5911850"/>
            <a:ext cx="21590" cy="38100"/>
          </a:xfrm>
          <a:custGeom>
            <a:avLst/>
            <a:gdLst/>
            <a:ahLst/>
            <a:cxnLst/>
            <a:rect l="l" t="t" r="r" b="b"/>
            <a:pathLst>
              <a:path w="21589" h="38100">
                <a:moveTo>
                  <a:pt x="12700" y="0"/>
                </a:moveTo>
                <a:lnTo>
                  <a:pt x="2540" y="0"/>
                </a:lnTo>
                <a:lnTo>
                  <a:pt x="0" y="36830"/>
                </a:lnTo>
                <a:lnTo>
                  <a:pt x="8890" y="38100"/>
                </a:lnTo>
                <a:lnTo>
                  <a:pt x="19050" y="38100"/>
                </a:lnTo>
                <a:lnTo>
                  <a:pt x="2159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5266690" y="5948679"/>
            <a:ext cx="21590" cy="30480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2539" y="0"/>
                </a:moveTo>
                <a:lnTo>
                  <a:pt x="0" y="29210"/>
                </a:lnTo>
                <a:lnTo>
                  <a:pt x="10160" y="30480"/>
                </a:lnTo>
                <a:lnTo>
                  <a:pt x="19050" y="30480"/>
                </a:lnTo>
                <a:lnTo>
                  <a:pt x="21589" y="1270"/>
                </a:lnTo>
                <a:lnTo>
                  <a:pt x="1143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5266690" y="5977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5276850" y="596900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0" y="0"/>
                </a:moveTo>
                <a:lnTo>
                  <a:pt x="26670" y="0"/>
                </a:lnTo>
                <a:lnTo>
                  <a:pt x="266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5303520" y="5977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127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5402579" y="5730240"/>
            <a:ext cx="241300" cy="386080"/>
          </a:xfrm>
          <a:custGeom>
            <a:avLst/>
            <a:gdLst/>
            <a:ahLst/>
            <a:cxnLst/>
            <a:rect l="l" t="t" r="r" b="b"/>
            <a:pathLst>
              <a:path w="241300" h="386079">
                <a:moveTo>
                  <a:pt x="101600" y="0"/>
                </a:moveTo>
                <a:lnTo>
                  <a:pt x="0" y="0"/>
                </a:lnTo>
                <a:lnTo>
                  <a:pt x="0" y="386080"/>
                </a:lnTo>
                <a:lnTo>
                  <a:pt x="68580" y="386080"/>
                </a:lnTo>
                <a:lnTo>
                  <a:pt x="68580" y="130810"/>
                </a:lnTo>
                <a:lnTo>
                  <a:pt x="116774" y="130810"/>
                </a:lnTo>
                <a:lnTo>
                  <a:pt x="111760" y="82550"/>
                </a:lnTo>
                <a:lnTo>
                  <a:pt x="101600" y="0"/>
                </a:lnTo>
                <a:close/>
              </a:path>
              <a:path w="241300" h="386079">
                <a:moveTo>
                  <a:pt x="116774" y="130810"/>
                </a:moveTo>
                <a:lnTo>
                  <a:pt x="68580" y="130810"/>
                </a:lnTo>
                <a:lnTo>
                  <a:pt x="97790" y="386080"/>
                </a:lnTo>
                <a:lnTo>
                  <a:pt x="146050" y="386080"/>
                </a:lnTo>
                <a:lnTo>
                  <a:pt x="168129" y="180340"/>
                </a:lnTo>
                <a:lnTo>
                  <a:pt x="121920" y="180340"/>
                </a:lnTo>
                <a:lnTo>
                  <a:pt x="116774" y="130810"/>
                </a:lnTo>
                <a:close/>
              </a:path>
              <a:path w="241300" h="386079">
                <a:moveTo>
                  <a:pt x="241300" y="125730"/>
                </a:moveTo>
                <a:lnTo>
                  <a:pt x="173990" y="125730"/>
                </a:lnTo>
                <a:lnTo>
                  <a:pt x="173990" y="386080"/>
                </a:lnTo>
                <a:lnTo>
                  <a:pt x="241300" y="386080"/>
                </a:lnTo>
                <a:lnTo>
                  <a:pt x="241300" y="125730"/>
                </a:lnTo>
                <a:close/>
              </a:path>
              <a:path w="241300" h="386079">
                <a:moveTo>
                  <a:pt x="241300" y="0"/>
                </a:moveTo>
                <a:lnTo>
                  <a:pt x="139700" y="0"/>
                </a:lnTo>
                <a:lnTo>
                  <a:pt x="121920" y="180340"/>
                </a:lnTo>
                <a:lnTo>
                  <a:pt x="168129" y="180340"/>
                </a:lnTo>
                <a:lnTo>
                  <a:pt x="173990" y="125730"/>
                </a:lnTo>
                <a:lnTo>
                  <a:pt x="241300" y="125730"/>
                </a:lnTo>
                <a:lnTo>
                  <a:pt x="2413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5402579" y="5730240"/>
            <a:ext cx="241300" cy="386080"/>
          </a:xfrm>
          <a:custGeom>
            <a:avLst/>
            <a:gdLst/>
            <a:ahLst/>
            <a:cxnLst/>
            <a:rect l="l" t="t" r="r" b="b"/>
            <a:pathLst>
              <a:path w="241300" h="386079">
                <a:moveTo>
                  <a:pt x="241300" y="0"/>
                </a:moveTo>
                <a:lnTo>
                  <a:pt x="241300" y="386080"/>
                </a:lnTo>
                <a:lnTo>
                  <a:pt x="173990" y="386080"/>
                </a:lnTo>
                <a:lnTo>
                  <a:pt x="173990" y="125730"/>
                </a:lnTo>
                <a:lnTo>
                  <a:pt x="146050" y="386080"/>
                </a:lnTo>
                <a:lnTo>
                  <a:pt x="97790" y="386080"/>
                </a:lnTo>
                <a:lnTo>
                  <a:pt x="68580" y="130810"/>
                </a:lnTo>
                <a:lnTo>
                  <a:pt x="68580" y="386080"/>
                </a:lnTo>
                <a:lnTo>
                  <a:pt x="0" y="386080"/>
                </a:lnTo>
                <a:lnTo>
                  <a:pt x="0" y="0"/>
                </a:lnTo>
                <a:lnTo>
                  <a:pt x="101600" y="0"/>
                </a:lnTo>
                <a:lnTo>
                  <a:pt x="111760" y="82550"/>
                </a:lnTo>
                <a:lnTo>
                  <a:pt x="121920" y="180340"/>
                </a:lnTo>
                <a:lnTo>
                  <a:pt x="139700" y="0"/>
                </a:lnTo>
                <a:lnTo>
                  <a:pt x="2413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5675629" y="5730240"/>
            <a:ext cx="168910" cy="386080"/>
          </a:xfrm>
          <a:custGeom>
            <a:avLst/>
            <a:gdLst/>
            <a:ahLst/>
            <a:cxnLst/>
            <a:rect l="l" t="t" r="r" b="b"/>
            <a:pathLst>
              <a:path w="168910" h="386079">
                <a:moveTo>
                  <a:pt x="93980" y="0"/>
                </a:moveTo>
                <a:lnTo>
                  <a:pt x="0" y="0"/>
                </a:lnTo>
                <a:lnTo>
                  <a:pt x="0" y="386080"/>
                </a:lnTo>
                <a:lnTo>
                  <a:pt x="78740" y="386080"/>
                </a:lnTo>
                <a:lnTo>
                  <a:pt x="78740" y="231140"/>
                </a:lnTo>
                <a:lnTo>
                  <a:pt x="105410" y="231140"/>
                </a:lnTo>
                <a:lnTo>
                  <a:pt x="111760" y="229870"/>
                </a:lnTo>
                <a:lnTo>
                  <a:pt x="116840" y="228600"/>
                </a:lnTo>
                <a:lnTo>
                  <a:pt x="123190" y="228600"/>
                </a:lnTo>
                <a:lnTo>
                  <a:pt x="128270" y="227330"/>
                </a:lnTo>
                <a:lnTo>
                  <a:pt x="132080" y="226060"/>
                </a:lnTo>
                <a:lnTo>
                  <a:pt x="137160" y="224790"/>
                </a:lnTo>
                <a:lnTo>
                  <a:pt x="148590" y="217170"/>
                </a:lnTo>
                <a:lnTo>
                  <a:pt x="154940" y="210820"/>
                </a:lnTo>
                <a:lnTo>
                  <a:pt x="157480" y="207010"/>
                </a:lnTo>
                <a:lnTo>
                  <a:pt x="158750" y="203200"/>
                </a:lnTo>
                <a:lnTo>
                  <a:pt x="161290" y="199390"/>
                </a:lnTo>
                <a:lnTo>
                  <a:pt x="162560" y="195580"/>
                </a:lnTo>
                <a:lnTo>
                  <a:pt x="166370" y="180340"/>
                </a:lnTo>
                <a:lnTo>
                  <a:pt x="167640" y="173990"/>
                </a:lnTo>
                <a:lnTo>
                  <a:pt x="167640" y="166370"/>
                </a:lnTo>
                <a:lnTo>
                  <a:pt x="168063" y="163830"/>
                </a:lnTo>
                <a:lnTo>
                  <a:pt x="78740" y="163830"/>
                </a:lnTo>
                <a:lnTo>
                  <a:pt x="78740" y="66040"/>
                </a:lnTo>
                <a:lnTo>
                  <a:pt x="167640" y="66040"/>
                </a:lnTo>
                <a:lnTo>
                  <a:pt x="167640" y="63500"/>
                </a:lnTo>
                <a:lnTo>
                  <a:pt x="166370" y="58420"/>
                </a:lnTo>
                <a:lnTo>
                  <a:pt x="166370" y="54610"/>
                </a:lnTo>
                <a:lnTo>
                  <a:pt x="165100" y="49530"/>
                </a:lnTo>
                <a:lnTo>
                  <a:pt x="160020" y="34290"/>
                </a:lnTo>
                <a:lnTo>
                  <a:pt x="157480" y="31750"/>
                </a:lnTo>
                <a:lnTo>
                  <a:pt x="156210" y="27940"/>
                </a:lnTo>
                <a:lnTo>
                  <a:pt x="153670" y="24130"/>
                </a:lnTo>
                <a:lnTo>
                  <a:pt x="152400" y="21590"/>
                </a:lnTo>
                <a:lnTo>
                  <a:pt x="148590" y="19050"/>
                </a:lnTo>
                <a:lnTo>
                  <a:pt x="143510" y="13970"/>
                </a:lnTo>
                <a:lnTo>
                  <a:pt x="139700" y="11430"/>
                </a:lnTo>
                <a:lnTo>
                  <a:pt x="135890" y="10160"/>
                </a:lnTo>
                <a:lnTo>
                  <a:pt x="132080" y="7620"/>
                </a:lnTo>
                <a:lnTo>
                  <a:pt x="128270" y="6350"/>
                </a:lnTo>
                <a:lnTo>
                  <a:pt x="107950" y="1270"/>
                </a:lnTo>
                <a:lnTo>
                  <a:pt x="93980" y="0"/>
                </a:lnTo>
                <a:close/>
              </a:path>
              <a:path w="168910" h="386079">
                <a:moveTo>
                  <a:pt x="167640" y="66040"/>
                </a:moveTo>
                <a:lnTo>
                  <a:pt x="88900" y="66040"/>
                </a:lnTo>
                <a:lnTo>
                  <a:pt x="91440" y="67310"/>
                </a:lnTo>
                <a:lnTo>
                  <a:pt x="93980" y="67310"/>
                </a:lnTo>
                <a:lnTo>
                  <a:pt x="93980" y="68580"/>
                </a:lnTo>
                <a:lnTo>
                  <a:pt x="95250" y="69850"/>
                </a:lnTo>
                <a:lnTo>
                  <a:pt x="96520" y="69850"/>
                </a:lnTo>
                <a:lnTo>
                  <a:pt x="97790" y="71120"/>
                </a:lnTo>
                <a:lnTo>
                  <a:pt x="99060" y="71120"/>
                </a:lnTo>
                <a:lnTo>
                  <a:pt x="99060" y="73660"/>
                </a:lnTo>
                <a:lnTo>
                  <a:pt x="100330" y="74930"/>
                </a:lnTo>
                <a:lnTo>
                  <a:pt x="100330" y="76200"/>
                </a:lnTo>
                <a:lnTo>
                  <a:pt x="101600" y="76200"/>
                </a:lnTo>
                <a:lnTo>
                  <a:pt x="101600" y="81280"/>
                </a:lnTo>
                <a:lnTo>
                  <a:pt x="102870" y="85090"/>
                </a:lnTo>
                <a:lnTo>
                  <a:pt x="102870" y="147320"/>
                </a:lnTo>
                <a:lnTo>
                  <a:pt x="101600" y="149860"/>
                </a:lnTo>
                <a:lnTo>
                  <a:pt x="101600" y="153670"/>
                </a:lnTo>
                <a:lnTo>
                  <a:pt x="100330" y="154940"/>
                </a:lnTo>
                <a:lnTo>
                  <a:pt x="100330" y="156210"/>
                </a:lnTo>
                <a:lnTo>
                  <a:pt x="99060" y="156210"/>
                </a:lnTo>
                <a:lnTo>
                  <a:pt x="99060" y="158750"/>
                </a:lnTo>
                <a:lnTo>
                  <a:pt x="97790" y="158750"/>
                </a:lnTo>
                <a:lnTo>
                  <a:pt x="97790" y="160020"/>
                </a:lnTo>
                <a:lnTo>
                  <a:pt x="96520" y="161290"/>
                </a:lnTo>
                <a:lnTo>
                  <a:pt x="95250" y="161290"/>
                </a:lnTo>
                <a:lnTo>
                  <a:pt x="93980" y="162560"/>
                </a:lnTo>
                <a:lnTo>
                  <a:pt x="92710" y="162560"/>
                </a:lnTo>
                <a:lnTo>
                  <a:pt x="91440" y="163830"/>
                </a:lnTo>
                <a:lnTo>
                  <a:pt x="168063" y="163830"/>
                </a:lnTo>
                <a:lnTo>
                  <a:pt x="168910" y="158750"/>
                </a:lnTo>
                <a:lnTo>
                  <a:pt x="168910" y="90170"/>
                </a:lnTo>
                <a:lnTo>
                  <a:pt x="167640" y="76200"/>
                </a:lnTo>
                <a:lnTo>
                  <a:pt x="167640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5666740" y="5720080"/>
            <a:ext cx="187960" cy="40639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5676265" y="5730240"/>
            <a:ext cx="0" cy="386080"/>
          </a:xfrm>
          <a:custGeom>
            <a:avLst/>
            <a:gdLst/>
            <a:ahLst/>
            <a:cxnLst/>
            <a:rect l="l" t="t" r="r" b="b"/>
            <a:pathLst>
              <a:path h="386079">
                <a:moveTo>
                  <a:pt x="0" y="0"/>
                </a:moveTo>
                <a:lnTo>
                  <a:pt x="0" y="38608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5666740" y="57200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5753734" y="5796279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5744209" y="58940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5754370" y="58851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5759450" y="588517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5761990" y="589407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5760720" y="58851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5763259" y="588517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5767070" y="58940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1269" y="8889"/>
                </a:lnTo>
                <a:lnTo>
                  <a:pt x="3809" y="8889"/>
                </a:lnTo>
                <a:lnTo>
                  <a:pt x="50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5761990" y="588517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5763259" y="58839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5764529" y="58839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79"/>
                </a:lnTo>
                <a:lnTo>
                  <a:pt x="7620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5769609" y="58928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39" y="889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5764529" y="58839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80" y="8889"/>
                </a:moveTo>
                <a:lnTo>
                  <a:pt x="8890" y="17779"/>
                </a:lnTo>
                <a:lnTo>
                  <a:pt x="10160" y="17779"/>
                </a:lnTo>
                <a:lnTo>
                  <a:pt x="5080" y="8889"/>
                </a:lnTo>
                <a:close/>
              </a:path>
              <a:path w="10160" h="1777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5769609" y="58928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5079" y="889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5763259" y="58851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5763259" y="58826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2539" y="1270"/>
                </a:lnTo>
                <a:lnTo>
                  <a:pt x="0" y="2540"/>
                </a:lnTo>
                <a:lnTo>
                  <a:pt x="7619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5767070" y="588264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90"/>
                </a:lnTo>
                <a:lnTo>
                  <a:pt x="6350" y="17780"/>
                </a:lnTo>
                <a:lnTo>
                  <a:pt x="7619" y="1778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5772150" y="58915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39" y="889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5767070" y="588264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8889" y="17780"/>
                </a:lnTo>
                <a:lnTo>
                  <a:pt x="10159" y="16510"/>
                </a:lnTo>
                <a:lnTo>
                  <a:pt x="5079" y="8890"/>
                </a:lnTo>
                <a:close/>
              </a:path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5772150" y="58915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5079" y="7620"/>
                </a:lnTo>
                <a:lnTo>
                  <a:pt x="6350" y="762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5764529" y="588517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0"/>
                </a:moveTo>
                <a:lnTo>
                  <a:pt x="7620" y="6350"/>
                </a:lnTo>
                <a:lnTo>
                  <a:pt x="15240" y="11430"/>
                </a:lnTo>
                <a:lnTo>
                  <a:pt x="16510" y="1016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5764529" y="58813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0" y="3809"/>
                </a:lnTo>
                <a:lnTo>
                  <a:pt x="889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5768340" y="58813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89" y="17779"/>
                </a:lnTo>
                <a:lnTo>
                  <a:pt x="10160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5773420" y="58889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5079" y="8890"/>
                </a:lnTo>
                <a:lnTo>
                  <a:pt x="7619" y="762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5764529" y="588517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3810"/>
                </a:lnTo>
                <a:lnTo>
                  <a:pt x="17780" y="8890"/>
                </a:lnTo>
                <a:lnTo>
                  <a:pt x="17780" y="762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5765800" y="58839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5765800" y="58826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7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5774690" y="58877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5765800" y="58839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17779" y="6349"/>
                </a:lnTo>
                <a:lnTo>
                  <a:pt x="19050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5765800" y="58801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39" y="0"/>
                </a:moveTo>
                <a:lnTo>
                  <a:pt x="1270" y="1269"/>
                </a:lnTo>
                <a:lnTo>
                  <a:pt x="0" y="380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5768340" y="58788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" y="0"/>
                </a:moveTo>
                <a:lnTo>
                  <a:pt x="0" y="1270"/>
                </a:lnTo>
                <a:lnTo>
                  <a:pt x="13970" y="15240"/>
                </a:lnTo>
                <a:lnTo>
                  <a:pt x="13970" y="139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5775959" y="58864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6350" y="6350"/>
                </a:lnTo>
                <a:lnTo>
                  <a:pt x="8889" y="5080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5767070" y="58826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7779" y="5080"/>
                </a:lnTo>
                <a:lnTo>
                  <a:pt x="19050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5767070" y="588137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5767070" y="58801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1269"/>
                </a:lnTo>
                <a:lnTo>
                  <a:pt x="8889" y="5080"/>
                </a:lnTo>
                <a:lnTo>
                  <a:pt x="17779" y="7619"/>
                </a:lnTo>
                <a:lnTo>
                  <a:pt x="19050" y="6350"/>
                </a:lnTo>
                <a:lnTo>
                  <a:pt x="1015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5767070" y="58801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0"/>
                </a:lnTo>
                <a:lnTo>
                  <a:pt x="10159" y="3809"/>
                </a:lnTo>
                <a:lnTo>
                  <a:pt x="19050" y="635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5777229" y="58826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90" y="254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5767070" y="587882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20319" y="254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5768340" y="58775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5768340" y="587502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2539"/>
                </a:lnTo>
                <a:lnTo>
                  <a:pt x="8889" y="5079"/>
                </a:lnTo>
                <a:lnTo>
                  <a:pt x="19050" y="7619"/>
                </a:lnTo>
                <a:lnTo>
                  <a:pt x="19050" y="380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5778500" y="5877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5768340" y="58724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3810"/>
                </a:lnTo>
                <a:lnTo>
                  <a:pt x="10160" y="5080"/>
                </a:lnTo>
                <a:lnTo>
                  <a:pt x="19050" y="5080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5778500" y="58737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8889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5769609" y="586994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10"/>
                </a:moveTo>
                <a:lnTo>
                  <a:pt x="0" y="0"/>
                </a:lnTo>
                <a:lnTo>
                  <a:pt x="19050" y="0"/>
                </a:lnTo>
                <a:lnTo>
                  <a:pt x="1905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5769609" y="58686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5769609" y="58635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6350"/>
                </a:lnTo>
                <a:lnTo>
                  <a:pt x="17779" y="635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5778500" y="586485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5769609" y="58597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5769609" y="5828029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0" y="31750"/>
                </a:moveTo>
                <a:lnTo>
                  <a:pt x="0" y="0"/>
                </a:lnTo>
                <a:lnTo>
                  <a:pt x="19050" y="0"/>
                </a:lnTo>
                <a:lnTo>
                  <a:pt x="19050" y="31750"/>
                </a:lnTo>
                <a:lnTo>
                  <a:pt x="0" y="317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5769609" y="58229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5778500" y="58216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5769609" y="58178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49"/>
                </a:lnTo>
                <a:lnTo>
                  <a:pt x="8889" y="507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5769609" y="58191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5768340" y="58140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1270" y="5079"/>
                </a:lnTo>
                <a:lnTo>
                  <a:pt x="10160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5768340" y="58102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60" y="5080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5777229" y="58089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5767070" y="580644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1270"/>
                </a:lnTo>
                <a:lnTo>
                  <a:pt x="0" y="3810"/>
                </a:lnTo>
                <a:lnTo>
                  <a:pt x="1269" y="7620"/>
                </a:lnTo>
                <a:lnTo>
                  <a:pt x="10159" y="5080"/>
                </a:lnTo>
                <a:lnTo>
                  <a:pt x="20319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5767070" y="58051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3809"/>
                </a:lnTo>
                <a:lnTo>
                  <a:pt x="0" y="5079"/>
                </a:lnTo>
                <a:lnTo>
                  <a:pt x="10159" y="253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5777229" y="58026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7620" y="0"/>
                </a:moveTo>
                <a:lnTo>
                  <a:pt x="0" y="3810"/>
                </a:lnTo>
                <a:lnTo>
                  <a:pt x="8890" y="254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5767070" y="58013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79" y="0"/>
                </a:moveTo>
                <a:lnTo>
                  <a:pt x="888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1015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5767070" y="58064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1270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5767070" y="58026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254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5775959" y="57975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0" y="7619"/>
                </a:lnTo>
                <a:lnTo>
                  <a:pt x="8889" y="508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5768340" y="57975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5765800" y="58039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1270" y="5080"/>
                </a:lnTo>
                <a:lnTo>
                  <a:pt x="25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5765800" y="5800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5774690" y="5797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5765800" y="579627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89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5774690" y="57937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0"/>
                </a:lnTo>
                <a:lnTo>
                  <a:pt x="0" y="7620"/>
                </a:lnTo>
                <a:lnTo>
                  <a:pt x="762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5769609" y="57924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7619" y="0"/>
                </a:moveTo>
                <a:lnTo>
                  <a:pt x="0" y="17779"/>
                </a:lnTo>
                <a:lnTo>
                  <a:pt x="5079" y="888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5767070" y="58013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6349"/>
                </a:lnTo>
                <a:lnTo>
                  <a:pt x="0" y="7619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5765800" y="5793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39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5764529" y="579374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7620" y="6350"/>
                </a:moveTo>
                <a:lnTo>
                  <a:pt x="0" y="12700"/>
                </a:lnTo>
                <a:lnTo>
                  <a:pt x="1270" y="13970"/>
                </a:lnTo>
                <a:lnTo>
                  <a:pt x="7620" y="6350"/>
                </a:lnTo>
                <a:close/>
              </a:path>
              <a:path w="15239" h="13970">
                <a:moveTo>
                  <a:pt x="15240" y="0"/>
                </a:moveTo>
                <a:lnTo>
                  <a:pt x="13970" y="0"/>
                </a:lnTo>
                <a:lnTo>
                  <a:pt x="7620" y="635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5772150" y="57912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5768340" y="57912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5763259" y="58000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507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5761990" y="57937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888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5769609" y="5789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0" y="8890"/>
                </a:lnTo>
                <a:lnTo>
                  <a:pt x="8889" y="381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5765800" y="57886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10" y="8889"/>
                </a:lnTo>
                <a:lnTo>
                  <a:pt x="0" y="19049"/>
                </a:lnTo>
                <a:lnTo>
                  <a:pt x="1270" y="19049"/>
                </a:lnTo>
                <a:lnTo>
                  <a:pt x="3810" y="1015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5769609" y="57886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69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5764529" y="57886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9049"/>
                </a:lnTo>
                <a:lnTo>
                  <a:pt x="2540" y="1904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5763259" y="57975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0" y="8890"/>
                </a:lnTo>
                <a:lnTo>
                  <a:pt x="1269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5760720" y="578865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6350" y="0"/>
                </a:lnTo>
                <a:lnTo>
                  <a:pt x="3809" y="7619"/>
                </a:lnTo>
                <a:lnTo>
                  <a:pt x="0" y="16509"/>
                </a:lnTo>
                <a:lnTo>
                  <a:pt x="2539" y="17779"/>
                </a:lnTo>
                <a:lnTo>
                  <a:pt x="635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5764529" y="57873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0"/>
                </a:lnTo>
                <a:lnTo>
                  <a:pt x="0" y="889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5759450" y="578739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0" y="17780"/>
                </a:lnTo>
                <a:lnTo>
                  <a:pt x="3810" y="19050"/>
                </a:lnTo>
                <a:lnTo>
                  <a:pt x="507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5756909" y="57861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2539" y="1904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5758179" y="5786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59"/>
                </a:moveTo>
                <a:lnTo>
                  <a:pt x="0" y="0"/>
                </a:lnTo>
                <a:lnTo>
                  <a:pt x="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5754370" y="578612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09" y="19049"/>
                </a:moveTo>
                <a:lnTo>
                  <a:pt x="0" y="19049"/>
                </a:lnTo>
                <a:lnTo>
                  <a:pt x="0" y="0"/>
                </a:lnTo>
                <a:lnTo>
                  <a:pt x="3809" y="0"/>
                </a:lnTo>
                <a:lnTo>
                  <a:pt x="3809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5744209" y="5786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5866129" y="607758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7746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5905500" y="5730240"/>
            <a:ext cx="0" cy="308610"/>
          </a:xfrm>
          <a:custGeom>
            <a:avLst/>
            <a:gdLst/>
            <a:ahLst/>
            <a:cxnLst/>
            <a:rect l="l" t="t" r="r" b="b"/>
            <a:pathLst>
              <a:path h="308610">
                <a:moveTo>
                  <a:pt x="0" y="0"/>
                </a:moveTo>
                <a:lnTo>
                  <a:pt x="0" y="308610"/>
                </a:lnTo>
              </a:path>
            </a:pathLst>
          </a:custGeom>
          <a:ln w="787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5866129" y="5730240"/>
            <a:ext cx="127000" cy="386080"/>
          </a:xfrm>
          <a:custGeom>
            <a:avLst/>
            <a:gdLst/>
            <a:ahLst/>
            <a:cxnLst/>
            <a:rect l="l" t="t" r="r" b="b"/>
            <a:pathLst>
              <a:path w="127000" h="386079">
                <a:moveTo>
                  <a:pt x="78740" y="0"/>
                </a:moveTo>
                <a:lnTo>
                  <a:pt x="78740" y="308610"/>
                </a:lnTo>
                <a:lnTo>
                  <a:pt x="127000" y="308610"/>
                </a:lnTo>
                <a:lnTo>
                  <a:pt x="127000" y="386080"/>
                </a:lnTo>
                <a:lnTo>
                  <a:pt x="0" y="386080"/>
                </a:lnTo>
                <a:lnTo>
                  <a:pt x="0" y="0"/>
                </a:lnTo>
                <a:lnTo>
                  <a:pt x="787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6012179" y="607758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7746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6012179" y="5955029"/>
            <a:ext cx="77470" cy="83820"/>
          </a:xfrm>
          <a:custGeom>
            <a:avLst/>
            <a:gdLst/>
            <a:ahLst/>
            <a:cxnLst/>
            <a:rect l="l" t="t" r="r" b="b"/>
            <a:pathLst>
              <a:path w="77470" h="83820">
                <a:moveTo>
                  <a:pt x="0" y="83820"/>
                </a:moveTo>
                <a:lnTo>
                  <a:pt x="77470" y="83820"/>
                </a:lnTo>
                <a:lnTo>
                  <a:pt x="7747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6012179" y="59182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7365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6012179" y="5807709"/>
            <a:ext cx="77470" cy="73660"/>
          </a:xfrm>
          <a:custGeom>
            <a:avLst/>
            <a:gdLst/>
            <a:ahLst/>
            <a:cxnLst/>
            <a:rect l="l" t="t" r="r" b="b"/>
            <a:pathLst>
              <a:path w="77470" h="73660">
                <a:moveTo>
                  <a:pt x="0" y="73659"/>
                </a:moveTo>
                <a:lnTo>
                  <a:pt x="77470" y="73659"/>
                </a:lnTo>
                <a:lnTo>
                  <a:pt x="77470" y="0"/>
                </a:lnTo>
                <a:lnTo>
                  <a:pt x="0" y="0"/>
                </a:lnTo>
                <a:lnTo>
                  <a:pt x="0" y="7365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6012180" y="57689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7747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6012179" y="5730240"/>
            <a:ext cx="135890" cy="386080"/>
          </a:xfrm>
          <a:custGeom>
            <a:avLst/>
            <a:gdLst/>
            <a:ahLst/>
            <a:cxnLst/>
            <a:rect l="l" t="t" r="r" b="b"/>
            <a:pathLst>
              <a:path w="135889" h="386079">
                <a:moveTo>
                  <a:pt x="0" y="0"/>
                </a:moveTo>
                <a:lnTo>
                  <a:pt x="129540" y="0"/>
                </a:lnTo>
                <a:lnTo>
                  <a:pt x="129540" y="77470"/>
                </a:lnTo>
                <a:lnTo>
                  <a:pt x="77470" y="77470"/>
                </a:lnTo>
                <a:lnTo>
                  <a:pt x="77470" y="151130"/>
                </a:lnTo>
                <a:lnTo>
                  <a:pt x="127000" y="151130"/>
                </a:lnTo>
                <a:lnTo>
                  <a:pt x="127000" y="224790"/>
                </a:lnTo>
                <a:lnTo>
                  <a:pt x="77470" y="224790"/>
                </a:lnTo>
                <a:lnTo>
                  <a:pt x="77470" y="308610"/>
                </a:lnTo>
                <a:lnTo>
                  <a:pt x="135890" y="308610"/>
                </a:lnTo>
                <a:lnTo>
                  <a:pt x="135890" y="386080"/>
                </a:lnTo>
                <a:lnTo>
                  <a:pt x="0" y="38608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6236970" y="5730240"/>
            <a:ext cx="175260" cy="386080"/>
          </a:xfrm>
          <a:custGeom>
            <a:avLst/>
            <a:gdLst/>
            <a:ahLst/>
            <a:cxnLst/>
            <a:rect l="l" t="t" r="r" b="b"/>
            <a:pathLst>
              <a:path w="175260" h="386079">
                <a:moveTo>
                  <a:pt x="64769" y="0"/>
                </a:moveTo>
                <a:lnTo>
                  <a:pt x="0" y="0"/>
                </a:lnTo>
                <a:lnTo>
                  <a:pt x="0" y="386080"/>
                </a:lnTo>
                <a:lnTo>
                  <a:pt x="64769" y="386080"/>
                </a:lnTo>
                <a:lnTo>
                  <a:pt x="64769" y="210820"/>
                </a:lnTo>
                <a:lnTo>
                  <a:pt x="175259" y="210820"/>
                </a:lnTo>
                <a:lnTo>
                  <a:pt x="175259" y="173990"/>
                </a:lnTo>
                <a:lnTo>
                  <a:pt x="109219" y="173990"/>
                </a:lnTo>
                <a:lnTo>
                  <a:pt x="64769" y="0"/>
                </a:lnTo>
                <a:close/>
              </a:path>
              <a:path w="175260" h="386079">
                <a:moveTo>
                  <a:pt x="175259" y="210820"/>
                </a:moveTo>
                <a:lnTo>
                  <a:pt x="64769" y="210820"/>
                </a:lnTo>
                <a:lnTo>
                  <a:pt x="106679" y="386080"/>
                </a:lnTo>
                <a:lnTo>
                  <a:pt x="175259" y="386080"/>
                </a:lnTo>
                <a:lnTo>
                  <a:pt x="175259" y="210820"/>
                </a:lnTo>
                <a:close/>
              </a:path>
              <a:path w="175260" h="386079">
                <a:moveTo>
                  <a:pt x="175259" y="0"/>
                </a:moveTo>
                <a:lnTo>
                  <a:pt x="109219" y="0"/>
                </a:lnTo>
                <a:lnTo>
                  <a:pt x="109219" y="173990"/>
                </a:lnTo>
                <a:lnTo>
                  <a:pt x="175259" y="173990"/>
                </a:lnTo>
                <a:lnTo>
                  <a:pt x="17525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6236970" y="5730240"/>
            <a:ext cx="175260" cy="386080"/>
          </a:xfrm>
          <a:custGeom>
            <a:avLst/>
            <a:gdLst/>
            <a:ahLst/>
            <a:cxnLst/>
            <a:rect l="l" t="t" r="r" b="b"/>
            <a:pathLst>
              <a:path w="175260" h="386079">
                <a:moveTo>
                  <a:pt x="175259" y="0"/>
                </a:moveTo>
                <a:lnTo>
                  <a:pt x="175259" y="386080"/>
                </a:lnTo>
                <a:lnTo>
                  <a:pt x="106679" y="386080"/>
                </a:lnTo>
                <a:lnTo>
                  <a:pt x="64769" y="210820"/>
                </a:lnTo>
                <a:lnTo>
                  <a:pt x="64769" y="386080"/>
                </a:lnTo>
                <a:lnTo>
                  <a:pt x="0" y="386080"/>
                </a:lnTo>
                <a:lnTo>
                  <a:pt x="0" y="0"/>
                </a:lnTo>
                <a:lnTo>
                  <a:pt x="64769" y="0"/>
                </a:lnTo>
                <a:lnTo>
                  <a:pt x="109219" y="173990"/>
                </a:lnTo>
                <a:lnTo>
                  <a:pt x="109219" y="0"/>
                </a:lnTo>
                <a:lnTo>
                  <a:pt x="17525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6441440" y="5722620"/>
            <a:ext cx="180340" cy="402590"/>
          </a:xfrm>
          <a:custGeom>
            <a:avLst/>
            <a:gdLst/>
            <a:ahLst/>
            <a:cxnLst/>
            <a:rect l="l" t="t" r="r" b="b"/>
            <a:pathLst>
              <a:path w="180339" h="402589">
                <a:moveTo>
                  <a:pt x="101600" y="0"/>
                </a:moveTo>
                <a:lnTo>
                  <a:pt x="77470" y="0"/>
                </a:lnTo>
                <a:lnTo>
                  <a:pt x="72389" y="1269"/>
                </a:lnTo>
                <a:lnTo>
                  <a:pt x="66039" y="2539"/>
                </a:lnTo>
                <a:lnTo>
                  <a:pt x="60960" y="3809"/>
                </a:lnTo>
                <a:lnTo>
                  <a:pt x="54610" y="5079"/>
                </a:lnTo>
                <a:lnTo>
                  <a:pt x="50800" y="7619"/>
                </a:lnTo>
                <a:lnTo>
                  <a:pt x="40639" y="12699"/>
                </a:lnTo>
                <a:lnTo>
                  <a:pt x="35560" y="16509"/>
                </a:lnTo>
                <a:lnTo>
                  <a:pt x="31750" y="20319"/>
                </a:lnTo>
                <a:lnTo>
                  <a:pt x="27939" y="22859"/>
                </a:lnTo>
                <a:lnTo>
                  <a:pt x="24130" y="26669"/>
                </a:lnTo>
                <a:lnTo>
                  <a:pt x="21589" y="31749"/>
                </a:lnTo>
                <a:lnTo>
                  <a:pt x="17780" y="35559"/>
                </a:lnTo>
                <a:lnTo>
                  <a:pt x="10160" y="50799"/>
                </a:lnTo>
                <a:lnTo>
                  <a:pt x="7620" y="57149"/>
                </a:lnTo>
                <a:lnTo>
                  <a:pt x="5080" y="67309"/>
                </a:lnTo>
                <a:lnTo>
                  <a:pt x="3810" y="73659"/>
                </a:lnTo>
                <a:lnTo>
                  <a:pt x="2539" y="78739"/>
                </a:lnTo>
                <a:lnTo>
                  <a:pt x="1270" y="85089"/>
                </a:lnTo>
                <a:lnTo>
                  <a:pt x="0" y="99059"/>
                </a:lnTo>
                <a:lnTo>
                  <a:pt x="0" y="303529"/>
                </a:lnTo>
                <a:lnTo>
                  <a:pt x="1270" y="317499"/>
                </a:lnTo>
                <a:lnTo>
                  <a:pt x="3810" y="330199"/>
                </a:lnTo>
                <a:lnTo>
                  <a:pt x="6350" y="340359"/>
                </a:lnTo>
                <a:lnTo>
                  <a:pt x="7620" y="346709"/>
                </a:lnTo>
                <a:lnTo>
                  <a:pt x="15239" y="361949"/>
                </a:lnTo>
                <a:lnTo>
                  <a:pt x="19050" y="367029"/>
                </a:lnTo>
                <a:lnTo>
                  <a:pt x="21589" y="370839"/>
                </a:lnTo>
                <a:lnTo>
                  <a:pt x="25400" y="375919"/>
                </a:lnTo>
                <a:lnTo>
                  <a:pt x="33020" y="383539"/>
                </a:lnTo>
                <a:lnTo>
                  <a:pt x="36830" y="386079"/>
                </a:lnTo>
                <a:lnTo>
                  <a:pt x="41910" y="389889"/>
                </a:lnTo>
                <a:lnTo>
                  <a:pt x="45720" y="392429"/>
                </a:lnTo>
                <a:lnTo>
                  <a:pt x="55880" y="397509"/>
                </a:lnTo>
                <a:lnTo>
                  <a:pt x="60960" y="398779"/>
                </a:lnTo>
                <a:lnTo>
                  <a:pt x="67310" y="400049"/>
                </a:lnTo>
                <a:lnTo>
                  <a:pt x="77470" y="402589"/>
                </a:lnTo>
                <a:lnTo>
                  <a:pt x="101600" y="402589"/>
                </a:lnTo>
                <a:lnTo>
                  <a:pt x="114300" y="400049"/>
                </a:lnTo>
                <a:lnTo>
                  <a:pt x="119380" y="398779"/>
                </a:lnTo>
                <a:lnTo>
                  <a:pt x="129539" y="393699"/>
                </a:lnTo>
                <a:lnTo>
                  <a:pt x="134620" y="392429"/>
                </a:lnTo>
                <a:lnTo>
                  <a:pt x="139700" y="388619"/>
                </a:lnTo>
                <a:lnTo>
                  <a:pt x="143510" y="386079"/>
                </a:lnTo>
                <a:lnTo>
                  <a:pt x="154939" y="374649"/>
                </a:lnTo>
                <a:lnTo>
                  <a:pt x="158750" y="369569"/>
                </a:lnTo>
                <a:lnTo>
                  <a:pt x="162560" y="365759"/>
                </a:lnTo>
                <a:lnTo>
                  <a:pt x="172720" y="345439"/>
                </a:lnTo>
                <a:lnTo>
                  <a:pt x="173989" y="340359"/>
                </a:lnTo>
                <a:lnTo>
                  <a:pt x="174751" y="336549"/>
                </a:lnTo>
                <a:lnTo>
                  <a:pt x="85089" y="336549"/>
                </a:lnTo>
                <a:lnTo>
                  <a:pt x="83820" y="335279"/>
                </a:lnTo>
                <a:lnTo>
                  <a:pt x="82550" y="335279"/>
                </a:lnTo>
                <a:lnTo>
                  <a:pt x="82550" y="334009"/>
                </a:lnTo>
                <a:lnTo>
                  <a:pt x="81280" y="332739"/>
                </a:lnTo>
                <a:lnTo>
                  <a:pt x="81280" y="331469"/>
                </a:lnTo>
                <a:lnTo>
                  <a:pt x="80010" y="330199"/>
                </a:lnTo>
                <a:lnTo>
                  <a:pt x="80010" y="328929"/>
                </a:lnTo>
                <a:lnTo>
                  <a:pt x="78739" y="327659"/>
                </a:lnTo>
                <a:lnTo>
                  <a:pt x="78739" y="314959"/>
                </a:lnTo>
                <a:lnTo>
                  <a:pt x="77597" y="303529"/>
                </a:lnTo>
                <a:lnTo>
                  <a:pt x="77470" y="87629"/>
                </a:lnTo>
                <a:lnTo>
                  <a:pt x="78739" y="82549"/>
                </a:lnTo>
                <a:lnTo>
                  <a:pt x="78739" y="74929"/>
                </a:lnTo>
                <a:lnTo>
                  <a:pt x="80010" y="73659"/>
                </a:lnTo>
                <a:lnTo>
                  <a:pt x="80010" y="72389"/>
                </a:lnTo>
                <a:lnTo>
                  <a:pt x="81280" y="71119"/>
                </a:lnTo>
                <a:lnTo>
                  <a:pt x="81280" y="69849"/>
                </a:lnTo>
                <a:lnTo>
                  <a:pt x="82550" y="68579"/>
                </a:lnTo>
                <a:lnTo>
                  <a:pt x="82550" y="67309"/>
                </a:lnTo>
                <a:lnTo>
                  <a:pt x="83820" y="67309"/>
                </a:lnTo>
                <a:lnTo>
                  <a:pt x="85089" y="66039"/>
                </a:lnTo>
                <a:lnTo>
                  <a:pt x="87630" y="66039"/>
                </a:lnTo>
                <a:lnTo>
                  <a:pt x="87630" y="64769"/>
                </a:lnTo>
                <a:lnTo>
                  <a:pt x="174751" y="64769"/>
                </a:lnTo>
                <a:lnTo>
                  <a:pt x="173989" y="60959"/>
                </a:lnTo>
                <a:lnTo>
                  <a:pt x="171450" y="55879"/>
                </a:lnTo>
                <a:lnTo>
                  <a:pt x="170180" y="50799"/>
                </a:lnTo>
                <a:lnTo>
                  <a:pt x="167639" y="44449"/>
                </a:lnTo>
                <a:lnTo>
                  <a:pt x="163830" y="39369"/>
                </a:lnTo>
                <a:lnTo>
                  <a:pt x="161289" y="34289"/>
                </a:lnTo>
                <a:lnTo>
                  <a:pt x="153670" y="26669"/>
                </a:lnTo>
                <a:lnTo>
                  <a:pt x="151130" y="22859"/>
                </a:lnTo>
                <a:lnTo>
                  <a:pt x="146050" y="19049"/>
                </a:lnTo>
                <a:lnTo>
                  <a:pt x="142239" y="15239"/>
                </a:lnTo>
                <a:lnTo>
                  <a:pt x="138430" y="12699"/>
                </a:lnTo>
                <a:lnTo>
                  <a:pt x="123189" y="5079"/>
                </a:lnTo>
                <a:lnTo>
                  <a:pt x="107950" y="1269"/>
                </a:lnTo>
                <a:lnTo>
                  <a:pt x="101600" y="0"/>
                </a:lnTo>
                <a:close/>
              </a:path>
              <a:path w="180339" h="402589">
                <a:moveTo>
                  <a:pt x="174751" y="64769"/>
                </a:moveTo>
                <a:lnTo>
                  <a:pt x="91439" y="64769"/>
                </a:lnTo>
                <a:lnTo>
                  <a:pt x="92710" y="66039"/>
                </a:lnTo>
                <a:lnTo>
                  <a:pt x="96520" y="66039"/>
                </a:lnTo>
                <a:lnTo>
                  <a:pt x="96520" y="67309"/>
                </a:lnTo>
                <a:lnTo>
                  <a:pt x="97789" y="67309"/>
                </a:lnTo>
                <a:lnTo>
                  <a:pt x="97789" y="68579"/>
                </a:lnTo>
                <a:lnTo>
                  <a:pt x="99060" y="68579"/>
                </a:lnTo>
                <a:lnTo>
                  <a:pt x="99060" y="71119"/>
                </a:lnTo>
                <a:lnTo>
                  <a:pt x="100330" y="72389"/>
                </a:lnTo>
                <a:lnTo>
                  <a:pt x="100330" y="77469"/>
                </a:lnTo>
                <a:lnTo>
                  <a:pt x="101600" y="80009"/>
                </a:lnTo>
                <a:lnTo>
                  <a:pt x="101600" y="317499"/>
                </a:lnTo>
                <a:lnTo>
                  <a:pt x="100330" y="322579"/>
                </a:lnTo>
                <a:lnTo>
                  <a:pt x="100330" y="327659"/>
                </a:lnTo>
                <a:lnTo>
                  <a:pt x="99060" y="328929"/>
                </a:lnTo>
                <a:lnTo>
                  <a:pt x="99060" y="331469"/>
                </a:lnTo>
                <a:lnTo>
                  <a:pt x="97789" y="332739"/>
                </a:lnTo>
                <a:lnTo>
                  <a:pt x="97789" y="334009"/>
                </a:lnTo>
                <a:lnTo>
                  <a:pt x="96520" y="334009"/>
                </a:lnTo>
                <a:lnTo>
                  <a:pt x="96520" y="335279"/>
                </a:lnTo>
                <a:lnTo>
                  <a:pt x="95250" y="335279"/>
                </a:lnTo>
                <a:lnTo>
                  <a:pt x="93980" y="336549"/>
                </a:lnTo>
                <a:lnTo>
                  <a:pt x="174751" y="336549"/>
                </a:lnTo>
                <a:lnTo>
                  <a:pt x="175260" y="334009"/>
                </a:lnTo>
                <a:lnTo>
                  <a:pt x="176530" y="328929"/>
                </a:lnTo>
                <a:lnTo>
                  <a:pt x="177800" y="322579"/>
                </a:lnTo>
                <a:lnTo>
                  <a:pt x="177915" y="314959"/>
                </a:lnTo>
                <a:lnTo>
                  <a:pt x="179070" y="302259"/>
                </a:lnTo>
                <a:lnTo>
                  <a:pt x="180339" y="284479"/>
                </a:lnTo>
                <a:lnTo>
                  <a:pt x="180339" y="116839"/>
                </a:lnTo>
                <a:lnTo>
                  <a:pt x="179070" y="99059"/>
                </a:lnTo>
                <a:lnTo>
                  <a:pt x="177905" y="85089"/>
                </a:lnTo>
                <a:lnTo>
                  <a:pt x="177800" y="78739"/>
                </a:lnTo>
                <a:lnTo>
                  <a:pt x="176530" y="72389"/>
                </a:lnTo>
                <a:lnTo>
                  <a:pt x="175260" y="67309"/>
                </a:lnTo>
                <a:lnTo>
                  <a:pt x="174751" y="647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6431279" y="5712459"/>
            <a:ext cx="200660" cy="42291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6644640" y="57226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74930" y="255269"/>
                </a:moveTo>
                <a:lnTo>
                  <a:pt x="2539" y="255269"/>
                </a:lnTo>
                <a:lnTo>
                  <a:pt x="2539" y="300989"/>
                </a:lnTo>
                <a:lnTo>
                  <a:pt x="3810" y="311149"/>
                </a:lnTo>
                <a:lnTo>
                  <a:pt x="3810" y="320039"/>
                </a:lnTo>
                <a:lnTo>
                  <a:pt x="16510" y="364489"/>
                </a:lnTo>
                <a:lnTo>
                  <a:pt x="44450" y="391159"/>
                </a:lnTo>
                <a:lnTo>
                  <a:pt x="69850" y="400049"/>
                </a:lnTo>
                <a:lnTo>
                  <a:pt x="76200" y="401319"/>
                </a:lnTo>
                <a:lnTo>
                  <a:pt x="83820" y="402589"/>
                </a:lnTo>
                <a:lnTo>
                  <a:pt x="99060" y="402589"/>
                </a:lnTo>
                <a:lnTo>
                  <a:pt x="111760" y="400049"/>
                </a:lnTo>
                <a:lnTo>
                  <a:pt x="119380" y="398779"/>
                </a:lnTo>
                <a:lnTo>
                  <a:pt x="124460" y="397509"/>
                </a:lnTo>
                <a:lnTo>
                  <a:pt x="137160" y="392429"/>
                </a:lnTo>
                <a:lnTo>
                  <a:pt x="142239" y="388619"/>
                </a:lnTo>
                <a:lnTo>
                  <a:pt x="147320" y="386079"/>
                </a:lnTo>
                <a:lnTo>
                  <a:pt x="170180" y="358139"/>
                </a:lnTo>
                <a:lnTo>
                  <a:pt x="171450" y="356869"/>
                </a:lnTo>
                <a:lnTo>
                  <a:pt x="172720" y="351789"/>
                </a:lnTo>
                <a:lnTo>
                  <a:pt x="173989" y="345439"/>
                </a:lnTo>
                <a:lnTo>
                  <a:pt x="176530" y="339089"/>
                </a:lnTo>
                <a:lnTo>
                  <a:pt x="176530" y="336549"/>
                </a:lnTo>
                <a:lnTo>
                  <a:pt x="82550" y="336549"/>
                </a:lnTo>
                <a:lnTo>
                  <a:pt x="82550" y="335279"/>
                </a:lnTo>
                <a:lnTo>
                  <a:pt x="81280" y="335279"/>
                </a:lnTo>
                <a:lnTo>
                  <a:pt x="78739" y="332739"/>
                </a:lnTo>
                <a:lnTo>
                  <a:pt x="78739" y="330199"/>
                </a:lnTo>
                <a:lnTo>
                  <a:pt x="77470" y="330199"/>
                </a:lnTo>
                <a:lnTo>
                  <a:pt x="77470" y="327659"/>
                </a:lnTo>
                <a:lnTo>
                  <a:pt x="76200" y="326389"/>
                </a:lnTo>
                <a:lnTo>
                  <a:pt x="76200" y="321309"/>
                </a:lnTo>
                <a:lnTo>
                  <a:pt x="74930" y="317499"/>
                </a:lnTo>
                <a:lnTo>
                  <a:pt x="74930" y="255269"/>
                </a:lnTo>
                <a:close/>
              </a:path>
              <a:path w="179070" h="402589">
                <a:moveTo>
                  <a:pt x="100330" y="0"/>
                </a:moveTo>
                <a:lnTo>
                  <a:pt x="71120" y="0"/>
                </a:lnTo>
                <a:lnTo>
                  <a:pt x="58420" y="2539"/>
                </a:lnTo>
                <a:lnTo>
                  <a:pt x="53339" y="3809"/>
                </a:lnTo>
                <a:lnTo>
                  <a:pt x="46989" y="5079"/>
                </a:lnTo>
                <a:lnTo>
                  <a:pt x="41910" y="7619"/>
                </a:lnTo>
                <a:lnTo>
                  <a:pt x="36830" y="11429"/>
                </a:lnTo>
                <a:lnTo>
                  <a:pt x="33020" y="13969"/>
                </a:lnTo>
                <a:lnTo>
                  <a:pt x="27939" y="17779"/>
                </a:lnTo>
                <a:lnTo>
                  <a:pt x="20320" y="25399"/>
                </a:lnTo>
                <a:lnTo>
                  <a:pt x="17780" y="29209"/>
                </a:lnTo>
                <a:lnTo>
                  <a:pt x="13970" y="33019"/>
                </a:lnTo>
                <a:lnTo>
                  <a:pt x="2539" y="69849"/>
                </a:lnTo>
                <a:lnTo>
                  <a:pt x="1270" y="78739"/>
                </a:lnTo>
                <a:lnTo>
                  <a:pt x="1270" y="87629"/>
                </a:lnTo>
                <a:lnTo>
                  <a:pt x="0" y="97789"/>
                </a:lnTo>
                <a:lnTo>
                  <a:pt x="0" y="123189"/>
                </a:lnTo>
                <a:lnTo>
                  <a:pt x="1270" y="129539"/>
                </a:lnTo>
                <a:lnTo>
                  <a:pt x="1270" y="135889"/>
                </a:lnTo>
                <a:lnTo>
                  <a:pt x="2539" y="142239"/>
                </a:lnTo>
                <a:lnTo>
                  <a:pt x="3810" y="147319"/>
                </a:lnTo>
                <a:lnTo>
                  <a:pt x="5080" y="153669"/>
                </a:lnTo>
                <a:lnTo>
                  <a:pt x="7620" y="163829"/>
                </a:lnTo>
                <a:lnTo>
                  <a:pt x="10160" y="167639"/>
                </a:lnTo>
                <a:lnTo>
                  <a:pt x="11430" y="172719"/>
                </a:lnTo>
                <a:lnTo>
                  <a:pt x="12700" y="176529"/>
                </a:lnTo>
                <a:lnTo>
                  <a:pt x="17780" y="184149"/>
                </a:lnTo>
                <a:lnTo>
                  <a:pt x="20320" y="186689"/>
                </a:lnTo>
                <a:lnTo>
                  <a:pt x="21589" y="190499"/>
                </a:lnTo>
                <a:lnTo>
                  <a:pt x="25400" y="193039"/>
                </a:lnTo>
                <a:lnTo>
                  <a:pt x="27939" y="196849"/>
                </a:lnTo>
                <a:lnTo>
                  <a:pt x="36830" y="204469"/>
                </a:lnTo>
                <a:lnTo>
                  <a:pt x="73660" y="237489"/>
                </a:lnTo>
                <a:lnTo>
                  <a:pt x="83820" y="247649"/>
                </a:lnTo>
                <a:lnTo>
                  <a:pt x="92710" y="255269"/>
                </a:lnTo>
                <a:lnTo>
                  <a:pt x="95250" y="257809"/>
                </a:lnTo>
                <a:lnTo>
                  <a:pt x="97789" y="261619"/>
                </a:lnTo>
                <a:lnTo>
                  <a:pt x="97789" y="262889"/>
                </a:lnTo>
                <a:lnTo>
                  <a:pt x="100330" y="265429"/>
                </a:lnTo>
                <a:lnTo>
                  <a:pt x="100330" y="270509"/>
                </a:lnTo>
                <a:lnTo>
                  <a:pt x="101600" y="273049"/>
                </a:lnTo>
                <a:lnTo>
                  <a:pt x="102870" y="278129"/>
                </a:lnTo>
                <a:lnTo>
                  <a:pt x="102870" y="283209"/>
                </a:lnTo>
                <a:lnTo>
                  <a:pt x="104139" y="289559"/>
                </a:lnTo>
                <a:lnTo>
                  <a:pt x="104139" y="316229"/>
                </a:lnTo>
                <a:lnTo>
                  <a:pt x="102870" y="318769"/>
                </a:lnTo>
                <a:lnTo>
                  <a:pt x="102870" y="325119"/>
                </a:lnTo>
                <a:lnTo>
                  <a:pt x="101600" y="327659"/>
                </a:lnTo>
                <a:lnTo>
                  <a:pt x="100330" y="327659"/>
                </a:lnTo>
                <a:lnTo>
                  <a:pt x="100330" y="330199"/>
                </a:lnTo>
                <a:lnTo>
                  <a:pt x="99060" y="330199"/>
                </a:lnTo>
                <a:lnTo>
                  <a:pt x="99060" y="331469"/>
                </a:lnTo>
                <a:lnTo>
                  <a:pt x="97789" y="332739"/>
                </a:lnTo>
                <a:lnTo>
                  <a:pt x="97789" y="334009"/>
                </a:lnTo>
                <a:lnTo>
                  <a:pt x="96520" y="335279"/>
                </a:lnTo>
                <a:lnTo>
                  <a:pt x="95250" y="335279"/>
                </a:lnTo>
                <a:lnTo>
                  <a:pt x="93980" y="336549"/>
                </a:lnTo>
                <a:lnTo>
                  <a:pt x="176530" y="336549"/>
                </a:lnTo>
                <a:lnTo>
                  <a:pt x="176530" y="331469"/>
                </a:lnTo>
                <a:lnTo>
                  <a:pt x="177800" y="323849"/>
                </a:lnTo>
                <a:lnTo>
                  <a:pt x="179070" y="314959"/>
                </a:lnTo>
                <a:lnTo>
                  <a:pt x="179070" y="281939"/>
                </a:lnTo>
                <a:lnTo>
                  <a:pt x="173989" y="236219"/>
                </a:lnTo>
                <a:lnTo>
                  <a:pt x="165100" y="213359"/>
                </a:lnTo>
                <a:lnTo>
                  <a:pt x="163830" y="209549"/>
                </a:lnTo>
                <a:lnTo>
                  <a:pt x="161289" y="207009"/>
                </a:lnTo>
                <a:lnTo>
                  <a:pt x="156210" y="199389"/>
                </a:lnTo>
                <a:lnTo>
                  <a:pt x="149860" y="191769"/>
                </a:lnTo>
                <a:lnTo>
                  <a:pt x="133350" y="175259"/>
                </a:lnTo>
                <a:lnTo>
                  <a:pt x="123189" y="166369"/>
                </a:lnTo>
                <a:lnTo>
                  <a:pt x="99060" y="147319"/>
                </a:lnTo>
                <a:lnTo>
                  <a:pt x="95250" y="144779"/>
                </a:lnTo>
                <a:lnTo>
                  <a:pt x="91439" y="140969"/>
                </a:lnTo>
                <a:lnTo>
                  <a:pt x="87630" y="138429"/>
                </a:lnTo>
                <a:lnTo>
                  <a:pt x="85089" y="134619"/>
                </a:lnTo>
                <a:lnTo>
                  <a:pt x="80010" y="129539"/>
                </a:lnTo>
                <a:lnTo>
                  <a:pt x="78739" y="125729"/>
                </a:lnTo>
                <a:lnTo>
                  <a:pt x="77470" y="125729"/>
                </a:lnTo>
                <a:lnTo>
                  <a:pt x="77470" y="124459"/>
                </a:lnTo>
                <a:lnTo>
                  <a:pt x="76200" y="120649"/>
                </a:lnTo>
                <a:lnTo>
                  <a:pt x="74930" y="118109"/>
                </a:lnTo>
                <a:lnTo>
                  <a:pt x="74930" y="115569"/>
                </a:lnTo>
                <a:lnTo>
                  <a:pt x="73660" y="111759"/>
                </a:lnTo>
                <a:lnTo>
                  <a:pt x="73660" y="81279"/>
                </a:lnTo>
                <a:lnTo>
                  <a:pt x="74930" y="78739"/>
                </a:lnTo>
                <a:lnTo>
                  <a:pt x="74930" y="76199"/>
                </a:lnTo>
                <a:lnTo>
                  <a:pt x="76200" y="73659"/>
                </a:lnTo>
                <a:lnTo>
                  <a:pt x="76200" y="72389"/>
                </a:lnTo>
                <a:lnTo>
                  <a:pt x="78739" y="69849"/>
                </a:lnTo>
                <a:lnTo>
                  <a:pt x="78739" y="68579"/>
                </a:lnTo>
                <a:lnTo>
                  <a:pt x="80010" y="67309"/>
                </a:lnTo>
                <a:lnTo>
                  <a:pt x="81280" y="67309"/>
                </a:lnTo>
                <a:lnTo>
                  <a:pt x="82550" y="66039"/>
                </a:lnTo>
                <a:lnTo>
                  <a:pt x="85089" y="66039"/>
                </a:lnTo>
                <a:lnTo>
                  <a:pt x="85089" y="64769"/>
                </a:lnTo>
                <a:lnTo>
                  <a:pt x="170180" y="64769"/>
                </a:lnTo>
                <a:lnTo>
                  <a:pt x="170180" y="62229"/>
                </a:lnTo>
                <a:lnTo>
                  <a:pt x="167639" y="49529"/>
                </a:lnTo>
                <a:lnTo>
                  <a:pt x="163830" y="41909"/>
                </a:lnTo>
                <a:lnTo>
                  <a:pt x="163830" y="39369"/>
                </a:lnTo>
                <a:lnTo>
                  <a:pt x="161289" y="34289"/>
                </a:lnTo>
                <a:lnTo>
                  <a:pt x="157480" y="30479"/>
                </a:lnTo>
                <a:lnTo>
                  <a:pt x="154939" y="26669"/>
                </a:lnTo>
                <a:lnTo>
                  <a:pt x="151130" y="22859"/>
                </a:lnTo>
                <a:lnTo>
                  <a:pt x="146050" y="19049"/>
                </a:lnTo>
                <a:lnTo>
                  <a:pt x="142239" y="15239"/>
                </a:lnTo>
                <a:lnTo>
                  <a:pt x="137160" y="12699"/>
                </a:lnTo>
                <a:lnTo>
                  <a:pt x="130810" y="8889"/>
                </a:lnTo>
                <a:lnTo>
                  <a:pt x="125730" y="6349"/>
                </a:lnTo>
                <a:lnTo>
                  <a:pt x="119380" y="5079"/>
                </a:lnTo>
                <a:lnTo>
                  <a:pt x="113030" y="2539"/>
                </a:lnTo>
                <a:lnTo>
                  <a:pt x="100330" y="0"/>
                </a:lnTo>
                <a:close/>
              </a:path>
              <a:path w="179070" h="402589">
                <a:moveTo>
                  <a:pt x="170180" y="64769"/>
                </a:moveTo>
                <a:lnTo>
                  <a:pt x="90170" y="64769"/>
                </a:lnTo>
                <a:lnTo>
                  <a:pt x="90170" y="66039"/>
                </a:lnTo>
                <a:lnTo>
                  <a:pt x="92710" y="66039"/>
                </a:lnTo>
                <a:lnTo>
                  <a:pt x="93980" y="67309"/>
                </a:lnTo>
                <a:lnTo>
                  <a:pt x="95250" y="67309"/>
                </a:lnTo>
                <a:lnTo>
                  <a:pt x="95250" y="68579"/>
                </a:lnTo>
                <a:lnTo>
                  <a:pt x="96520" y="68579"/>
                </a:lnTo>
                <a:lnTo>
                  <a:pt x="96520" y="71119"/>
                </a:lnTo>
                <a:lnTo>
                  <a:pt x="97789" y="71119"/>
                </a:lnTo>
                <a:lnTo>
                  <a:pt x="97789" y="73659"/>
                </a:lnTo>
                <a:lnTo>
                  <a:pt x="99060" y="76199"/>
                </a:lnTo>
                <a:lnTo>
                  <a:pt x="99060" y="86359"/>
                </a:lnTo>
                <a:lnTo>
                  <a:pt x="100330" y="96519"/>
                </a:lnTo>
                <a:lnTo>
                  <a:pt x="100330" y="124459"/>
                </a:lnTo>
                <a:lnTo>
                  <a:pt x="172720" y="124459"/>
                </a:lnTo>
                <a:lnTo>
                  <a:pt x="172720" y="109219"/>
                </a:lnTo>
                <a:lnTo>
                  <a:pt x="171450" y="87629"/>
                </a:lnTo>
                <a:lnTo>
                  <a:pt x="171450" y="78739"/>
                </a:lnTo>
                <a:lnTo>
                  <a:pt x="170180" y="69849"/>
                </a:lnTo>
                <a:lnTo>
                  <a:pt x="170180" y="647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6644640" y="5722620"/>
            <a:ext cx="179070" cy="402590"/>
          </a:xfrm>
          <a:custGeom>
            <a:avLst/>
            <a:gdLst/>
            <a:ahLst/>
            <a:cxnLst/>
            <a:rect l="l" t="t" r="r" b="b"/>
            <a:pathLst>
              <a:path w="179070" h="402589">
                <a:moveTo>
                  <a:pt x="172720" y="124459"/>
                </a:moveTo>
                <a:lnTo>
                  <a:pt x="100330" y="124459"/>
                </a:lnTo>
                <a:lnTo>
                  <a:pt x="100330" y="96519"/>
                </a:lnTo>
                <a:lnTo>
                  <a:pt x="99060" y="86359"/>
                </a:lnTo>
                <a:lnTo>
                  <a:pt x="99060" y="82549"/>
                </a:lnTo>
                <a:lnTo>
                  <a:pt x="99060" y="80009"/>
                </a:lnTo>
                <a:lnTo>
                  <a:pt x="99060" y="76199"/>
                </a:lnTo>
                <a:lnTo>
                  <a:pt x="97789" y="73659"/>
                </a:lnTo>
                <a:lnTo>
                  <a:pt x="97789" y="72389"/>
                </a:lnTo>
                <a:lnTo>
                  <a:pt x="97789" y="71119"/>
                </a:lnTo>
                <a:lnTo>
                  <a:pt x="96520" y="71119"/>
                </a:lnTo>
                <a:lnTo>
                  <a:pt x="96520" y="69849"/>
                </a:lnTo>
                <a:lnTo>
                  <a:pt x="96520" y="68579"/>
                </a:lnTo>
                <a:lnTo>
                  <a:pt x="95250" y="68579"/>
                </a:lnTo>
                <a:lnTo>
                  <a:pt x="95250" y="67309"/>
                </a:lnTo>
                <a:lnTo>
                  <a:pt x="93980" y="67309"/>
                </a:lnTo>
                <a:lnTo>
                  <a:pt x="92710" y="66039"/>
                </a:lnTo>
                <a:lnTo>
                  <a:pt x="91439" y="66039"/>
                </a:lnTo>
                <a:lnTo>
                  <a:pt x="90170" y="66039"/>
                </a:lnTo>
                <a:lnTo>
                  <a:pt x="90170" y="64769"/>
                </a:lnTo>
                <a:lnTo>
                  <a:pt x="88900" y="64769"/>
                </a:lnTo>
                <a:lnTo>
                  <a:pt x="87630" y="64769"/>
                </a:lnTo>
                <a:lnTo>
                  <a:pt x="86360" y="64769"/>
                </a:lnTo>
                <a:lnTo>
                  <a:pt x="85089" y="64769"/>
                </a:lnTo>
                <a:lnTo>
                  <a:pt x="85089" y="66039"/>
                </a:lnTo>
                <a:lnTo>
                  <a:pt x="83820" y="66039"/>
                </a:lnTo>
                <a:lnTo>
                  <a:pt x="82550" y="66039"/>
                </a:lnTo>
                <a:lnTo>
                  <a:pt x="81280" y="67309"/>
                </a:lnTo>
                <a:lnTo>
                  <a:pt x="80010" y="67309"/>
                </a:lnTo>
                <a:lnTo>
                  <a:pt x="78739" y="68579"/>
                </a:lnTo>
                <a:lnTo>
                  <a:pt x="78739" y="69849"/>
                </a:lnTo>
                <a:lnTo>
                  <a:pt x="77470" y="71119"/>
                </a:lnTo>
                <a:lnTo>
                  <a:pt x="76200" y="72389"/>
                </a:lnTo>
                <a:lnTo>
                  <a:pt x="76200" y="73659"/>
                </a:lnTo>
                <a:lnTo>
                  <a:pt x="74930" y="76199"/>
                </a:lnTo>
                <a:lnTo>
                  <a:pt x="74930" y="78739"/>
                </a:lnTo>
                <a:lnTo>
                  <a:pt x="73660" y="81279"/>
                </a:lnTo>
                <a:lnTo>
                  <a:pt x="73660" y="85089"/>
                </a:lnTo>
                <a:lnTo>
                  <a:pt x="73660" y="87629"/>
                </a:lnTo>
                <a:lnTo>
                  <a:pt x="73660" y="111759"/>
                </a:lnTo>
                <a:lnTo>
                  <a:pt x="74930" y="115569"/>
                </a:lnTo>
                <a:lnTo>
                  <a:pt x="74930" y="118109"/>
                </a:lnTo>
                <a:lnTo>
                  <a:pt x="76200" y="120649"/>
                </a:lnTo>
                <a:lnTo>
                  <a:pt x="77470" y="124459"/>
                </a:lnTo>
                <a:lnTo>
                  <a:pt x="77470" y="125729"/>
                </a:lnTo>
                <a:lnTo>
                  <a:pt x="78739" y="125729"/>
                </a:lnTo>
                <a:lnTo>
                  <a:pt x="80010" y="129539"/>
                </a:lnTo>
                <a:lnTo>
                  <a:pt x="82550" y="132079"/>
                </a:lnTo>
                <a:lnTo>
                  <a:pt x="85089" y="134619"/>
                </a:lnTo>
                <a:lnTo>
                  <a:pt x="87630" y="138429"/>
                </a:lnTo>
                <a:lnTo>
                  <a:pt x="91439" y="140969"/>
                </a:lnTo>
                <a:lnTo>
                  <a:pt x="95250" y="144779"/>
                </a:lnTo>
                <a:lnTo>
                  <a:pt x="99060" y="147319"/>
                </a:lnTo>
                <a:lnTo>
                  <a:pt x="123189" y="166369"/>
                </a:lnTo>
                <a:lnTo>
                  <a:pt x="133350" y="175259"/>
                </a:lnTo>
                <a:lnTo>
                  <a:pt x="142239" y="184149"/>
                </a:lnTo>
                <a:lnTo>
                  <a:pt x="149860" y="191769"/>
                </a:lnTo>
                <a:lnTo>
                  <a:pt x="156210" y="199389"/>
                </a:lnTo>
                <a:lnTo>
                  <a:pt x="161289" y="207009"/>
                </a:lnTo>
                <a:lnTo>
                  <a:pt x="163830" y="209549"/>
                </a:lnTo>
                <a:lnTo>
                  <a:pt x="165100" y="213359"/>
                </a:lnTo>
                <a:lnTo>
                  <a:pt x="167639" y="215899"/>
                </a:lnTo>
                <a:lnTo>
                  <a:pt x="168910" y="219709"/>
                </a:lnTo>
                <a:lnTo>
                  <a:pt x="170180" y="223519"/>
                </a:lnTo>
                <a:lnTo>
                  <a:pt x="171450" y="227329"/>
                </a:lnTo>
                <a:lnTo>
                  <a:pt x="173989" y="236219"/>
                </a:lnTo>
                <a:lnTo>
                  <a:pt x="175260" y="246379"/>
                </a:lnTo>
                <a:lnTo>
                  <a:pt x="176530" y="256539"/>
                </a:lnTo>
                <a:lnTo>
                  <a:pt x="177800" y="269239"/>
                </a:lnTo>
                <a:lnTo>
                  <a:pt x="179070" y="281939"/>
                </a:lnTo>
                <a:lnTo>
                  <a:pt x="179070" y="295909"/>
                </a:lnTo>
                <a:lnTo>
                  <a:pt x="179070" y="306069"/>
                </a:lnTo>
                <a:lnTo>
                  <a:pt x="179070" y="314959"/>
                </a:lnTo>
                <a:lnTo>
                  <a:pt x="177800" y="323849"/>
                </a:lnTo>
                <a:lnTo>
                  <a:pt x="176530" y="331469"/>
                </a:lnTo>
                <a:lnTo>
                  <a:pt x="176530" y="339089"/>
                </a:lnTo>
                <a:lnTo>
                  <a:pt x="173989" y="345439"/>
                </a:lnTo>
                <a:lnTo>
                  <a:pt x="172720" y="351789"/>
                </a:lnTo>
                <a:lnTo>
                  <a:pt x="171450" y="356869"/>
                </a:lnTo>
                <a:lnTo>
                  <a:pt x="170180" y="358139"/>
                </a:lnTo>
                <a:lnTo>
                  <a:pt x="168910" y="360679"/>
                </a:lnTo>
                <a:lnTo>
                  <a:pt x="166370" y="365759"/>
                </a:lnTo>
                <a:lnTo>
                  <a:pt x="163830" y="369569"/>
                </a:lnTo>
                <a:lnTo>
                  <a:pt x="160020" y="374649"/>
                </a:lnTo>
                <a:lnTo>
                  <a:pt x="156210" y="378459"/>
                </a:lnTo>
                <a:lnTo>
                  <a:pt x="152400" y="382269"/>
                </a:lnTo>
                <a:lnTo>
                  <a:pt x="147320" y="386079"/>
                </a:lnTo>
                <a:lnTo>
                  <a:pt x="142239" y="388619"/>
                </a:lnTo>
                <a:lnTo>
                  <a:pt x="137160" y="392429"/>
                </a:lnTo>
                <a:lnTo>
                  <a:pt x="130810" y="394969"/>
                </a:lnTo>
                <a:lnTo>
                  <a:pt x="124460" y="397509"/>
                </a:lnTo>
                <a:lnTo>
                  <a:pt x="119380" y="398779"/>
                </a:lnTo>
                <a:lnTo>
                  <a:pt x="111760" y="400049"/>
                </a:lnTo>
                <a:lnTo>
                  <a:pt x="105410" y="401319"/>
                </a:lnTo>
                <a:lnTo>
                  <a:pt x="99060" y="402589"/>
                </a:lnTo>
                <a:lnTo>
                  <a:pt x="91439" y="402589"/>
                </a:lnTo>
                <a:lnTo>
                  <a:pt x="83820" y="402589"/>
                </a:lnTo>
                <a:lnTo>
                  <a:pt x="76200" y="401319"/>
                </a:lnTo>
                <a:lnTo>
                  <a:pt x="69850" y="400049"/>
                </a:lnTo>
                <a:lnTo>
                  <a:pt x="62230" y="398779"/>
                </a:lnTo>
                <a:lnTo>
                  <a:pt x="55880" y="396239"/>
                </a:lnTo>
                <a:lnTo>
                  <a:pt x="49530" y="393699"/>
                </a:lnTo>
                <a:lnTo>
                  <a:pt x="44450" y="391159"/>
                </a:lnTo>
                <a:lnTo>
                  <a:pt x="16510" y="364489"/>
                </a:lnTo>
                <a:lnTo>
                  <a:pt x="13970" y="359409"/>
                </a:lnTo>
                <a:lnTo>
                  <a:pt x="12700" y="356869"/>
                </a:lnTo>
                <a:lnTo>
                  <a:pt x="11430" y="354329"/>
                </a:lnTo>
                <a:lnTo>
                  <a:pt x="10160" y="351789"/>
                </a:lnTo>
                <a:lnTo>
                  <a:pt x="8889" y="347979"/>
                </a:lnTo>
                <a:lnTo>
                  <a:pt x="7620" y="341629"/>
                </a:lnTo>
                <a:lnTo>
                  <a:pt x="6350" y="335279"/>
                </a:lnTo>
                <a:lnTo>
                  <a:pt x="5080" y="327659"/>
                </a:lnTo>
                <a:lnTo>
                  <a:pt x="3810" y="320039"/>
                </a:lnTo>
                <a:lnTo>
                  <a:pt x="3810" y="311149"/>
                </a:lnTo>
                <a:lnTo>
                  <a:pt x="2539" y="300989"/>
                </a:lnTo>
                <a:lnTo>
                  <a:pt x="2539" y="280669"/>
                </a:lnTo>
                <a:lnTo>
                  <a:pt x="2539" y="255269"/>
                </a:lnTo>
                <a:lnTo>
                  <a:pt x="74930" y="255269"/>
                </a:lnTo>
                <a:lnTo>
                  <a:pt x="74930" y="302259"/>
                </a:lnTo>
                <a:lnTo>
                  <a:pt x="74930" y="312419"/>
                </a:lnTo>
                <a:lnTo>
                  <a:pt x="74930" y="317499"/>
                </a:lnTo>
                <a:lnTo>
                  <a:pt x="76200" y="321309"/>
                </a:lnTo>
                <a:lnTo>
                  <a:pt x="76200" y="323849"/>
                </a:lnTo>
                <a:lnTo>
                  <a:pt x="76200" y="326389"/>
                </a:lnTo>
                <a:lnTo>
                  <a:pt x="77470" y="327659"/>
                </a:lnTo>
                <a:lnTo>
                  <a:pt x="77470" y="328929"/>
                </a:lnTo>
                <a:lnTo>
                  <a:pt x="77470" y="330199"/>
                </a:lnTo>
                <a:lnTo>
                  <a:pt x="78739" y="330199"/>
                </a:lnTo>
                <a:lnTo>
                  <a:pt x="78739" y="331469"/>
                </a:lnTo>
                <a:lnTo>
                  <a:pt x="78739" y="332739"/>
                </a:lnTo>
                <a:lnTo>
                  <a:pt x="80010" y="334009"/>
                </a:lnTo>
                <a:lnTo>
                  <a:pt x="81280" y="335279"/>
                </a:lnTo>
                <a:lnTo>
                  <a:pt x="82550" y="335279"/>
                </a:lnTo>
                <a:lnTo>
                  <a:pt x="82550" y="336549"/>
                </a:lnTo>
                <a:lnTo>
                  <a:pt x="83820" y="336549"/>
                </a:lnTo>
                <a:lnTo>
                  <a:pt x="85089" y="336549"/>
                </a:lnTo>
                <a:lnTo>
                  <a:pt x="87630" y="336549"/>
                </a:lnTo>
                <a:lnTo>
                  <a:pt x="88900" y="336549"/>
                </a:lnTo>
                <a:lnTo>
                  <a:pt x="90170" y="336549"/>
                </a:lnTo>
                <a:lnTo>
                  <a:pt x="91439" y="336549"/>
                </a:lnTo>
                <a:lnTo>
                  <a:pt x="92710" y="336549"/>
                </a:lnTo>
                <a:lnTo>
                  <a:pt x="93980" y="336549"/>
                </a:lnTo>
                <a:lnTo>
                  <a:pt x="95250" y="335279"/>
                </a:lnTo>
                <a:lnTo>
                  <a:pt x="96520" y="335279"/>
                </a:lnTo>
                <a:lnTo>
                  <a:pt x="97789" y="334009"/>
                </a:lnTo>
                <a:lnTo>
                  <a:pt x="97789" y="332739"/>
                </a:lnTo>
                <a:lnTo>
                  <a:pt x="99060" y="331469"/>
                </a:lnTo>
                <a:lnTo>
                  <a:pt x="99060" y="330199"/>
                </a:lnTo>
                <a:lnTo>
                  <a:pt x="100330" y="330199"/>
                </a:lnTo>
                <a:lnTo>
                  <a:pt x="100330" y="328929"/>
                </a:lnTo>
                <a:lnTo>
                  <a:pt x="100330" y="327659"/>
                </a:lnTo>
                <a:lnTo>
                  <a:pt x="101600" y="327659"/>
                </a:lnTo>
                <a:lnTo>
                  <a:pt x="102870" y="325119"/>
                </a:lnTo>
                <a:lnTo>
                  <a:pt x="102870" y="322579"/>
                </a:lnTo>
                <a:lnTo>
                  <a:pt x="102870" y="318769"/>
                </a:lnTo>
                <a:lnTo>
                  <a:pt x="104139" y="316229"/>
                </a:lnTo>
                <a:lnTo>
                  <a:pt x="104139" y="312419"/>
                </a:lnTo>
                <a:lnTo>
                  <a:pt x="104139" y="308609"/>
                </a:lnTo>
                <a:lnTo>
                  <a:pt x="104139" y="306069"/>
                </a:lnTo>
                <a:lnTo>
                  <a:pt x="104139" y="297179"/>
                </a:lnTo>
                <a:lnTo>
                  <a:pt x="104139" y="289559"/>
                </a:lnTo>
                <a:lnTo>
                  <a:pt x="102870" y="283209"/>
                </a:lnTo>
                <a:lnTo>
                  <a:pt x="102870" y="278129"/>
                </a:lnTo>
                <a:lnTo>
                  <a:pt x="101600" y="273049"/>
                </a:lnTo>
                <a:lnTo>
                  <a:pt x="100330" y="270509"/>
                </a:lnTo>
                <a:lnTo>
                  <a:pt x="100330" y="267969"/>
                </a:lnTo>
                <a:lnTo>
                  <a:pt x="100330" y="265429"/>
                </a:lnTo>
                <a:lnTo>
                  <a:pt x="99060" y="264159"/>
                </a:lnTo>
                <a:lnTo>
                  <a:pt x="97789" y="262889"/>
                </a:lnTo>
                <a:lnTo>
                  <a:pt x="97789" y="261619"/>
                </a:lnTo>
                <a:lnTo>
                  <a:pt x="95250" y="257809"/>
                </a:lnTo>
                <a:lnTo>
                  <a:pt x="92710" y="255269"/>
                </a:lnTo>
                <a:lnTo>
                  <a:pt x="83820" y="247649"/>
                </a:lnTo>
                <a:lnTo>
                  <a:pt x="73660" y="237489"/>
                </a:lnTo>
                <a:lnTo>
                  <a:pt x="60960" y="226059"/>
                </a:lnTo>
                <a:lnTo>
                  <a:pt x="36830" y="204469"/>
                </a:lnTo>
                <a:lnTo>
                  <a:pt x="27939" y="196849"/>
                </a:lnTo>
                <a:lnTo>
                  <a:pt x="25400" y="193039"/>
                </a:lnTo>
                <a:lnTo>
                  <a:pt x="21589" y="190499"/>
                </a:lnTo>
                <a:lnTo>
                  <a:pt x="20320" y="186689"/>
                </a:lnTo>
                <a:lnTo>
                  <a:pt x="17780" y="184149"/>
                </a:lnTo>
                <a:lnTo>
                  <a:pt x="15239" y="180339"/>
                </a:lnTo>
                <a:lnTo>
                  <a:pt x="12700" y="176529"/>
                </a:lnTo>
                <a:lnTo>
                  <a:pt x="11430" y="172719"/>
                </a:lnTo>
                <a:lnTo>
                  <a:pt x="10160" y="167639"/>
                </a:lnTo>
                <a:lnTo>
                  <a:pt x="7620" y="163829"/>
                </a:lnTo>
                <a:lnTo>
                  <a:pt x="6350" y="158749"/>
                </a:lnTo>
                <a:lnTo>
                  <a:pt x="5080" y="153669"/>
                </a:lnTo>
                <a:lnTo>
                  <a:pt x="3810" y="147319"/>
                </a:lnTo>
                <a:lnTo>
                  <a:pt x="2539" y="142239"/>
                </a:lnTo>
                <a:lnTo>
                  <a:pt x="1270" y="135889"/>
                </a:lnTo>
                <a:lnTo>
                  <a:pt x="1270" y="129539"/>
                </a:lnTo>
                <a:lnTo>
                  <a:pt x="0" y="123189"/>
                </a:lnTo>
                <a:lnTo>
                  <a:pt x="0" y="115569"/>
                </a:lnTo>
                <a:lnTo>
                  <a:pt x="0" y="107949"/>
                </a:lnTo>
                <a:lnTo>
                  <a:pt x="0" y="97789"/>
                </a:lnTo>
                <a:lnTo>
                  <a:pt x="1270" y="87629"/>
                </a:lnTo>
                <a:lnTo>
                  <a:pt x="1270" y="78739"/>
                </a:lnTo>
                <a:lnTo>
                  <a:pt x="2539" y="69849"/>
                </a:lnTo>
                <a:lnTo>
                  <a:pt x="3810" y="62229"/>
                </a:lnTo>
                <a:lnTo>
                  <a:pt x="5080" y="55879"/>
                </a:lnTo>
                <a:lnTo>
                  <a:pt x="6350" y="49529"/>
                </a:lnTo>
                <a:lnTo>
                  <a:pt x="8889" y="43179"/>
                </a:lnTo>
                <a:lnTo>
                  <a:pt x="11430" y="38099"/>
                </a:lnTo>
                <a:lnTo>
                  <a:pt x="13970" y="33019"/>
                </a:lnTo>
                <a:lnTo>
                  <a:pt x="17780" y="29209"/>
                </a:lnTo>
                <a:lnTo>
                  <a:pt x="20320" y="25399"/>
                </a:lnTo>
                <a:lnTo>
                  <a:pt x="24130" y="21589"/>
                </a:lnTo>
                <a:lnTo>
                  <a:pt x="27939" y="17779"/>
                </a:lnTo>
                <a:lnTo>
                  <a:pt x="33020" y="13969"/>
                </a:lnTo>
                <a:lnTo>
                  <a:pt x="36830" y="11429"/>
                </a:lnTo>
                <a:lnTo>
                  <a:pt x="41910" y="7619"/>
                </a:lnTo>
                <a:lnTo>
                  <a:pt x="46989" y="5079"/>
                </a:lnTo>
                <a:lnTo>
                  <a:pt x="53339" y="3809"/>
                </a:lnTo>
                <a:lnTo>
                  <a:pt x="58420" y="2539"/>
                </a:lnTo>
                <a:lnTo>
                  <a:pt x="64770" y="1269"/>
                </a:lnTo>
                <a:lnTo>
                  <a:pt x="71120" y="0"/>
                </a:lnTo>
                <a:lnTo>
                  <a:pt x="78739" y="0"/>
                </a:lnTo>
                <a:lnTo>
                  <a:pt x="85089" y="0"/>
                </a:lnTo>
                <a:lnTo>
                  <a:pt x="92710" y="0"/>
                </a:lnTo>
                <a:lnTo>
                  <a:pt x="100330" y="0"/>
                </a:lnTo>
                <a:lnTo>
                  <a:pt x="106680" y="1269"/>
                </a:lnTo>
                <a:lnTo>
                  <a:pt x="113030" y="2539"/>
                </a:lnTo>
                <a:lnTo>
                  <a:pt x="119380" y="5079"/>
                </a:lnTo>
                <a:lnTo>
                  <a:pt x="125730" y="6349"/>
                </a:lnTo>
                <a:lnTo>
                  <a:pt x="130810" y="8889"/>
                </a:lnTo>
                <a:lnTo>
                  <a:pt x="137160" y="12699"/>
                </a:lnTo>
                <a:lnTo>
                  <a:pt x="142239" y="15239"/>
                </a:lnTo>
                <a:lnTo>
                  <a:pt x="146050" y="19049"/>
                </a:lnTo>
                <a:lnTo>
                  <a:pt x="151130" y="22859"/>
                </a:lnTo>
                <a:lnTo>
                  <a:pt x="154939" y="26669"/>
                </a:lnTo>
                <a:lnTo>
                  <a:pt x="157480" y="30479"/>
                </a:lnTo>
                <a:lnTo>
                  <a:pt x="160020" y="33019"/>
                </a:lnTo>
                <a:lnTo>
                  <a:pt x="161289" y="34289"/>
                </a:lnTo>
                <a:lnTo>
                  <a:pt x="162560" y="36829"/>
                </a:lnTo>
                <a:lnTo>
                  <a:pt x="163830" y="39369"/>
                </a:lnTo>
                <a:lnTo>
                  <a:pt x="163830" y="41909"/>
                </a:lnTo>
                <a:lnTo>
                  <a:pt x="165100" y="44449"/>
                </a:lnTo>
                <a:lnTo>
                  <a:pt x="166370" y="46989"/>
                </a:lnTo>
                <a:lnTo>
                  <a:pt x="167639" y="49529"/>
                </a:lnTo>
                <a:lnTo>
                  <a:pt x="168910" y="55879"/>
                </a:lnTo>
                <a:lnTo>
                  <a:pt x="170180" y="62229"/>
                </a:lnTo>
                <a:lnTo>
                  <a:pt x="170180" y="69849"/>
                </a:lnTo>
                <a:lnTo>
                  <a:pt x="171450" y="78739"/>
                </a:lnTo>
                <a:lnTo>
                  <a:pt x="171450" y="87629"/>
                </a:lnTo>
                <a:lnTo>
                  <a:pt x="172720" y="109219"/>
                </a:lnTo>
                <a:lnTo>
                  <a:pt x="172720" y="12445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6838950" y="6037579"/>
            <a:ext cx="57150" cy="78740"/>
          </a:xfrm>
          <a:custGeom>
            <a:avLst/>
            <a:gdLst/>
            <a:ahLst/>
            <a:cxnLst/>
            <a:rect l="l" t="t" r="r" b="b"/>
            <a:pathLst>
              <a:path w="57150" h="78739">
                <a:moveTo>
                  <a:pt x="57150" y="0"/>
                </a:moveTo>
                <a:lnTo>
                  <a:pt x="57150" y="78740"/>
                </a:lnTo>
                <a:lnTo>
                  <a:pt x="0" y="78740"/>
                </a:lnTo>
                <a:lnTo>
                  <a:pt x="0" y="0"/>
                </a:lnTo>
                <a:lnTo>
                  <a:pt x="571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6838950" y="6037579"/>
            <a:ext cx="57150" cy="78740"/>
          </a:xfrm>
          <a:custGeom>
            <a:avLst/>
            <a:gdLst/>
            <a:ahLst/>
            <a:cxnLst/>
            <a:rect l="l" t="t" r="r" b="b"/>
            <a:pathLst>
              <a:path w="57150" h="78739">
                <a:moveTo>
                  <a:pt x="57150" y="0"/>
                </a:moveTo>
                <a:lnTo>
                  <a:pt x="57150" y="78740"/>
                </a:lnTo>
                <a:lnTo>
                  <a:pt x="0" y="78740"/>
                </a:lnTo>
                <a:lnTo>
                  <a:pt x="0" y="0"/>
                </a:lnTo>
                <a:lnTo>
                  <a:pt x="5715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6134100" y="3727450"/>
            <a:ext cx="185420" cy="2032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6121401" y="3716020"/>
            <a:ext cx="186689" cy="20320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6506209" y="3326129"/>
            <a:ext cx="185420" cy="20066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6493510" y="3314700"/>
            <a:ext cx="186689" cy="200660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6878320" y="2923539"/>
            <a:ext cx="185420" cy="2032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6865620" y="2912110"/>
            <a:ext cx="185420" cy="20320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7435850" y="2923539"/>
            <a:ext cx="185420" cy="2032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7423151" y="2912110"/>
            <a:ext cx="186689" cy="20320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7807959" y="4128770"/>
            <a:ext cx="185420" cy="2032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7795260" y="4116071"/>
            <a:ext cx="186689" cy="20446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470" name="Audio 4469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0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4588535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4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70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094230" y="551180"/>
            <a:ext cx="1861820" cy="0"/>
          </a:xfrm>
          <a:custGeom>
            <a:avLst/>
            <a:gdLst/>
            <a:ahLst/>
            <a:cxnLst/>
            <a:rect l="l" t="t" r="r" b="b"/>
            <a:pathLst>
              <a:path w="1861820">
                <a:moveTo>
                  <a:pt x="0" y="0"/>
                </a:moveTo>
                <a:lnTo>
                  <a:pt x="1861820" y="0"/>
                </a:lnTo>
              </a:path>
            </a:pathLst>
          </a:custGeom>
          <a:ln w="29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2058669" y="63500"/>
            <a:ext cx="1887220" cy="51308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/>
              <a:t>Example-:</a:t>
            </a:r>
            <a:endParaRPr sz="3200"/>
          </a:p>
        </p:txBody>
      </p:sp>
      <p:sp>
        <p:nvSpPr>
          <p:cNvPr id="2461" name="object 2461"/>
          <p:cNvSpPr/>
          <p:nvPr/>
        </p:nvSpPr>
        <p:spPr>
          <a:xfrm>
            <a:off x="2071369" y="528319"/>
            <a:ext cx="1861820" cy="0"/>
          </a:xfrm>
          <a:custGeom>
            <a:avLst/>
            <a:gdLst/>
            <a:ahLst/>
            <a:cxnLst/>
            <a:rect l="l" t="t" r="r" b="b"/>
            <a:pathLst>
              <a:path w="1861820">
                <a:moveTo>
                  <a:pt x="0" y="0"/>
                </a:moveTo>
                <a:lnTo>
                  <a:pt x="1861820" y="0"/>
                </a:lnTo>
              </a:path>
            </a:pathLst>
          </a:custGeom>
          <a:ln w="29209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 txBox="1"/>
          <p:nvPr/>
        </p:nvSpPr>
        <p:spPr>
          <a:xfrm>
            <a:off x="2058670" y="581659"/>
            <a:ext cx="50666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An inspection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of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10 samples of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size 400</a:t>
            </a:r>
            <a:r>
              <a:rPr sz="2000" spc="1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ea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7095490" y="581659"/>
            <a:ext cx="16687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ch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from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10</a:t>
            </a:r>
            <a:r>
              <a:rPr sz="2000" spc="-5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lo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8663816" y="581659"/>
            <a:ext cx="10668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ts</a:t>
            </a:r>
            <a:r>
              <a:rPr sz="2000" spc="-8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reveal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2085340" y="2363470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>
                <a:moveTo>
                  <a:pt x="0" y="0"/>
                </a:moveTo>
                <a:lnTo>
                  <a:pt x="115570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071369" y="2349500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>
                <a:moveTo>
                  <a:pt x="0" y="0"/>
                </a:moveTo>
                <a:lnTo>
                  <a:pt x="1155700" y="0"/>
                </a:lnTo>
              </a:path>
            </a:pathLst>
          </a:custGeom>
          <a:ln w="1905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 txBox="1"/>
          <p:nvPr/>
        </p:nvSpPr>
        <p:spPr>
          <a:xfrm>
            <a:off x="1800859" y="825500"/>
            <a:ext cx="8158480" cy="548640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270510" marR="3296920" indent="342900">
              <a:lnSpc>
                <a:spcPct val="100800"/>
              </a:lnSpc>
              <a:spcBef>
                <a:spcPts val="80"/>
              </a:spcBef>
            </a:pP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the following number of defectives:  17, 15,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14, 26,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9,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4,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19,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12, 9,</a:t>
            </a:r>
            <a:r>
              <a:rPr sz="2000" spc="-3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15</a:t>
            </a:r>
            <a:endParaRPr sz="2000">
              <a:latin typeface="Comic Sans MS"/>
              <a:cs typeface="Comic Sans MS"/>
            </a:endParaRPr>
          </a:p>
          <a:p>
            <a:pPr marL="270510">
              <a:spcBef>
                <a:spcPts val="1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Calculate control limits for the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no.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of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defective</a:t>
            </a:r>
            <a:r>
              <a:rPr sz="2000" spc="-1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units.</a:t>
            </a:r>
            <a:endParaRPr sz="2000">
              <a:latin typeface="Comic Sans MS"/>
              <a:cs typeface="Comic Sans MS"/>
            </a:endParaRPr>
          </a:p>
          <a:p>
            <a:pPr>
              <a:spcBef>
                <a:spcPts val="45"/>
              </a:spcBef>
            </a:pPr>
            <a:endParaRPr sz="2500">
              <a:latin typeface="Times New Roman"/>
              <a:cs typeface="Times New Roman"/>
            </a:endParaRPr>
          </a:p>
          <a:p>
            <a:pPr marL="613410" marR="959485" indent="-342900">
              <a:lnSpc>
                <a:spcPct val="80000"/>
              </a:lnSpc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Solution-: n =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400,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k (No. of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samples)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10,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Σd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(total no. of  defectives)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 140</a:t>
            </a:r>
            <a:endParaRPr sz="2000">
              <a:latin typeface="Comic Sans MS"/>
              <a:cs typeface="Comic Sans MS"/>
            </a:endParaRPr>
          </a:p>
          <a:p>
            <a:pPr marL="270510">
              <a:spcBef>
                <a:spcPts val="2430"/>
              </a:spcBef>
              <a:tabLst>
                <a:tab pos="662305" algn="l"/>
              </a:tabLst>
            </a:pP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nn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Σd/k =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140/10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000" spc="-6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14</a:t>
            </a:r>
            <a:endParaRPr sz="2000">
              <a:latin typeface="Comic Sans MS"/>
              <a:cs typeface="Comic Sans MS"/>
            </a:endParaRPr>
          </a:p>
          <a:p>
            <a:pPr marL="270510">
              <a:spcBef>
                <a:spcPts val="2440"/>
              </a:spcBef>
              <a:tabLst>
                <a:tab pos="1181735" algn="l"/>
              </a:tabLst>
            </a:pPr>
            <a:r>
              <a:rPr sz="2000" spc="40" dirty="0">
                <a:solidFill>
                  <a:srgbClr val="FFCC66"/>
                </a:solidFill>
                <a:latin typeface="Arial"/>
                <a:cs typeface="Arial"/>
              </a:rPr>
              <a:t>Now,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4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nn</a:t>
            </a:r>
            <a:r>
              <a:rPr sz="2000" spc="-15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130" dirty="0">
                <a:solidFill>
                  <a:srgbClr val="FFCC66"/>
                </a:solidFill>
                <a:latin typeface="Arial"/>
                <a:cs typeface="Arial"/>
              </a:rPr>
              <a:t>/n</a:t>
            </a:r>
            <a:r>
              <a:rPr sz="2000" spc="-27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3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60" dirty="0">
                <a:solidFill>
                  <a:srgbClr val="FFCC66"/>
                </a:solidFill>
                <a:latin typeface="Arial"/>
                <a:cs typeface="Arial"/>
              </a:rPr>
              <a:t>14/400</a:t>
            </a:r>
            <a:r>
              <a:rPr sz="2000" spc="-37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3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25" dirty="0">
                <a:solidFill>
                  <a:srgbClr val="FFCC66"/>
                </a:solidFill>
                <a:latin typeface="Arial"/>
                <a:cs typeface="Arial"/>
              </a:rPr>
              <a:t>0.035,</a:t>
            </a:r>
            <a:endParaRPr sz="2000">
              <a:latin typeface="Arial"/>
              <a:cs typeface="Arial"/>
            </a:endParaRPr>
          </a:p>
          <a:p>
            <a:pPr marL="270510">
              <a:spcBef>
                <a:spcPts val="2440"/>
              </a:spcBef>
              <a:tabLst>
                <a:tab pos="1520825" algn="l"/>
              </a:tabLst>
            </a:pPr>
            <a:r>
              <a:rPr sz="2000" spc="-95" dirty="0">
                <a:solidFill>
                  <a:srgbClr val="FFCC66"/>
                </a:solidFill>
                <a:latin typeface="Arial"/>
                <a:cs typeface="Arial"/>
              </a:rPr>
              <a:t>»q</a:t>
            </a:r>
            <a:r>
              <a:rPr sz="2000" spc="-95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3000" spc="-142" baseline="-2777" dirty="0">
                <a:latin typeface="Lucida Sans Unicode"/>
                <a:cs typeface="Lucida Sans Unicode"/>
              </a:rPr>
              <a:t>̅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=</a:t>
            </a:r>
            <a:r>
              <a:rPr sz="2000" spc="6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1-</a:t>
            </a:r>
            <a:r>
              <a:rPr sz="2000" spc="5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3000" baseline="-2777" dirty="0">
                <a:latin typeface="Lucida Sans Unicode"/>
                <a:cs typeface="Lucida Sans Unicode"/>
              </a:rPr>
              <a:t>̅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3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150" dirty="0">
                <a:solidFill>
                  <a:srgbClr val="FFCC66"/>
                </a:solidFill>
                <a:latin typeface="Arial"/>
                <a:cs typeface="Arial"/>
              </a:rPr>
              <a:t>1-</a:t>
            </a:r>
            <a:r>
              <a:rPr sz="2000" spc="-30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70" dirty="0">
                <a:solidFill>
                  <a:srgbClr val="FFCC66"/>
                </a:solidFill>
                <a:latin typeface="Arial"/>
                <a:cs typeface="Arial"/>
              </a:rPr>
              <a:t>0.035</a:t>
            </a:r>
            <a:r>
              <a:rPr sz="2000" spc="-37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3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70" dirty="0">
                <a:solidFill>
                  <a:srgbClr val="FFCC66"/>
                </a:solidFill>
                <a:latin typeface="Arial"/>
                <a:cs typeface="Arial"/>
              </a:rPr>
              <a:t>0.965</a:t>
            </a:r>
            <a:endParaRPr sz="2000">
              <a:latin typeface="Arial"/>
              <a:cs typeface="Arial"/>
            </a:endParaRPr>
          </a:p>
          <a:p>
            <a:pPr marL="270510">
              <a:spcBef>
                <a:spcPts val="2430"/>
              </a:spcBef>
              <a:tabLst>
                <a:tab pos="662305" algn="l"/>
              </a:tabLst>
            </a:pP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nn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3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185" dirty="0">
                <a:solidFill>
                  <a:srgbClr val="FFCC66"/>
                </a:solidFill>
                <a:latin typeface="Arial"/>
                <a:cs typeface="Arial"/>
              </a:rPr>
              <a:t>14</a:t>
            </a:r>
            <a:r>
              <a:rPr sz="2000" spc="-37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10" dirty="0">
                <a:solidFill>
                  <a:srgbClr val="FFCC66"/>
                </a:solidFill>
                <a:latin typeface="Arial"/>
                <a:cs typeface="Arial"/>
              </a:rPr>
              <a:t>(central</a:t>
            </a:r>
            <a:r>
              <a:rPr sz="2000" spc="-7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line)</a:t>
            </a:r>
            <a:endParaRPr sz="2000">
              <a:latin typeface="Arial"/>
              <a:cs typeface="Arial"/>
            </a:endParaRPr>
          </a:p>
          <a:p>
            <a:pPr marL="270510">
              <a:spcBef>
                <a:spcPts val="2440"/>
              </a:spcBef>
              <a:tabLst>
                <a:tab pos="1435735" algn="l"/>
                <a:tab pos="4500245" algn="l"/>
                <a:tab pos="5635625" algn="l"/>
                <a:tab pos="6655434" algn="l"/>
              </a:tabLst>
            </a:pP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UCL=</a:t>
            </a:r>
            <a:r>
              <a:rPr sz="2000" spc="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nn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+ </a:t>
            </a:r>
            <a:r>
              <a:rPr sz="2000" spc="-5" dirty="0">
                <a:solidFill>
                  <a:srgbClr val="FFCC66"/>
                </a:solidFill>
                <a:latin typeface="Arial"/>
                <a:cs typeface="Arial"/>
              </a:rPr>
              <a:t>3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√</a:t>
            </a:r>
            <a:r>
              <a:rPr sz="2000" spc="-2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n√</a:t>
            </a:r>
            <a:r>
              <a:rPr sz="2000" spc="26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Arial"/>
                <a:cs typeface="Arial"/>
              </a:rPr>
              <a:t>q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3000" baseline="-2777" dirty="0">
                <a:latin typeface="Lucida Sans Unicode"/>
                <a:cs typeface="Lucida Sans Unicode"/>
              </a:rPr>
              <a:t>̅	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LCL=</a:t>
            </a:r>
            <a:r>
              <a:rPr sz="2000" spc="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nn	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-</a:t>
            </a:r>
            <a:r>
              <a:rPr sz="2000" spc="1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3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√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nn	</a:t>
            </a:r>
            <a:r>
              <a:rPr sz="2000" spc="330" dirty="0">
                <a:solidFill>
                  <a:srgbClr val="FFCC66"/>
                </a:solidFill>
                <a:latin typeface="Arial"/>
                <a:cs typeface="Arial"/>
              </a:rPr>
              <a:t>q</a:t>
            </a:r>
            <a:endParaRPr sz="2000">
              <a:latin typeface="Arial"/>
              <a:cs typeface="Arial"/>
            </a:endParaRPr>
          </a:p>
          <a:p>
            <a:pPr marL="270510">
              <a:spcBef>
                <a:spcPts val="20"/>
              </a:spcBef>
              <a:tabLst>
                <a:tab pos="512445" algn="l"/>
                <a:tab pos="4852035" algn="l"/>
              </a:tabLst>
            </a:pP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̅</a:t>
            </a:r>
            <a:r>
              <a:rPr sz="3000" baseline="-2777" dirty="0">
                <a:latin typeface="Lucida Sans Unicode"/>
                <a:cs typeface="Lucida Sans Unicode"/>
              </a:rPr>
              <a:t>̅	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= 14</a:t>
            </a:r>
            <a:r>
              <a:rPr sz="2000" spc="20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+</a:t>
            </a:r>
            <a:r>
              <a:rPr sz="2000" spc="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3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√400x0.035x0.965	= </a:t>
            </a:r>
            <a:r>
              <a:rPr sz="2000" spc="5" dirty="0">
                <a:solidFill>
                  <a:srgbClr val="FFCC66"/>
                </a:solidFill>
                <a:latin typeface="Lucida Sans Unicode"/>
                <a:cs typeface="Lucida Sans Unicode"/>
              </a:rPr>
              <a:t>14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-</a:t>
            </a:r>
            <a:r>
              <a:rPr sz="2000" spc="-75" dirty="0">
                <a:solidFill>
                  <a:srgbClr val="FFCC66"/>
                </a:solidFill>
                <a:latin typeface="Lucida Sans Unicode"/>
                <a:cs typeface="Lucida Sans Unicode"/>
              </a:rPr>
              <a:t> </a:t>
            </a:r>
            <a:r>
              <a:rPr sz="2000" dirty="0">
                <a:solidFill>
                  <a:srgbClr val="FFCC66"/>
                </a:solidFill>
                <a:latin typeface="Lucida Sans Unicode"/>
                <a:cs typeface="Lucida Sans Unicode"/>
              </a:rPr>
              <a:t>3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√400x0.035x0.965</a:t>
            </a:r>
            <a:endParaRPr sz="2000">
              <a:latin typeface="Comic Sans MS"/>
              <a:cs typeface="Comic Sans MS"/>
            </a:endParaRPr>
          </a:p>
          <a:p>
            <a:pPr marL="499109">
              <a:spcBef>
                <a:spcPts val="10"/>
              </a:spcBef>
              <a:tabLst>
                <a:tab pos="4821555" algn="l"/>
              </a:tabLst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 25.025	=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2.975</a:t>
            </a:r>
            <a:endParaRPr sz="2000">
              <a:latin typeface="Comic Sans MS"/>
              <a:cs typeface="Comic Sans MS"/>
            </a:endParaRPr>
          </a:p>
        </p:txBody>
      </p:sp>
      <p:pic>
        <p:nvPicPr>
          <p:cNvPr id="2468" name="Audio 246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4827975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68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201670" y="16891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201670" y="16859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201670" y="16827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201670" y="16795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201670" y="16764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201670" y="16732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201670" y="16700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201670" y="16668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201670" y="16637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201670" y="16605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201670" y="16573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201670" y="16541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201670" y="16510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201670" y="16478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201670" y="16446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201670" y="16414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201670" y="16383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201670" y="1635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201670" y="16319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201670" y="16287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201670" y="16256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201670" y="16224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01670" y="16192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201670" y="16160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201670" y="16129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201670" y="16097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201670" y="16065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201670" y="16033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201670" y="16002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201670" y="15970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201670" y="15938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201670" y="15906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201670" y="15875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201670" y="15843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201670" y="15811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201670" y="15779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201670" y="15748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201670" y="15716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201670" y="15684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065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033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002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5970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5938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59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587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5843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5811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5779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5748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5716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5684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188970" y="156527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5652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88970" y="156210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5621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88970" y="155892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5589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88970" y="155575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5557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6891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6859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68275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6795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6764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6732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6700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6668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6637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6605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6573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6541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6510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6478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6446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6414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6383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6351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6319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287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256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224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192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16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129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097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902710" y="1357631"/>
            <a:ext cx="0" cy="3522979"/>
          </a:xfrm>
          <a:custGeom>
            <a:avLst/>
            <a:gdLst/>
            <a:ahLst/>
            <a:cxnLst/>
            <a:rect l="l" t="t" r="r" b="b"/>
            <a:pathLst>
              <a:path h="3522979">
                <a:moveTo>
                  <a:pt x="0" y="0"/>
                </a:moveTo>
                <a:lnTo>
                  <a:pt x="0" y="352298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902710" y="4880609"/>
            <a:ext cx="4058920" cy="0"/>
          </a:xfrm>
          <a:custGeom>
            <a:avLst/>
            <a:gdLst/>
            <a:ahLst/>
            <a:cxnLst/>
            <a:rect l="l" t="t" r="r" b="b"/>
            <a:pathLst>
              <a:path w="4058920">
                <a:moveTo>
                  <a:pt x="0" y="0"/>
                </a:moveTo>
                <a:lnTo>
                  <a:pt x="40589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902710" y="1945639"/>
            <a:ext cx="4058920" cy="0"/>
          </a:xfrm>
          <a:custGeom>
            <a:avLst/>
            <a:gdLst/>
            <a:ahLst/>
            <a:cxnLst/>
            <a:rect l="l" t="t" r="r" b="b"/>
            <a:pathLst>
              <a:path w="4058920">
                <a:moveTo>
                  <a:pt x="0" y="0"/>
                </a:moveTo>
                <a:lnTo>
                  <a:pt x="40589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726179" y="3314700"/>
            <a:ext cx="4058920" cy="1270"/>
          </a:xfrm>
          <a:custGeom>
            <a:avLst/>
            <a:gdLst/>
            <a:ahLst/>
            <a:cxnLst/>
            <a:rect l="l" t="t" r="r" b="b"/>
            <a:pathLst>
              <a:path w="4058920" h="1270">
                <a:moveTo>
                  <a:pt x="0" y="0"/>
                </a:moveTo>
                <a:lnTo>
                  <a:pt x="4058920" y="127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902710" y="4683759"/>
            <a:ext cx="4058920" cy="1270"/>
          </a:xfrm>
          <a:custGeom>
            <a:avLst/>
            <a:gdLst/>
            <a:ahLst/>
            <a:cxnLst/>
            <a:rect l="l" t="t" r="r" b="b"/>
            <a:pathLst>
              <a:path w="4058920" h="1270">
                <a:moveTo>
                  <a:pt x="0" y="0"/>
                </a:moveTo>
                <a:lnTo>
                  <a:pt x="4058919" y="1269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814959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62229" y="0"/>
                </a:moveTo>
                <a:lnTo>
                  <a:pt x="0" y="0"/>
                </a:lnTo>
                <a:lnTo>
                  <a:pt x="0" y="203200"/>
                </a:lnTo>
                <a:lnTo>
                  <a:pt x="1169" y="247650"/>
                </a:lnTo>
                <a:lnTo>
                  <a:pt x="1269" y="274319"/>
                </a:lnTo>
                <a:lnTo>
                  <a:pt x="2539" y="279400"/>
                </a:lnTo>
                <a:lnTo>
                  <a:pt x="2539" y="288289"/>
                </a:lnTo>
                <a:lnTo>
                  <a:pt x="3809" y="293369"/>
                </a:lnTo>
                <a:lnTo>
                  <a:pt x="6350" y="300989"/>
                </a:lnTo>
                <a:lnTo>
                  <a:pt x="7619" y="306069"/>
                </a:lnTo>
                <a:lnTo>
                  <a:pt x="10159" y="309879"/>
                </a:lnTo>
                <a:lnTo>
                  <a:pt x="11429" y="313689"/>
                </a:lnTo>
                <a:lnTo>
                  <a:pt x="13969" y="318769"/>
                </a:lnTo>
                <a:lnTo>
                  <a:pt x="16509" y="322579"/>
                </a:lnTo>
                <a:lnTo>
                  <a:pt x="19050" y="325119"/>
                </a:lnTo>
                <a:lnTo>
                  <a:pt x="24129" y="332739"/>
                </a:lnTo>
                <a:lnTo>
                  <a:pt x="43179" y="345439"/>
                </a:lnTo>
                <a:lnTo>
                  <a:pt x="58419" y="349250"/>
                </a:lnTo>
                <a:lnTo>
                  <a:pt x="62229" y="350519"/>
                </a:lnTo>
                <a:lnTo>
                  <a:pt x="81279" y="350519"/>
                </a:lnTo>
                <a:lnTo>
                  <a:pt x="86359" y="349250"/>
                </a:lnTo>
                <a:lnTo>
                  <a:pt x="90169" y="349250"/>
                </a:lnTo>
                <a:lnTo>
                  <a:pt x="93979" y="347979"/>
                </a:lnTo>
                <a:lnTo>
                  <a:pt x="101600" y="344169"/>
                </a:lnTo>
                <a:lnTo>
                  <a:pt x="105409" y="342900"/>
                </a:lnTo>
                <a:lnTo>
                  <a:pt x="113029" y="337819"/>
                </a:lnTo>
                <a:lnTo>
                  <a:pt x="115569" y="335279"/>
                </a:lnTo>
                <a:lnTo>
                  <a:pt x="120650" y="327660"/>
                </a:lnTo>
                <a:lnTo>
                  <a:pt x="124459" y="325119"/>
                </a:lnTo>
                <a:lnTo>
                  <a:pt x="125729" y="321310"/>
                </a:lnTo>
                <a:lnTo>
                  <a:pt x="128269" y="317500"/>
                </a:lnTo>
                <a:lnTo>
                  <a:pt x="129539" y="312419"/>
                </a:lnTo>
                <a:lnTo>
                  <a:pt x="132079" y="308610"/>
                </a:lnTo>
                <a:lnTo>
                  <a:pt x="135889" y="297179"/>
                </a:lnTo>
                <a:lnTo>
                  <a:pt x="137159" y="292100"/>
                </a:lnTo>
                <a:lnTo>
                  <a:pt x="66039" y="292100"/>
                </a:lnTo>
                <a:lnTo>
                  <a:pt x="66039" y="290829"/>
                </a:lnTo>
                <a:lnTo>
                  <a:pt x="64769" y="290829"/>
                </a:lnTo>
                <a:lnTo>
                  <a:pt x="64769" y="289560"/>
                </a:lnTo>
                <a:lnTo>
                  <a:pt x="63500" y="288289"/>
                </a:lnTo>
                <a:lnTo>
                  <a:pt x="63500" y="285750"/>
                </a:lnTo>
                <a:lnTo>
                  <a:pt x="62229" y="285750"/>
                </a:lnTo>
                <a:lnTo>
                  <a:pt x="62229" y="0"/>
                </a:lnTo>
                <a:close/>
              </a:path>
              <a:path w="140970" h="350519">
                <a:moveTo>
                  <a:pt x="140969" y="0"/>
                </a:moveTo>
                <a:lnTo>
                  <a:pt x="78739" y="0"/>
                </a:lnTo>
                <a:lnTo>
                  <a:pt x="78739" y="278129"/>
                </a:lnTo>
                <a:lnTo>
                  <a:pt x="77469" y="280669"/>
                </a:lnTo>
                <a:lnTo>
                  <a:pt x="77469" y="287019"/>
                </a:lnTo>
                <a:lnTo>
                  <a:pt x="76200" y="288289"/>
                </a:lnTo>
                <a:lnTo>
                  <a:pt x="76200" y="289560"/>
                </a:lnTo>
                <a:lnTo>
                  <a:pt x="74929" y="289560"/>
                </a:lnTo>
                <a:lnTo>
                  <a:pt x="74929" y="292100"/>
                </a:lnTo>
                <a:lnTo>
                  <a:pt x="137159" y="292100"/>
                </a:lnTo>
                <a:lnTo>
                  <a:pt x="138429" y="288289"/>
                </a:lnTo>
                <a:lnTo>
                  <a:pt x="138429" y="284479"/>
                </a:lnTo>
                <a:lnTo>
                  <a:pt x="139700" y="275589"/>
                </a:lnTo>
                <a:lnTo>
                  <a:pt x="139700" y="262889"/>
                </a:lnTo>
                <a:lnTo>
                  <a:pt x="140969" y="247650"/>
                </a:lnTo>
                <a:lnTo>
                  <a:pt x="140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814959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40969" y="0"/>
                </a:moveTo>
                <a:lnTo>
                  <a:pt x="140969" y="229869"/>
                </a:lnTo>
                <a:lnTo>
                  <a:pt x="140969" y="247650"/>
                </a:lnTo>
                <a:lnTo>
                  <a:pt x="139700" y="262889"/>
                </a:lnTo>
                <a:lnTo>
                  <a:pt x="139700" y="275589"/>
                </a:lnTo>
                <a:lnTo>
                  <a:pt x="138429" y="284479"/>
                </a:lnTo>
                <a:lnTo>
                  <a:pt x="138429" y="288289"/>
                </a:lnTo>
                <a:lnTo>
                  <a:pt x="137159" y="292100"/>
                </a:lnTo>
                <a:lnTo>
                  <a:pt x="135889" y="297179"/>
                </a:lnTo>
                <a:lnTo>
                  <a:pt x="134619" y="300989"/>
                </a:lnTo>
                <a:lnTo>
                  <a:pt x="133350" y="304800"/>
                </a:lnTo>
                <a:lnTo>
                  <a:pt x="132079" y="308610"/>
                </a:lnTo>
                <a:lnTo>
                  <a:pt x="129539" y="312419"/>
                </a:lnTo>
                <a:lnTo>
                  <a:pt x="128269" y="317500"/>
                </a:lnTo>
                <a:lnTo>
                  <a:pt x="125729" y="321310"/>
                </a:lnTo>
                <a:lnTo>
                  <a:pt x="124459" y="325119"/>
                </a:lnTo>
                <a:lnTo>
                  <a:pt x="120650" y="327660"/>
                </a:lnTo>
                <a:lnTo>
                  <a:pt x="118109" y="331469"/>
                </a:lnTo>
                <a:lnTo>
                  <a:pt x="115569" y="335279"/>
                </a:lnTo>
                <a:lnTo>
                  <a:pt x="113029" y="337819"/>
                </a:lnTo>
                <a:lnTo>
                  <a:pt x="109219" y="340360"/>
                </a:lnTo>
                <a:lnTo>
                  <a:pt x="105409" y="342900"/>
                </a:lnTo>
                <a:lnTo>
                  <a:pt x="101600" y="344169"/>
                </a:lnTo>
                <a:lnTo>
                  <a:pt x="99059" y="345439"/>
                </a:lnTo>
                <a:lnTo>
                  <a:pt x="93979" y="347979"/>
                </a:lnTo>
                <a:lnTo>
                  <a:pt x="90169" y="349250"/>
                </a:lnTo>
                <a:lnTo>
                  <a:pt x="86359" y="349250"/>
                </a:lnTo>
                <a:lnTo>
                  <a:pt x="81279" y="350519"/>
                </a:lnTo>
                <a:lnTo>
                  <a:pt x="77469" y="350519"/>
                </a:lnTo>
                <a:lnTo>
                  <a:pt x="72389" y="350519"/>
                </a:lnTo>
                <a:lnTo>
                  <a:pt x="67309" y="350519"/>
                </a:lnTo>
                <a:lnTo>
                  <a:pt x="62229" y="350519"/>
                </a:lnTo>
                <a:lnTo>
                  <a:pt x="58419" y="349250"/>
                </a:lnTo>
                <a:lnTo>
                  <a:pt x="53339" y="347979"/>
                </a:lnTo>
                <a:lnTo>
                  <a:pt x="48259" y="346710"/>
                </a:lnTo>
                <a:lnTo>
                  <a:pt x="43179" y="345439"/>
                </a:lnTo>
                <a:lnTo>
                  <a:pt x="39369" y="342900"/>
                </a:lnTo>
                <a:lnTo>
                  <a:pt x="35559" y="340360"/>
                </a:lnTo>
                <a:lnTo>
                  <a:pt x="31750" y="337819"/>
                </a:lnTo>
                <a:lnTo>
                  <a:pt x="27939" y="335279"/>
                </a:lnTo>
                <a:lnTo>
                  <a:pt x="24129" y="332739"/>
                </a:lnTo>
                <a:lnTo>
                  <a:pt x="21589" y="328929"/>
                </a:lnTo>
                <a:lnTo>
                  <a:pt x="19050" y="325119"/>
                </a:lnTo>
                <a:lnTo>
                  <a:pt x="16509" y="322579"/>
                </a:lnTo>
                <a:lnTo>
                  <a:pt x="13969" y="318769"/>
                </a:lnTo>
                <a:lnTo>
                  <a:pt x="11429" y="313689"/>
                </a:lnTo>
                <a:lnTo>
                  <a:pt x="10159" y="309879"/>
                </a:lnTo>
                <a:lnTo>
                  <a:pt x="7619" y="306069"/>
                </a:lnTo>
                <a:lnTo>
                  <a:pt x="6350" y="300989"/>
                </a:lnTo>
                <a:lnTo>
                  <a:pt x="5079" y="297179"/>
                </a:lnTo>
                <a:lnTo>
                  <a:pt x="3809" y="293369"/>
                </a:lnTo>
                <a:lnTo>
                  <a:pt x="2539" y="288289"/>
                </a:lnTo>
                <a:lnTo>
                  <a:pt x="2539" y="284479"/>
                </a:lnTo>
                <a:lnTo>
                  <a:pt x="2539" y="279400"/>
                </a:lnTo>
                <a:lnTo>
                  <a:pt x="1269" y="274319"/>
                </a:lnTo>
                <a:lnTo>
                  <a:pt x="1269" y="267969"/>
                </a:lnTo>
                <a:lnTo>
                  <a:pt x="1269" y="251460"/>
                </a:lnTo>
                <a:lnTo>
                  <a:pt x="0" y="203200"/>
                </a:lnTo>
                <a:lnTo>
                  <a:pt x="0" y="0"/>
                </a:lnTo>
                <a:lnTo>
                  <a:pt x="62229" y="0"/>
                </a:lnTo>
                <a:lnTo>
                  <a:pt x="62229" y="257810"/>
                </a:lnTo>
                <a:lnTo>
                  <a:pt x="62229" y="267969"/>
                </a:lnTo>
                <a:lnTo>
                  <a:pt x="62229" y="285750"/>
                </a:lnTo>
                <a:lnTo>
                  <a:pt x="63500" y="285750"/>
                </a:lnTo>
                <a:lnTo>
                  <a:pt x="63500" y="287019"/>
                </a:lnTo>
                <a:lnTo>
                  <a:pt x="63500" y="288289"/>
                </a:lnTo>
                <a:lnTo>
                  <a:pt x="64769" y="289560"/>
                </a:lnTo>
                <a:lnTo>
                  <a:pt x="64769" y="290829"/>
                </a:lnTo>
                <a:lnTo>
                  <a:pt x="66039" y="290829"/>
                </a:lnTo>
                <a:lnTo>
                  <a:pt x="66039" y="292100"/>
                </a:lnTo>
                <a:lnTo>
                  <a:pt x="67309" y="292100"/>
                </a:lnTo>
                <a:lnTo>
                  <a:pt x="68579" y="292100"/>
                </a:lnTo>
                <a:lnTo>
                  <a:pt x="69850" y="292100"/>
                </a:lnTo>
                <a:lnTo>
                  <a:pt x="71119" y="292100"/>
                </a:lnTo>
                <a:lnTo>
                  <a:pt x="72389" y="292100"/>
                </a:lnTo>
                <a:lnTo>
                  <a:pt x="73659" y="292100"/>
                </a:lnTo>
                <a:lnTo>
                  <a:pt x="74929" y="292100"/>
                </a:lnTo>
                <a:lnTo>
                  <a:pt x="74929" y="290829"/>
                </a:lnTo>
                <a:lnTo>
                  <a:pt x="74929" y="289560"/>
                </a:lnTo>
                <a:lnTo>
                  <a:pt x="76200" y="289560"/>
                </a:lnTo>
                <a:lnTo>
                  <a:pt x="76200" y="288289"/>
                </a:lnTo>
                <a:lnTo>
                  <a:pt x="77469" y="287019"/>
                </a:lnTo>
                <a:lnTo>
                  <a:pt x="77469" y="285750"/>
                </a:lnTo>
                <a:lnTo>
                  <a:pt x="77469" y="283210"/>
                </a:lnTo>
                <a:lnTo>
                  <a:pt x="77469" y="280669"/>
                </a:lnTo>
                <a:lnTo>
                  <a:pt x="78739" y="278129"/>
                </a:lnTo>
                <a:lnTo>
                  <a:pt x="78739" y="274319"/>
                </a:lnTo>
                <a:lnTo>
                  <a:pt x="78739" y="265429"/>
                </a:lnTo>
                <a:lnTo>
                  <a:pt x="78739" y="254000"/>
                </a:lnTo>
                <a:lnTo>
                  <a:pt x="78739" y="0"/>
                </a:lnTo>
                <a:lnTo>
                  <a:pt x="1409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8312150" y="17627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83820" y="0"/>
                </a:moveTo>
                <a:lnTo>
                  <a:pt x="60959" y="0"/>
                </a:lnTo>
                <a:lnTo>
                  <a:pt x="57150" y="1269"/>
                </a:lnTo>
                <a:lnTo>
                  <a:pt x="52070" y="2539"/>
                </a:lnTo>
                <a:lnTo>
                  <a:pt x="44450" y="5079"/>
                </a:lnTo>
                <a:lnTo>
                  <a:pt x="39370" y="7619"/>
                </a:lnTo>
                <a:lnTo>
                  <a:pt x="35559" y="10160"/>
                </a:lnTo>
                <a:lnTo>
                  <a:pt x="33020" y="12700"/>
                </a:lnTo>
                <a:lnTo>
                  <a:pt x="27940" y="15239"/>
                </a:lnTo>
                <a:lnTo>
                  <a:pt x="25400" y="17779"/>
                </a:lnTo>
                <a:lnTo>
                  <a:pt x="22859" y="21589"/>
                </a:lnTo>
                <a:lnTo>
                  <a:pt x="19050" y="24129"/>
                </a:lnTo>
                <a:lnTo>
                  <a:pt x="13970" y="31750"/>
                </a:lnTo>
                <a:lnTo>
                  <a:pt x="11429" y="36829"/>
                </a:lnTo>
                <a:lnTo>
                  <a:pt x="10159" y="40639"/>
                </a:lnTo>
                <a:lnTo>
                  <a:pt x="7620" y="44450"/>
                </a:lnTo>
                <a:lnTo>
                  <a:pt x="6350" y="49529"/>
                </a:lnTo>
                <a:lnTo>
                  <a:pt x="5079" y="53339"/>
                </a:lnTo>
                <a:lnTo>
                  <a:pt x="2540" y="63500"/>
                </a:lnTo>
                <a:lnTo>
                  <a:pt x="1270" y="67310"/>
                </a:lnTo>
                <a:lnTo>
                  <a:pt x="1270" y="72389"/>
                </a:lnTo>
                <a:lnTo>
                  <a:pt x="0" y="82550"/>
                </a:lnTo>
                <a:lnTo>
                  <a:pt x="0" y="252729"/>
                </a:lnTo>
                <a:lnTo>
                  <a:pt x="1270" y="271779"/>
                </a:lnTo>
                <a:lnTo>
                  <a:pt x="1270" y="281939"/>
                </a:lnTo>
                <a:lnTo>
                  <a:pt x="3809" y="297179"/>
                </a:lnTo>
                <a:lnTo>
                  <a:pt x="5079" y="303529"/>
                </a:lnTo>
                <a:lnTo>
                  <a:pt x="7620" y="309879"/>
                </a:lnTo>
                <a:lnTo>
                  <a:pt x="8890" y="316229"/>
                </a:lnTo>
                <a:lnTo>
                  <a:pt x="13970" y="326389"/>
                </a:lnTo>
                <a:lnTo>
                  <a:pt x="17779" y="331469"/>
                </a:lnTo>
                <a:lnTo>
                  <a:pt x="20320" y="335279"/>
                </a:lnTo>
                <a:lnTo>
                  <a:pt x="53340" y="355600"/>
                </a:lnTo>
                <a:lnTo>
                  <a:pt x="66040" y="358139"/>
                </a:lnTo>
                <a:lnTo>
                  <a:pt x="78740" y="358139"/>
                </a:lnTo>
                <a:lnTo>
                  <a:pt x="91440" y="355600"/>
                </a:lnTo>
                <a:lnTo>
                  <a:pt x="96520" y="353060"/>
                </a:lnTo>
                <a:lnTo>
                  <a:pt x="101600" y="351789"/>
                </a:lnTo>
                <a:lnTo>
                  <a:pt x="106679" y="349250"/>
                </a:lnTo>
                <a:lnTo>
                  <a:pt x="116840" y="341629"/>
                </a:lnTo>
                <a:lnTo>
                  <a:pt x="120650" y="336550"/>
                </a:lnTo>
                <a:lnTo>
                  <a:pt x="124459" y="332739"/>
                </a:lnTo>
                <a:lnTo>
                  <a:pt x="128270" y="327660"/>
                </a:lnTo>
                <a:lnTo>
                  <a:pt x="137159" y="309879"/>
                </a:lnTo>
                <a:lnTo>
                  <a:pt x="137159" y="307339"/>
                </a:lnTo>
                <a:lnTo>
                  <a:pt x="138429" y="304800"/>
                </a:lnTo>
                <a:lnTo>
                  <a:pt x="138429" y="302260"/>
                </a:lnTo>
                <a:lnTo>
                  <a:pt x="138937" y="299719"/>
                </a:lnTo>
                <a:lnTo>
                  <a:pt x="69850" y="299719"/>
                </a:lnTo>
                <a:lnTo>
                  <a:pt x="68579" y="298450"/>
                </a:lnTo>
                <a:lnTo>
                  <a:pt x="66040" y="298450"/>
                </a:lnTo>
                <a:lnTo>
                  <a:pt x="66040" y="297179"/>
                </a:lnTo>
                <a:lnTo>
                  <a:pt x="64770" y="297179"/>
                </a:lnTo>
                <a:lnTo>
                  <a:pt x="64770" y="295910"/>
                </a:lnTo>
                <a:lnTo>
                  <a:pt x="63500" y="294639"/>
                </a:lnTo>
                <a:lnTo>
                  <a:pt x="63500" y="292100"/>
                </a:lnTo>
                <a:lnTo>
                  <a:pt x="62229" y="290829"/>
                </a:lnTo>
                <a:lnTo>
                  <a:pt x="62229" y="287019"/>
                </a:lnTo>
                <a:lnTo>
                  <a:pt x="60959" y="283210"/>
                </a:lnTo>
                <a:lnTo>
                  <a:pt x="60959" y="74929"/>
                </a:lnTo>
                <a:lnTo>
                  <a:pt x="62229" y="71119"/>
                </a:lnTo>
                <a:lnTo>
                  <a:pt x="62229" y="67310"/>
                </a:lnTo>
                <a:lnTo>
                  <a:pt x="63500" y="66039"/>
                </a:lnTo>
                <a:lnTo>
                  <a:pt x="63500" y="63500"/>
                </a:lnTo>
                <a:lnTo>
                  <a:pt x="64770" y="62229"/>
                </a:lnTo>
                <a:lnTo>
                  <a:pt x="64770" y="60960"/>
                </a:lnTo>
                <a:lnTo>
                  <a:pt x="66040" y="60960"/>
                </a:lnTo>
                <a:lnTo>
                  <a:pt x="66040" y="59689"/>
                </a:lnTo>
                <a:lnTo>
                  <a:pt x="67309" y="59689"/>
                </a:lnTo>
                <a:lnTo>
                  <a:pt x="67309" y="58419"/>
                </a:lnTo>
                <a:lnTo>
                  <a:pt x="69850" y="58419"/>
                </a:lnTo>
                <a:lnTo>
                  <a:pt x="71120" y="57150"/>
                </a:lnTo>
                <a:lnTo>
                  <a:pt x="139382" y="57150"/>
                </a:lnTo>
                <a:lnTo>
                  <a:pt x="137159" y="48260"/>
                </a:lnTo>
                <a:lnTo>
                  <a:pt x="134620" y="41910"/>
                </a:lnTo>
                <a:lnTo>
                  <a:pt x="133350" y="36829"/>
                </a:lnTo>
                <a:lnTo>
                  <a:pt x="130809" y="31750"/>
                </a:lnTo>
                <a:lnTo>
                  <a:pt x="127000" y="26669"/>
                </a:lnTo>
                <a:lnTo>
                  <a:pt x="124459" y="22860"/>
                </a:lnTo>
                <a:lnTo>
                  <a:pt x="119379" y="19050"/>
                </a:lnTo>
                <a:lnTo>
                  <a:pt x="111759" y="11429"/>
                </a:lnTo>
                <a:lnTo>
                  <a:pt x="106679" y="7619"/>
                </a:lnTo>
                <a:lnTo>
                  <a:pt x="101600" y="5079"/>
                </a:lnTo>
                <a:lnTo>
                  <a:pt x="95250" y="3810"/>
                </a:lnTo>
                <a:lnTo>
                  <a:pt x="90170" y="1269"/>
                </a:lnTo>
                <a:lnTo>
                  <a:pt x="83820" y="0"/>
                </a:lnTo>
                <a:close/>
              </a:path>
              <a:path w="144779" h="358139">
                <a:moveTo>
                  <a:pt x="144779" y="212089"/>
                </a:moveTo>
                <a:lnTo>
                  <a:pt x="82550" y="212089"/>
                </a:lnTo>
                <a:lnTo>
                  <a:pt x="82550" y="283210"/>
                </a:lnTo>
                <a:lnTo>
                  <a:pt x="81279" y="287019"/>
                </a:lnTo>
                <a:lnTo>
                  <a:pt x="81279" y="293369"/>
                </a:lnTo>
                <a:lnTo>
                  <a:pt x="80009" y="293369"/>
                </a:lnTo>
                <a:lnTo>
                  <a:pt x="80009" y="295910"/>
                </a:lnTo>
                <a:lnTo>
                  <a:pt x="78740" y="295910"/>
                </a:lnTo>
                <a:lnTo>
                  <a:pt x="78740" y="297179"/>
                </a:lnTo>
                <a:lnTo>
                  <a:pt x="77470" y="297179"/>
                </a:lnTo>
                <a:lnTo>
                  <a:pt x="77470" y="298450"/>
                </a:lnTo>
                <a:lnTo>
                  <a:pt x="74929" y="298450"/>
                </a:lnTo>
                <a:lnTo>
                  <a:pt x="73659" y="299719"/>
                </a:lnTo>
                <a:lnTo>
                  <a:pt x="138937" y="299719"/>
                </a:lnTo>
                <a:lnTo>
                  <a:pt x="139700" y="295910"/>
                </a:lnTo>
                <a:lnTo>
                  <a:pt x="142240" y="280669"/>
                </a:lnTo>
                <a:lnTo>
                  <a:pt x="143509" y="271779"/>
                </a:lnTo>
                <a:lnTo>
                  <a:pt x="143509" y="251460"/>
                </a:lnTo>
                <a:lnTo>
                  <a:pt x="144779" y="226060"/>
                </a:lnTo>
                <a:lnTo>
                  <a:pt x="144779" y="212089"/>
                </a:lnTo>
                <a:close/>
              </a:path>
              <a:path w="144779" h="358139">
                <a:moveTo>
                  <a:pt x="139382" y="57150"/>
                </a:moveTo>
                <a:lnTo>
                  <a:pt x="74929" y="57150"/>
                </a:lnTo>
                <a:lnTo>
                  <a:pt x="76200" y="58419"/>
                </a:lnTo>
                <a:lnTo>
                  <a:pt x="77470" y="58419"/>
                </a:lnTo>
                <a:lnTo>
                  <a:pt x="77470" y="59689"/>
                </a:lnTo>
                <a:lnTo>
                  <a:pt x="78740" y="59689"/>
                </a:lnTo>
                <a:lnTo>
                  <a:pt x="78740" y="60960"/>
                </a:lnTo>
                <a:lnTo>
                  <a:pt x="80009" y="60960"/>
                </a:lnTo>
                <a:lnTo>
                  <a:pt x="80009" y="62229"/>
                </a:lnTo>
                <a:lnTo>
                  <a:pt x="81279" y="63500"/>
                </a:lnTo>
                <a:lnTo>
                  <a:pt x="81279" y="68579"/>
                </a:lnTo>
                <a:lnTo>
                  <a:pt x="82550" y="71119"/>
                </a:lnTo>
                <a:lnTo>
                  <a:pt x="82550" y="156210"/>
                </a:lnTo>
                <a:lnTo>
                  <a:pt x="144779" y="156210"/>
                </a:lnTo>
                <a:lnTo>
                  <a:pt x="144779" y="123189"/>
                </a:lnTo>
                <a:lnTo>
                  <a:pt x="143509" y="101600"/>
                </a:lnTo>
                <a:lnTo>
                  <a:pt x="143509" y="82550"/>
                </a:lnTo>
                <a:lnTo>
                  <a:pt x="142240" y="73660"/>
                </a:lnTo>
                <a:lnTo>
                  <a:pt x="139700" y="58419"/>
                </a:lnTo>
                <a:lnTo>
                  <a:pt x="139382" y="571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8312150" y="17627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144779" y="156210"/>
                </a:moveTo>
                <a:lnTo>
                  <a:pt x="82550" y="156210"/>
                </a:lnTo>
                <a:lnTo>
                  <a:pt x="82550" y="96519"/>
                </a:lnTo>
                <a:lnTo>
                  <a:pt x="82550" y="85089"/>
                </a:lnTo>
                <a:lnTo>
                  <a:pt x="82550" y="76200"/>
                </a:lnTo>
                <a:lnTo>
                  <a:pt x="82550" y="71119"/>
                </a:lnTo>
                <a:lnTo>
                  <a:pt x="81279" y="68579"/>
                </a:lnTo>
                <a:lnTo>
                  <a:pt x="81279" y="63500"/>
                </a:lnTo>
                <a:lnTo>
                  <a:pt x="80009" y="62229"/>
                </a:lnTo>
                <a:lnTo>
                  <a:pt x="80009" y="60960"/>
                </a:lnTo>
                <a:lnTo>
                  <a:pt x="78740" y="60960"/>
                </a:lnTo>
                <a:lnTo>
                  <a:pt x="78740" y="59689"/>
                </a:lnTo>
                <a:lnTo>
                  <a:pt x="77470" y="59689"/>
                </a:lnTo>
                <a:lnTo>
                  <a:pt x="77470" y="58419"/>
                </a:lnTo>
                <a:lnTo>
                  <a:pt x="76200" y="58419"/>
                </a:lnTo>
                <a:lnTo>
                  <a:pt x="74929" y="57150"/>
                </a:lnTo>
                <a:lnTo>
                  <a:pt x="73659" y="57150"/>
                </a:lnTo>
                <a:lnTo>
                  <a:pt x="72390" y="57150"/>
                </a:lnTo>
                <a:lnTo>
                  <a:pt x="71120" y="57150"/>
                </a:lnTo>
                <a:lnTo>
                  <a:pt x="69850" y="58419"/>
                </a:lnTo>
                <a:lnTo>
                  <a:pt x="68579" y="58419"/>
                </a:lnTo>
                <a:lnTo>
                  <a:pt x="67309" y="58419"/>
                </a:lnTo>
                <a:lnTo>
                  <a:pt x="67309" y="59689"/>
                </a:lnTo>
                <a:lnTo>
                  <a:pt x="66040" y="59689"/>
                </a:lnTo>
                <a:lnTo>
                  <a:pt x="66040" y="60960"/>
                </a:lnTo>
                <a:lnTo>
                  <a:pt x="64770" y="60960"/>
                </a:lnTo>
                <a:lnTo>
                  <a:pt x="64770" y="62229"/>
                </a:lnTo>
                <a:lnTo>
                  <a:pt x="63500" y="63500"/>
                </a:lnTo>
                <a:lnTo>
                  <a:pt x="63500" y="64769"/>
                </a:lnTo>
                <a:lnTo>
                  <a:pt x="63500" y="66039"/>
                </a:lnTo>
                <a:lnTo>
                  <a:pt x="62229" y="67310"/>
                </a:lnTo>
                <a:lnTo>
                  <a:pt x="62229" y="71119"/>
                </a:lnTo>
                <a:lnTo>
                  <a:pt x="60959" y="74929"/>
                </a:lnTo>
                <a:lnTo>
                  <a:pt x="60959" y="283210"/>
                </a:lnTo>
                <a:lnTo>
                  <a:pt x="62229" y="287019"/>
                </a:lnTo>
                <a:lnTo>
                  <a:pt x="62229" y="289560"/>
                </a:lnTo>
                <a:lnTo>
                  <a:pt x="62229" y="290829"/>
                </a:lnTo>
                <a:lnTo>
                  <a:pt x="63500" y="292100"/>
                </a:lnTo>
                <a:lnTo>
                  <a:pt x="63500" y="293369"/>
                </a:lnTo>
                <a:lnTo>
                  <a:pt x="63500" y="294639"/>
                </a:lnTo>
                <a:lnTo>
                  <a:pt x="64770" y="295910"/>
                </a:lnTo>
                <a:lnTo>
                  <a:pt x="64770" y="297179"/>
                </a:lnTo>
                <a:lnTo>
                  <a:pt x="66040" y="297179"/>
                </a:lnTo>
                <a:lnTo>
                  <a:pt x="66040" y="298450"/>
                </a:lnTo>
                <a:lnTo>
                  <a:pt x="67309" y="298450"/>
                </a:lnTo>
                <a:lnTo>
                  <a:pt x="68579" y="298450"/>
                </a:lnTo>
                <a:lnTo>
                  <a:pt x="69850" y="299719"/>
                </a:lnTo>
                <a:lnTo>
                  <a:pt x="72390" y="299719"/>
                </a:lnTo>
                <a:lnTo>
                  <a:pt x="73659" y="299719"/>
                </a:lnTo>
                <a:lnTo>
                  <a:pt x="74929" y="298450"/>
                </a:lnTo>
                <a:lnTo>
                  <a:pt x="76200" y="298450"/>
                </a:lnTo>
                <a:lnTo>
                  <a:pt x="77470" y="298450"/>
                </a:lnTo>
                <a:lnTo>
                  <a:pt x="77470" y="297179"/>
                </a:lnTo>
                <a:lnTo>
                  <a:pt x="78740" y="297179"/>
                </a:lnTo>
                <a:lnTo>
                  <a:pt x="78740" y="295910"/>
                </a:lnTo>
                <a:lnTo>
                  <a:pt x="80009" y="295910"/>
                </a:lnTo>
                <a:lnTo>
                  <a:pt x="80009" y="294639"/>
                </a:lnTo>
                <a:lnTo>
                  <a:pt x="80009" y="293369"/>
                </a:lnTo>
                <a:lnTo>
                  <a:pt x="81279" y="293369"/>
                </a:lnTo>
                <a:lnTo>
                  <a:pt x="81279" y="292100"/>
                </a:lnTo>
                <a:lnTo>
                  <a:pt x="81279" y="289560"/>
                </a:lnTo>
                <a:lnTo>
                  <a:pt x="81279" y="287019"/>
                </a:lnTo>
                <a:lnTo>
                  <a:pt x="82550" y="283210"/>
                </a:lnTo>
                <a:lnTo>
                  <a:pt x="82550" y="279400"/>
                </a:lnTo>
                <a:lnTo>
                  <a:pt x="82550" y="269239"/>
                </a:lnTo>
                <a:lnTo>
                  <a:pt x="82550" y="255269"/>
                </a:lnTo>
                <a:lnTo>
                  <a:pt x="82550" y="212089"/>
                </a:lnTo>
                <a:lnTo>
                  <a:pt x="144779" y="212089"/>
                </a:lnTo>
                <a:lnTo>
                  <a:pt x="144779" y="226060"/>
                </a:lnTo>
                <a:lnTo>
                  <a:pt x="143509" y="251460"/>
                </a:lnTo>
                <a:lnTo>
                  <a:pt x="143509" y="271779"/>
                </a:lnTo>
                <a:lnTo>
                  <a:pt x="142240" y="280669"/>
                </a:lnTo>
                <a:lnTo>
                  <a:pt x="140970" y="288289"/>
                </a:lnTo>
                <a:lnTo>
                  <a:pt x="139700" y="295910"/>
                </a:lnTo>
                <a:lnTo>
                  <a:pt x="138429" y="302260"/>
                </a:lnTo>
                <a:lnTo>
                  <a:pt x="138429" y="304800"/>
                </a:lnTo>
                <a:lnTo>
                  <a:pt x="137159" y="307339"/>
                </a:lnTo>
                <a:lnTo>
                  <a:pt x="137159" y="309879"/>
                </a:lnTo>
                <a:lnTo>
                  <a:pt x="135890" y="312419"/>
                </a:lnTo>
                <a:lnTo>
                  <a:pt x="133350" y="317500"/>
                </a:lnTo>
                <a:lnTo>
                  <a:pt x="130809" y="322579"/>
                </a:lnTo>
                <a:lnTo>
                  <a:pt x="128270" y="327660"/>
                </a:lnTo>
                <a:lnTo>
                  <a:pt x="124459" y="332739"/>
                </a:lnTo>
                <a:lnTo>
                  <a:pt x="120650" y="336550"/>
                </a:lnTo>
                <a:lnTo>
                  <a:pt x="116840" y="341629"/>
                </a:lnTo>
                <a:lnTo>
                  <a:pt x="111759" y="345439"/>
                </a:lnTo>
                <a:lnTo>
                  <a:pt x="106679" y="349250"/>
                </a:lnTo>
                <a:lnTo>
                  <a:pt x="101600" y="351789"/>
                </a:lnTo>
                <a:lnTo>
                  <a:pt x="96520" y="353060"/>
                </a:lnTo>
                <a:lnTo>
                  <a:pt x="91440" y="355600"/>
                </a:lnTo>
                <a:lnTo>
                  <a:pt x="85090" y="356869"/>
                </a:lnTo>
                <a:lnTo>
                  <a:pt x="78740" y="358139"/>
                </a:lnTo>
                <a:lnTo>
                  <a:pt x="72390" y="358139"/>
                </a:lnTo>
                <a:lnTo>
                  <a:pt x="66040" y="358139"/>
                </a:lnTo>
                <a:lnTo>
                  <a:pt x="59690" y="356869"/>
                </a:lnTo>
                <a:lnTo>
                  <a:pt x="53340" y="355600"/>
                </a:lnTo>
                <a:lnTo>
                  <a:pt x="48259" y="354329"/>
                </a:lnTo>
                <a:lnTo>
                  <a:pt x="43179" y="351789"/>
                </a:lnTo>
                <a:lnTo>
                  <a:pt x="38100" y="349250"/>
                </a:lnTo>
                <a:lnTo>
                  <a:pt x="33020" y="346710"/>
                </a:lnTo>
                <a:lnTo>
                  <a:pt x="27940" y="342900"/>
                </a:lnTo>
                <a:lnTo>
                  <a:pt x="24129" y="339089"/>
                </a:lnTo>
                <a:lnTo>
                  <a:pt x="20320" y="335279"/>
                </a:lnTo>
                <a:lnTo>
                  <a:pt x="17779" y="331469"/>
                </a:lnTo>
                <a:lnTo>
                  <a:pt x="13970" y="326389"/>
                </a:lnTo>
                <a:lnTo>
                  <a:pt x="11429" y="321310"/>
                </a:lnTo>
                <a:lnTo>
                  <a:pt x="8890" y="316229"/>
                </a:lnTo>
                <a:lnTo>
                  <a:pt x="7620" y="309879"/>
                </a:lnTo>
                <a:lnTo>
                  <a:pt x="5079" y="303529"/>
                </a:lnTo>
                <a:lnTo>
                  <a:pt x="3809" y="297179"/>
                </a:lnTo>
                <a:lnTo>
                  <a:pt x="2540" y="289560"/>
                </a:lnTo>
                <a:lnTo>
                  <a:pt x="1270" y="281939"/>
                </a:lnTo>
                <a:lnTo>
                  <a:pt x="1270" y="271779"/>
                </a:lnTo>
                <a:lnTo>
                  <a:pt x="0" y="252729"/>
                </a:lnTo>
                <a:lnTo>
                  <a:pt x="0" y="228600"/>
                </a:lnTo>
                <a:lnTo>
                  <a:pt x="0" y="128269"/>
                </a:lnTo>
                <a:lnTo>
                  <a:pt x="0" y="95250"/>
                </a:lnTo>
                <a:lnTo>
                  <a:pt x="0" y="82550"/>
                </a:lnTo>
                <a:lnTo>
                  <a:pt x="1270" y="72389"/>
                </a:lnTo>
                <a:lnTo>
                  <a:pt x="1270" y="67310"/>
                </a:lnTo>
                <a:lnTo>
                  <a:pt x="2540" y="6350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29"/>
                </a:lnTo>
                <a:lnTo>
                  <a:pt x="7620" y="44450"/>
                </a:lnTo>
                <a:lnTo>
                  <a:pt x="10159" y="40639"/>
                </a:lnTo>
                <a:lnTo>
                  <a:pt x="11429" y="36829"/>
                </a:lnTo>
                <a:lnTo>
                  <a:pt x="13970" y="31750"/>
                </a:lnTo>
                <a:lnTo>
                  <a:pt x="16509" y="27939"/>
                </a:lnTo>
                <a:lnTo>
                  <a:pt x="19050" y="24129"/>
                </a:lnTo>
                <a:lnTo>
                  <a:pt x="22859" y="21589"/>
                </a:lnTo>
                <a:lnTo>
                  <a:pt x="25400" y="17779"/>
                </a:lnTo>
                <a:lnTo>
                  <a:pt x="27940" y="15239"/>
                </a:lnTo>
                <a:lnTo>
                  <a:pt x="33020" y="12700"/>
                </a:lnTo>
                <a:lnTo>
                  <a:pt x="35559" y="10160"/>
                </a:lnTo>
                <a:lnTo>
                  <a:pt x="39370" y="7619"/>
                </a:lnTo>
                <a:lnTo>
                  <a:pt x="44450" y="5079"/>
                </a:lnTo>
                <a:lnTo>
                  <a:pt x="48259" y="3810"/>
                </a:lnTo>
                <a:lnTo>
                  <a:pt x="52070" y="2539"/>
                </a:lnTo>
                <a:lnTo>
                  <a:pt x="57150" y="1269"/>
                </a:lnTo>
                <a:lnTo>
                  <a:pt x="60959" y="0"/>
                </a:lnTo>
                <a:lnTo>
                  <a:pt x="66040" y="0"/>
                </a:lnTo>
                <a:lnTo>
                  <a:pt x="7112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1269"/>
                </a:lnTo>
                <a:lnTo>
                  <a:pt x="95250" y="3810"/>
                </a:lnTo>
                <a:lnTo>
                  <a:pt x="101600" y="5079"/>
                </a:lnTo>
                <a:lnTo>
                  <a:pt x="106679" y="7619"/>
                </a:lnTo>
                <a:lnTo>
                  <a:pt x="111759" y="11429"/>
                </a:lnTo>
                <a:lnTo>
                  <a:pt x="115570" y="15239"/>
                </a:lnTo>
                <a:lnTo>
                  <a:pt x="119379" y="19050"/>
                </a:lnTo>
                <a:lnTo>
                  <a:pt x="124459" y="22860"/>
                </a:lnTo>
                <a:lnTo>
                  <a:pt x="127000" y="26669"/>
                </a:lnTo>
                <a:lnTo>
                  <a:pt x="130809" y="31750"/>
                </a:lnTo>
                <a:lnTo>
                  <a:pt x="133350" y="36829"/>
                </a:lnTo>
                <a:lnTo>
                  <a:pt x="134620" y="41910"/>
                </a:lnTo>
                <a:lnTo>
                  <a:pt x="137159" y="48260"/>
                </a:lnTo>
                <a:lnTo>
                  <a:pt x="138429" y="53339"/>
                </a:lnTo>
                <a:lnTo>
                  <a:pt x="139700" y="58419"/>
                </a:lnTo>
                <a:lnTo>
                  <a:pt x="140970" y="66039"/>
                </a:lnTo>
                <a:lnTo>
                  <a:pt x="142240" y="73660"/>
                </a:lnTo>
                <a:lnTo>
                  <a:pt x="143509" y="82550"/>
                </a:lnTo>
                <a:lnTo>
                  <a:pt x="143509" y="91439"/>
                </a:lnTo>
                <a:lnTo>
                  <a:pt x="143509" y="101600"/>
                </a:lnTo>
                <a:lnTo>
                  <a:pt x="144779" y="123189"/>
                </a:lnTo>
                <a:lnTo>
                  <a:pt x="144779" y="15621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8478519" y="207898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857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8533130" y="1769110"/>
            <a:ext cx="0" cy="262890"/>
          </a:xfrm>
          <a:custGeom>
            <a:avLst/>
            <a:gdLst/>
            <a:ahLst/>
            <a:cxnLst/>
            <a:rect l="l" t="t" r="r" b="b"/>
            <a:pathLst>
              <a:path h="262889">
                <a:moveTo>
                  <a:pt x="0" y="0"/>
                </a:moveTo>
                <a:lnTo>
                  <a:pt x="0" y="26289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8478519" y="1769110"/>
            <a:ext cx="97790" cy="344170"/>
          </a:xfrm>
          <a:custGeom>
            <a:avLst/>
            <a:gdLst/>
            <a:ahLst/>
            <a:cxnLst/>
            <a:rect l="l" t="t" r="r" b="b"/>
            <a:pathLst>
              <a:path w="97790" h="344169">
                <a:moveTo>
                  <a:pt x="60959" y="0"/>
                </a:moveTo>
                <a:lnTo>
                  <a:pt x="60959" y="275589"/>
                </a:lnTo>
                <a:lnTo>
                  <a:pt x="97789" y="275589"/>
                </a:lnTo>
                <a:lnTo>
                  <a:pt x="97789" y="344169"/>
                </a:lnTo>
                <a:lnTo>
                  <a:pt x="0" y="344169"/>
                </a:lnTo>
                <a:lnTo>
                  <a:pt x="0" y="0"/>
                </a:lnTo>
                <a:lnTo>
                  <a:pt x="6095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8589009" y="1874521"/>
            <a:ext cx="139700" cy="52069"/>
          </a:xfrm>
          <a:custGeom>
            <a:avLst/>
            <a:gdLst/>
            <a:ahLst/>
            <a:cxnLst/>
            <a:rect l="l" t="t" r="r" b="b"/>
            <a:pathLst>
              <a:path w="139700" h="52069">
                <a:moveTo>
                  <a:pt x="0" y="52069"/>
                </a:moveTo>
                <a:lnTo>
                  <a:pt x="139700" y="52069"/>
                </a:lnTo>
                <a:lnTo>
                  <a:pt x="139700" y="0"/>
                </a:lnTo>
                <a:lnTo>
                  <a:pt x="0" y="0"/>
                </a:lnTo>
                <a:lnTo>
                  <a:pt x="0" y="520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8589009" y="1955801"/>
            <a:ext cx="139700" cy="52069"/>
          </a:xfrm>
          <a:custGeom>
            <a:avLst/>
            <a:gdLst/>
            <a:ahLst/>
            <a:cxnLst/>
            <a:rect l="l" t="t" r="r" b="b"/>
            <a:pathLst>
              <a:path w="139700" h="52069">
                <a:moveTo>
                  <a:pt x="0" y="52070"/>
                </a:moveTo>
                <a:lnTo>
                  <a:pt x="139700" y="52070"/>
                </a:lnTo>
                <a:lnTo>
                  <a:pt x="139700" y="0"/>
                </a:lnTo>
                <a:lnTo>
                  <a:pt x="0" y="0"/>
                </a:lnTo>
                <a:lnTo>
                  <a:pt x="0" y="520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8722359" y="18656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8728709" y="1865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90"/>
                </a:move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8718550" y="187452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69">
                <a:moveTo>
                  <a:pt x="19050" y="0"/>
                </a:moveTo>
                <a:lnTo>
                  <a:pt x="19050" y="52069"/>
                </a:lnTo>
                <a:lnTo>
                  <a:pt x="0" y="520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8728709" y="19265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8589009" y="1916429"/>
            <a:ext cx="139700" cy="19050"/>
          </a:xfrm>
          <a:custGeom>
            <a:avLst/>
            <a:gdLst/>
            <a:ahLst/>
            <a:cxnLst/>
            <a:rect l="l" t="t" r="r" b="b"/>
            <a:pathLst>
              <a:path w="139700" h="19050">
                <a:moveTo>
                  <a:pt x="0" y="19050"/>
                </a:moveTo>
                <a:lnTo>
                  <a:pt x="139700" y="19050"/>
                </a:lnTo>
                <a:lnTo>
                  <a:pt x="139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8578850" y="19265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8578850" y="19138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8722359" y="194691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8728709" y="194691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8718550" y="195580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69">
                <a:moveTo>
                  <a:pt x="19050" y="0"/>
                </a:moveTo>
                <a:lnTo>
                  <a:pt x="19050" y="52070"/>
                </a:lnTo>
                <a:lnTo>
                  <a:pt x="0" y="520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8728709" y="20078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8589009" y="1997710"/>
            <a:ext cx="139700" cy="19050"/>
          </a:xfrm>
          <a:custGeom>
            <a:avLst/>
            <a:gdLst/>
            <a:ahLst/>
            <a:cxnLst/>
            <a:rect l="l" t="t" r="r" b="b"/>
            <a:pathLst>
              <a:path w="139700" h="19050">
                <a:moveTo>
                  <a:pt x="0" y="19050"/>
                </a:moveTo>
                <a:lnTo>
                  <a:pt x="139700" y="19050"/>
                </a:lnTo>
                <a:lnTo>
                  <a:pt x="139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8578850" y="20078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8578850" y="19951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8746490" y="17627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9539" y="53339"/>
                </a:moveTo>
                <a:lnTo>
                  <a:pt x="69850" y="53339"/>
                </a:lnTo>
                <a:lnTo>
                  <a:pt x="74929" y="58419"/>
                </a:lnTo>
                <a:lnTo>
                  <a:pt x="74929" y="60960"/>
                </a:lnTo>
                <a:lnTo>
                  <a:pt x="76200" y="62229"/>
                </a:lnTo>
                <a:lnTo>
                  <a:pt x="76200" y="64769"/>
                </a:lnTo>
                <a:lnTo>
                  <a:pt x="77469" y="66039"/>
                </a:lnTo>
                <a:lnTo>
                  <a:pt x="77469" y="74929"/>
                </a:lnTo>
                <a:lnTo>
                  <a:pt x="78739" y="77469"/>
                </a:lnTo>
                <a:lnTo>
                  <a:pt x="78739" y="85089"/>
                </a:lnTo>
                <a:lnTo>
                  <a:pt x="77469" y="91439"/>
                </a:lnTo>
                <a:lnTo>
                  <a:pt x="77469" y="96519"/>
                </a:lnTo>
                <a:lnTo>
                  <a:pt x="74929" y="109219"/>
                </a:lnTo>
                <a:lnTo>
                  <a:pt x="59689" y="154939"/>
                </a:lnTo>
                <a:lnTo>
                  <a:pt x="45719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8269" y="350519"/>
                </a:lnTo>
                <a:lnTo>
                  <a:pt x="128269" y="292100"/>
                </a:lnTo>
                <a:lnTo>
                  <a:pt x="63500" y="292100"/>
                </a:lnTo>
                <a:lnTo>
                  <a:pt x="86359" y="242569"/>
                </a:lnTo>
                <a:lnTo>
                  <a:pt x="104139" y="203200"/>
                </a:lnTo>
                <a:lnTo>
                  <a:pt x="115569" y="172719"/>
                </a:lnTo>
                <a:lnTo>
                  <a:pt x="120650" y="161289"/>
                </a:lnTo>
                <a:lnTo>
                  <a:pt x="123189" y="152400"/>
                </a:lnTo>
                <a:lnTo>
                  <a:pt x="125729" y="144779"/>
                </a:lnTo>
                <a:lnTo>
                  <a:pt x="128269" y="135889"/>
                </a:lnTo>
                <a:lnTo>
                  <a:pt x="130809" y="120650"/>
                </a:lnTo>
                <a:lnTo>
                  <a:pt x="132079" y="111760"/>
                </a:lnTo>
                <a:lnTo>
                  <a:pt x="133350" y="104139"/>
                </a:lnTo>
                <a:lnTo>
                  <a:pt x="133350" y="80010"/>
                </a:lnTo>
                <a:lnTo>
                  <a:pt x="132079" y="71119"/>
                </a:lnTo>
                <a:lnTo>
                  <a:pt x="132079" y="67310"/>
                </a:lnTo>
                <a:lnTo>
                  <a:pt x="130809" y="62229"/>
                </a:lnTo>
                <a:lnTo>
                  <a:pt x="130809" y="58419"/>
                </a:lnTo>
                <a:lnTo>
                  <a:pt x="129539" y="53339"/>
                </a:lnTo>
                <a:close/>
              </a:path>
              <a:path w="133350" h="350519">
                <a:moveTo>
                  <a:pt x="71119" y="0"/>
                </a:moveTo>
                <a:lnTo>
                  <a:pt x="54609" y="0"/>
                </a:lnTo>
                <a:lnTo>
                  <a:pt x="35559" y="6350"/>
                </a:lnTo>
                <a:lnTo>
                  <a:pt x="31750" y="8889"/>
                </a:lnTo>
                <a:lnTo>
                  <a:pt x="29209" y="11429"/>
                </a:lnTo>
                <a:lnTo>
                  <a:pt x="26669" y="12700"/>
                </a:lnTo>
                <a:lnTo>
                  <a:pt x="22859" y="15239"/>
                </a:lnTo>
                <a:lnTo>
                  <a:pt x="20319" y="17779"/>
                </a:lnTo>
                <a:lnTo>
                  <a:pt x="17779" y="21589"/>
                </a:lnTo>
                <a:lnTo>
                  <a:pt x="16509" y="25400"/>
                </a:lnTo>
                <a:lnTo>
                  <a:pt x="13969" y="27939"/>
                </a:lnTo>
                <a:lnTo>
                  <a:pt x="11429" y="33019"/>
                </a:lnTo>
                <a:lnTo>
                  <a:pt x="10159" y="36829"/>
                </a:lnTo>
                <a:lnTo>
                  <a:pt x="7619" y="40639"/>
                </a:lnTo>
                <a:lnTo>
                  <a:pt x="6350" y="44450"/>
                </a:lnTo>
                <a:lnTo>
                  <a:pt x="5079" y="49529"/>
                </a:lnTo>
                <a:lnTo>
                  <a:pt x="2539" y="57150"/>
                </a:lnTo>
                <a:lnTo>
                  <a:pt x="2539" y="60960"/>
                </a:lnTo>
                <a:lnTo>
                  <a:pt x="1269" y="66039"/>
                </a:lnTo>
                <a:lnTo>
                  <a:pt x="1269" y="69850"/>
                </a:lnTo>
                <a:lnTo>
                  <a:pt x="0" y="74929"/>
                </a:lnTo>
                <a:lnTo>
                  <a:pt x="0" y="123189"/>
                </a:lnTo>
                <a:lnTo>
                  <a:pt x="52069" y="123189"/>
                </a:lnTo>
                <a:lnTo>
                  <a:pt x="52069" y="76200"/>
                </a:lnTo>
                <a:lnTo>
                  <a:pt x="53339" y="72389"/>
                </a:lnTo>
                <a:lnTo>
                  <a:pt x="53339" y="66039"/>
                </a:lnTo>
                <a:lnTo>
                  <a:pt x="54609" y="64769"/>
                </a:lnTo>
                <a:lnTo>
                  <a:pt x="54609" y="62229"/>
                </a:lnTo>
                <a:lnTo>
                  <a:pt x="55879" y="60960"/>
                </a:lnTo>
                <a:lnTo>
                  <a:pt x="55879" y="5841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55879"/>
                </a:lnTo>
                <a:lnTo>
                  <a:pt x="60959" y="53339"/>
                </a:lnTo>
                <a:lnTo>
                  <a:pt x="129539" y="53339"/>
                </a:lnTo>
                <a:lnTo>
                  <a:pt x="128269" y="50800"/>
                </a:lnTo>
                <a:lnTo>
                  <a:pt x="124459" y="39369"/>
                </a:lnTo>
                <a:lnTo>
                  <a:pt x="121919" y="35560"/>
                </a:lnTo>
                <a:lnTo>
                  <a:pt x="120650" y="31750"/>
                </a:lnTo>
                <a:lnTo>
                  <a:pt x="118109" y="29210"/>
                </a:lnTo>
                <a:lnTo>
                  <a:pt x="115569" y="25400"/>
                </a:lnTo>
                <a:lnTo>
                  <a:pt x="110489" y="20319"/>
                </a:lnTo>
                <a:lnTo>
                  <a:pt x="107950" y="16510"/>
                </a:lnTo>
                <a:lnTo>
                  <a:pt x="105409" y="13969"/>
                </a:lnTo>
                <a:lnTo>
                  <a:pt x="102869" y="12700"/>
                </a:lnTo>
                <a:lnTo>
                  <a:pt x="100329" y="10160"/>
                </a:lnTo>
                <a:lnTo>
                  <a:pt x="96519" y="7619"/>
                </a:lnTo>
                <a:lnTo>
                  <a:pt x="93979" y="6350"/>
                </a:lnTo>
                <a:lnTo>
                  <a:pt x="86359" y="3810"/>
                </a:lnTo>
                <a:lnTo>
                  <a:pt x="80009" y="1269"/>
                </a:lnTo>
                <a:lnTo>
                  <a:pt x="711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8746490" y="17627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8269" y="292100"/>
                </a:moveTo>
                <a:lnTo>
                  <a:pt x="128269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19" y="190500"/>
                </a:lnTo>
                <a:lnTo>
                  <a:pt x="59689" y="154939"/>
                </a:lnTo>
                <a:lnTo>
                  <a:pt x="67309" y="132079"/>
                </a:lnTo>
                <a:lnTo>
                  <a:pt x="72389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69" y="96519"/>
                </a:lnTo>
                <a:lnTo>
                  <a:pt x="77469" y="91439"/>
                </a:lnTo>
                <a:lnTo>
                  <a:pt x="78739" y="85089"/>
                </a:lnTo>
                <a:lnTo>
                  <a:pt x="78739" y="80010"/>
                </a:lnTo>
                <a:lnTo>
                  <a:pt x="78739" y="77469"/>
                </a:lnTo>
                <a:lnTo>
                  <a:pt x="77469" y="74929"/>
                </a:lnTo>
                <a:lnTo>
                  <a:pt x="77469" y="71119"/>
                </a:lnTo>
                <a:lnTo>
                  <a:pt x="77469" y="68579"/>
                </a:lnTo>
                <a:lnTo>
                  <a:pt x="77469" y="66039"/>
                </a:lnTo>
                <a:lnTo>
                  <a:pt x="76200" y="64769"/>
                </a:lnTo>
                <a:lnTo>
                  <a:pt x="76200" y="62229"/>
                </a:lnTo>
                <a:lnTo>
                  <a:pt x="74929" y="60960"/>
                </a:lnTo>
                <a:lnTo>
                  <a:pt x="74929" y="59689"/>
                </a:lnTo>
                <a:lnTo>
                  <a:pt x="74929" y="58419"/>
                </a:lnTo>
                <a:lnTo>
                  <a:pt x="74929" y="58419"/>
                </a:lnTo>
                <a:lnTo>
                  <a:pt x="69850" y="53339"/>
                </a:lnTo>
                <a:lnTo>
                  <a:pt x="68579" y="53339"/>
                </a:lnTo>
                <a:lnTo>
                  <a:pt x="67309" y="53339"/>
                </a:lnTo>
                <a:lnTo>
                  <a:pt x="66039" y="53339"/>
                </a:lnTo>
                <a:lnTo>
                  <a:pt x="64769" y="53339"/>
                </a:lnTo>
                <a:lnTo>
                  <a:pt x="63500" y="53339"/>
                </a:lnTo>
                <a:lnTo>
                  <a:pt x="62229" y="53339"/>
                </a:lnTo>
                <a:lnTo>
                  <a:pt x="60959" y="53339"/>
                </a:lnTo>
                <a:lnTo>
                  <a:pt x="59689" y="54610"/>
                </a:lnTo>
                <a:lnTo>
                  <a:pt x="58419" y="55879"/>
                </a:lnTo>
                <a:lnTo>
                  <a:pt x="58419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4609" y="62229"/>
                </a:lnTo>
                <a:lnTo>
                  <a:pt x="54609" y="63500"/>
                </a:lnTo>
                <a:lnTo>
                  <a:pt x="54609" y="64769"/>
                </a:lnTo>
                <a:lnTo>
                  <a:pt x="53339" y="66039"/>
                </a:lnTo>
                <a:lnTo>
                  <a:pt x="53339" y="68579"/>
                </a:lnTo>
                <a:lnTo>
                  <a:pt x="53339" y="72389"/>
                </a:lnTo>
                <a:lnTo>
                  <a:pt x="52069" y="76200"/>
                </a:lnTo>
                <a:lnTo>
                  <a:pt x="52069" y="80010"/>
                </a:lnTo>
                <a:lnTo>
                  <a:pt x="52069" y="85089"/>
                </a:lnTo>
                <a:lnTo>
                  <a:pt x="52069" y="91439"/>
                </a:lnTo>
                <a:lnTo>
                  <a:pt x="52069" y="123189"/>
                </a:lnTo>
                <a:lnTo>
                  <a:pt x="0" y="123189"/>
                </a:lnTo>
                <a:lnTo>
                  <a:pt x="0" y="110489"/>
                </a:lnTo>
                <a:lnTo>
                  <a:pt x="0" y="96519"/>
                </a:lnTo>
                <a:lnTo>
                  <a:pt x="0" y="85089"/>
                </a:lnTo>
                <a:lnTo>
                  <a:pt x="0" y="74929"/>
                </a:lnTo>
                <a:lnTo>
                  <a:pt x="1269" y="69850"/>
                </a:lnTo>
                <a:lnTo>
                  <a:pt x="1269" y="66039"/>
                </a:lnTo>
                <a:lnTo>
                  <a:pt x="2539" y="60960"/>
                </a:lnTo>
                <a:lnTo>
                  <a:pt x="2539" y="57150"/>
                </a:lnTo>
                <a:lnTo>
                  <a:pt x="380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7619" y="40639"/>
                </a:lnTo>
                <a:lnTo>
                  <a:pt x="10159" y="36829"/>
                </a:lnTo>
                <a:lnTo>
                  <a:pt x="11429" y="33019"/>
                </a:lnTo>
                <a:lnTo>
                  <a:pt x="13969" y="27939"/>
                </a:lnTo>
                <a:lnTo>
                  <a:pt x="16509" y="25400"/>
                </a:lnTo>
                <a:lnTo>
                  <a:pt x="17779" y="21589"/>
                </a:lnTo>
                <a:lnTo>
                  <a:pt x="20319" y="17779"/>
                </a:lnTo>
                <a:lnTo>
                  <a:pt x="22859" y="15239"/>
                </a:lnTo>
                <a:lnTo>
                  <a:pt x="26669" y="12700"/>
                </a:lnTo>
                <a:lnTo>
                  <a:pt x="29209" y="11429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79"/>
                </a:lnTo>
                <a:lnTo>
                  <a:pt x="43179" y="3810"/>
                </a:lnTo>
                <a:lnTo>
                  <a:pt x="46989" y="2539"/>
                </a:lnTo>
                <a:lnTo>
                  <a:pt x="50800" y="1269"/>
                </a:lnTo>
                <a:lnTo>
                  <a:pt x="54609" y="0"/>
                </a:lnTo>
                <a:lnTo>
                  <a:pt x="58419" y="0"/>
                </a:lnTo>
                <a:lnTo>
                  <a:pt x="62229" y="0"/>
                </a:lnTo>
                <a:lnTo>
                  <a:pt x="71119" y="0"/>
                </a:lnTo>
                <a:lnTo>
                  <a:pt x="80009" y="1269"/>
                </a:lnTo>
                <a:lnTo>
                  <a:pt x="86359" y="3810"/>
                </a:lnTo>
                <a:lnTo>
                  <a:pt x="93979" y="6350"/>
                </a:lnTo>
                <a:lnTo>
                  <a:pt x="96519" y="7619"/>
                </a:lnTo>
                <a:lnTo>
                  <a:pt x="100329" y="10160"/>
                </a:lnTo>
                <a:lnTo>
                  <a:pt x="102869" y="12700"/>
                </a:lnTo>
                <a:lnTo>
                  <a:pt x="105409" y="13969"/>
                </a:lnTo>
                <a:lnTo>
                  <a:pt x="107950" y="16510"/>
                </a:lnTo>
                <a:lnTo>
                  <a:pt x="110489" y="20319"/>
                </a:lnTo>
                <a:lnTo>
                  <a:pt x="113029" y="22860"/>
                </a:lnTo>
                <a:lnTo>
                  <a:pt x="115569" y="25400"/>
                </a:lnTo>
                <a:lnTo>
                  <a:pt x="118109" y="29210"/>
                </a:lnTo>
                <a:lnTo>
                  <a:pt x="120650" y="31750"/>
                </a:lnTo>
                <a:lnTo>
                  <a:pt x="121919" y="35560"/>
                </a:lnTo>
                <a:lnTo>
                  <a:pt x="124459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8269" y="50800"/>
                </a:lnTo>
                <a:lnTo>
                  <a:pt x="129539" y="53339"/>
                </a:lnTo>
                <a:lnTo>
                  <a:pt x="130809" y="58419"/>
                </a:lnTo>
                <a:lnTo>
                  <a:pt x="130809" y="62229"/>
                </a:lnTo>
                <a:lnTo>
                  <a:pt x="132079" y="67310"/>
                </a:lnTo>
                <a:lnTo>
                  <a:pt x="132079" y="71119"/>
                </a:lnTo>
                <a:lnTo>
                  <a:pt x="133350" y="80010"/>
                </a:lnTo>
                <a:lnTo>
                  <a:pt x="133350" y="90169"/>
                </a:lnTo>
                <a:lnTo>
                  <a:pt x="133350" y="96519"/>
                </a:lnTo>
                <a:lnTo>
                  <a:pt x="133350" y="104139"/>
                </a:lnTo>
                <a:lnTo>
                  <a:pt x="132079" y="111760"/>
                </a:lnTo>
                <a:lnTo>
                  <a:pt x="130809" y="120650"/>
                </a:lnTo>
                <a:lnTo>
                  <a:pt x="129539" y="128269"/>
                </a:lnTo>
                <a:lnTo>
                  <a:pt x="128269" y="135889"/>
                </a:lnTo>
                <a:lnTo>
                  <a:pt x="125729" y="144779"/>
                </a:lnTo>
                <a:lnTo>
                  <a:pt x="123189" y="152400"/>
                </a:lnTo>
                <a:lnTo>
                  <a:pt x="120650" y="161289"/>
                </a:lnTo>
                <a:lnTo>
                  <a:pt x="115569" y="172719"/>
                </a:lnTo>
                <a:lnTo>
                  <a:pt x="104139" y="203200"/>
                </a:lnTo>
                <a:lnTo>
                  <a:pt x="86359" y="242569"/>
                </a:lnTo>
                <a:lnTo>
                  <a:pt x="63500" y="292100"/>
                </a:lnTo>
                <a:lnTo>
                  <a:pt x="128269" y="29210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889635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82550" y="349250"/>
                </a:moveTo>
                <a:lnTo>
                  <a:pt x="62229" y="349250"/>
                </a:lnTo>
                <a:lnTo>
                  <a:pt x="67309" y="350519"/>
                </a:lnTo>
                <a:lnTo>
                  <a:pt x="77470" y="350519"/>
                </a:lnTo>
                <a:lnTo>
                  <a:pt x="82550" y="349250"/>
                </a:lnTo>
                <a:close/>
              </a:path>
              <a:path w="140970" h="350519">
                <a:moveTo>
                  <a:pt x="59690" y="214629"/>
                </a:moveTo>
                <a:lnTo>
                  <a:pt x="0" y="214629"/>
                </a:lnTo>
                <a:lnTo>
                  <a:pt x="0" y="233679"/>
                </a:lnTo>
                <a:lnTo>
                  <a:pt x="1270" y="255269"/>
                </a:lnTo>
                <a:lnTo>
                  <a:pt x="1270" y="265429"/>
                </a:lnTo>
                <a:lnTo>
                  <a:pt x="2540" y="275589"/>
                </a:lnTo>
                <a:lnTo>
                  <a:pt x="3809" y="283210"/>
                </a:lnTo>
                <a:lnTo>
                  <a:pt x="5079" y="292100"/>
                </a:lnTo>
                <a:lnTo>
                  <a:pt x="6350" y="298450"/>
                </a:lnTo>
                <a:lnTo>
                  <a:pt x="6350" y="300989"/>
                </a:lnTo>
                <a:lnTo>
                  <a:pt x="7620" y="304800"/>
                </a:lnTo>
                <a:lnTo>
                  <a:pt x="15240" y="320039"/>
                </a:lnTo>
                <a:lnTo>
                  <a:pt x="17779" y="323850"/>
                </a:lnTo>
                <a:lnTo>
                  <a:pt x="21590" y="327660"/>
                </a:lnTo>
                <a:lnTo>
                  <a:pt x="24129" y="332739"/>
                </a:lnTo>
                <a:lnTo>
                  <a:pt x="27940" y="335279"/>
                </a:lnTo>
                <a:lnTo>
                  <a:pt x="33020" y="339089"/>
                </a:lnTo>
                <a:lnTo>
                  <a:pt x="36829" y="341629"/>
                </a:lnTo>
                <a:lnTo>
                  <a:pt x="41909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79" y="349250"/>
                </a:lnTo>
                <a:lnTo>
                  <a:pt x="86359" y="349250"/>
                </a:lnTo>
                <a:lnTo>
                  <a:pt x="91440" y="347979"/>
                </a:lnTo>
                <a:lnTo>
                  <a:pt x="106679" y="342900"/>
                </a:lnTo>
                <a:lnTo>
                  <a:pt x="110490" y="340360"/>
                </a:lnTo>
                <a:lnTo>
                  <a:pt x="113029" y="337819"/>
                </a:lnTo>
                <a:lnTo>
                  <a:pt x="116840" y="335279"/>
                </a:lnTo>
                <a:lnTo>
                  <a:pt x="124459" y="327660"/>
                </a:lnTo>
                <a:lnTo>
                  <a:pt x="127000" y="323850"/>
                </a:lnTo>
                <a:lnTo>
                  <a:pt x="128270" y="320039"/>
                </a:lnTo>
                <a:lnTo>
                  <a:pt x="130809" y="316229"/>
                </a:lnTo>
                <a:lnTo>
                  <a:pt x="133350" y="308610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59" y="297179"/>
                </a:lnTo>
                <a:lnTo>
                  <a:pt x="68579" y="297179"/>
                </a:lnTo>
                <a:lnTo>
                  <a:pt x="67309" y="295910"/>
                </a:lnTo>
                <a:lnTo>
                  <a:pt x="66040" y="295910"/>
                </a:lnTo>
                <a:lnTo>
                  <a:pt x="66040" y="294639"/>
                </a:lnTo>
                <a:lnTo>
                  <a:pt x="63500" y="292100"/>
                </a:lnTo>
                <a:lnTo>
                  <a:pt x="63500" y="290829"/>
                </a:lnTo>
                <a:lnTo>
                  <a:pt x="62229" y="289560"/>
                </a:lnTo>
                <a:lnTo>
                  <a:pt x="62229" y="285750"/>
                </a:lnTo>
                <a:lnTo>
                  <a:pt x="60959" y="283210"/>
                </a:lnTo>
                <a:lnTo>
                  <a:pt x="60959" y="275589"/>
                </a:lnTo>
                <a:lnTo>
                  <a:pt x="59690" y="265429"/>
                </a:lnTo>
                <a:lnTo>
                  <a:pt x="59690" y="214629"/>
                </a:lnTo>
                <a:close/>
              </a:path>
              <a:path w="140970" h="350519">
                <a:moveTo>
                  <a:pt x="138747" y="142239"/>
                </a:moveTo>
                <a:lnTo>
                  <a:pt x="72390" y="142239"/>
                </a:lnTo>
                <a:lnTo>
                  <a:pt x="73659" y="143510"/>
                </a:lnTo>
                <a:lnTo>
                  <a:pt x="76200" y="143510"/>
                </a:lnTo>
                <a:lnTo>
                  <a:pt x="76200" y="144779"/>
                </a:lnTo>
                <a:lnTo>
                  <a:pt x="78740" y="147319"/>
                </a:lnTo>
                <a:lnTo>
                  <a:pt x="78740" y="148589"/>
                </a:lnTo>
                <a:lnTo>
                  <a:pt x="80009" y="149860"/>
                </a:lnTo>
                <a:lnTo>
                  <a:pt x="80009" y="152400"/>
                </a:lnTo>
                <a:lnTo>
                  <a:pt x="81279" y="153669"/>
                </a:lnTo>
                <a:lnTo>
                  <a:pt x="81279" y="160019"/>
                </a:lnTo>
                <a:lnTo>
                  <a:pt x="82550" y="163829"/>
                </a:lnTo>
                <a:lnTo>
                  <a:pt x="82550" y="280669"/>
                </a:lnTo>
                <a:lnTo>
                  <a:pt x="81279" y="283210"/>
                </a:lnTo>
                <a:lnTo>
                  <a:pt x="81279" y="289560"/>
                </a:lnTo>
                <a:lnTo>
                  <a:pt x="80009" y="290829"/>
                </a:lnTo>
                <a:lnTo>
                  <a:pt x="80009" y="292100"/>
                </a:lnTo>
                <a:lnTo>
                  <a:pt x="78740" y="293369"/>
                </a:lnTo>
                <a:lnTo>
                  <a:pt x="78740" y="294639"/>
                </a:lnTo>
                <a:lnTo>
                  <a:pt x="77470" y="294639"/>
                </a:lnTo>
                <a:lnTo>
                  <a:pt x="76200" y="295910"/>
                </a:lnTo>
                <a:lnTo>
                  <a:pt x="76200" y="297179"/>
                </a:lnTo>
                <a:lnTo>
                  <a:pt x="137159" y="297179"/>
                </a:lnTo>
                <a:lnTo>
                  <a:pt x="138429" y="292100"/>
                </a:lnTo>
                <a:lnTo>
                  <a:pt x="138429" y="284479"/>
                </a:lnTo>
                <a:lnTo>
                  <a:pt x="139700" y="279400"/>
                </a:lnTo>
                <a:lnTo>
                  <a:pt x="140970" y="266700"/>
                </a:lnTo>
                <a:lnTo>
                  <a:pt x="140970" y="160019"/>
                </a:lnTo>
                <a:lnTo>
                  <a:pt x="138747" y="142239"/>
                </a:lnTo>
                <a:close/>
              </a:path>
              <a:path w="140970" h="350519">
                <a:moveTo>
                  <a:pt x="129540" y="0"/>
                </a:moveTo>
                <a:lnTo>
                  <a:pt x="3809" y="0"/>
                </a:lnTo>
                <a:lnTo>
                  <a:pt x="1270" y="173989"/>
                </a:lnTo>
                <a:lnTo>
                  <a:pt x="59690" y="173989"/>
                </a:lnTo>
                <a:lnTo>
                  <a:pt x="59690" y="153669"/>
                </a:lnTo>
                <a:lnTo>
                  <a:pt x="60959" y="152400"/>
                </a:lnTo>
                <a:lnTo>
                  <a:pt x="60959" y="151129"/>
                </a:lnTo>
                <a:lnTo>
                  <a:pt x="62229" y="149860"/>
                </a:lnTo>
                <a:lnTo>
                  <a:pt x="62229" y="148589"/>
                </a:lnTo>
                <a:lnTo>
                  <a:pt x="64770" y="146050"/>
                </a:lnTo>
                <a:lnTo>
                  <a:pt x="64770" y="144779"/>
                </a:lnTo>
                <a:lnTo>
                  <a:pt x="66040" y="144779"/>
                </a:lnTo>
                <a:lnTo>
                  <a:pt x="68579" y="142239"/>
                </a:lnTo>
                <a:lnTo>
                  <a:pt x="138747" y="142239"/>
                </a:lnTo>
                <a:lnTo>
                  <a:pt x="138429" y="139700"/>
                </a:lnTo>
                <a:lnTo>
                  <a:pt x="135890" y="130810"/>
                </a:lnTo>
                <a:lnTo>
                  <a:pt x="135890" y="125729"/>
                </a:lnTo>
                <a:lnTo>
                  <a:pt x="133350" y="118110"/>
                </a:lnTo>
                <a:lnTo>
                  <a:pt x="131445" y="114300"/>
                </a:lnTo>
                <a:lnTo>
                  <a:pt x="57150" y="114300"/>
                </a:lnTo>
                <a:lnTo>
                  <a:pt x="5715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7629" y="90169"/>
                </a:lnTo>
                <a:lnTo>
                  <a:pt x="85090" y="91439"/>
                </a:lnTo>
                <a:lnTo>
                  <a:pt x="81279" y="91439"/>
                </a:lnTo>
                <a:lnTo>
                  <a:pt x="78740" y="92710"/>
                </a:lnTo>
                <a:lnTo>
                  <a:pt x="77470" y="93979"/>
                </a:lnTo>
                <a:lnTo>
                  <a:pt x="69850" y="97789"/>
                </a:lnTo>
                <a:lnTo>
                  <a:pt x="66040" y="101600"/>
                </a:lnTo>
                <a:lnTo>
                  <a:pt x="64770" y="104139"/>
                </a:lnTo>
                <a:lnTo>
                  <a:pt x="62229" y="105410"/>
                </a:lnTo>
                <a:lnTo>
                  <a:pt x="60959" y="107950"/>
                </a:lnTo>
                <a:lnTo>
                  <a:pt x="59690" y="111760"/>
                </a:lnTo>
                <a:lnTo>
                  <a:pt x="57150" y="114300"/>
                </a:lnTo>
                <a:lnTo>
                  <a:pt x="131445" y="114300"/>
                </a:lnTo>
                <a:lnTo>
                  <a:pt x="129540" y="110489"/>
                </a:lnTo>
                <a:lnTo>
                  <a:pt x="127000" y="106679"/>
                </a:lnTo>
                <a:lnTo>
                  <a:pt x="125729" y="105410"/>
                </a:lnTo>
                <a:lnTo>
                  <a:pt x="124459" y="102869"/>
                </a:lnTo>
                <a:lnTo>
                  <a:pt x="121920" y="101600"/>
                </a:lnTo>
                <a:lnTo>
                  <a:pt x="118109" y="9778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889635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7150" y="54610"/>
                </a:lnTo>
                <a:lnTo>
                  <a:pt x="57150" y="114300"/>
                </a:lnTo>
                <a:lnTo>
                  <a:pt x="59690" y="111760"/>
                </a:lnTo>
                <a:lnTo>
                  <a:pt x="60959" y="107950"/>
                </a:lnTo>
                <a:lnTo>
                  <a:pt x="62229" y="105410"/>
                </a:lnTo>
                <a:lnTo>
                  <a:pt x="64770" y="104139"/>
                </a:lnTo>
                <a:lnTo>
                  <a:pt x="66040" y="101600"/>
                </a:lnTo>
                <a:lnTo>
                  <a:pt x="68579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29" y="95250"/>
                </a:lnTo>
                <a:lnTo>
                  <a:pt x="77470" y="93979"/>
                </a:lnTo>
                <a:lnTo>
                  <a:pt x="78740" y="92710"/>
                </a:lnTo>
                <a:lnTo>
                  <a:pt x="81279" y="91439"/>
                </a:lnTo>
                <a:lnTo>
                  <a:pt x="85090" y="91439"/>
                </a:lnTo>
                <a:lnTo>
                  <a:pt x="87629" y="90169"/>
                </a:lnTo>
                <a:lnTo>
                  <a:pt x="92709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29" y="95250"/>
                </a:lnTo>
                <a:lnTo>
                  <a:pt x="115570" y="96519"/>
                </a:lnTo>
                <a:lnTo>
                  <a:pt x="118109" y="97789"/>
                </a:lnTo>
                <a:lnTo>
                  <a:pt x="119379" y="99060"/>
                </a:lnTo>
                <a:lnTo>
                  <a:pt x="121920" y="101600"/>
                </a:lnTo>
                <a:lnTo>
                  <a:pt x="124459" y="102869"/>
                </a:lnTo>
                <a:lnTo>
                  <a:pt x="125729" y="105410"/>
                </a:lnTo>
                <a:lnTo>
                  <a:pt x="127000" y="106679"/>
                </a:lnTo>
                <a:lnTo>
                  <a:pt x="129540" y="110489"/>
                </a:lnTo>
                <a:lnTo>
                  <a:pt x="130809" y="113029"/>
                </a:lnTo>
                <a:lnTo>
                  <a:pt x="132079" y="115569"/>
                </a:lnTo>
                <a:lnTo>
                  <a:pt x="133350" y="118110"/>
                </a:lnTo>
                <a:lnTo>
                  <a:pt x="134620" y="121919"/>
                </a:lnTo>
                <a:lnTo>
                  <a:pt x="135890" y="125729"/>
                </a:lnTo>
                <a:lnTo>
                  <a:pt x="135890" y="130810"/>
                </a:lnTo>
                <a:lnTo>
                  <a:pt x="138429" y="139700"/>
                </a:lnTo>
                <a:lnTo>
                  <a:pt x="139700" y="149860"/>
                </a:lnTo>
                <a:lnTo>
                  <a:pt x="140970" y="160019"/>
                </a:lnTo>
                <a:lnTo>
                  <a:pt x="140970" y="172719"/>
                </a:lnTo>
                <a:lnTo>
                  <a:pt x="140970" y="185419"/>
                </a:lnTo>
                <a:lnTo>
                  <a:pt x="140970" y="234950"/>
                </a:lnTo>
                <a:lnTo>
                  <a:pt x="140970" y="252729"/>
                </a:lnTo>
                <a:lnTo>
                  <a:pt x="140970" y="266700"/>
                </a:lnTo>
                <a:lnTo>
                  <a:pt x="139700" y="279400"/>
                </a:lnTo>
                <a:lnTo>
                  <a:pt x="138429" y="284479"/>
                </a:lnTo>
                <a:lnTo>
                  <a:pt x="138429" y="288289"/>
                </a:lnTo>
                <a:lnTo>
                  <a:pt x="138429" y="292100"/>
                </a:lnTo>
                <a:lnTo>
                  <a:pt x="137159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8610"/>
                </a:lnTo>
                <a:lnTo>
                  <a:pt x="132079" y="312419"/>
                </a:lnTo>
                <a:lnTo>
                  <a:pt x="130809" y="316229"/>
                </a:lnTo>
                <a:lnTo>
                  <a:pt x="128270" y="320039"/>
                </a:lnTo>
                <a:lnTo>
                  <a:pt x="127000" y="323850"/>
                </a:lnTo>
                <a:lnTo>
                  <a:pt x="124459" y="327660"/>
                </a:lnTo>
                <a:lnTo>
                  <a:pt x="121920" y="330200"/>
                </a:lnTo>
                <a:lnTo>
                  <a:pt x="119379" y="332739"/>
                </a:lnTo>
                <a:lnTo>
                  <a:pt x="116840" y="335279"/>
                </a:lnTo>
                <a:lnTo>
                  <a:pt x="113029" y="337819"/>
                </a:lnTo>
                <a:lnTo>
                  <a:pt x="110490" y="340360"/>
                </a:lnTo>
                <a:lnTo>
                  <a:pt x="106679" y="342900"/>
                </a:lnTo>
                <a:lnTo>
                  <a:pt x="102870" y="344169"/>
                </a:lnTo>
                <a:lnTo>
                  <a:pt x="99059" y="345439"/>
                </a:lnTo>
                <a:lnTo>
                  <a:pt x="95250" y="346710"/>
                </a:lnTo>
                <a:lnTo>
                  <a:pt x="91440" y="347979"/>
                </a:lnTo>
                <a:lnTo>
                  <a:pt x="86359" y="349250"/>
                </a:lnTo>
                <a:lnTo>
                  <a:pt x="82550" y="349250"/>
                </a:lnTo>
                <a:lnTo>
                  <a:pt x="77470" y="350519"/>
                </a:lnTo>
                <a:lnTo>
                  <a:pt x="72390" y="350519"/>
                </a:lnTo>
                <a:lnTo>
                  <a:pt x="67309" y="350519"/>
                </a:lnTo>
                <a:lnTo>
                  <a:pt x="62229" y="349250"/>
                </a:lnTo>
                <a:lnTo>
                  <a:pt x="55879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1909" y="344169"/>
                </a:lnTo>
                <a:lnTo>
                  <a:pt x="36829" y="341629"/>
                </a:lnTo>
                <a:lnTo>
                  <a:pt x="33020" y="339089"/>
                </a:lnTo>
                <a:lnTo>
                  <a:pt x="27940" y="335279"/>
                </a:lnTo>
                <a:lnTo>
                  <a:pt x="24129" y="332739"/>
                </a:lnTo>
                <a:lnTo>
                  <a:pt x="21590" y="327660"/>
                </a:lnTo>
                <a:lnTo>
                  <a:pt x="17779" y="323850"/>
                </a:lnTo>
                <a:lnTo>
                  <a:pt x="15240" y="320039"/>
                </a:lnTo>
                <a:lnTo>
                  <a:pt x="12700" y="314960"/>
                </a:lnTo>
                <a:lnTo>
                  <a:pt x="10159" y="309879"/>
                </a:lnTo>
                <a:lnTo>
                  <a:pt x="7620" y="304800"/>
                </a:lnTo>
                <a:lnTo>
                  <a:pt x="6350" y="300989"/>
                </a:lnTo>
                <a:lnTo>
                  <a:pt x="6350" y="298450"/>
                </a:lnTo>
                <a:lnTo>
                  <a:pt x="5079" y="292100"/>
                </a:lnTo>
                <a:lnTo>
                  <a:pt x="3809" y="283210"/>
                </a:lnTo>
                <a:lnTo>
                  <a:pt x="2540" y="275589"/>
                </a:lnTo>
                <a:lnTo>
                  <a:pt x="1270" y="265429"/>
                </a:lnTo>
                <a:lnTo>
                  <a:pt x="1270" y="255269"/>
                </a:lnTo>
                <a:lnTo>
                  <a:pt x="0" y="233679"/>
                </a:lnTo>
                <a:lnTo>
                  <a:pt x="0" y="214629"/>
                </a:lnTo>
                <a:lnTo>
                  <a:pt x="59690" y="214629"/>
                </a:lnTo>
                <a:lnTo>
                  <a:pt x="59690" y="236219"/>
                </a:lnTo>
                <a:lnTo>
                  <a:pt x="59690" y="251460"/>
                </a:lnTo>
                <a:lnTo>
                  <a:pt x="59690" y="265429"/>
                </a:lnTo>
                <a:lnTo>
                  <a:pt x="60959" y="275589"/>
                </a:lnTo>
                <a:lnTo>
                  <a:pt x="60959" y="283210"/>
                </a:lnTo>
                <a:lnTo>
                  <a:pt x="62229" y="285750"/>
                </a:lnTo>
                <a:lnTo>
                  <a:pt x="62229" y="287019"/>
                </a:lnTo>
                <a:lnTo>
                  <a:pt x="62229" y="288289"/>
                </a:lnTo>
                <a:lnTo>
                  <a:pt x="62229" y="289560"/>
                </a:lnTo>
                <a:lnTo>
                  <a:pt x="63500" y="290829"/>
                </a:lnTo>
                <a:lnTo>
                  <a:pt x="63500" y="292100"/>
                </a:lnTo>
                <a:lnTo>
                  <a:pt x="64770" y="293369"/>
                </a:lnTo>
                <a:lnTo>
                  <a:pt x="66040" y="294639"/>
                </a:lnTo>
                <a:lnTo>
                  <a:pt x="66040" y="295910"/>
                </a:lnTo>
                <a:lnTo>
                  <a:pt x="67309" y="295910"/>
                </a:lnTo>
                <a:lnTo>
                  <a:pt x="68579" y="297179"/>
                </a:lnTo>
                <a:lnTo>
                  <a:pt x="68579" y="297179"/>
                </a:lnTo>
                <a:lnTo>
                  <a:pt x="73659" y="297179"/>
                </a:lnTo>
                <a:lnTo>
                  <a:pt x="74929" y="297179"/>
                </a:lnTo>
                <a:lnTo>
                  <a:pt x="76200" y="297179"/>
                </a:lnTo>
                <a:lnTo>
                  <a:pt x="76200" y="295910"/>
                </a:lnTo>
                <a:lnTo>
                  <a:pt x="77470" y="294639"/>
                </a:lnTo>
                <a:lnTo>
                  <a:pt x="78740" y="294639"/>
                </a:lnTo>
                <a:lnTo>
                  <a:pt x="78740" y="293369"/>
                </a:lnTo>
                <a:lnTo>
                  <a:pt x="80009" y="292100"/>
                </a:lnTo>
                <a:lnTo>
                  <a:pt x="80009" y="290829"/>
                </a:lnTo>
                <a:lnTo>
                  <a:pt x="81279" y="289560"/>
                </a:lnTo>
                <a:lnTo>
                  <a:pt x="81279" y="288289"/>
                </a:lnTo>
                <a:lnTo>
                  <a:pt x="81279" y="287019"/>
                </a:lnTo>
                <a:lnTo>
                  <a:pt x="81279" y="285750"/>
                </a:lnTo>
                <a:lnTo>
                  <a:pt x="81279" y="284479"/>
                </a:lnTo>
                <a:lnTo>
                  <a:pt x="81279" y="283210"/>
                </a:lnTo>
                <a:lnTo>
                  <a:pt x="82550" y="280669"/>
                </a:lnTo>
                <a:lnTo>
                  <a:pt x="82550" y="163829"/>
                </a:lnTo>
                <a:lnTo>
                  <a:pt x="81279" y="160019"/>
                </a:lnTo>
                <a:lnTo>
                  <a:pt x="81279" y="157479"/>
                </a:lnTo>
                <a:lnTo>
                  <a:pt x="81279" y="153669"/>
                </a:lnTo>
                <a:lnTo>
                  <a:pt x="80009" y="152400"/>
                </a:lnTo>
                <a:lnTo>
                  <a:pt x="80009" y="151129"/>
                </a:lnTo>
                <a:lnTo>
                  <a:pt x="80009" y="149860"/>
                </a:lnTo>
                <a:lnTo>
                  <a:pt x="78740" y="148589"/>
                </a:lnTo>
                <a:lnTo>
                  <a:pt x="78740" y="147319"/>
                </a:lnTo>
                <a:lnTo>
                  <a:pt x="77470" y="146050"/>
                </a:lnTo>
                <a:lnTo>
                  <a:pt x="76200" y="144779"/>
                </a:lnTo>
                <a:lnTo>
                  <a:pt x="76200" y="143510"/>
                </a:lnTo>
                <a:lnTo>
                  <a:pt x="74929" y="143510"/>
                </a:lnTo>
                <a:lnTo>
                  <a:pt x="73659" y="143510"/>
                </a:lnTo>
                <a:lnTo>
                  <a:pt x="72390" y="142239"/>
                </a:lnTo>
                <a:lnTo>
                  <a:pt x="71120" y="142239"/>
                </a:lnTo>
                <a:lnTo>
                  <a:pt x="69850" y="142239"/>
                </a:lnTo>
                <a:lnTo>
                  <a:pt x="68579" y="142239"/>
                </a:lnTo>
                <a:lnTo>
                  <a:pt x="67309" y="143510"/>
                </a:lnTo>
                <a:lnTo>
                  <a:pt x="67309" y="143510"/>
                </a:lnTo>
                <a:lnTo>
                  <a:pt x="64770" y="144779"/>
                </a:lnTo>
                <a:lnTo>
                  <a:pt x="64770" y="146050"/>
                </a:lnTo>
                <a:lnTo>
                  <a:pt x="62229" y="148589"/>
                </a:lnTo>
                <a:lnTo>
                  <a:pt x="62229" y="149860"/>
                </a:lnTo>
                <a:lnTo>
                  <a:pt x="60959" y="151129"/>
                </a:lnTo>
                <a:lnTo>
                  <a:pt x="60959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9690" y="166369"/>
                </a:lnTo>
                <a:lnTo>
                  <a:pt x="59690" y="173989"/>
                </a:lnTo>
                <a:lnTo>
                  <a:pt x="1270" y="173989"/>
                </a:lnTo>
                <a:lnTo>
                  <a:pt x="3809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9052559" y="20434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9052559" y="20434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9112250" y="1762760"/>
            <a:ext cx="138430" cy="356870"/>
          </a:xfrm>
          <a:custGeom>
            <a:avLst/>
            <a:gdLst/>
            <a:ahLst/>
            <a:cxnLst/>
            <a:rect l="l" t="t" r="r" b="b"/>
            <a:pathLst>
              <a:path w="138429" h="356869">
                <a:moveTo>
                  <a:pt x="81279" y="355600"/>
                </a:moveTo>
                <a:lnTo>
                  <a:pt x="63500" y="355600"/>
                </a:lnTo>
                <a:lnTo>
                  <a:pt x="73659" y="356869"/>
                </a:lnTo>
                <a:lnTo>
                  <a:pt x="77470" y="356869"/>
                </a:lnTo>
                <a:lnTo>
                  <a:pt x="81279" y="355600"/>
                </a:lnTo>
                <a:close/>
              </a:path>
              <a:path w="138429" h="356869">
                <a:moveTo>
                  <a:pt x="78740" y="0"/>
                </a:moveTo>
                <a:lnTo>
                  <a:pt x="63500" y="0"/>
                </a:lnTo>
                <a:lnTo>
                  <a:pt x="57150" y="1269"/>
                </a:lnTo>
                <a:lnTo>
                  <a:pt x="46990" y="3810"/>
                </a:lnTo>
                <a:lnTo>
                  <a:pt x="41909" y="6350"/>
                </a:lnTo>
                <a:lnTo>
                  <a:pt x="36829" y="7619"/>
                </a:lnTo>
                <a:lnTo>
                  <a:pt x="33020" y="11429"/>
                </a:lnTo>
                <a:lnTo>
                  <a:pt x="27940" y="13969"/>
                </a:lnTo>
                <a:lnTo>
                  <a:pt x="20320" y="21589"/>
                </a:lnTo>
                <a:lnTo>
                  <a:pt x="17779" y="26669"/>
                </a:lnTo>
                <a:lnTo>
                  <a:pt x="13970" y="30479"/>
                </a:lnTo>
                <a:lnTo>
                  <a:pt x="12700" y="35560"/>
                </a:lnTo>
                <a:lnTo>
                  <a:pt x="7620" y="45719"/>
                </a:lnTo>
                <a:lnTo>
                  <a:pt x="7620" y="48260"/>
                </a:lnTo>
                <a:lnTo>
                  <a:pt x="6350" y="52069"/>
                </a:lnTo>
                <a:lnTo>
                  <a:pt x="3809" y="64769"/>
                </a:lnTo>
                <a:lnTo>
                  <a:pt x="2540" y="73660"/>
                </a:lnTo>
                <a:lnTo>
                  <a:pt x="2540" y="81279"/>
                </a:lnTo>
                <a:lnTo>
                  <a:pt x="1270" y="91439"/>
                </a:lnTo>
                <a:lnTo>
                  <a:pt x="1270" y="100329"/>
                </a:lnTo>
                <a:lnTo>
                  <a:pt x="0" y="123189"/>
                </a:lnTo>
                <a:lnTo>
                  <a:pt x="0" y="242569"/>
                </a:lnTo>
                <a:lnTo>
                  <a:pt x="1270" y="260350"/>
                </a:lnTo>
                <a:lnTo>
                  <a:pt x="1270" y="274319"/>
                </a:lnTo>
                <a:lnTo>
                  <a:pt x="2540" y="280669"/>
                </a:lnTo>
                <a:lnTo>
                  <a:pt x="2540" y="292100"/>
                </a:lnTo>
                <a:lnTo>
                  <a:pt x="7620" y="307339"/>
                </a:lnTo>
                <a:lnTo>
                  <a:pt x="8890" y="312419"/>
                </a:lnTo>
                <a:lnTo>
                  <a:pt x="12700" y="320039"/>
                </a:lnTo>
                <a:lnTo>
                  <a:pt x="13970" y="323850"/>
                </a:lnTo>
                <a:lnTo>
                  <a:pt x="16509" y="327660"/>
                </a:lnTo>
                <a:lnTo>
                  <a:pt x="17779" y="331469"/>
                </a:lnTo>
                <a:lnTo>
                  <a:pt x="20320" y="334010"/>
                </a:lnTo>
                <a:lnTo>
                  <a:pt x="22859" y="337819"/>
                </a:lnTo>
                <a:lnTo>
                  <a:pt x="27940" y="342900"/>
                </a:lnTo>
                <a:lnTo>
                  <a:pt x="31750" y="345439"/>
                </a:lnTo>
                <a:lnTo>
                  <a:pt x="34290" y="347979"/>
                </a:lnTo>
                <a:lnTo>
                  <a:pt x="38100" y="349250"/>
                </a:lnTo>
                <a:lnTo>
                  <a:pt x="41909" y="351789"/>
                </a:lnTo>
                <a:lnTo>
                  <a:pt x="53340" y="355600"/>
                </a:lnTo>
                <a:lnTo>
                  <a:pt x="87629" y="355600"/>
                </a:lnTo>
                <a:lnTo>
                  <a:pt x="99059" y="351789"/>
                </a:lnTo>
                <a:lnTo>
                  <a:pt x="101600" y="349250"/>
                </a:lnTo>
                <a:lnTo>
                  <a:pt x="105409" y="347979"/>
                </a:lnTo>
                <a:lnTo>
                  <a:pt x="113029" y="340360"/>
                </a:lnTo>
                <a:lnTo>
                  <a:pt x="116840" y="337819"/>
                </a:lnTo>
                <a:lnTo>
                  <a:pt x="119379" y="334010"/>
                </a:lnTo>
                <a:lnTo>
                  <a:pt x="121920" y="331469"/>
                </a:lnTo>
                <a:lnTo>
                  <a:pt x="124459" y="327660"/>
                </a:lnTo>
                <a:lnTo>
                  <a:pt x="125729" y="323850"/>
                </a:lnTo>
                <a:lnTo>
                  <a:pt x="128270" y="318769"/>
                </a:lnTo>
                <a:lnTo>
                  <a:pt x="129540" y="314960"/>
                </a:lnTo>
                <a:lnTo>
                  <a:pt x="132079" y="311150"/>
                </a:lnTo>
                <a:lnTo>
                  <a:pt x="132079" y="307339"/>
                </a:lnTo>
                <a:lnTo>
                  <a:pt x="134620" y="303529"/>
                </a:lnTo>
                <a:lnTo>
                  <a:pt x="64770" y="303529"/>
                </a:lnTo>
                <a:lnTo>
                  <a:pt x="64770" y="302260"/>
                </a:lnTo>
                <a:lnTo>
                  <a:pt x="63500" y="302260"/>
                </a:lnTo>
                <a:lnTo>
                  <a:pt x="63500" y="300989"/>
                </a:lnTo>
                <a:lnTo>
                  <a:pt x="62229" y="299719"/>
                </a:lnTo>
                <a:lnTo>
                  <a:pt x="62229" y="298450"/>
                </a:lnTo>
                <a:lnTo>
                  <a:pt x="60959" y="298450"/>
                </a:lnTo>
                <a:lnTo>
                  <a:pt x="60959" y="295910"/>
                </a:lnTo>
                <a:lnTo>
                  <a:pt x="59690" y="294639"/>
                </a:lnTo>
                <a:lnTo>
                  <a:pt x="59690" y="64769"/>
                </a:lnTo>
                <a:lnTo>
                  <a:pt x="60959" y="62229"/>
                </a:lnTo>
                <a:lnTo>
                  <a:pt x="60959" y="59689"/>
                </a:lnTo>
                <a:lnTo>
                  <a:pt x="62229" y="58419"/>
                </a:lnTo>
                <a:lnTo>
                  <a:pt x="62229" y="57150"/>
                </a:lnTo>
                <a:lnTo>
                  <a:pt x="63500" y="57150"/>
                </a:lnTo>
                <a:lnTo>
                  <a:pt x="63500" y="55879"/>
                </a:lnTo>
                <a:lnTo>
                  <a:pt x="64770" y="55879"/>
                </a:lnTo>
                <a:lnTo>
                  <a:pt x="64770" y="54610"/>
                </a:lnTo>
                <a:lnTo>
                  <a:pt x="66040" y="53339"/>
                </a:lnTo>
                <a:lnTo>
                  <a:pt x="133350" y="53339"/>
                </a:lnTo>
                <a:lnTo>
                  <a:pt x="132079" y="49529"/>
                </a:lnTo>
                <a:lnTo>
                  <a:pt x="130809" y="44450"/>
                </a:lnTo>
                <a:lnTo>
                  <a:pt x="129540" y="40639"/>
                </a:lnTo>
                <a:lnTo>
                  <a:pt x="128270" y="38100"/>
                </a:lnTo>
                <a:lnTo>
                  <a:pt x="125729" y="34289"/>
                </a:lnTo>
                <a:lnTo>
                  <a:pt x="124459" y="30479"/>
                </a:lnTo>
                <a:lnTo>
                  <a:pt x="95250" y="5079"/>
                </a:lnTo>
                <a:lnTo>
                  <a:pt x="86359" y="2539"/>
                </a:lnTo>
                <a:lnTo>
                  <a:pt x="78740" y="0"/>
                </a:lnTo>
                <a:close/>
              </a:path>
              <a:path w="138429" h="356869">
                <a:moveTo>
                  <a:pt x="133350" y="53339"/>
                </a:moveTo>
                <a:lnTo>
                  <a:pt x="74929" y="53339"/>
                </a:lnTo>
                <a:lnTo>
                  <a:pt x="74929" y="54610"/>
                </a:lnTo>
                <a:lnTo>
                  <a:pt x="76200" y="54610"/>
                </a:lnTo>
                <a:lnTo>
                  <a:pt x="76200" y="55879"/>
                </a:lnTo>
                <a:lnTo>
                  <a:pt x="77470" y="57150"/>
                </a:lnTo>
                <a:lnTo>
                  <a:pt x="77470" y="58419"/>
                </a:lnTo>
                <a:lnTo>
                  <a:pt x="78740" y="59689"/>
                </a:lnTo>
                <a:lnTo>
                  <a:pt x="78740" y="64769"/>
                </a:lnTo>
                <a:lnTo>
                  <a:pt x="80009" y="67310"/>
                </a:lnTo>
                <a:lnTo>
                  <a:pt x="80009" y="288289"/>
                </a:lnTo>
                <a:lnTo>
                  <a:pt x="78740" y="292100"/>
                </a:lnTo>
                <a:lnTo>
                  <a:pt x="78740" y="295910"/>
                </a:lnTo>
                <a:lnTo>
                  <a:pt x="77470" y="297179"/>
                </a:lnTo>
                <a:lnTo>
                  <a:pt x="77470" y="299719"/>
                </a:lnTo>
                <a:lnTo>
                  <a:pt x="76200" y="299719"/>
                </a:lnTo>
                <a:lnTo>
                  <a:pt x="76200" y="300989"/>
                </a:lnTo>
                <a:lnTo>
                  <a:pt x="74929" y="300989"/>
                </a:lnTo>
                <a:lnTo>
                  <a:pt x="74929" y="302260"/>
                </a:lnTo>
                <a:lnTo>
                  <a:pt x="73659" y="303529"/>
                </a:lnTo>
                <a:lnTo>
                  <a:pt x="134620" y="303529"/>
                </a:lnTo>
                <a:lnTo>
                  <a:pt x="134620" y="298450"/>
                </a:lnTo>
                <a:lnTo>
                  <a:pt x="135890" y="294639"/>
                </a:lnTo>
                <a:lnTo>
                  <a:pt x="137159" y="289560"/>
                </a:lnTo>
                <a:lnTo>
                  <a:pt x="137159" y="278129"/>
                </a:lnTo>
                <a:lnTo>
                  <a:pt x="138429" y="271779"/>
                </a:lnTo>
                <a:lnTo>
                  <a:pt x="138429" y="88900"/>
                </a:lnTo>
                <a:lnTo>
                  <a:pt x="137159" y="76200"/>
                </a:lnTo>
                <a:lnTo>
                  <a:pt x="137159" y="71119"/>
                </a:lnTo>
                <a:lnTo>
                  <a:pt x="135890" y="66039"/>
                </a:lnTo>
                <a:lnTo>
                  <a:pt x="135890" y="62229"/>
                </a:lnTo>
                <a:lnTo>
                  <a:pt x="134620" y="57150"/>
                </a:lnTo>
                <a:lnTo>
                  <a:pt x="133350" y="533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9103359" y="1753870"/>
            <a:ext cx="157480" cy="3746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9269730" y="17627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53339"/>
                </a:moveTo>
                <a:lnTo>
                  <a:pt x="71120" y="53339"/>
                </a:lnTo>
                <a:lnTo>
                  <a:pt x="71120" y="54610"/>
                </a:lnTo>
                <a:lnTo>
                  <a:pt x="72390" y="54610"/>
                </a:lnTo>
                <a:lnTo>
                  <a:pt x="72390" y="55879"/>
                </a:lnTo>
                <a:lnTo>
                  <a:pt x="73660" y="55879"/>
                </a:lnTo>
                <a:lnTo>
                  <a:pt x="73660" y="57150"/>
                </a:lnTo>
                <a:lnTo>
                  <a:pt x="76200" y="59689"/>
                </a:lnTo>
                <a:lnTo>
                  <a:pt x="76200" y="62229"/>
                </a:lnTo>
                <a:lnTo>
                  <a:pt x="77470" y="64769"/>
                </a:lnTo>
                <a:lnTo>
                  <a:pt x="77470" y="66039"/>
                </a:lnTo>
                <a:lnTo>
                  <a:pt x="78740" y="68579"/>
                </a:lnTo>
                <a:lnTo>
                  <a:pt x="78740" y="91439"/>
                </a:lnTo>
                <a:lnTo>
                  <a:pt x="77470" y="96519"/>
                </a:lnTo>
                <a:lnTo>
                  <a:pt x="74929" y="109219"/>
                </a:lnTo>
                <a:lnTo>
                  <a:pt x="59690" y="154939"/>
                </a:lnTo>
                <a:lnTo>
                  <a:pt x="45720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9540" y="350519"/>
                </a:lnTo>
                <a:lnTo>
                  <a:pt x="129540" y="292100"/>
                </a:lnTo>
                <a:lnTo>
                  <a:pt x="64770" y="292100"/>
                </a:lnTo>
                <a:lnTo>
                  <a:pt x="86360" y="242569"/>
                </a:lnTo>
                <a:lnTo>
                  <a:pt x="104140" y="203200"/>
                </a:lnTo>
                <a:lnTo>
                  <a:pt x="116840" y="172719"/>
                </a:lnTo>
                <a:lnTo>
                  <a:pt x="120650" y="161289"/>
                </a:lnTo>
                <a:lnTo>
                  <a:pt x="124460" y="152400"/>
                </a:lnTo>
                <a:lnTo>
                  <a:pt x="127000" y="144779"/>
                </a:lnTo>
                <a:lnTo>
                  <a:pt x="128270" y="135889"/>
                </a:lnTo>
                <a:lnTo>
                  <a:pt x="130810" y="128269"/>
                </a:lnTo>
                <a:lnTo>
                  <a:pt x="132079" y="120650"/>
                </a:lnTo>
                <a:lnTo>
                  <a:pt x="133350" y="111760"/>
                </a:lnTo>
                <a:lnTo>
                  <a:pt x="133350" y="104139"/>
                </a:lnTo>
                <a:lnTo>
                  <a:pt x="134620" y="96519"/>
                </a:lnTo>
                <a:lnTo>
                  <a:pt x="134620" y="90169"/>
                </a:lnTo>
                <a:lnTo>
                  <a:pt x="133350" y="80010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2079" y="62229"/>
                </a:lnTo>
                <a:lnTo>
                  <a:pt x="130810" y="58419"/>
                </a:lnTo>
                <a:lnTo>
                  <a:pt x="129540" y="53339"/>
                </a:lnTo>
                <a:close/>
              </a:path>
              <a:path w="134620" h="350519">
                <a:moveTo>
                  <a:pt x="72390" y="0"/>
                </a:moveTo>
                <a:lnTo>
                  <a:pt x="54610" y="0"/>
                </a:lnTo>
                <a:lnTo>
                  <a:pt x="35560" y="6350"/>
                </a:lnTo>
                <a:lnTo>
                  <a:pt x="33020" y="8889"/>
                </a:lnTo>
                <a:lnTo>
                  <a:pt x="29210" y="11429"/>
                </a:lnTo>
                <a:lnTo>
                  <a:pt x="26670" y="12700"/>
                </a:lnTo>
                <a:lnTo>
                  <a:pt x="21590" y="17779"/>
                </a:lnTo>
                <a:lnTo>
                  <a:pt x="16510" y="25400"/>
                </a:lnTo>
                <a:lnTo>
                  <a:pt x="13970" y="27939"/>
                </a:lnTo>
                <a:lnTo>
                  <a:pt x="11429" y="33019"/>
                </a:lnTo>
                <a:lnTo>
                  <a:pt x="8890" y="40639"/>
                </a:lnTo>
                <a:lnTo>
                  <a:pt x="6350" y="44450"/>
                </a:lnTo>
                <a:lnTo>
                  <a:pt x="5079" y="49529"/>
                </a:lnTo>
                <a:lnTo>
                  <a:pt x="3810" y="53339"/>
                </a:lnTo>
                <a:lnTo>
                  <a:pt x="3810" y="57150"/>
                </a:lnTo>
                <a:lnTo>
                  <a:pt x="2540" y="60960"/>
                </a:lnTo>
                <a:lnTo>
                  <a:pt x="1270" y="66039"/>
                </a:lnTo>
                <a:lnTo>
                  <a:pt x="1270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70" y="123189"/>
                </a:lnTo>
                <a:lnTo>
                  <a:pt x="52070" y="85089"/>
                </a:lnTo>
                <a:lnTo>
                  <a:pt x="53340" y="80010"/>
                </a:lnTo>
                <a:lnTo>
                  <a:pt x="53340" y="72389"/>
                </a:lnTo>
                <a:lnTo>
                  <a:pt x="54610" y="68579"/>
                </a:lnTo>
                <a:lnTo>
                  <a:pt x="54610" y="63500"/>
                </a:lnTo>
                <a:lnTo>
                  <a:pt x="55879" y="62229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20" y="57150"/>
                </a:lnTo>
                <a:lnTo>
                  <a:pt x="58420" y="55879"/>
                </a:lnTo>
                <a:lnTo>
                  <a:pt x="59690" y="55879"/>
                </a:lnTo>
                <a:lnTo>
                  <a:pt x="59690" y="54610"/>
                </a:lnTo>
                <a:lnTo>
                  <a:pt x="60960" y="54610"/>
                </a:lnTo>
                <a:lnTo>
                  <a:pt x="60960" y="53339"/>
                </a:lnTo>
                <a:lnTo>
                  <a:pt x="129540" y="53339"/>
                </a:lnTo>
                <a:lnTo>
                  <a:pt x="129540" y="50800"/>
                </a:lnTo>
                <a:lnTo>
                  <a:pt x="127000" y="46989"/>
                </a:lnTo>
                <a:lnTo>
                  <a:pt x="124460" y="39369"/>
                </a:lnTo>
                <a:lnTo>
                  <a:pt x="121920" y="35560"/>
                </a:lnTo>
                <a:lnTo>
                  <a:pt x="120650" y="31750"/>
                </a:lnTo>
                <a:lnTo>
                  <a:pt x="118110" y="29210"/>
                </a:lnTo>
                <a:lnTo>
                  <a:pt x="116840" y="25400"/>
                </a:lnTo>
                <a:lnTo>
                  <a:pt x="111760" y="20319"/>
                </a:lnTo>
                <a:lnTo>
                  <a:pt x="109220" y="16510"/>
                </a:lnTo>
                <a:lnTo>
                  <a:pt x="106679" y="13969"/>
                </a:lnTo>
                <a:lnTo>
                  <a:pt x="104140" y="12700"/>
                </a:lnTo>
                <a:lnTo>
                  <a:pt x="100329" y="10160"/>
                </a:lnTo>
                <a:lnTo>
                  <a:pt x="97790" y="7619"/>
                </a:lnTo>
                <a:lnTo>
                  <a:pt x="93979" y="6350"/>
                </a:lnTo>
                <a:lnTo>
                  <a:pt x="87629" y="3810"/>
                </a:lnTo>
                <a:lnTo>
                  <a:pt x="8001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9269730" y="17627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292100"/>
                </a:moveTo>
                <a:lnTo>
                  <a:pt x="129540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20" y="190500"/>
                </a:lnTo>
                <a:lnTo>
                  <a:pt x="59690" y="154939"/>
                </a:lnTo>
                <a:lnTo>
                  <a:pt x="68579" y="132079"/>
                </a:lnTo>
                <a:lnTo>
                  <a:pt x="73660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70" y="96519"/>
                </a:lnTo>
                <a:lnTo>
                  <a:pt x="78740" y="91439"/>
                </a:lnTo>
                <a:lnTo>
                  <a:pt x="78740" y="85089"/>
                </a:lnTo>
                <a:lnTo>
                  <a:pt x="78740" y="68579"/>
                </a:lnTo>
                <a:lnTo>
                  <a:pt x="77470" y="66039"/>
                </a:lnTo>
                <a:lnTo>
                  <a:pt x="77470" y="64769"/>
                </a:lnTo>
                <a:lnTo>
                  <a:pt x="7620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60" y="57150"/>
                </a:lnTo>
                <a:lnTo>
                  <a:pt x="73660" y="55879"/>
                </a:lnTo>
                <a:lnTo>
                  <a:pt x="72390" y="55879"/>
                </a:lnTo>
                <a:lnTo>
                  <a:pt x="72390" y="54610"/>
                </a:lnTo>
                <a:lnTo>
                  <a:pt x="71120" y="54610"/>
                </a:lnTo>
                <a:lnTo>
                  <a:pt x="71120" y="53339"/>
                </a:lnTo>
                <a:lnTo>
                  <a:pt x="60960" y="53339"/>
                </a:lnTo>
                <a:lnTo>
                  <a:pt x="60960" y="54610"/>
                </a:lnTo>
                <a:lnTo>
                  <a:pt x="59690" y="54610"/>
                </a:lnTo>
                <a:lnTo>
                  <a:pt x="59690" y="55879"/>
                </a:lnTo>
                <a:lnTo>
                  <a:pt x="58420" y="55879"/>
                </a:lnTo>
                <a:lnTo>
                  <a:pt x="58420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5879" y="62229"/>
                </a:lnTo>
                <a:lnTo>
                  <a:pt x="54610" y="63500"/>
                </a:lnTo>
                <a:lnTo>
                  <a:pt x="54610" y="64769"/>
                </a:lnTo>
                <a:lnTo>
                  <a:pt x="54610" y="66039"/>
                </a:lnTo>
                <a:lnTo>
                  <a:pt x="54610" y="68579"/>
                </a:lnTo>
                <a:lnTo>
                  <a:pt x="53340" y="72389"/>
                </a:lnTo>
                <a:lnTo>
                  <a:pt x="53340" y="76200"/>
                </a:lnTo>
                <a:lnTo>
                  <a:pt x="53340" y="80010"/>
                </a:lnTo>
                <a:lnTo>
                  <a:pt x="52070" y="85089"/>
                </a:lnTo>
                <a:lnTo>
                  <a:pt x="52070" y="91439"/>
                </a:lnTo>
                <a:lnTo>
                  <a:pt x="52070" y="123189"/>
                </a:lnTo>
                <a:lnTo>
                  <a:pt x="0" y="123189"/>
                </a:lnTo>
                <a:lnTo>
                  <a:pt x="0" y="110489"/>
                </a:lnTo>
                <a:lnTo>
                  <a:pt x="0" y="96519"/>
                </a:lnTo>
                <a:lnTo>
                  <a:pt x="0" y="85089"/>
                </a:lnTo>
                <a:lnTo>
                  <a:pt x="1270" y="74929"/>
                </a:lnTo>
                <a:lnTo>
                  <a:pt x="1270" y="69850"/>
                </a:lnTo>
                <a:lnTo>
                  <a:pt x="1270" y="66039"/>
                </a:lnTo>
                <a:lnTo>
                  <a:pt x="2540" y="60960"/>
                </a:lnTo>
                <a:lnTo>
                  <a:pt x="3810" y="57150"/>
                </a:lnTo>
                <a:lnTo>
                  <a:pt x="3810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8890" y="40639"/>
                </a:lnTo>
                <a:lnTo>
                  <a:pt x="10160" y="36829"/>
                </a:lnTo>
                <a:lnTo>
                  <a:pt x="11429" y="33019"/>
                </a:lnTo>
                <a:lnTo>
                  <a:pt x="13970" y="27939"/>
                </a:lnTo>
                <a:lnTo>
                  <a:pt x="16510" y="25400"/>
                </a:lnTo>
                <a:lnTo>
                  <a:pt x="19050" y="21589"/>
                </a:lnTo>
                <a:lnTo>
                  <a:pt x="21590" y="17779"/>
                </a:lnTo>
                <a:lnTo>
                  <a:pt x="24129" y="15239"/>
                </a:lnTo>
                <a:lnTo>
                  <a:pt x="26670" y="12700"/>
                </a:lnTo>
                <a:lnTo>
                  <a:pt x="29210" y="11429"/>
                </a:lnTo>
                <a:lnTo>
                  <a:pt x="33020" y="8889"/>
                </a:lnTo>
                <a:lnTo>
                  <a:pt x="35560" y="6350"/>
                </a:lnTo>
                <a:lnTo>
                  <a:pt x="39370" y="5079"/>
                </a:lnTo>
                <a:lnTo>
                  <a:pt x="43179" y="3810"/>
                </a:lnTo>
                <a:lnTo>
                  <a:pt x="46990" y="2539"/>
                </a:lnTo>
                <a:lnTo>
                  <a:pt x="50800" y="1269"/>
                </a:lnTo>
                <a:lnTo>
                  <a:pt x="54610" y="0"/>
                </a:lnTo>
                <a:lnTo>
                  <a:pt x="59690" y="0"/>
                </a:lnTo>
                <a:lnTo>
                  <a:pt x="63500" y="0"/>
                </a:lnTo>
                <a:lnTo>
                  <a:pt x="72390" y="0"/>
                </a:lnTo>
                <a:lnTo>
                  <a:pt x="80010" y="1269"/>
                </a:lnTo>
                <a:lnTo>
                  <a:pt x="87629" y="3810"/>
                </a:lnTo>
                <a:lnTo>
                  <a:pt x="93979" y="6350"/>
                </a:lnTo>
                <a:lnTo>
                  <a:pt x="97790" y="7619"/>
                </a:lnTo>
                <a:lnTo>
                  <a:pt x="100329" y="10160"/>
                </a:lnTo>
                <a:lnTo>
                  <a:pt x="104140" y="12700"/>
                </a:lnTo>
                <a:lnTo>
                  <a:pt x="106679" y="13969"/>
                </a:lnTo>
                <a:lnTo>
                  <a:pt x="109220" y="16510"/>
                </a:lnTo>
                <a:lnTo>
                  <a:pt x="111760" y="20319"/>
                </a:lnTo>
                <a:lnTo>
                  <a:pt x="114300" y="22860"/>
                </a:lnTo>
                <a:lnTo>
                  <a:pt x="116840" y="25400"/>
                </a:lnTo>
                <a:lnTo>
                  <a:pt x="118110" y="29210"/>
                </a:lnTo>
                <a:lnTo>
                  <a:pt x="120650" y="31750"/>
                </a:lnTo>
                <a:lnTo>
                  <a:pt x="121920" y="35560"/>
                </a:lnTo>
                <a:lnTo>
                  <a:pt x="124460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9540" y="50800"/>
                </a:lnTo>
                <a:lnTo>
                  <a:pt x="129540" y="53339"/>
                </a:lnTo>
                <a:lnTo>
                  <a:pt x="130810" y="58419"/>
                </a:lnTo>
                <a:lnTo>
                  <a:pt x="13207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3350" y="80010"/>
                </a:lnTo>
                <a:lnTo>
                  <a:pt x="134620" y="90169"/>
                </a:lnTo>
                <a:lnTo>
                  <a:pt x="134620" y="96519"/>
                </a:lnTo>
                <a:lnTo>
                  <a:pt x="133350" y="104139"/>
                </a:lnTo>
                <a:lnTo>
                  <a:pt x="133350" y="111760"/>
                </a:lnTo>
                <a:lnTo>
                  <a:pt x="132079" y="120650"/>
                </a:lnTo>
                <a:lnTo>
                  <a:pt x="130810" y="128269"/>
                </a:lnTo>
                <a:lnTo>
                  <a:pt x="128270" y="135889"/>
                </a:lnTo>
                <a:lnTo>
                  <a:pt x="127000" y="144779"/>
                </a:lnTo>
                <a:lnTo>
                  <a:pt x="124460" y="152400"/>
                </a:lnTo>
                <a:lnTo>
                  <a:pt x="120650" y="161289"/>
                </a:lnTo>
                <a:lnTo>
                  <a:pt x="116840" y="172719"/>
                </a:lnTo>
                <a:lnTo>
                  <a:pt x="104140" y="203200"/>
                </a:lnTo>
                <a:lnTo>
                  <a:pt x="86360" y="242569"/>
                </a:lnTo>
                <a:lnTo>
                  <a:pt x="64770" y="292100"/>
                </a:lnTo>
                <a:lnTo>
                  <a:pt x="129540" y="29210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9420859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81280" y="349250"/>
                </a:moveTo>
                <a:lnTo>
                  <a:pt x="60960" y="349250"/>
                </a:lnTo>
                <a:lnTo>
                  <a:pt x="66040" y="350519"/>
                </a:lnTo>
                <a:lnTo>
                  <a:pt x="76200" y="350519"/>
                </a:lnTo>
                <a:lnTo>
                  <a:pt x="81280" y="349250"/>
                </a:lnTo>
                <a:close/>
              </a:path>
              <a:path w="140970" h="350519">
                <a:moveTo>
                  <a:pt x="58420" y="214629"/>
                </a:moveTo>
                <a:lnTo>
                  <a:pt x="0" y="214629"/>
                </a:lnTo>
                <a:lnTo>
                  <a:pt x="0" y="255269"/>
                </a:lnTo>
                <a:lnTo>
                  <a:pt x="1270" y="265429"/>
                </a:lnTo>
                <a:lnTo>
                  <a:pt x="1270" y="275589"/>
                </a:lnTo>
                <a:lnTo>
                  <a:pt x="2540" y="283210"/>
                </a:lnTo>
                <a:lnTo>
                  <a:pt x="3810" y="292100"/>
                </a:lnTo>
                <a:lnTo>
                  <a:pt x="5080" y="298450"/>
                </a:lnTo>
                <a:lnTo>
                  <a:pt x="6350" y="300989"/>
                </a:lnTo>
                <a:lnTo>
                  <a:pt x="7620" y="304800"/>
                </a:lnTo>
                <a:lnTo>
                  <a:pt x="8890" y="309879"/>
                </a:lnTo>
                <a:lnTo>
                  <a:pt x="13970" y="320039"/>
                </a:lnTo>
                <a:lnTo>
                  <a:pt x="16510" y="323850"/>
                </a:lnTo>
                <a:lnTo>
                  <a:pt x="20320" y="327660"/>
                </a:lnTo>
                <a:lnTo>
                  <a:pt x="24130" y="332739"/>
                </a:lnTo>
                <a:lnTo>
                  <a:pt x="27940" y="335279"/>
                </a:lnTo>
                <a:lnTo>
                  <a:pt x="31750" y="339089"/>
                </a:lnTo>
                <a:lnTo>
                  <a:pt x="36830" y="341629"/>
                </a:lnTo>
                <a:lnTo>
                  <a:pt x="40640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80" y="349250"/>
                </a:lnTo>
                <a:lnTo>
                  <a:pt x="86360" y="349250"/>
                </a:lnTo>
                <a:lnTo>
                  <a:pt x="90170" y="347979"/>
                </a:lnTo>
                <a:lnTo>
                  <a:pt x="95250" y="346710"/>
                </a:lnTo>
                <a:lnTo>
                  <a:pt x="102870" y="344169"/>
                </a:lnTo>
                <a:lnTo>
                  <a:pt x="105410" y="342900"/>
                </a:lnTo>
                <a:lnTo>
                  <a:pt x="113030" y="337819"/>
                </a:lnTo>
                <a:lnTo>
                  <a:pt x="115570" y="335279"/>
                </a:lnTo>
                <a:lnTo>
                  <a:pt x="119380" y="332739"/>
                </a:lnTo>
                <a:lnTo>
                  <a:pt x="121920" y="330200"/>
                </a:lnTo>
                <a:lnTo>
                  <a:pt x="123190" y="327660"/>
                </a:lnTo>
                <a:lnTo>
                  <a:pt x="128270" y="320039"/>
                </a:lnTo>
                <a:lnTo>
                  <a:pt x="129540" y="316229"/>
                </a:lnTo>
                <a:lnTo>
                  <a:pt x="132080" y="312419"/>
                </a:lnTo>
                <a:lnTo>
                  <a:pt x="133350" y="308610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60" y="297179"/>
                </a:lnTo>
                <a:lnTo>
                  <a:pt x="67310" y="297179"/>
                </a:lnTo>
                <a:lnTo>
                  <a:pt x="64770" y="294639"/>
                </a:lnTo>
                <a:lnTo>
                  <a:pt x="64770" y="293369"/>
                </a:lnTo>
                <a:lnTo>
                  <a:pt x="63500" y="293369"/>
                </a:lnTo>
                <a:lnTo>
                  <a:pt x="62230" y="292100"/>
                </a:lnTo>
                <a:lnTo>
                  <a:pt x="62230" y="289560"/>
                </a:lnTo>
                <a:lnTo>
                  <a:pt x="60960" y="288289"/>
                </a:lnTo>
                <a:lnTo>
                  <a:pt x="60960" y="283210"/>
                </a:lnTo>
                <a:lnTo>
                  <a:pt x="59690" y="275589"/>
                </a:lnTo>
                <a:lnTo>
                  <a:pt x="59690" y="265429"/>
                </a:lnTo>
                <a:lnTo>
                  <a:pt x="58535" y="252729"/>
                </a:lnTo>
                <a:lnTo>
                  <a:pt x="58420" y="214629"/>
                </a:lnTo>
                <a:close/>
              </a:path>
              <a:path w="140970" h="350519">
                <a:moveTo>
                  <a:pt x="137477" y="142239"/>
                </a:moveTo>
                <a:lnTo>
                  <a:pt x="72390" y="142239"/>
                </a:lnTo>
                <a:lnTo>
                  <a:pt x="72390" y="143510"/>
                </a:lnTo>
                <a:lnTo>
                  <a:pt x="74930" y="143510"/>
                </a:lnTo>
                <a:lnTo>
                  <a:pt x="74930" y="144779"/>
                </a:lnTo>
                <a:lnTo>
                  <a:pt x="76200" y="144779"/>
                </a:lnTo>
                <a:lnTo>
                  <a:pt x="76200" y="146050"/>
                </a:lnTo>
                <a:lnTo>
                  <a:pt x="78740" y="148589"/>
                </a:lnTo>
                <a:lnTo>
                  <a:pt x="78740" y="151129"/>
                </a:lnTo>
                <a:lnTo>
                  <a:pt x="80010" y="152400"/>
                </a:lnTo>
                <a:lnTo>
                  <a:pt x="80010" y="153669"/>
                </a:lnTo>
                <a:lnTo>
                  <a:pt x="81280" y="157479"/>
                </a:lnTo>
                <a:lnTo>
                  <a:pt x="81280" y="288289"/>
                </a:lnTo>
                <a:lnTo>
                  <a:pt x="80010" y="288289"/>
                </a:lnTo>
                <a:lnTo>
                  <a:pt x="80010" y="289560"/>
                </a:lnTo>
                <a:lnTo>
                  <a:pt x="78740" y="290829"/>
                </a:lnTo>
                <a:lnTo>
                  <a:pt x="78740" y="293369"/>
                </a:lnTo>
                <a:lnTo>
                  <a:pt x="77470" y="294639"/>
                </a:lnTo>
                <a:lnTo>
                  <a:pt x="76200" y="294639"/>
                </a:lnTo>
                <a:lnTo>
                  <a:pt x="76200" y="295910"/>
                </a:lnTo>
                <a:lnTo>
                  <a:pt x="74930" y="297179"/>
                </a:lnTo>
                <a:lnTo>
                  <a:pt x="137160" y="297179"/>
                </a:lnTo>
                <a:lnTo>
                  <a:pt x="137160" y="292100"/>
                </a:lnTo>
                <a:lnTo>
                  <a:pt x="138430" y="288289"/>
                </a:lnTo>
                <a:lnTo>
                  <a:pt x="138430" y="279400"/>
                </a:lnTo>
                <a:lnTo>
                  <a:pt x="139700" y="266700"/>
                </a:lnTo>
                <a:lnTo>
                  <a:pt x="139790" y="251460"/>
                </a:lnTo>
                <a:lnTo>
                  <a:pt x="140970" y="234950"/>
                </a:lnTo>
                <a:lnTo>
                  <a:pt x="140970" y="185419"/>
                </a:lnTo>
                <a:lnTo>
                  <a:pt x="139826" y="173989"/>
                </a:lnTo>
                <a:lnTo>
                  <a:pt x="139700" y="160019"/>
                </a:lnTo>
                <a:lnTo>
                  <a:pt x="137477" y="142239"/>
                </a:lnTo>
                <a:close/>
              </a:path>
              <a:path w="140970" h="350519">
                <a:moveTo>
                  <a:pt x="129540" y="0"/>
                </a:moveTo>
                <a:lnTo>
                  <a:pt x="3810" y="0"/>
                </a:lnTo>
                <a:lnTo>
                  <a:pt x="0" y="173989"/>
                </a:lnTo>
                <a:lnTo>
                  <a:pt x="58420" y="173989"/>
                </a:lnTo>
                <a:lnTo>
                  <a:pt x="58420" y="166369"/>
                </a:lnTo>
                <a:lnTo>
                  <a:pt x="59690" y="161289"/>
                </a:lnTo>
                <a:lnTo>
                  <a:pt x="59690" y="152400"/>
                </a:lnTo>
                <a:lnTo>
                  <a:pt x="60960" y="151129"/>
                </a:lnTo>
                <a:lnTo>
                  <a:pt x="60960" y="149860"/>
                </a:lnTo>
                <a:lnTo>
                  <a:pt x="62230" y="148589"/>
                </a:lnTo>
                <a:lnTo>
                  <a:pt x="62230" y="147319"/>
                </a:lnTo>
                <a:lnTo>
                  <a:pt x="63500" y="147319"/>
                </a:lnTo>
                <a:lnTo>
                  <a:pt x="63500" y="146050"/>
                </a:lnTo>
                <a:lnTo>
                  <a:pt x="66040" y="143510"/>
                </a:lnTo>
                <a:lnTo>
                  <a:pt x="67310" y="143510"/>
                </a:lnTo>
                <a:lnTo>
                  <a:pt x="68580" y="142239"/>
                </a:lnTo>
                <a:lnTo>
                  <a:pt x="137477" y="142239"/>
                </a:lnTo>
                <a:lnTo>
                  <a:pt x="137160" y="139700"/>
                </a:lnTo>
                <a:lnTo>
                  <a:pt x="135890" y="130810"/>
                </a:lnTo>
                <a:lnTo>
                  <a:pt x="134620" y="125729"/>
                </a:lnTo>
                <a:lnTo>
                  <a:pt x="132080" y="118110"/>
                </a:lnTo>
                <a:lnTo>
                  <a:pt x="130175" y="114300"/>
                </a:lnTo>
                <a:lnTo>
                  <a:pt x="55880" y="114300"/>
                </a:lnTo>
                <a:lnTo>
                  <a:pt x="5588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6360" y="90169"/>
                </a:lnTo>
                <a:lnTo>
                  <a:pt x="83820" y="91439"/>
                </a:lnTo>
                <a:lnTo>
                  <a:pt x="81280" y="91439"/>
                </a:lnTo>
                <a:lnTo>
                  <a:pt x="71120" y="96519"/>
                </a:lnTo>
                <a:lnTo>
                  <a:pt x="69850" y="97789"/>
                </a:lnTo>
                <a:lnTo>
                  <a:pt x="67310" y="99060"/>
                </a:lnTo>
                <a:lnTo>
                  <a:pt x="66040" y="101600"/>
                </a:lnTo>
                <a:lnTo>
                  <a:pt x="59690" y="107950"/>
                </a:lnTo>
                <a:lnTo>
                  <a:pt x="58420" y="111760"/>
                </a:lnTo>
                <a:lnTo>
                  <a:pt x="55880" y="114300"/>
                </a:lnTo>
                <a:lnTo>
                  <a:pt x="130175" y="114300"/>
                </a:lnTo>
                <a:lnTo>
                  <a:pt x="128270" y="110489"/>
                </a:lnTo>
                <a:lnTo>
                  <a:pt x="127000" y="106679"/>
                </a:lnTo>
                <a:lnTo>
                  <a:pt x="124460" y="105410"/>
                </a:lnTo>
                <a:lnTo>
                  <a:pt x="123190" y="102869"/>
                </a:lnTo>
                <a:lnTo>
                  <a:pt x="119380" y="99060"/>
                </a:lnTo>
                <a:lnTo>
                  <a:pt x="116840" y="97789"/>
                </a:lnTo>
                <a:lnTo>
                  <a:pt x="115570" y="9651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9420859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5880" y="54610"/>
                </a:lnTo>
                <a:lnTo>
                  <a:pt x="55880" y="114300"/>
                </a:lnTo>
                <a:lnTo>
                  <a:pt x="58420" y="111760"/>
                </a:lnTo>
                <a:lnTo>
                  <a:pt x="59690" y="107950"/>
                </a:lnTo>
                <a:lnTo>
                  <a:pt x="62230" y="105410"/>
                </a:lnTo>
                <a:lnTo>
                  <a:pt x="63500" y="104139"/>
                </a:lnTo>
                <a:lnTo>
                  <a:pt x="66040" y="101600"/>
                </a:lnTo>
                <a:lnTo>
                  <a:pt x="67310" y="99060"/>
                </a:lnTo>
                <a:lnTo>
                  <a:pt x="69850" y="97789"/>
                </a:lnTo>
                <a:lnTo>
                  <a:pt x="71120" y="96519"/>
                </a:lnTo>
                <a:lnTo>
                  <a:pt x="73660" y="95250"/>
                </a:lnTo>
                <a:lnTo>
                  <a:pt x="76200" y="93979"/>
                </a:lnTo>
                <a:lnTo>
                  <a:pt x="78740" y="92710"/>
                </a:lnTo>
                <a:lnTo>
                  <a:pt x="81280" y="91439"/>
                </a:lnTo>
                <a:lnTo>
                  <a:pt x="83820" y="91439"/>
                </a:lnTo>
                <a:lnTo>
                  <a:pt x="86360" y="90169"/>
                </a:lnTo>
                <a:lnTo>
                  <a:pt x="91440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30" y="95250"/>
                </a:lnTo>
                <a:lnTo>
                  <a:pt x="115570" y="96519"/>
                </a:lnTo>
                <a:lnTo>
                  <a:pt x="116840" y="97789"/>
                </a:lnTo>
                <a:lnTo>
                  <a:pt x="119380" y="99060"/>
                </a:lnTo>
                <a:lnTo>
                  <a:pt x="121920" y="101600"/>
                </a:lnTo>
                <a:lnTo>
                  <a:pt x="123190" y="102869"/>
                </a:lnTo>
                <a:lnTo>
                  <a:pt x="124460" y="105410"/>
                </a:lnTo>
                <a:lnTo>
                  <a:pt x="127000" y="106679"/>
                </a:lnTo>
                <a:lnTo>
                  <a:pt x="128270" y="110489"/>
                </a:lnTo>
                <a:lnTo>
                  <a:pt x="129540" y="113029"/>
                </a:lnTo>
                <a:lnTo>
                  <a:pt x="130810" y="115569"/>
                </a:lnTo>
                <a:lnTo>
                  <a:pt x="132080" y="118110"/>
                </a:lnTo>
                <a:lnTo>
                  <a:pt x="133350" y="121919"/>
                </a:lnTo>
                <a:lnTo>
                  <a:pt x="134620" y="125729"/>
                </a:lnTo>
                <a:lnTo>
                  <a:pt x="135890" y="130810"/>
                </a:lnTo>
                <a:lnTo>
                  <a:pt x="137160" y="139700"/>
                </a:lnTo>
                <a:lnTo>
                  <a:pt x="138430" y="149860"/>
                </a:lnTo>
                <a:lnTo>
                  <a:pt x="139700" y="160019"/>
                </a:lnTo>
                <a:lnTo>
                  <a:pt x="139700" y="172719"/>
                </a:lnTo>
                <a:lnTo>
                  <a:pt x="140970" y="185419"/>
                </a:lnTo>
                <a:lnTo>
                  <a:pt x="140970" y="234950"/>
                </a:lnTo>
                <a:lnTo>
                  <a:pt x="139700" y="252729"/>
                </a:lnTo>
                <a:lnTo>
                  <a:pt x="139700" y="266700"/>
                </a:lnTo>
                <a:lnTo>
                  <a:pt x="138430" y="279400"/>
                </a:lnTo>
                <a:lnTo>
                  <a:pt x="138430" y="284479"/>
                </a:lnTo>
                <a:lnTo>
                  <a:pt x="138430" y="288289"/>
                </a:lnTo>
                <a:lnTo>
                  <a:pt x="137160" y="292100"/>
                </a:lnTo>
                <a:lnTo>
                  <a:pt x="137160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8610"/>
                </a:lnTo>
                <a:lnTo>
                  <a:pt x="132080" y="312419"/>
                </a:lnTo>
                <a:lnTo>
                  <a:pt x="129540" y="316229"/>
                </a:lnTo>
                <a:lnTo>
                  <a:pt x="128270" y="320039"/>
                </a:lnTo>
                <a:lnTo>
                  <a:pt x="125730" y="323850"/>
                </a:lnTo>
                <a:lnTo>
                  <a:pt x="123190" y="327660"/>
                </a:lnTo>
                <a:lnTo>
                  <a:pt x="121920" y="330200"/>
                </a:lnTo>
                <a:lnTo>
                  <a:pt x="119380" y="332739"/>
                </a:lnTo>
                <a:lnTo>
                  <a:pt x="115570" y="335279"/>
                </a:lnTo>
                <a:lnTo>
                  <a:pt x="113030" y="337819"/>
                </a:lnTo>
                <a:lnTo>
                  <a:pt x="109220" y="340360"/>
                </a:lnTo>
                <a:lnTo>
                  <a:pt x="90170" y="347979"/>
                </a:lnTo>
                <a:lnTo>
                  <a:pt x="86360" y="349250"/>
                </a:lnTo>
                <a:lnTo>
                  <a:pt x="81280" y="349250"/>
                </a:lnTo>
                <a:lnTo>
                  <a:pt x="76200" y="350519"/>
                </a:lnTo>
                <a:lnTo>
                  <a:pt x="71120" y="350519"/>
                </a:lnTo>
                <a:lnTo>
                  <a:pt x="66040" y="350519"/>
                </a:lnTo>
                <a:lnTo>
                  <a:pt x="60960" y="349250"/>
                </a:lnTo>
                <a:lnTo>
                  <a:pt x="55880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0640" y="344169"/>
                </a:lnTo>
                <a:lnTo>
                  <a:pt x="36830" y="341629"/>
                </a:lnTo>
                <a:lnTo>
                  <a:pt x="31750" y="339089"/>
                </a:lnTo>
                <a:lnTo>
                  <a:pt x="27940" y="335279"/>
                </a:lnTo>
                <a:lnTo>
                  <a:pt x="24130" y="332739"/>
                </a:lnTo>
                <a:lnTo>
                  <a:pt x="20320" y="327660"/>
                </a:lnTo>
                <a:lnTo>
                  <a:pt x="16510" y="323850"/>
                </a:lnTo>
                <a:lnTo>
                  <a:pt x="13970" y="320039"/>
                </a:lnTo>
                <a:lnTo>
                  <a:pt x="11430" y="314960"/>
                </a:lnTo>
                <a:lnTo>
                  <a:pt x="8890" y="309879"/>
                </a:lnTo>
                <a:lnTo>
                  <a:pt x="7620" y="304800"/>
                </a:lnTo>
                <a:lnTo>
                  <a:pt x="6350" y="300989"/>
                </a:lnTo>
                <a:lnTo>
                  <a:pt x="5080" y="298450"/>
                </a:lnTo>
                <a:lnTo>
                  <a:pt x="3810" y="292100"/>
                </a:lnTo>
                <a:lnTo>
                  <a:pt x="2540" y="283210"/>
                </a:lnTo>
                <a:lnTo>
                  <a:pt x="1270" y="275589"/>
                </a:lnTo>
                <a:lnTo>
                  <a:pt x="1270" y="265429"/>
                </a:lnTo>
                <a:lnTo>
                  <a:pt x="0" y="255269"/>
                </a:lnTo>
                <a:lnTo>
                  <a:pt x="0" y="233679"/>
                </a:lnTo>
                <a:lnTo>
                  <a:pt x="0" y="214629"/>
                </a:lnTo>
                <a:lnTo>
                  <a:pt x="58420" y="214629"/>
                </a:lnTo>
                <a:lnTo>
                  <a:pt x="58420" y="236219"/>
                </a:lnTo>
                <a:lnTo>
                  <a:pt x="58420" y="251460"/>
                </a:lnTo>
                <a:lnTo>
                  <a:pt x="59690" y="265429"/>
                </a:lnTo>
                <a:lnTo>
                  <a:pt x="59690" y="275589"/>
                </a:lnTo>
                <a:lnTo>
                  <a:pt x="60960" y="283210"/>
                </a:lnTo>
                <a:lnTo>
                  <a:pt x="60960" y="285750"/>
                </a:lnTo>
                <a:lnTo>
                  <a:pt x="60960" y="287019"/>
                </a:lnTo>
                <a:lnTo>
                  <a:pt x="60960" y="288289"/>
                </a:lnTo>
                <a:lnTo>
                  <a:pt x="62230" y="289560"/>
                </a:lnTo>
                <a:lnTo>
                  <a:pt x="62230" y="290829"/>
                </a:lnTo>
                <a:lnTo>
                  <a:pt x="62230" y="292100"/>
                </a:lnTo>
                <a:lnTo>
                  <a:pt x="63500" y="293369"/>
                </a:lnTo>
                <a:lnTo>
                  <a:pt x="64770" y="293369"/>
                </a:lnTo>
                <a:lnTo>
                  <a:pt x="64770" y="294639"/>
                </a:lnTo>
                <a:lnTo>
                  <a:pt x="66040" y="295910"/>
                </a:lnTo>
                <a:lnTo>
                  <a:pt x="67310" y="297179"/>
                </a:lnTo>
                <a:lnTo>
                  <a:pt x="68580" y="297179"/>
                </a:lnTo>
                <a:lnTo>
                  <a:pt x="69850" y="297179"/>
                </a:lnTo>
                <a:lnTo>
                  <a:pt x="71120" y="297179"/>
                </a:lnTo>
                <a:lnTo>
                  <a:pt x="72390" y="297179"/>
                </a:lnTo>
                <a:lnTo>
                  <a:pt x="73660" y="297179"/>
                </a:lnTo>
                <a:lnTo>
                  <a:pt x="74930" y="297179"/>
                </a:lnTo>
                <a:lnTo>
                  <a:pt x="76200" y="295910"/>
                </a:lnTo>
                <a:lnTo>
                  <a:pt x="76200" y="294639"/>
                </a:lnTo>
                <a:lnTo>
                  <a:pt x="77470" y="294639"/>
                </a:lnTo>
                <a:lnTo>
                  <a:pt x="78740" y="293369"/>
                </a:lnTo>
                <a:lnTo>
                  <a:pt x="78740" y="292100"/>
                </a:lnTo>
                <a:lnTo>
                  <a:pt x="78740" y="290829"/>
                </a:lnTo>
                <a:lnTo>
                  <a:pt x="80010" y="289560"/>
                </a:lnTo>
                <a:lnTo>
                  <a:pt x="80010" y="288289"/>
                </a:lnTo>
                <a:lnTo>
                  <a:pt x="81280" y="288289"/>
                </a:lnTo>
                <a:lnTo>
                  <a:pt x="81280" y="157479"/>
                </a:lnTo>
                <a:lnTo>
                  <a:pt x="80010" y="153669"/>
                </a:lnTo>
                <a:lnTo>
                  <a:pt x="80010" y="152400"/>
                </a:lnTo>
                <a:lnTo>
                  <a:pt x="78740" y="151129"/>
                </a:lnTo>
                <a:lnTo>
                  <a:pt x="78740" y="149860"/>
                </a:lnTo>
                <a:lnTo>
                  <a:pt x="78740" y="148589"/>
                </a:lnTo>
                <a:lnTo>
                  <a:pt x="77470" y="147319"/>
                </a:lnTo>
                <a:lnTo>
                  <a:pt x="76200" y="146050"/>
                </a:lnTo>
                <a:lnTo>
                  <a:pt x="76200" y="144779"/>
                </a:lnTo>
                <a:lnTo>
                  <a:pt x="74930" y="144779"/>
                </a:lnTo>
                <a:lnTo>
                  <a:pt x="74930" y="143510"/>
                </a:lnTo>
                <a:lnTo>
                  <a:pt x="73660" y="143510"/>
                </a:lnTo>
                <a:lnTo>
                  <a:pt x="72390" y="143510"/>
                </a:lnTo>
                <a:lnTo>
                  <a:pt x="72390" y="142239"/>
                </a:lnTo>
                <a:lnTo>
                  <a:pt x="71120" y="142239"/>
                </a:lnTo>
                <a:lnTo>
                  <a:pt x="69850" y="142239"/>
                </a:lnTo>
                <a:lnTo>
                  <a:pt x="68580" y="142239"/>
                </a:lnTo>
                <a:lnTo>
                  <a:pt x="67310" y="143510"/>
                </a:lnTo>
                <a:lnTo>
                  <a:pt x="66040" y="143510"/>
                </a:lnTo>
                <a:lnTo>
                  <a:pt x="64770" y="144779"/>
                </a:lnTo>
                <a:lnTo>
                  <a:pt x="63500" y="146050"/>
                </a:lnTo>
                <a:lnTo>
                  <a:pt x="63500" y="147319"/>
                </a:lnTo>
                <a:lnTo>
                  <a:pt x="62230" y="147319"/>
                </a:lnTo>
                <a:lnTo>
                  <a:pt x="62230" y="148589"/>
                </a:lnTo>
                <a:lnTo>
                  <a:pt x="60960" y="149860"/>
                </a:lnTo>
                <a:lnTo>
                  <a:pt x="60960" y="151129"/>
                </a:lnTo>
                <a:lnTo>
                  <a:pt x="59690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8420" y="166369"/>
                </a:lnTo>
                <a:lnTo>
                  <a:pt x="58420" y="173989"/>
                </a:lnTo>
                <a:lnTo>
                  <a:pt x="0" y="173989"/>
                </a:lnTo>
                <a:lnTo>
                  <a:pt x="3810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8138159" y="1756410"/>
            <a:ext cx="139700" cy="350520"/>
          </a:xfrm>
          <a:custGeom>
            <a:avLst/>
            <a:gdLst/>
            <a:ahLst/>
            <a:cxnLst/>
            <a:rect l="l" t="t" r="r" b="b"/>
            <a:pathLst>
              <a:path w="139700" h="350519">
                <a:moveTo>
                  <a:pt x="60960" y="0"/>
                </a:moveTo>
                <a:lnTo>
                  <a:pt x="0" y="0"/>
                </a:lnTo>
                <a:lnTo>
                  <a:pt x="0" y="274319"/>
                </a:lnTo>
                <a:lnTo>
                  <a:pt x="1270" y="280669"/>
                </a:lnTo>
                <a:lnTo>
                  <a:pt x="1270" y="284479"/>
                </a:lnTo>
                <a:lnTo>
                  <a:pt x="2540" y="288289"/>
                </a:lnTo>
                <a:lnTo>
                  <a:pt x="2540" y="293369"/>
                </a:lnTo>
                <a:lnTo>
                  <a:pt x="3810" y="297179"/>
                </a:lnTo>
                <a:lnTo>
                  <a:pt x="5080" y="302260"/>
                </a:lnTo>
                <a:lnTo>
                  <a:pt x="6350" y="306069"/>
                </a:lnTo>
                <a:lnTo>
                  <a:pt x="8890" y="309879"/>
                </a:lnTo>
                <a:lnTo>
                  <a:pt x="10160" y="313689"/>
                </a:lnTo>
                <a:lnTo>
                  <a:pt x="12700" y="318769"/>
                </a:lnTo>
                <a:lnTo>
                  <a:pt x="17780" y="326389"/>
                </a:lnTo>
                <a:lnTo>
                  <a:pt x="20320" y="328929"/>
                </a:lnTo>
                <a:lnTo>
                  <a:pt x="22860" y="332739"/>
                </a:lnTo>
                <a:lnTo>
                  <a:pt x="38100" y="342900"/>
                </a:lnTo>
                <a:lnTo>
                  <a:pt x="43180" y="345439"/>
                </a:lnTo>
                <a:lnTo>
                  <a:pt x="46990" y="346710"/>
                </a:lnTo>
                <a:lnTo>
                  <a:pt x="57150" y="349250"/>
                </a:lnTo>
                <a:lnTo>
                  <a:pt x="60960" y="350519"/>
                </a:lnTo>
                <a:lnTo>
                  <a:pt x="85090" y="350519"/>
                </a:lnTo>
                <a:lnTo>
                  <a:pt x="88900" y="349250"/>
                </a:lnTo>
                <a:lnTo>
                  <a:pt x="93980" y="347979"/>
                </a:lnTo>
                <a:lnTo>
                  <a:pt x="97790" y="345439"/>
                </a:lnTo>
                <a:lnTo>
                  <a:pt x="100330" y="344169"/>
                </a:lnTo>
                <a:lnTo>
                  <a:pt x="104140" y="342900"/>
                </a:lnTo>
                <a:lnTo>
                  <a:pt x="111760" y="337819"/>
                </a:lnTo>
                <a:lnTo>
                  <a:pt x="118110" y="331469"/>
                </a:lnTo>
                <a:lnTo>
                  <a:pt x="119380" y="328929"/>
                </a:lnTo>
                <a:lnTo>
                  <a:pt x="123190" y="325119"/>
                </a:lnTo>
                <a:lnTo>
                  <a:pt x="124460" y="321310"/>
                </a:lnTo>
                <a:lnTo>
                  <a:pt x="127000" y="317500"/>
                </a:lnTo>
                <a:lnTo>
                  <a:pt x="129540" y="312419"/>
                </a:lnTo>
                <a:lnTo>
                  <a:pt x="132080" y="304800"/>
                </a:lnTo>
                <a:lnTo>
                  <a:pt x="134620" y="300989"/>
                </a:lnTo>
                <a:lnTo>
                  <a:pt x="134620" y="297179"/>
                </a:lnTo>
                <a:lnTo>
                  <a:pt x="135890" y="292100"/>
                </a:lnTo>
                <a:lnTo>
                  <a:pt x="64770" y="292100"/>
                </a:lnTo>
                <a:lnTo>
                  <a:pt x="64770" y="290829"/>
                </a:lnTo>
                <a:lnTo>
                  <a:pt x="62230" y="288289"/>
                </a:lnTo>
                <a:lnTo>
                  <a:pt x="62230" y="284479"/>
                </a:lnTo>
                <a:lnTo>
                  <a:pt x="60960" y="281939"/>
                </a:lnTo>
                <a:lnTo>
                  <a:pt x="60960" y="0"/>
                </a:lnTo>
                <a:close/>
              </a:path>
              <a:path w="139700" h="350519">
                <a:moveTo>
                  <a:pt x="139700" y="0"/>
                </a:moveTo>
                <a:lnTo>
                  <a:pt x="77470" y="0"/>
                </a:lnTo>
                <a:lnTo>
                  <a:pt x="77470" y="278129"/>
                </a:lnTo>
                <a:lnTo>
                  <a:pt x="76200" y="280669"/>
                </a:lnTo>
                <a:lnTo>
                  <a:pt x="76200" y="287019"/>
                </a:lnTo>
                <a:lnTo>
                  <a:pt x="74930" y="288289"/>
                </a:lnTo>
                <a:lnTo>
                  <a:pt x="74930" y="289560"/>
                </a:lnTo>
                <a:lnTo>
                  <a:pt x="73660" y="289560"/>
                </a:lnTo>
                <a:lnTo>
                  <a:pt x="73660" y="292100"/>
                </a:lnTo>
                <a:lnTo>
                  <a:pt x="135890" y="292100"/>
                </a:lnTo>
                <a:lnTo>
                  <a:pt x="137160" y="288289"/>
                </a:lnTo>
                <a:lnTo>
                  <a:pt x="137160" y="284479"/>
                </a:lnTo>
                <a:lnTo>
                  <a:pt x="138430" y="275589"/>
                </a:lnTo>
                <a:lnTo>
                  <a:pt x="139700" y="262889"/>
                </a:lnTo>
                <a:lnTo>
                  <a:pt x="1397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8138159" y="1756410"/>
            <a:ext cx="139700" cy="350520"/>
          </a:xfrm>
          <a:custGeom>
            <a:avLst/>
            <a:gdLst/>
            <a:ahLst/>
            <a:cxnLst/>
            <a:rect l="l" t="t" r="r" b="b"/>
            <a:pathLst>
              <a:path w="139700" h="350519">
                <a:moveTo>
                  <a:pt x="139700" y="0"/>
                </a:moveTo>
                <a:lnTo>
                  <a:pt x="139700" y="229869"/>
                </a:lnTo>
                <a:lnTo>
                  <a:pt x="139700" y="247650"/>
                </a:lnTo>
                <a:lnTo>
                  <a:pt x="139700" y="262889"/>
                </a:lnTo>
                <a:lnTo>
                  <a:pt x="138430" y="275589"/>
                </a:lnTo>
                <a:lnTo>
                  <a:pt x="137160" y="284479"/>
                </a:lnTo>
                <a:lnTo>
                  <a:pt x="137160" y="288289"/>
                </a:lnTo>
                <a:lnTo>
                  <a:pt x="135890" y="292100"/>
                </a:lnTo>
                <a:lnTo>
                  <a:pt x="134620" y="297179"/>
                </a:lnTo>
                <a:lnTo>
                  <a:pt x="134620" y="300989"/>
                </a:lnTo>
                <a:lnTo>
                  <a:pt x="132080" y="304800"/>
                </a:lnTo>
                <a:lnTo>
                  <a:pt x="130810" y="308610"/>
                </a:lnTo>
                <a:lnTo>
                  <a:pt x="129540" y="312419"/>
                </a:lnTo>
                <a:lnTo>
                  <a:pt x="127000" y="317500"/>
                </a:lnTo>
                <a:lnTo>
                  <a:pt x="124460" y="321310"/>
                </a:lnTo>
                <a:lnTo>
                  <a:pt x="123190" y="325119"/>
                </a:lnTo>
                <a:lnTo>
                  <a:pt x="119380" y="328929"/>
                </a:lnTo>
                <a:lnTo>
                  <a:pt x="118110" y="331469"/>
                </a:lnTo>
                <a:lnTo>
                  <a:pt x="114300" y="335279"/>
                </a:lnTo>
                <a:lnTo>
                  <a:pt x="111760" y="337819"/>
                </a:lnTo>
                <a:lnTo>
                  <a:pt x="107950" y="340360"/>
                </a:lnTo>
                <a:lnTo>
                  <a:pt x="104140" y="342900"/>
                </a:lnTo>
                <a:lnTo>
                  <a:pt x="100330" y="344169"/>
                </a:lnTo>
                <a:lnTo>
                  <a:pt x="97790" y="345439"/>
                </a:lnTo>
                <a:lnTo>
                  <a:pt x="93980" y="347979"/>
                </a:lnTo>
                <a:lnTo>
                  <a:pt x="88900" y="349250"/>
                </a:lnTo>
                <a:lnTo>
                  <a:pt x="85090" y="350519"/>
                </a:lnTo>
                <a:lnTo>
                  <a:pt x="80010" y="350519"/>
                </a:lnTo>
                <a:lnTo>
                  <a:pt x="76200" y="350519"/>
                </a:lnTo>
                <a:lnTo>
                  <a:pt x="71120" y="350519"/>
                </a:lnTo>
                <a:lnTo>
                  <a:pt x="66040" y="350519"/>
                </a:lnTo>
                <a:lnTo>
                  <a:pt x="60960" y="350519"/>
                </a:lnTo>
                <a:lnTo>
                  <a:pt x="57150" y="349250"/>
                </a:lnTo>
                <a:lnTo>
                  <a:pt x="52070" y="347979"/>
                </a:lnTo>
                <a:lnTo>
                  <a:pt x="46990" y="346710"/>
                </a:lnTo>
                <a:lnTo>
                  <a:pt x="43180" y="345439"/>
                </a:lnTo>
                <a:lnTo>
                  <a:pt x="38100" y="342900"/>
                </a:lnTo>
                <a:lnTo>
                  <a:pt x="34290" y="340360"/>
                </a:lnTo>
                <a:lnTo>
                  <a:pt x="30480" y="337819"/>
                </a:lnTo>
                <a:lnTo>
                  <a:pt x="26670" y="335279"/>
                </a:lnTo>
                <a:lnTo>
                  <a:pt x="22860" y="332739"/>
                </a:lnTo>
                <a:lnTo>
                  <a:pt x="20320" y="328929"/>
                </a:lnTo>
                <a:lnTo>
                  <a:pt x="17780" y="326389"/>
                </a:lnTo>
                <a:lnTo>
                  <a:pt x="15240" y="322579"/>
                </a:lnTo>
                <a:lnTo>
                  <a:pt x="12700" y="318769"/>
                </a:lnTo>
                <a:lnTo>
                  <a:pt x="10160" y="313689"/>
                </a:lnTo>
                <a:lnTo>
                  <a:pt x="8890" y="309879"/>
                </a:lnTo>
                <a:lnTo>
                  <a:pt x="6350" y="306069"/>
                </a:lnTo>
                <a:lnTo>
                  <a:pt x="5080" y="302260"/>
                </a:lnTo>
                <a:lnTo>
                  <a:pt x="3810" y="297179"/>
                </a:lnTo>
                <a:lnTo>
                  <a:pt x="2540" y="293369"/>
                </a:lnTo>
                <a:lnTo>
                  <a:pt x="2540" y="288289"/>
                </a:lnTo>
                <a:lnTo>
                  <a:pt x="1270" y="284479"/>
                </a:lnTo>
                <a:lnTo>
                  <a:pt x="1270" y="280669"/>
                </a:lnTo>
                <a:lnTo>
                  <a:pt x="0" y="274319"/>
                </a:lnTo>
                <a:lnTo>
                  <a:pt x="0" y="267969"/>
                </a:lnTo>
                <a:lnTo>
                  <a:pt x="0" y="251460"/>
                </a:lnTo>
                <a:lnTo>
                  <a:pt x="0" y="203200"/>
                </a:lnTo>
                <a:lnTo>
                  <a:pt x="0" y="0"/>
                </a:lnTo>
                <a:lnTo>
                  <a:pt x="60960" y="0"/>
                </a:lnTo>
                <a:lnTo>
                  <a:pt x="60960" y="281939"/>
                </a:lnTo>
                <a:lnTo>
                  <a:pt x="62230" y="284479"/>
                </a:lnTo>
                <a:lnTo>
                  <a:pt x="62230" y="285750"/>
                </a:lnTo>
                <a:lnTo>
                  <a:pt x="62230" y="287019"/>
                </a:lnTo>
                <a:lnTo>
                  <a:pt x="62230" y="288289"/>
                </a:lnTo>
                <a:lnTo>
                  <a:pt x="63500" y="289560"/>
                </a:lnTo>
                <a:lnTo>
                  <a:pt x="64770" y="290829"/>
                </a:lnTo>
                <a:lnTo>
                  <a:pt x="64770" y="292100"/>
                </a:lnTo>
                <a:lnTo>
                  <a:pt x="66040" y="292100"/>
                </a:lnTo>
                <a:lnTo>
                  <a:pt x="67310" y="292100"/>
                </a:lnTo>
                <a:lnTo>
                  <a:pt x="68580" y="292100"/>
                </a:lnTo>
                <a:lnTo>
                  <a:pt x="69850" y="292100"/>
                </a:lnTo>
                <a:lnTo>
                  <a:pt x="71120" y="292100"/>
                </a:lnTo>
                <a:lnTo>
                  <a:pt x="72390" y="292100"/>
                </a:lnTo>
                <a:lnTo>
                  <a:pt x="73660" y="292100"/>
                </a:lnTo>
                <a:lnTo>
                  <a:pt x="73660" y="290829"/>
                </a:lnTo>
                <a:lnTo>
                  <a:pt x="73660" y="289560"/>
                </a:lnTo>
                <a:lnTo>
                  <a:pt x="74930" y="289560"/>
                </a:lnTo>
                <a:lnTo>
                  <a:pt x="74930" y="288289"/>
                </a:lnTo>
                <a:lnTo>
                  <a:pt x="76200" y="287019"/>
                </a:lnTo>
                <a:lnTo>
                  <a:pt x="76200" y="285750"/>
                </a:lnTo>
                <a:lnTo>
                  <a:pt x="76200" y="283210"/>
                </a:lnTo>
                <a:lnTo>
                  <a:pt x="76200" y="280669"/>
                </a:lnTo>
                <a:lnTo>
                  <a:pt x="77470" y="278129"/>
                </a:lnTo>
                <a:lnTo>
                  <a:pt x="77470" y="274319"/>
                </a:lnTo>
                <a:lnTo>
                  <a:pt x="77470" y="265429"/>
                </a:lnTo>
                <a:lnTo>
                  <a:pt x="77470" y="254000"/>
                </a:lnTo>
                <a:lnTo>
                  <a:pt x="77470" y="0"/>
                </a:lnTo>
                <a:lnTo>
                  <a:pt x="1397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8299450" y="17500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83820" y="0"/>
                </a:moveTo>
                <a:lnTo>
                  <a:pt x="62229" y="0"/>
                </a:lnTo>
                <a:lnTo>
                  <a:pt x="52070" y="2539"/>
                </a:lnTo>
                <a:lnTo>
                  <a:pt x="44450" y="5079"/>
                </a:lnTo>
                <a:lnTo>
                  <a:pt x="40640" y="7619"/>
                </a:lnTo>
                <a:lnTo>
                  <a:pt x="35559" y="10160"/>
                </a:lnTo>
                <a:lnTo>
                  <a:pt x="33020" y="12700"/>
                </a:lnTo>
                <a:lnTo>
                  <a:pt x="27940" y="15239"/>
                </a:lnTo>
                <a:lnTo>
                  <a:pt x="25400" y="17779"/>
                </a:lnTo>
                <a:lnTo>
                  <a:pt x="22859" y="21589"/>
                </a:lnTo>
                <a:lnTo>
                  <a:pt x="19050" y="24129"/>
                </a:lnTo>
                <a:lnTo>
                  <a:pt x="13970" y="31750"/>
                </a:lnTo>
                <a:lnTo>
                  <a:pt x="11429" y="36829"/>
                </a:lnTo>
                <a:lnTo>
                  <a:pt x="10159" y="40639"/>
                </a:lnTo>
                <a:lnTo>
                  <a:pt x="7620" y="44450"/>
                </a:lnTo>
                <a:lnTo>
                  <a:pt x="6350" y="49529"/>
                </a:lnTo>
                <a:lnTo>
                  <a:pt x="5079" y="53339"/>
                </a:lnTo>
                <a:lnTo>
                  <a:pt x="2540" y="63500"/>
                </a:lnTo>
                <a:lnTo>
                  <a:pt x="1270" y="67310"/>
                </a:lnTo>
                <a:lnTo>
                  <a:pt x="1270" y="72389"/>
                </a:lnTo>
                <a:lnTo>
                  <a:pt x="0" y="82550"/>
                </a:lnTo>
                <a:lnTo>
                  <a:pt x="0" y="252729"/>
                </a:lnTo>
                <a:lnTo>
                  <a:pt x="1190" y="271779"/>
                </a:lnTo>
                <a:lnTo>
                  <a:pt x="1270" y="281939"/>
                </a:lnTo>
                <a:lnTo>
                  <a:pt x="3809" y="297179"/>
                </a:lnTo>
                <a:lnTo>
                  <a:pt x="5079" y="303529"/>
                </a:lnTo>
                <a:lnTo>
                  <a:pt x="7620" y="309879"/>
                </a:lnTo>
                <a:lnTo>
                  <a:pt x="8890" y="316229"/>
                </a:lnTo>
                <a:lnTo>
                  <a:pt x="13970" y="326389"/>
                </a:lnTo>
                <a:lnTo>
                  <a:pt x="17779" y="331469"/>
                </a:lnTo>
                <a:lnTo>
                  <a:pt x="20320" y="335279"/>
                </a:lnTo>
                <a:lnTo>
                  <a:pt x="24129" y="340360"/>
                </a:lnTo>
                <a:lnTo>
                  <a:pt x="27940" y="342900"/>
                </a:lnTo>
                <a:lnTo>
                  <a:pt x="33020" y="346710"/>
                </a:lnTo>
                <a:lnTo>
                  <a:pt x="48259" y="354329"/>
                </a:lnTo>
                <a:lnTo>
                  <a:pt x="53340" y="355600"/>
                </a:lnTo>
                <a:lnTo>
                  <a:pt x="66040" y="358139"/>
                </a:lnTo>
                <a:lnTo>
                  <a:pt x="78740" y="358139"/>
                </a:lnTo>
                <a:lnTo>
                  <a:pt x="91440" y="355600"/>
                </a:lnTo>
                <a:lnTo>
                  <a:pt x="96520" y="353060"/>
                </a:lnTo>
                <a:lnTo>
                  <a:pt x="101600" y="351789"/>
                </a:lnTo>
                <a:lnTo>
                  <a:pt x="106679" y="349250"/>
                </a:lnTo>
                <a:lnTo>
                  <a:pt x="116840" y="341629"/>
                </a:lnTo>
                <a:lnTo>
                  <a:pt x="120650" y="336550"/>
                </a:lnTo>
                <a:lnTo>
                  <a:pt x="124459" y="332739"/>
                </a:lnTo>
                <a:lnTo>
                  <a:pt x="128270" y="327660"/>
                </a:lnTo>
                <a:lnTo>
                  <a:pt x="137159" y="309879"/>
                </a:lnTo>
                <a:lnTo>
                  <a:pt x="137159" y="307339"/>
                </a:lnTo>
                <a:lnTo>
                  <a:pt x="139700" y="302260"/>
                </a:lnTo>
                <a:lnTo>
                  <a:pt x="139700" y="299719"/>
                </a:lnTo>
                <a:lnTo>
                  <a:pt x="69850" y="299719"/>
                </a:lnTo>
                <a:lnTo>
                  <a:pt x="68579" y="298450"/>
                </a:lnTo>
                <a:lnTo>
                  <a:pt x="66040" y="298450"/>
                </a:lnTo>
                <a:lnTo>
                  <a:pt x="66040" y="297179"/>
                </a:lnTo>
                <a:lnTo>
                  <a:pt x="64770" y="297179"/>
                </a:lnTo>
                <a:lnTo>
                  <a:pt x="64770" y="294639"/>
                </a:lnTo>
                <a:lnTo>
                  <a:pt x="63500" y="293369"/>
                </a:lnTo>
                <a:lnTo>
                  <a:pt x="63500" y="292100"/>
                </a:lnTo>
                <a:lnTo>
                  <a:pt x="62229" y="290829"/>
                </a:lnTo>
                <a:lnTo>
                  <a:pt x="62229" y="279400"/>
                </a:lnTo>
                <a:lnTo>
                  <a:pt x="60959" y="270510"/>
                </a:lnTo>
                <a:lnTo>
                  <a:pt x="60959" y="87629"/>
                </a:lnTo>
                <a:lnTo>
                  <a:pt x="62229" y="77469"/>
                </a:lnTo>
                <a:lnTo>
                  <a:pt x="62229" y="67310"/>
                </a:lnTo>
                <a:lnTo>
                  <a:pt x="63500" y="66039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60960"/>
                </a:lnTo>
                <a:lnTo>
                  <a:pt x="66040" y="60960"/>
                </a:lnTo>
                <a:lnTo>
                  <a:pt x="67309" y="59689"/>
                </a:lnTo>
                <a:lnTo>
                  <a:pt x="67309" y="58419"/>
                </a:lnTo>
                <a:lnTo>
                  <a:pt x="139700" y="58419"/>
                </a:lnTo>
                <a:lnTo>
                  <a:pt x="137159" y="48260"/>
                </a:lnTo>
                <a:lnTo>
                  <a:pt x="134620" y="41910"/>
                </a:lnTo>
                <a:lnTo>
                  <a:pt x="133350" y="36829"/>
                </a:lnTo>
                <a:lnTo>
                  <a:pt x="130809" y="31750"/>
                </a:lnTo>
                <a:lnTo>
                  <a:pt x="127000" y="26669"/>
                </a:lnTo>
                <a:lnTo>
                  <a:pt x="124459" y="22860"/>
                </a:lnTo>
                <a:lnTo>
                  <a:pt x="119379" y="19050"/>
                </a:lnTo>
                <a:lnTo>
                  <a:pt x="111759" y="11429"/>
                </a:lnTo>
                <a:lnTo>
                  <a:pt x="106679" y="7619"/>
                </a:lnTo>
                <a:lnTo>
                  <a:pt x="101600" y="5079"/>
                </a:lnTo>
                <a:lnTo>
                  <a:pt x="95250" y="3810"/>
                </a:lnTo>
                <a:lnTo>
                  <a:pt x="90170" y="1269"/>
                </a:lnTo>
                <a:lnTo>
                  <a:pt x="83820" y="0"/>
                </a:lnTo>
                <a:close/>
              </a:path>
              <a:path w="144779" h="358139">
                <a:moveTo>
                  <a:pt x="144779" y="212089"/>
                </a:moveTo>
                <a:lnTo>
                  <a:pt x="82550" y="212089"/>
                </a:lnTo>
                <a:lnTo>
                  <a:pt x="82550" y="283210"/>
                </a:lnTo>
                <a:lnTo>
                  <a:pt x="81279" y="287019"/>
                </a:lnTo>
                <a:lnTo>
                  <a:pt x="81279" y="293369"/>
                </a:lnTo>
                <a:lnTo>
                  <a:pt x="80009" y="293369"/>
                </a:lnTo>
                <a:lnTo>
                  <a:pt x="80009" y="295910"/>
                </a:lnTo>
                <a:lnTo>
                  <a:pt x="78740" y="295910"/>
                </a:lnTo>
                <a:lnTo>
                  <a:pt x="78740" y="297179"/>
                </a:lnTo>
                <a:lnTo>
                  <a:pt x="77470" y="297179"/>
                </a:lnTo>
                <a:lnTo>
                  <a:pt x="77470" y="298450"/>
                </a:lnTo>
                <a:lnTo>
                  <a:pt x="74929" y="298450"/>
                </a:lnTo>
                <a:lnTo>
                  <a:pt x="73659" y="299719"/>
                </a:lnTo>
                <a:lnTo>
                  <a:pt x="139700" y="299719"/>
                </a:lnTo>
                <a:lnTo>
                  <a:pt x="139700" y="295910"/>
                </a:lnTo>
                <a:lnTo>
                  <a:pt x="142240" y="280669"/>
                </a:lnTo>
                <a:lnTo>
                  <a:pt x="143509" y="271779"/>
                </a:lnTo>
                <a:lnTo>
                  <a:pt x="143509" y="251460"/>
                </a:lnTo>
                <a:lnTo>
                  <a:pt x="144779" y="226060"/>
                </a:lnTo>
                <a:lnTo>
                  <a:pt x="144779" y="212089"/>
                </a:lnTo>
                <a:close/>
              </a:path>
              <a:path w="144779" h="358139">
                <a:moveTo>
                  <a:pt x="139700" y="58419"/>
                </a:moveTo>
                <a:lnTo>
                  <a:pt x="77470" y="58419"/>
                </a:lnTo>
                <a:lnTo>
                  <a:pt x="77470" y="59689"/>
                </a:lnTo>
                <a:lnTo>
                  <a:pt x="78740" y="59689"/>
                </a:lnTo>
                <a:lnTo>
                  <a:pt x="78740" y="60960"/>
                </a:lnTo>
                <a:lnTo>
                  <a:pt x="80009" y="60960"/>
                </a:lnTo>
                <a:lnTo>
                  <a:pt x="80009" y="62229"/>
                </a:lnTo>
                <a:lnTo>
                  <a:pt x="81279" y="63500"/>
                </a:lnTo>
                <a:lnTo>
                  <a:pt x="81279" y="68579"/>
                </a:lnTo>
                <a:lnTo>
                  <a:pt x="82550" y="71119"/>
                </a:lnTo>
                <a:lnTo>
                  <a:pt x="82550" y="157479"/>
                </a:lnTo>
                <a:lnTo>
                  <a:pt x="144779" y="157479"/>
                </a:lnTo>
                <a:lnTo>
                  <a:pt x="144779" y="123189"/>
                </a:lnTo>
                <a:lnTo>
                  <a:pt x="143509" y="101600"/>
                </a:lnTo>
                <a:lnTo>
                  <a:pt x="143509" y="82550"/>
                </a:lnTo>
                <a:lnTo>
                  <a:pt x="142240" y="73660"/>
                </a:lnTo>
                <a:lnTo>
                  <a:pt x="139700" y="584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8299450" y="17500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144779" y="157479"/>
                </a:moveTo>
                <a:lnTo>
                  <a:pt x="82550" y="157479"/>
                </a:lnTo>
                <a:lnTo>
                  <a:pt x="82550" y="96519"/>
                </a:lnTo>
                <a:lnTo>
                  <a:pt x="82550" y="85089"/>
                </a:lnTo>
                <a:lnTo>
                  <a:pt x="82550" y="76200"/>
                </a:lnTo>
                <a:lnTo>
                  <a:pt x="82550" y="71119"/>
                </a:lnTo>
                <a:lnTo>
                  <a:pt x="81279" y="68579"/>
                </a:lnTo>
                <a:lnTo>
                  <a:pt x="81279" y="63500"/>
                </a:lnTo>
                <a:lnTo>
                  <a:pt x="80009" y="62229"/>
                </a:lnTo>
                <a:lnTo>
                  <a:pt x="80009" y="60960"/>
                </a:lnTo>
                <a:lnTo>
                  <a:pt x="78740" y="60960"/>
                </a:lnTo>
                <a:lnTo>
                  <a:pt x="78740" y="59689"/>
                </a:lnTo>
                <a:lnTo>
                  <a:pt x="77470" y="59689"/>
                </a:lnTo>
                <a:lnTo>
                  <a:pt x="77470" y="58419"/>
                </a:lnTo>
                <a:lnTo>
                  <a:pt x="76200" y="58419"/>
                </a:lnTo>
                <a:lnTo>
                  <a:pt x="74929" y="58419"/>
                </a:lnTo>
                <a:lnTo>
                  <a:pt x="67309" y="58419"/>
                </a:lnTo>
                <a:lnTo>
                  <a:pt x="67309" y="59689"/>
                </a:lnTo>
                <a:lnTo>
                  <a:pt x="66040" y="60960"/>
                </a:lnTo>
                <a:lnTo>
                  <a:pt x="64770" y="60960"/>
                </a:lnTo>
                <a:lnTo>
                  <a:pt x="64770" y="62229"/>
                </a:lnTo>
                <a:lnTo>
                  <a:pt x="64770" y="63500"/>
                </a:lnTo>
                <a:lnTo>
                  <a:pt x="63500" y="63500"/>
                </a:lnTo>
                <a:lnTo>
                  <a:pt x="63500" y="64769"/>
                </a:lnTo>
                <a:lnTo>
                  <a:pt x="63500" y="66039"/>
                </a:lnTo>
                <a:lnTo>
                  <a:pt x="62229" y="67310"/>
                </a:lnTo>
                <a:lnTo>
                  <a:pt x="62229" y="71119"/>
                </a:lnTo>
                <a:lnTo>
                  <a:pt x="62229" y="74929"/>
                </a:lnTo>
                <a:lnTo>
                  <a:pt x="62229" y="77469"/>
                </a:lnTo>
                <a:lnTo>
                  <a:pt x="60959" y="87629"/>
                </a:lnTo>
                <a:lnTo>
                  <a:pt x="60959" y="100329"/>
                </a:lnTo>
                <a:lnTo>
                  <a:pt x="60959" y="259079"/>
                </a:lnTo>
                <a:lnTo>
                  <a:pt x="60959" y="270510"/>
                </a:lnTo>
                <a:lnTo>
                  <a:pt x="62229" y="279400"/>
                </a:lnTo>
                <a:lnTo>
                  <a:pt x="62229" y="283210"/>
                </a:lnTo>
                <a:lnTo>
                  <a:pt x="62229" y="287019"/>
                </a:lnTo>
                <a:lnTo>
                  <a:pt x="62229" y="289560"/>
                </a:lnTo>
                <a:lnTo>
                  <a:pt x="62229" y="290829"/>
                </a:lnTo>
                <a:lnTo>
                  <a:pt x="63500" y="292100"/>
                </a:lnTo>
                <a:lnTo>
                  <a:pt x="63500" y="293369"/>
                </a:lnTo>
                <a:lnTo>
                  <a:pt x="64770" y="294639"/>
                </a:lnTo>
                <a:lnTo>
                  <a:pt x="64770" y="295910"/>
                </a:lnTo>
                <a:lnTo>
                  <a:pt x="64770" y="297179"/>
                </a:lnTo>
                <a:lnTo>
                  <a:pt x="66040" y="297179"/>
                </a:lnTo>
                <a:lnTo>
                  <a:pt x="66040" y="298450"/>
                </a:lnTo>
                <a:lnTo>
                  <a:pt x="67309" y="298450"/>
                </a:lnTo>
                <a:lnTo>
                  <a:pt x="68579" y="298450"/>
                </a:lnTo>
                <a:lnTo>
                  <a:pt x="69850" y="299719"/>
                </a:lnTo>
                <a:lnTo>
                  <a:pt x="72390" y="299719"/>
                </a:lnTo>
                <a:lnTo>
                  <a:pt x="73659" y="299719"/>
                </a:lnTo>
                <a:lnTo>
                  <a:pt x="74929" y="298450"/>
                </a:lnTo>
                <a:lnTo>
                  <a:pt x="76200" y="298450"/>
                </a:lnTo>
                <a:lnTo>
                  <a:pt x="77470" y="298450"/>
                </a:lnTo>
                <a:lnTo>
                  <a:pt x="77470" y="297179"/>
                </a:lnTo>
                <a:lnTo>
                  <a:pt x="78740" y="297179"/>
                </a:lnTo>
                <a:lnTo>
                  <a:pt x="78740" y="295910"/>
                </a:lnTo>
                <a:lnTo>
                  <a:pt x="80009" y="295910"/>
                </a:lnTo>
                <a:lnTo>
                  <a:pt x="80009" y="294639"/>
                </a:lnTo>
                <a:lnTo>
                  <a:pt x="80009" y="293369"/>
                </a:lnTo>
                <a:lnTo>
                  <a:pt x="81279" y="293369"/>
                </a:lnTo>
                <a:lnTo>
                  <a:pt x="81279" y="292100"/>
                </a:lnTo>
                <a:lnTo>
                  <a:pt x="81279" y="289560"/>
                </a:lnTo>
                <a:lnTo>
                  <a:pt x="81279" y="287019"/>
                </a:lnTo>
                <a:lnTo>
                  <a:pt x="82550" y="283210"/>
                </a:lnTo>
                <a:lnTo>
                  <a:pt x="82550" y="279400"/>
                </a:lnTo>
                <a:lnTo>
                  <a:pt x="82550" y="269239"/>
                </a:lnTo>
                <a:lnTo>
                  <a:pt x="82550" y="255269"/>
                </a:lnTo>
                <a:lnTo>
                  <a:pt x="82550" y="212089"/>
                </a:lnTo>
                <a:lnTo>
                  <a:pt x="144779" y="212089"/>
                </a:lnTo>
                <a:lnTo>
                  <a:pt x="144779" y="226060"/>
                </a:lnTo>
                <a:lnTo>
                  <a:pt x="143509" y="251460"/>
                </a:lnTo>
                <a:lnTo>
                  <a:pt x="143509" y="271779"/>
                </a:lnTo>
                <a:lnTo>
                  <a:pt x="142240" y="280669"/>
                </a:lnTo>
                <a:lnTo>
                  <a:pt x="140970" y="288289"/>
                </a:lnTo>
                <a:lnTo>
                  <a:pt x="139700" y="295910"/>
                </a:lnTo>
                <a:lnTo>
                  <a:pt x="139700" y="302260"/>
                </a:lnTo>
                <a:lnTo>
                  <a:pt x="138429" y="304800"/>
                </a:lnTo>
                <a:lnTo>
                  <a:pt x="137159" y="307339"/>
                </a:lnTo>
                <a:lnTo>
                  <a:pt x="137159" y="309879"/>
                </a:lnTo>
                <a:lnTo>
                  <a:pt x="135890" y="312419"/>
                </a:lnTo>
                <a:lnTo>
                  <a:pt x="133350" y="317500"/>
                </a:lnTo>
                <a:lnTo>
                  <a:pt x="130809" y="322579"/>
                </a:lnTo>
                <a:lnTo>
                  <a:pt x="128270" y="327660"/>
                </a:lnTo>
                <a:lnTo>
                  <a:pt x="124459" y="332739"/>
                </a:lnTo>
                <a:lnTo>
                  <a:pt x="120650" y="336550"/>
                </a:lnTo>
                <a:lnTo>
                  <a:pt x="116840" y="341629"/>
                </a:lnTo>
                <a:lnTo>
                  <a:pt x="111759" y="345439"/>
                </a:lnTo>
                <a:lnTo>
                  <a:pt x="106679" y="349250"/>
                </a:lnTo>
                <a:lnTo>
                  <a:pt x="101600" y="351789"/>
                </a:lnTo>
                <a:lnTo>
                  <a:pt x="96520" y="353060"/>
                </a:lnTo>
                <a:lnTo>
                  <a:pt x="91440" y="355600"/>
                </a:lnTo>
                <a:lnTo>
                  <a:pt x="85090" y="356869"/>
                </a:lnTo>
                <a:lnTo>
                  <a:pt x="78740" y="358139"/>
                </a:lnTo>
                <a:lnTo>
                  <a:pt x="72390" y="358139"/>
                </a:lnTo>
                <a:lnTo>
                  <a:pt x="66040" y="358139"/>
                </a:lnTo>
                <a:lnTo>
                  <a:pt x="59690" y="356869"/>
                </a:lnTo>
                <a:lnTo>
                  <a:pt x="53340" y="355600"/>
                </a:lnTo>
                <a:lnTo>
                  <a:pt x="48259" y="354329"/>
                </a:lnTo>
                <a:lnTo>
                  <a:pt x="43179" y="351789"/>
                </a:lnTo>
                <a:lnTo>
                  <a:pt x="38100" y="349250"/>
                </a:lnTo>
                <a:lnTo>
                  <a:pt x="33020" y="346710"/>
                </a:lnTo>
                <a:lnTo>
                  <a:pt x="27940" y="342900"/>
                </a:lnTo>
                <a:lnTo>
                  <a:pt x="24129" y="340360"/>
                </a:lnTo>
                <a:lnTo>
                  <a:pt x="20320" y="335279"/>
                </a:lnTo>
                <a:lnTo>
                  <a:pt x="17779" y="331469"/>
                </a:lnTo>
                <a:lnTo>
                  <a:pt x="13970" y="326389"/>
                </a:lnTo>
                <a:lnTo>
                  <a:pt x="11429" y="321310"/>
                </a:lnTo>
                <a:lnTo>
                  <a:pt x="8890" y="316229"/>
                </a:lnTo>
                <a:lnTo>
                  <a:pt x="7620" y="309879"/>
                </a:lnTo>
                <a:lnTo>
                  <a:pt x="5079" y="303529"/>
                </a:lnTo>
                <a:lnTo>
                  <a:pt x="3809" y="297179"/>
                </a:lnTo>
                <a:lnTo>
                  <a:pt x="2540" y="289560"/>
                </a:lnTo>
                <a:lnTo>
                  <a:pt x="1270" y="281939"/>
                </a:lnTo>
                <a:lnTo>
                  <a:pt x="1270" y="273050"/>
                </a:lnTo>
                <a:lnTo>
                  <a:pt x="0" y="252729"/>
                </a:lnTo>
                <a:lnTo>
                  <a:pt x="0" y="228600"/>
                </a:lnTo>
                <a:lnTo>
                  <a:pt x="0" y="128269"/>
                </a:lnTo>
                <a:lnTo>
                  <a:pt x="0" y="95250"/>
                </a:lnTo>
                <a:lnTo>
                  <a:pt x="0" y="82550"/>
                </a:lnTo>
                <a:lnTo>
                  <a:pt x="1270" y="72389"/>
                </a:lnTo>
                <a:lnTo>
                  <a:pt x="1270" y="67310"/>
                </a:lnTo>
                <a:lnTo>
                  <a:pt x="2540" y="6350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29"/>
                </a:lnTo>
                <a:lnTo>
                  <a:pt x="7620" y="44450"/>
                </a:lnTo>
                <a:lnTo>
                  <a:pt x="10159" y="40639"/>
                </a:lnTo>
                <a:lnTo>
                  <a:pt x="11429" y="36829"/>
                </a:lnTo>
                <a:lnTo>
                  <a:pt x="13970" y="31750"/>
                </a:lnTo>
                <a:lnTo>
                  <a:pt x="16509" y="27939"/>
                </a:lnTo>
                <a:lnTo>
                  <a:pt x="19050" y="24129"/>
                </a:lnTo>
                <a:lnTo>
                  <a:pt x="22859" y="21589"/>
                </a:lnTo>
                <a:lnTo>
                  <a:pt x="25400" y="17779"/>
                </a:lnTo>
                <a:lnTo>
                  <a:pt x="27940" y="15239"/>
                </a:lnTo>
                <a:lnTo>
                  <a:pt x="33020" y="12700"/>
                </a:lnTo>
                <a:lnTo>
                  <a:pt x="35559" y="10160"/>
                </a:lnTo>
                <a:lnTo>
                  <a:pt x="40640" y="7619"/>
                </a:lnTo>
                <a:lnTo>
                  <a:pt x="44450" y="5079"/>
                </a:lnTo>
                <a:lnTo>
                  <a:pt x="48259" y="3810"/>
                </a:lnTo>
                <a:lnTo>
                  <a:pt x="52070" y="2539"/>
                </a:lnTo>
                <a:lnTo>
                  <a:pt x="57150" y="1269"/>
                </a:lnTo>
                <a:lnTo>
                  <a:pt x="62229" y="0"/>
                </a:lnTo>
                <a:lnTo>
                  <a:pt x="66040" y="0"/>
                </a:lnTo>
                <a:lnTo>
                  <a:pt x="7112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1269"/>
                </a:lnTo>
                <a:lnTo>
                  <a:pt x="95250" y="3810"/>
                </a:lnTo>
                <a:lnTo>
                  <a:pt x="101600" y="5079"/>
                </a:lnTo>
                <a:lnTo>
                  <a:pt x="106679" y="7619"/>
                </a:lnTo>
                <a:lnTo>
                  <a:pt x="111759" y="11429"/>
                </a:lnTo>
                <a:lnTo>
                  <a:pt x="115570" y="15239"/>
                </a:lnTo>
                <a:lnTo>
                  <a:pt x="119379" y="19050"/>
                </a:lnTo>
                <a:lnTo>
                  <a:pt x="124459" y="22860"/>
                </a:lnTo>
                <a:lnTo>
                  <a:pt x="127000" y="26669"/>
                </a:lnTo>
                <a:lnTo>
                  <a:pt x="130809" y="31750"/>
                </a:lnTo>
                <a:lnTo>
                  <a:pt x="133350" y="36829"/>
                </a:lnTo>
                <a:lnTo>
                  <a:pt x="134620" y="41910"/>
                </a:lnTo>
                <a:lnTo>
                  <a:pt x="137159" y="48260"/>
                </a:lnTo>
                <a:lnTo>
                  <a:pt x="138429" y="53339"/>
                </a:lnTo>
                <a:lnTo>
                  <a:pt x="139700" y="58419"/>
                </a:lnTo>
                <a:lnTo>
                  <a:pt x="140970" y="66039"/>
                </a:lnTo>
                <a:lnTo>
                  <a:pt x="142240" y="73660"/>
                </a:lnTo>
                <a:lnTo>
                  <a:pt x="143509" y="82550"/>
                </a:lnTo>
                <a:lnTo>
                  <a:pt x="143509" y="91439"/>
                </a:lnTo>
                <a:lnTo>
                  <a:pt x="143509" y="101600"/>
                </a:lnTo>
                <a:lnTo>
                  <a:pt x="144779" y="123189"/>
                </a:lnTo>
                <a:lnTo>
                  <a:pt x="144779" y="15747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8465819" y="206628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857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8496300" y="1756410"/>
            <a:ext cx="0" cy="275590"/>
          </a:xfrm>
          <a:custGeom>
            <a:avLst/>
            <a:gdLst/>
            <a:ahLst/>
            <a:cxnLst/>
            <a:rect l="l" t="t" r="r" b="b"/>
            <a:pathLst>
              <a:path h="275589">
                <a:moveTo>
                  <a:pt x="0" y="0"/>
                </a:moveTo>
                <a:lnTo>
                  <a:pt x="0" y="275590"/>
                </a:lnTo>
              </a:path>
            </a:pathLst>
          </a:custGeom>
          <a:ln w="6095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8465819" y="1756410"/>
            <a:ext cx="97790" cy="344170"/>
          </a:xfrm>
          <a:custGeom>
            <a:avLst/>
            <a:gdLst/>
            <a:ahLst/>
            <a:cxnLst/>
            <a:rect l="l" t="t" r="r" b="b"/>
            <a:pathLst>
              <a:path w="97790" h="344169">
                <a:moveTo>
                  <a:pt x="60959" y="0"/>
                </a:moveTo>
                <a:lnTo>
                  <a:pt x="60959" y="275589"/>
                </a:lnTo>
                <a:lnTo>
                  <a:pt x="97789" y="275589"/>
                </a:lnTo>
                <a:lnTo>
                  <a:pt x="97789" y="344169"/>
                </a:lnTo>
                <a:lnTo>
                  <a:pt x="0" y="344169"/>
                </a:lnTo>
                <a:lnTo>
                  <a:pt x="0" y="0"/>
                </a:lnTo>
                <a:lnTo>
                  <a:pt x="6095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8566150" y="1852929"/>
            <a:ext cx="158750" cy="1511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8733790" y="17500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9539" y="53339"/>
                </a:moveTo>
                <a:lnTo>
                  <a:pt x="71119" y="53339"/>
                </a:lnTo>
                <a:lnTo>
                  <a:pt x="71119" y="54610"/>
                </a:lnTo>
                <a:lnTo>
                  <a:pt x="74929" y="58419"/>
                </a:lnTo>
                <a:lnTo>
                  <a:pt x="74929" y="60960"/>
                </a:lnTo>
                <a:lnTo>
                  <a:pt x="76200" y="62229"/>
                </a:lnTo>
                <a:lnTo>
                  <a:pt x="76200" y="64769"/>
                </a:lnTo>
                <a:lnTo>
                  <a:pt x="77469" y="66039"/>
                </a:lnTo>
                <a:lnTo>
                  <a:pt x="77469" y="74929"/>
                </a:lnTo>
                <a:lnTo>
                  <a:pt x="78739" y="77469"/>
                </a:lnTo>
                <a:lnTo>
                  <a:pt x="78739" y="85089"/>
                </a:lnTo>
                <a:lnTo>
                  <a:pt x="77469" y="91439"/>
                </a:lnTo>
                <a:lnTo>
                  <a:pt x="77469" y="96519"/>
                </a:lnTo>
                <a:lnTo>
                  <a:pt x="74929" y="109219"/>
                </a:lnTo>
                <a:lnTo>
                  <a:pt x="59689" y="154939"/>
                </a:lnTo>
                <a:lnTo>
                  <a:pt x="45719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8269" y="350519"/>
                </a:lnTo>
                <a:lnTo>
                  <a:pt x="128269" y="292100"/>
                </a:lnTo>
                <a:lnTo>
                  <a:pt x="63500" y="292100"/>
                </a:lnTo>
                <a:lnTo>
                  <a:pt x="86359" y="243839"/>
                </a:lnTo>
                <a:lnTo>
                  <a:pt x="104139" y="203200"/>
                </a:lnTo>
                <a:lnTo>
                  <a:pt x="116839" y="173989"/>
                </a:lnTo>
                <a:lnTo>
                  <a:pt x="120650" y="161289"/>
                </a:lnTo>
                <a:lnTo>
                  <a:pt x="123189" y="152400"/>
                </a:lnTo>
                <a:lnTo>
                  <a:pt x="125729" y="144779"/>
                </a:lnTo>
                <a:lnTo>
                  <a:pt x="128269" y="135889"/>
                </a:lnTo>
                <a:lnTo>
                  <a:pt x="130809" y="120650"/>
                </a:lnTo>
                <a:lnTo>
                  <a:pt x="132079" y="111760"/>
                </a:lnTo>
                <a:lnTo>
                  <a:pt x="133350" y="104139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0809" y="62229"/>
                </a:lnTo>
                <a:lnTo>
                  <a:pt x="130809" y="58419"/>
                </a:lnTo>
                <a:lnTo>
                  <a:pt x="129539" y="53339"/>
                </a:lnTo>
                <a:close/>
              </a:path>
              <a:path w="133350" h="350519">
                <a:moveTo>
                  <a:pt x="71119" y="0"/>
                </a:moveTo>
                <a:lnTo>
                  <a:pt x="54609" y="0"/>
                </a:lnTo>
                <a:lnTo>
                  <a:pt x="35559" y="6350"/>
                </a:lnTo>
                <a:lnTo>
                  <a:pt x="31750" y="8889"/>
                </a:lnTo>
                <a:lnTo>
                  <a:pt x="29209" y="11429"/>
                </a:lnTo>
                <a:lnTo>
                  <a:pt x="26669" y="12700"/>
                </a:lnTo>
                <a:lnTo>
                  <a:pt x="22859" y="15239"/>
                </a:lnTo>
                <a:lnTo>
                  <a:pt x="20319" y="17779"/>
                </a:lnTo>
                <a:lnTo>
                  <a:pt x="17779" y="21589"/>
                </a:lnTo>
                <a:lnTo>
                  <a:pt x="16509" y="25400"/>
                </a:lnTo>
                <a:lnTo>
                  <a:pt x="13969" y="27939"/>
                </a:lnTo>
                <a:lnTo>
                  <a:pt x="11429" y="33019"/>
                </a:lnTo>
                <a:lnTo>
                  <a:pt x="10159" y="36829"/>
                </a:lnTo>
                <a:lnTo>
                  <a:pt x="6350" y="44450"/>
                </a:lnTo>
                <a:lnTo>
                  <a:pt x="5079" y="49529"/>
                </a:lnTo>
                <a:lnTo>
                  <a:pt x="2539" y="57150"/>
                </a:lnTo>
                <a:lnTo>
                  <a:pt x="2539" y="60960"/>
                </a:lnTo>
                <a:lnTo>
                  <a:pt x="1269" y="66039"/>
                </a:lnTo>
                <a:lnTo>
                  <a:pt x="1269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69" y="123189"/>
                </a:lnTo>
                <a:lnTo>
                  <a:pt x="52069" y="76200"/>
                </a:lnTo>
                <a:lnTo>
                  <a:pt x="53339" y="72389"/>
                </a:lnTo>
                <a:lnTo>
                  <a:pt x="53339" y="66039"/>
                </a:lnTo>
                <a:lnTo>
                  <a:pt x="54609" y="64769"/>
                </a:lnTo>
                <a:lnTo>
                  <a:pt x="54609" y="62229"/>
                </a:lnTo>
                <a:lnTo>
                  <a:pt x="55879" y="60960"/>
                </a:lnTo>
                <a:lnTo>
                  <a:pt x="55879" y="5841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55879"/>
                </a:lnTo>
                <a:lnTo>
                  <a:pt x="60959" y="53339"/>
                </a:lnTo>
                <a:lnTo>
                  <a:pt x="129539" y="53339"/>
                </a:lnTo>
                <a:lnTo>
                  <a:pt x="128269" y="50800"/>
                </a:lnTo>
                <a:lnTo>
                  <a:pt x="124459" y="39369"/>
                </a:lnTo>
                <a:lnTo>
                  <a:pt x="121919" y="35560"/>
                </a:lnTo>
                <a:lnTo>
                  <a:pt x="120650" y="31750"/>
                </a:lnTo>
                <a:lnTo>
                  <a:pt x="118109" y="29210"/>
                </a:lnTo>
                <a:lnTo>
                  <a:pt x="115569" y="25400"/>
                </a:lnTo>
                <a:lnTo>
                  <a:pt x="114300" y="22860"/>
                </a:lnTo>
                <a:lnTo>
                  <a:pt x="109219" y="17779"/>
                </a:lnTo>
                <a:lnTo>
                  <a:pt x="105409" y="15239"/>
                </a:lnTo>
                <a:lnTo>
                  <a:pt x="100329" y="10160"/>
                </a:lnTo>
                <a:lnTo>
                  <a:pt x="96519" y="7619"/>
                </a:lnTo>
                <a:lnTo>
                  <a:pt x="93979" y="6350"/>
                </a:lnTo>
                <a:lnTo>
                  <a:pt x="86359" y="3810"/>
                </a:lnTo>
                <a:lnTo>
                  <a:pt x="80009" y="1269"/>
                </a:lnTo>
                <a:lnTo>
                  <a:pt x="711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8733790" y="17500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8269" y="292100"/>
                </a:moveTo>
                <a:lnTo>
                  <a:pt x="128269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19" y="190500"/>
                </a:lnTo>
                <a:lnTo>
                  <a:pt x="59689" y="154939"/>
                </a:lnTo>
                <a:lnTo>
                  <a:pt x="67309" y="132079"/>
                </a:lnTo>
                <a:lnTo>
                  <a:pt x="72389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69" y="96519"/>
                </a:lnTo>
                <a:lnTo>
                  <a:pt x="77469" y="91439"/>
                </a:lnTo>
                <a:lnTo>
                  <a:pt x="78739" y="85089"/>
                </a:lnTo>
                <a:lnTo>
                  <a:pt x="78739" y="80010"/>
                </a:lnTo>
                <a:lnTo>
                  <a:pt x="78739" y="77469"/>
                </a:lnTo>
                <a:lnTo>
                  <a:pt x="77469" y="74929"/>
                </a:lnTo>
                <a:lnTo>
                  <a:pt x="77469" y="71119"/>
                </a:lnTo>
                <a:lnTo>
                  <a:pt x="77469" y="68579"/>
                </a:lnTo>
                <a:lnTo>
                  <a:pt x="77469" y="66039"/>
                </a:lnTo>
                <a:lnTo>
                  <a:pt x="76200" y="64769"/>
                </a:lnTo>
                <a:lnTo>
                  <a:pt x="76200" y="62229"/>
                </a:lnTo>
                <a:lnTo>
                  <a:pt x="74929" y="60960"/>
                </a:lnTo>
                <a:lnTo>
                  <a:pt x="74929" y="59689"/>
                </a:lnTo>
                <a:lnTo>
                  <a:pt x="74929" y="58419"/>
                </a:lnTo>
                <a:lnTo>
                  <a:pt x="74929" y="58419"/>
                </a:lnTo>
                <a:lnTo>
                  <a:pt x="71119" y="54610"/>
                </a:lnTo>
                <a:lnTo>
                  <a:pt x="71119" y="53339"/>
                </a:lnTo>
                <a:lnTo>
                  <a:pt x="69850" y="53339"/>
                </a:lnTo>
                <a:lnTo>
                  <a:pt x="68579" y="53339"/>
                </a:lnTo>
                <a:lnTo>
                  <a:pt x="67309" y="53339"/>
                </a:lnTo>
                <a:lnTo>
                  <a:pt x="66039" y="53339"/>
                </a:lnTo>
                <a:lnTo>
                  <a:pt x="64769" y="53339"/>
                </a:lnTo>
                <a:lnTo>
                  <a:pt x="63500" y="53339"/>
                </a:lnTo>
                <a:lnTo>
                  <a:pt x="62229" y="53339"/>
                </a:lnTo>
                <a:lnTo>
                  <a:pt x="60959" y="53339"/>
                </a:lnTo>
                <a:lnTo>
                  <a:pt x="59689" y="54610"/>
                </a:lnTo>
                <a:lnTo>
                  <a:pt x="58419" y="55879"/>
                </a:lnTo>
                <a:lnTo>
                  <a:pt x="58419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4609" y="62229"/>
                </a:lnTo>
                <a:lnTo>
                  <a:pt x="54609" y="63500"/>
                </a:lnTo>
                <a:lnTo>
                  <a:pt x="54609" y="64769"/>
                </a:lnTo>
                <a:lnTo>
                  <a:pt x="53339" y="66039"/>
                </a:lnTo>
                <a:lnTo>
                  <a:pt x="53339" y="68579"/>
                </a:lnTo>
                <a:lnTo>
                  <a:pt x="53339" y="72389"/>
                </a:lnTo>
                <a:lnTo>
                  <a:pt x="52069" y="76200"/>
                </a:lnTo>
                <a:lnTo>
                  <a:pt x="52069" y="80010"/>
                </a:lnTo>
                <a:lnTo>
                  <a:pt x="52069" y="85089"/>
                </a:lnTo>
                <a:lnTo>
                  <a:pt x="52069" y="91439"/>
                </a:lnTo>
                <a:lnTo>
                  <a:pt x="52069" y="123189"/>
                </a:lnTo>
                <a:lnTo>
                  <a:pt x="0" y="123189"/>
                </a:lnTo>
                <a:lnTo>
                  <a:pt x="0" y="111760"/>
                </a:lnTo>
                <a:lnTo>
                  <a:pt x="0" y="96519"/>
                </a:lnTo>
                <a:lnTo>
                  <a:pt x="0" y="85089"/>
                </a:lnTo>
                <a:lnTo>
                  <a:pt x="1269" y="74929"/>
                </a:lnTo>
                <a:lnTo>
                  <a:pt x="1269" y="69850"/>
                </a:lnTo>
                <a:lnTo>
                  <a:pt x="1269" y="66039"/>
                </a:lnTo>
                <a:lnTo>
                  <a:pt x="2539" y="60960"/>
                </a:lnTo>
                <a:lnTo>
                  <a:pt x="2539" y="57150"/>
                </a:lnTo>
                <a:lnTo>
                  <a:pt x="380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7619" y="41910"/>
                </a:lnTo>
                <a:lnTo>
                  <a:pt x="10159" y="36829"/>
                </a:lnTo>
                <a:lnTo>
                  <a:pt x="11429" y="33019"/>
                </a:lnTo>
                <a:lnTo>
                  <a:pt x="13969" y="27939"/>
                </a:lnTo>
                <a:lnTo>
                  <a:pt x="16509" y="25400"/>
                </a:lnTo>
                <a:lnTo>
                  <a:pt x="17779" y="21589"/>
                </a:lnTo>
                <a:lnTo>
                  <a:pt x="20319" y="17779"/>
                </a:lnTo>
                <a:lnTo>
                  <a:pt x="22859" y="15239"/>
                </a:lnTo>
                <a:lnTo>
                  <a:pt x="26669" y="12700"/>
                </a:lnTo>
                <a:lnTo>
                  <a:pt x="29209" y="11429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79"/>
                </a:lnTo>
                <a:lnTo>
                  <a:pt x="43179" y="3810"/>
                </a:lnTo>
                <a:lnTo>
                  <a:pt x="46989" y="2539"/>
                </a:lnTo>
                <a:lnTo>
                  <a:pt x="50800" y="1269"/>
                </a:lnTo>
                <a:lnTo>
                  <a:pt x="54609" y="0"/>
                </a:lnTo>
                <a:lnTo>
                  <a:pt x="58419" y="0"/>
                </a:lnTo>
                <a:lnTo>
                  <a:pt x="63500" y="0"/>
                </a:lnTo>
                <a:lnTo>
                  <a:pt x="71119" y="0"/>
                </a:lnTo>
                <a:lnTo>
                  <a:pt x="80009" y="1269"/>
                </a:lnTo>
                <a:lnTo>
                  <a:pt x="86359" y="3810"/>
                </a:lnTo>
                <a:lnTo>
                  <a:pt x="93979" y="6350"/>
                </a:lnTo>
                <a:lnTo>
                  <a:pt x="96519" y="7619"/>
                </a:lnTo>
                <a:lnTo>
                  <a:pt x="100329" y="10160"/>
                </a:lnTo>
                <a:lnTo>
                  <a:pt x="102869" y="12700"/>
                </a:lnTo>
                <a:lnTo>
                  <a:pt x="105409" y="15239"/>
                </a:lnTo>
                <a:lnTo>
                  <a:pt x="109219" y="17779"/>
                </a:lnTo>
                <a:lnTo>
                  <a:pt x="111759" y="20319"/>
                </a:lnTo>
                <a:lnTo>
                  <a:pt x="114300" y="22860"/>
                </a:lnTo>
                <a:lnTo>
                  <a:pt x="115569" y="25400"/>
                </a:lnTo>
                <a:lnTo>
                  <a:pt x="118109" y="29210"/>
                </a:lnTo>
                <a:lnTo>
                  <a:pt x="120650" y="31750"/>
                </a:lnTo>
                <a:lnTo>
                  <a:pt x="121919" y="35560"/>
                </a:lnTo>
                <a:lnTo>
                  <a:pt x="124459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8269" y="50800"/>
                </a:lnTo>
                <a:lnTo>
                  <a:pt x="129539" y="53339"/>
                </a:lnTo>
                <a:lnTo>
                  <a:pt x="130809" y="58419"/>
                </a:lnTo>
                <a:lnTo>
                  <a:pt x="13080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3350" y="80010"/>
                </a:lnTo>
                <a:lnTo>
                  <a:pt x="133350" y="90169"/>
                </a:lnTo>
                <a:lnTo>
                  <a:pt x="133350" y="96519"/>
                </a:lnTo>
                <a:lnTo>
                  <a:pt x="133350" y="104139"/>
                </a:lnTo>
                <a:lnTo>
                  <a:pt x="132079" y="111760"/>
                </a:lnTo>
                <a:lnTo>
                  <a:pt x="130809" y="120650"/>
                </a:lnTo>
                <a:lnTo>
                  <a:pt x="129539" y="128269"/>
                </a:lnTo>
                <a:lnTo>
                  <a:pt x="128269" y="135889"/>
                </a:lnTo>
                <a:lnTo>
                  <a:pt x="125729" y="144779"/>
                </a:lnTo>
                <a:lnTo>
                  <a:pt x="123189" y="152400"/>
                </a:lnTo>
                <a:lnTo>
                  <a:pt x="120650" y="161289"/>
                </a:lnTo>
                <a:lnTo>
                  <a:pt x="116839" y="173989"/>
                </a:lnTo>
                <a:lnTo>
                  <a:pt x="104139" y="203200"/>
                </a:lnTo>
                <a:lnTo>
                  <a:pt x="86359" y="243839"/>
                </a:lnTo>
                <a:lnTo>
                  <a:pt x="63500" y="292100"/>
                </a:lnTo>
                <a:lnTo>
                  <a:pt x="128269" y="2921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8883650" y="1756410"/>
            <a:ext cx="142240" cy="350520"/>
          </a:xfrm>
          <a:custGeom>
            <a:avLst/>
            <a:gdLst/>
            <a:ahLst/>
            <a:cxnLst/>
            <a:rect l="l" t="t" r="r" b="b"/>
            <a:pathLst>
              <a:path w="142240" h="350519">
                <a:moveTo>
                  <a:pt x="59690" y="214629"/>
                </a:moveTo>
                <a:lnTo>
                  <a:pt x="0" y="214629"/>
                </a:lnTo>
                <a:lnTo>
                  <a:pt x="70" y="234950"/>
                </a:lnTo>
                <a:lnTo>
                  <a:pt x="1270" y="256539"/>
                </a:lnTo>
                <a:lnTo>
                  <a:pt x="2540" y="266700"/>
                </a:lnTo>
                <a:lnTo>
                  <a:pt x="2540" y="275589"/>
                </a:lnTo>
                <a:lnTo>
                  <a:pt x="3809" y="283210"/>
                </a:lnTo>
                <a:lnTo>
                  <a:pt x="5079" y="292100"/>
                </a:lnTo>
                <a:lnTo>
                  <a:pt x="6350" y="298450"/>
                </a:lnTo>
                <a:lnTo>
                  <a:pt x="7620" y="302260"/>
                </a:lnTo>
                <a:lnTo>
                  <a:pt x="7620" y="304800"/>
                </a:lnTo>
                <a:lnTo>
                  <a:pt x="15240" y="320039"/>
                </a:lnTo>
                <a:lnTo>
                  <a:pt x="17779" y="323850"/>
                </a:lnTo>
                <a:lnTo>
                  <a:pt x="21590" y="328929"/>
                </a:lnTo>
                <a:lnTo>
                  <a:pt x="24129" y="332739"/>
                </a:lnTo>
                <a:lnTo>
                  <a:pt x="27940" y="335279"/>
                </a:lnTo>
                <a:lnTo>
                  <a:pt x="33020" y="339089"/>
                </a:lnTo>
                <a:lnTo>
                  <a:pt x="36829" y="341629"/>
                </a:lnTo>
                <a:lnTo>
                  <a:pt x="41909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79" y="349250"/>
                </a:lnTo>
                <a:lnTo>
                  <a:pt x="62229" y="350519"/>
                </a:lnTo>
                <a:lnTo>
                  <a:pt x="82550" y="350519"/>
                </a:lnTo>
                <a:lnTo>
                  <a:pt x="86359" y="349250"/>
                </a:lnTo>
                <a:lnTo>
                  <a:pt x="91440" y="347979"/>
                </a:lnTo>
                <a:lnTo>
                  <a:pt x="106679" y="342900"/>
                </a:lnTo>
                <a:lnTo>
                  <a:pt x="110490" y="340360"/>
                </a:lnTo>
                <a:lnTo>
                  <a:pt x="113029" y="337819"/>
                </a:lnTo>
                <a:lnTo>
                  <a:pt x="116840" y="335279"/>
                </a:lnTo>
                <a:lnTo>
                  <a:pt x="119379" y="334010"/>
                </a:lnTo>
                <a:lnTo>
                  <a:pt x="121920" y="330200"/>
                </a:lnTo>
                <a:lnTo>
                  <a:pt x="124459" y="327660"/>
                </a:lnTo>
                <a:lnTo>
                  <a:pt x="127000" y="323850"/>
                </a:lnTo>
                <a:lnTo>
                  <a:pt x="128270" y="320039"/>
                </a:lnTo>
                <a:lnTo>
                  <a:pt x="130809" y="316229"/>
                </a:lnTo>
                <a:lnTo>
                  <a:pt x="132079" y="312419"/>
                </a:lnTo>
                <a:lnTo>
                  <a:pt x="133350" y="309879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59" y="297179"/>
                </a:lnTo>
                <a:lnTo>
                  <a:pt x="68579" y="297179"/>
                </a:lnTo>
                <a:lnTo>
                  <a:pt x="67309" y="295910"/>
                </a:lnTo>
                <a:lnTo>
                  <a:pt x="66040" y="295910"/>
                </a:lnTo>
                <a:lnTo>
                  <a:pt x="66040" y="294639"/>
                </a:lnTo>
                <a:lnTo>
                  <a:pt x="63500" y="292100"/>
                </a:lnTo>
                <a:lnTo>
                  <a:pt x="63500" y="290829"/>
                </a:lnTo>
                <a:lnTo>
                  <a:pt x="62229" y="289560"/>
                </a:lnTo>
                <a:lnTo>
                  <a:pt x="62229" y="285750"/>
                </a:lnTo>
                <a:lnTo>
                  <a:pt x="60959" y="283210"/>
                </a:lnTo>
                <a:lnTo>
                  <a:pt x="60959" y="275589"/>
                </a:lnTo>
                <a:lnTo>
                  <a:pt x="59690" y="265429"/>
                </a:lnTo>
                <a:lnTo>
                  <a:pt x="59690" y="214629"/>
                </a:lnTo>
                <a:close/>
              </a:path>
              <a:path w="142240" h="350519">
                <a:moveTo>
                  <a:pt x="138906" y="143510"/>
                </a:moveTo>
                <a:lnTo>
                  <a:pt x="76200" y="143510"/>
                </a:lnTo>
                <a:lnTo>
                  <a:pt x="76200" y="144779"/>
                </a:lnTo>
                <a:lnTo>
                  <a:pt x="77470" y="144779"/>
                </a:lnTo>
                <a:lnTo>
                  <a:pt x="77470" y="146050"/>
                </a:lnTo>
                <a:lnTo>
                  <a:pt x="78740" y="147319"/>
                </a:lnTo>
                <a:lnTo>
                  <a:pt x="78740" y="148589"/>
                </a:lnTo>
                <a:lnTo>
                  <a:pt x="80009" y="148589"/>
                </a:lnTo>
                <a:lnTo>
                  <a:pt x="80009" y="152400"/>
                </a:lnTo>
                <a:lnTo>
                  <a:pt x="81279" y="153669"/>
                </a:lnTo>
                <a:lnTo>
                  <a:pt x="81279" y="160019"/>
                </a:lnTo>
                <a:lnTo>
                  <a:pt x="82550" y="163829"/>
                </a:lnTo>
                <a:lnTo>
                  <a:pt x="82550" y="280669"/>
                </a:lnTo>
                <a:lnTo>
                  <a:pt x="81279" y="283210"/>
                </a:lnTo>
                <a:lnTo>
                  <a:pt x="81279" y="289560"/>
                </a:lnTo>
                <a:lnTo>
                  <a:pt x="80009" y="290829"/>
                </a:lnTo>
                <a:lnTo>
                  <a:pt x="80009" y="292100"/>
                </a:lnTo>
                <a:lnTo>
                  <a:pt x="78740" y="293369"/>
                </a:lnTo>
                <a:lnTo>
                  <a:pt x="78740" y="294639"/>
                </a:lnTo>
                <a:lnTo>
                  <a:pt x="77470" y="294639"/>
                </a:lnTo>
                <a:lnTo>
                  <a:pt x="77470" y="295910"/>
                </a:lnTo>
                <a:lnTo>
                  <a:pt x="76200" y="295910"/>
                </a:lnTo>
                <a:lnTo>
                  <a:pt x="76200" y="297179"/>
                </a:lnTo>
                <a:lnTo>
                  <a:pt x="137159" y="297179"/>
                </a:lnTo>
                <a:lnTo>
                  <a:pt x="138429" y="292100"/>
                </a:lnTo>
                <a:lnTo>
                  <a:pt x="138429" y="288289"/>
                </a:lnTo>
                <a:lnTo>
                  <a:pt x="139700" y="284479"/>
                </a:lnTo>
                <a:lnTo>
                  <a:pt x="139700" y="279400"/>
                </a:lnTo>
                <a:lnTo>
                  <a:pt x="140970" y="266700"/>
                </a:lnTo>
                <a:lnTo>
                  <a:pt x="140970" y="252729"/>
                </a:lnTo>
                <a:lnTo>
                  <a:pt x="142240" y="234950"/>
                </a:lnTo>
                <a:lnTo>
                  <a:pt x="142240" y="186689"/>
                </a:lnTo>
                <a:lnTo>
                  <a:pt x="141085" y="173989"/>
                </a:lnTo>
                <a:lnTo>
                  <a:pt x="140970" y="160019"/>
                </a:lnTo>
                <a:lnTo>
                  <a:pt x="138906" y="143510"/>
                </a:lnTo>
                <a:close/>
              </a:path>
              <a:path w="142240" h="350519">
                <a:moveTo>
                  <a:pt x="129540" y="0"/>
                </a:moveTo>
                <a:lnTo>
                  <a:pt x="3809" y="0"/>
                </a:lnTo>
                <a:lnTo>
                  <a:pt x="1270" y="173989"/>
                </a:lnTo>
                <a:lnTo>
                  <a:pt x="59690" y="173989"/>
                </a:lnTo>
                <a:lnTo>
                  <a:pt x="59690" y="153669"/>
                </a:lnTo>
                <a:lnTo>
                  <a:pt x="60959" y="152400"/>
                </a:lnTo>
                <a:lnTo>
                  <a:pt x="60959" y="151129"/>
                </a:lnTo>
                <a:lnTo>
                  <a:pt x="62229" y="151129"/>
                </a:lnTo>
                <a:lnTo>
                  <a:pt x="62229" y="148589"/>
                </a:lnTo>
                <a:lnTo>
                  <a:pt x="63500" y="148589"/>
                </a:lnTo>
                <a:lnTo>
                  <a:pt x="63500" y="147319"/>
                </a:lnTo>
                <a:lnTo>
                  <a:pt x="64770" y="146050"/>
                </a:lnTo>
                <a:lnTo>
                  <a:pt x="64770" y="144779"/>
                </a:lnTo>
                <a:lnTo>
                  <a:pt x="66040" y="144779"/>
                </a:lnTo>
                <a:lnTo>
                  <a:pt x="67309" y="143510"/>
                </a:lnTo>
                <a:lnTo>
                  <a:pt x="138906" y="143510"/>
                </a:lnTo>
                <a:lnTo>
                  <a:pt x="138429" y="139700"/>
                </a:lnTo>
                <a:lnTo>
                  <a:pt x="135890" y="130810"/>
                </a:lnTo>
                <a:lnTo>
                  <a:pt x="135890" y="125729"/>
                </a:lnTo>
                <a:lnTo>
                  <a:pt x="133350" y="118110"/>
                </a:lnTo>
                <a:lnTo>
                  <a:pt x="131445" y="114300"/>
                </a:lnTo>
                <a:lnTo>
                  <a:pt x="57150" y="114300"/>
                </a:lnTo>
                <a:lnTo>
                  <a:pt x="5715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2240" h="350519">
                <a:moveTo>
                  <a:pt x="97790" y="90169"/>
                </a:moveTo>
                <a:lnTo>
                  <a:pt x="87629" y="90169"/>
                </a:lnTo>
                <a:lnTo>
                  <a:pt x="85090" y="91439"/>
                </a:lnTo>
                <a:lnTo>
                  <a:pt x="81279" y="91439"/>
                </a:lnTo>
                <a:lnTo>
                  <a:pt x="80009" y="92710"/>
                </a:lnTo>
                <a:lnTo>
                  <a:pt x="69850" y="97789"/>
                </a:lnTo>
                <a:lnTo>
                  <a:pt x="66040" y="101600"/>
                </a:lnTo>
                <a:lnTo>
                  <a:pt x="64770" y="104139"/>
                </a:lnTo>
                <a:lnTo>
                  <a:pt x="62229" y="105410"/>
                </a:lnTo>
                <a:lnTo>
                  <a:pt x="60959" y="107950"/>
                </a:lnTo>
                <a:lnTo>
                  <a:pt x="59690" y="111760"/>
                </a:lnTo>
                <a:lnTo>
                  <a:pt x="57150" y="114300"/>
                </a:lnTo>
                <a:lnTo>
                  <a:pt x="131445" y="114300"/>
                </a:lnTo>
                <a:lnTo>
                  <a:pt x="129540" y="110489"/>
                </a:lnTo>
                <a:lnTo>
                  <a:pt x="127000" y="106679"/>
                </a:lnTo>
                <a:lnTo>
                  <a:pt x="125729" y="105410"/>
                </a:lnTo>
                <a:lnTo>
                  <a:pt x="124459" y="102869"/>
                </a:lnTo>
                <a:lnTo>
                  <a:pt x="121920" y="101600"/>
                </a:lnTo>
                <a:lnTo>
                  <a:pt x="120650" y="99060"/>
                </a:lnTo>
                <a:lnTo>
                  <a:pt x="107950" y="92710"/>
                </a:lnTo>
                <a:lnTo>
                  <a:pt x="104140" y="91439"/>
                </a:lnTo>
                <a:lnTo>
                  <a:pt x="97790" y="901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8883650" y="1756410"/>
            <a:ext cx="142240" cy="350520"/>
          </a:xfrm>
          <a:custGeom>
            <a:avLst/>
            <a:gdLst/>
            <a:ahLst/>
            <a:cxnLst/>
            <a:rect l="l" t="t" r="r" b="b"/>
            <a:pathLst>
              <a:path w="142240" h="350519">
                <a:moveTo>
                  <a:pt x="129540" y="0"/>
                </a:moveTo>
                <a:lnTo>
                  <a:pt x="129540" y="54610"/>
                </a:lnTo>
                <a:lnTo>
                  <a:pt x="57150" y="54610"/>
                </a:lnTo>
                <a:lnTo>
                  <a:pt x="57150" y="114300"/>
                </a:lnTo>
                <a:lnTo>
                  <a:pt x="59690" y="111760"/>
                </a:lnTo>
                <a:lnTo>
                  <a:pt x="60959" y="107950"/>
                </a:lnTo>
                <a:lnTo>
                  <a:pt x="62229" y="105410"/>
                </a:lnTo>
                <a:lnTo>
                  <a:pt x="64770" y="104139"/>
                </a:lnTo>
                <a:lnTo>
                  <a:pt x="66040" y="101600"/>
                </a:lnTo>
                <a:lnTo>
                  <a:pt x="68579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29" y="95250"/>
                </a:lnTo>
                <a:lnTo>
                  <a:pt x="77470" y="93979"/>
                </a:lnTo>
                <a:lnTo>
                  <a:pt x="80009" y="92710"/>
                </a:lnTo>
                <a:lnTo>
                  <a:pt x="81279" y="91439"/>
                </a:lnTo>
                <a:lnTo>
                  <a:pt x="85090" y="91439"/>
                </a:lnTo>
                <a:lnTo>
                  <a:pt x="87629" y="90169"/>
                </a:lnTo>
                <a:lnTo>
                  <a:pt x="92709" y="90169"/>
                </a:lnTo>
                <a:lnTo>
                  <a:pt x="97790" y="90169"/>
                </a:lnTo>
                <a:lnTo>
                  <a:pt x="10414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29" y="95250"/>
                </a:lnTo>
                <a:lnTo>
                  <a:pt x="115570" y="96519"/>
                </a:lnTo>
                <a:lnTo>
                  <a:pt x="118109" y="97789"/>
                </a:lnTo>
                <a:lnTo>
                  <a:pt x="120650" y="99060"/>
                </a:lnTo>
                <a:lnTo>
                  <a:pt x="121920" y="101600"/>
                </a:lnTo>
                <a:lnTo>
                  <a:pt x="124459" y="102869"/>
                </a:lnTo>
                <a:lnTo>
                  <a:pt x="125729" y="105410"/>
                </a:lnTo>
                <a:lnTo>
                  <a:pt x="127000" y="106679"/>
                </a:lnTo>
                <a:lnTo>
                  <a:pt x="129540" y="110489"/>
                </a:lnTo>
                <a:lnTo>
                  <a:pt x="130809" y="113029"/>
                </a:lnTo>
                <a:lnTo>
                  <a:pt x="132079" y="115569"/>
                </a:lnTo>
                <a:lnTo>
                  <a:pt x="133350" y="118110"/>
                </a:lnTo>
                <a:lnTo>
                  <a:pt x="134620" y="121919"/>
                </a:lnTo>
                <a:lnTo>
                  <a:pt x="135890" y="125729"/>
                </a:lnTo>
                <a:lnTo>
                  <a:pt x="135890" y="130810"/>
                </a:lnTo>
                <a:lnTo>
                  <a:pt x="138429" y="139700"/>
                </a:lnTo>
                <a:lnTo>
                  <a:pt x="139700" y="149860"/>
                </a:lnTo>
                <a:lnTo>
                  <a:pt x="140970" y="160019"/>
                </a:lnTo>
                <a:lnTo>
                  <a:pt x="140970" y="172719"/>
                </a:lnTo>
                <a:lnTo>
                  <a:pt x="142240" y="186689"/>
                </a:lnTo>
                <a:lnTo>
                  <a:pt x="142240" y="234950"/>
                </a:lnTo>
                <a:lnTo>
                  <a:pt x="140970" y="252729"/>
                </a:lnTo>
                <a:lnTo>
                  <a:pt x="140970" y="266700"/>
                </a:lnTo>
                <a:lnTo>
                  <a:pt x="139700" y="279400"/>
                </a:lnTo>
                <a:lnTo>
                  <a:pt x="139700" y="284479"/>
                </a:lnTo>
                <a:lnTo>
                  <a:pt x="138429" y="288289"/>
                </a:lnTo>
                <a:lnTo>
                  <a:pt x="138429" y="292100"/>
                </a:lnTo>
                <a:lnTo>
                  <a:pt x="137159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9879"/>
                </a:lnTo>
                <a:lnTo>
                  <a:pt x="132079" y="312419"/>
                </a:lnTo>
                <a:lnTo>
                  <a:pt x="130809" y="316229"/>
                </a:lnTo>
                <a:lnTo>
                  <a:pt x="128270" y="320039"/>
                </a:lnTo>
                <a:lnTo>
                  <a:pt x="127000" y="323850"/>
                </a:lnTo>
                <a:lnTo>
                  <a:pt x="124459" y="327660"/>
                </a:lnTo>
                <a:lnTo>
                  <a:pt x="121920" y="330200"/>
                </a:lnTo>
                <a:lnTo>
                  <a:pt x="119379" y="334010"/>
                </a:lnTo>
                <a:lnTo>
                  <a:pt x="116840" y="335279"/>
                </a:lnTo>
                <a:lnTo>
                  <a:pt x="113029" y="337819"/>
                </a:lnTo>
                <a:lnTo>
                  <a:pt x="110490" y="340360"/>
                </a:lnTo>
                <a:lnTo>
                  <a:pt x="106679" y="342900"/>
                </a:lnTo>
                <a:lnTo>
                  <a:pt x="102870" y="344169"/>
                </a:lnTo>
                <a:lnTo>
                  <a:pt x="99059" y="345439"/>
                </a:lnTo>
                <a:lnTo>
                  <a:pt x="95250" y="346710"/>
                </a:lnTo>
                <a:lnTo>
                  <a:pt x="91440" y="347979"/>
                </a:lnTo>
                <a:lnTo>
                  <a:pt x="86359" y="349250"/>
                </a:lnTo>
                <a:lnTo>
                  <a:pt x="82550" y="350519"/>
                </a:lnTo>
                <a:lnTo>
                  <a:pt x="77470" y="350519"/>
                </a:lnTo>
                <a:lnTo>
                  <a:pt x="72390" y="350519"/>
                </a:lnTo>
                <a:lnTo>
                  <a:pt x="67309" y="350519"/>
                </a:lnTo>
                <a:lnTo>
                  <a:pt x="62229" y="350519"/>
                </a:lnTo>
                <a:lnTo>
                  <a:pt x="55879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1909" y="344169"/>
                </a:lnTo>
                <a:lnTo>
                  <a:pt x="36829" y="341629"/>
                </a:lnTo>
                <a:lnTo>
                  <a:pt x="33020" y="339089"/>
                </a:lnTo>
                <a:lnTo>
                  <a:pt x="27940" y="335279"/>
                </a:lnTo>
                <a:lnTo>
                  <a:pt x="24129" y="332739"/>
                </a:lnTo>
                <a:lnTo>
                  <a:pt x="21590" y="328929"/>
                </a:lnTo>
                <a:lnTo>
                  <a:pt x="17779" y="323850"/>
                </a:lnTo>
                <a:lnTo>
                  <a:pt x="15240" y="320039"/>
                </a:lnTo>
                <a:lnTo>
                  <a:pt x="12700" y="314960"/>
                </a:lnTo>
                <a:lnTo>
                  <a:pt x="10159" y="309879"/>
                </a:lnTo>
                <a:lnTo>
                  <a:pt x="7620" y="304800"/>
                </a:lnTo>
                <a:lnTo>
                  <a:pt x="7620" y="302260"/>
                </a:lnTo>
                <a:lnTo>
                  <a:pt x="6350" y="298450"/>
                </a:lnTo>
                <a:lnTo>
                  <a:pt x="5079" y="292100"/>
                </a:lnTo>
                <a:lnTo>
                  <a:pt x="3809" y="283210"/>
                </a:lnTo>
                <a:lnTo>
                  <a:pt x="2540" y="275589"/>
                </a:lnTo>
                <a:lnTo>
                  <a:pt x="2540" y="266700"/>
                </a:lnTo>
                <a:lnTo>
                  <a:pt x="1270" y="256539"/>
                </a:lnTo>
                <a:lnTo>
                  <a:pt x="0" y="233679"/>
                </a:lnTo>
                <a:lnTo>
                  <a:pt x="0" y="214629"/>
                </a:lnTo>
                <a:lnTo>
                  <a:pt x="59690" y="214629"/>
                </a:lnTo>
                <a:lnTo>
                  <a:pt x="59690" y="236219"/>
                </a:lnTo>
                <a:lnTo>
                  <a:pt x="59690" y="251460"/>
                </a:lnTo>
                <a:lnTo>
                  <a:pt x="59690" y="265429"/>
                </a:lnTo>
                <a:lnTo>
                  <a:pt x="60959" y="275589"/>
                </a:lnTo>
                <a:lnTo>
                  <a:pt x="60959" y="283210"/>
                </a:lnTo>
                <a:lnTo>
                  <a:pt x="62229" y="285750"/>
                </a:lnTo>
                <a:lnTo>
                  <a:pt x="62229" y="287019"/>
                </a:lnTo>
                <a:lnTo>
                  <a:pt x="62229" y="288289"/>
                </a:lnTo>
                <a:lnTo>
                  <a:pt x="62229" y="289560"/>
                </a:lnTo>
                <a:lnTo>
                  <a:pt x="63500" y="290829"/>
                </a:lnTo>
                <a:lnTo>
                  <a:pt x="63500" y="292100"/>
                </a:lnTo>
                <a:lnTo>
                  <a:pt x="64770" y="293369"/>
                </a:lnTo>
                <a:lnTo>
                  <a:pt x="66040" y="294639"/>
                </a:lnTo>
                <a:lnTo>
                  <a:pt x="66040" y="295910"/>
                </a:lnTo>
                <a:lnTo>
                  <a:pt x="67309" y="295910"/>
                </a:lnTo>
                <a:lnTo>
                  <a:pt x="68579" y="297179"/>
                </a:lnTo>
                <a:lnTo>
                  <a:pt x="68579" y="297179"/>
                </a:lnTo>
                <a:lnTo>
                  <a:pt x="73659" y="297179"/>
                </a:lnTo>
                <a:lnTo>
                  <a:pt x="74929" y="297179"/>
                </a:lnTo>
                <a:lnTo>
                  <a:pt x="76200" y="297179"/>
                </a:lnTo>
                <a:lnTo>
                  <a:pt x="76200" y="295910"/>
                </a:lnTo>
                <a:lnTo>
                  <a:pt x="77470" y="295910"/>
                </a:lnTo>
                <a:lnTo>
                  <a:pt x="77470" y="294639"/>
                </a:lnTo>
                <a:lnTo>
                  <a:pt x="78740" y="294639"/>
                </a:lnTo>
                <a:lnTo>
                  <a:pt x="78740" y="293369"/>
                </a:lnTo>
                <a:lnTo>
                  <a:pt x="80009" y="292100"/>
                </a:lnTo>
                <a:lnTo>
                  <a:pt x="80009" y="290829"/>
                </a:lnTo>
                <a:lnTo>
                  <a:pt x="81279" y="289560"/>
                </a:lnTo>
                <a:lnTo>
                  <a:pt x="81279" y="288289"/>
                </a:lnTo>
                <a:lnTo>
                  <a:pt x="81279" y="287019"/>
                </a:lnTo>
                <a:lnTo>
                  <a:pt x="81279" y="285750"/>
                </a:lnTo>
                <a:lnTo>
                  <a:pt x="81279" y="284479"/>
                </a:lnTo>
                <a:lnTo>
                  <a:pt x="81279" y="283210"/>
                </a:lnTo>
                <a:lnTo>
                  <a:pt x="82550" y="280669"/>
                </a:lnTo>
                <a:lnTo>
                  <a:pt x="82550" y="163829"/>
                </a:lnTo>
                <a:lnTo>
                  <a:pt x="81279" y="160019"/>
                </a:lnTo>
                <a:lnTo>
                  <a:pt x="81279" y="157479"/>
                </a:lnTo>
                <a:lnTo>
                  <a:pt x="81279" y="153669"/>
                </a:lnTo>
                <a:lnTo>
                  <a:pt x="80009" y="152400"/>
                </a:lnTo>
                <a:lnTo>
                  <a:pt x="80009" y="151129"/>
                </a:lnTo>
                <a:lnTo>
                  <a:pt x="80009" y="149860"/>
                </a:lnTo>
                <a:lnTo>
                  <a:pt x="80009" y="148589"/>
                </a:lnTo>
                <a:lnTo>
                  <a:pt x="78740" y="148589"/>
                </a:lnTo>
                <a:lnTo>
                  <a:pt x="78740" y="147319"/>
                </a:lnTo>
                <a:lnTo>
                  <a:pt x="77470" y="146050"/>
                </a:lnTo>
                <a:lnTo>
                  <a:pt x="77470" y="144779"/>
                </a:lnTo>
                <a:lnTo>
                  <a:pt x="76200" y="144779"/>
                </a:lnTo>
                <a:lnTo>
                  <a:pt x="76200" y="143510"/>
                </a:lnTo>
                <a:lnTo>
                  <a:pt x="74929" y="143510"/>
                </a:lnTo>
                <a:lnTo>
                  <a:pt x="73659" y="143510"/>
                </a:lnTo>
                <a:lnTo>
                  <a:pt x="72390" y="143510"/>
                </a:lnTo>
                <a:lnTo>
                  <a:pt x="71120" y="143510"/>
                </a:lnTo>
                <a:lnTo>
                  <a:pt x="69850" y="143510"/>
                </a:lnTo>
                <a:lnTo>
                  <a:pt x="68579" y="143510"/>
                </a:lnTo>
                <a:lnTo>
                  <a:pt x="67309" y="143510"/>
                </a:lnTo>
                <a:lnTo>
                  <a:pt x="66040" y="144779"/>
                </a:lnTo>
                <a:lnTo>
                  <a:pt x="64770" y="144779"/>
                </a:lnTo>
                <a:lnTo>
                  <a:pt x="64770" y="146050"/>
                </a:lnTo>
                <a:lnTo>
                  <a:pt x="63500" y="147319"/>
                </a:lnTo>
                <a:lnTo>
                  <a:pt x="63500" y="148589"/>
                </a:lnTo>
                <a:lnTo>
                  <a:pt x="62229" y="148589"/>
                </a:lnTo>
                <a:lnTo>
                  <a:pt x="62229" y="149860"/>
                </a:lnTo>
                <a:lnTo>
                  <a:pt x="62229" y="151129"/>
                </a:lnTo>
                <a:lnTo>
                  <a:pt x="60959" y="151129"/>
                </a:lnTo>
                <a:lnTo>
                  <a:pt x="60959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9690" y="166369"/>
                </a:lnTo>
                <a:lnTo>
                  <a:pt x="59690" y="173989"/>
                </a:lnTo>
                <a:lnTo>
                  <a:pt x="1270" y="173989"/>
                </a:lnTo>
                <a:lnTo>
                  <a:pt x="3809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9039859" y="20307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039859" y="20307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100819" y="1750060"/>
            <a:ext cx="137160" cy="356870"/>
          </a:xfrm>
          <a:custGeom>
            <a:avLst/>
            <a:gdLst/>
            <a:ahLst/>
            <a:cxnLst/>
            <a:rect l="l" t="t" r="r" b="b"/>
            <a:pathLst>
              <a:path w="137159" h="356869">
                <a:moveTo>
                  <a:pt x="83820" y="355600"/>
                </a:moveTo>
                <a:lnTo>
                  <a:pt x="57150" y="355600"/>
                </a:lnTo>
                <a:lnTo>
                  <a:pt x="62229" y="356869"/>
                </a:lnTo>
                <a:lnTo>
                  <a:pt x="80009" y="356869"/>
                </a:lnTo>
                <a:lnTo>
                  <a:pt x="83820" y="355600"/>
                </a:lnTo>
                <a:close/>
              </a:path>
              <a:path w="137159" h="356869">
                <a:moveTo>
                  <a:pt x="77470" y="0"/>
                </a:moveTo>
                <a:lnTo>
                  <a:pt x="62229" y="0"/>
                </a:lnTo>
                <a:lnTo>
                  <a:pt x="55879" y="1269"/>
                </a:lnTo>
                <a:lnTo>
                  <a:pt x="45720" y="3810"/>
                </a:lnTo>
                <a:lnTo>
                  <a:pt x="40639" y="6350"/>
                </a:lnTo>
                <a:lnTo>
                  <a:pt x="35559" y="7619"/>
                </a:lnTo>
                <a:lnTo>
                  <a:pt x="31750" y="11429"/>
                </a:lnTo>
                <a:lnTo>
                  <a:pt x="26670" y="15239"/>
                </a:lnTo>
                <a:lnTo>
                  <a:pt x="22859" y="17779"/>
                </a:lnTo>
                <a:lnTo>
                  <a:pt x="19050" y="21589"/>
                </a:lnTo>
                <a:lnTo>
                  <a:pt x="16509" y="26669"/>
                </a:lnTo>
                <a:lnTo>
                  <a:pt x="13970" y="30479"/>
                </a:lnTo>
                <a:lnTo>
                  <a:pt x="6350" y="45719"/>
                </a:lnTo>
                <a:lnTo>
                  <a:pt x="6350" y="48260"/>
                </a:lnTo>
                <a:lnTo>
                  <a:pt x="5079" y="52069"/>
                </a:lnTo>
                <a:lnTo>
                  <a:pt x="3809" y="58419"/>
                </a:lnTo>
                <a:lnTo>
                  <a:pt x="1270" y="73660"/>
                </a:lnTo>
                <a:lnTo>
                  <a:pt x="1270" y="81279"/>
                </a:lnTo>
                <a:lnTo>
                  <a:pt x="0" y="91439"/>
                </a:lnTo>
                <a:lnTo>
                  <a:pt x="0" y="274319"/>
                </a:lnTo>
                <a:lnTo>
                  <a:pt x="1270" y="280669"/>
                </a:lnTo>
                <a:lnTo>
                  <a:pt x="1270" y="292100"/>
                </a:lnTo>
                <a:lnTo>
                  <a:pt x="6350" y="307339"/>
                </a:lnTo>
                <a:lnTo>
                  <a:pt x="7620" y="312419"/>
                </a:lnTo>
                <a:lnTo>
                  <a:pt x="8889" y="316229"/>
                </a:lnTo>
                <a:lnTo>
                  <a:pt x="11429" y="320039"/>
                </a:lnTo>
                <a:lnTo>
                  <a:pt x="12700" y="323850"/>
                </a:lnTo>
                <a:lnTo>
                  <a:pt x="15239" y="327660"/>
                </a:lnTo>
                <a:lnTo>
                  <a:pt x="16509" y="331469"/>
                </a:lnTo>
                <a:lnTo>
                  <a:pt x="19050" y="334010"/>
                </a:lnTo>
                <a:lnTo>
                  <a:pt x="21589" y="337819"/>
                </a:lnTo>
                <a:lnTo>
                  <a:pt x="26670" y="342900"/>
                </a:lnTo>
                <a:lnTo>
                  <a:pt x="30479" y="345439"/>
                </a:lnTo>
                <a:lnTo>
                  <a:pt x="33020" y="347979"/>
                </a:lnTo>
                <a:lnTo>
                  <a:pt x="36829" y="349250"/>
                </a:lnTo>
                <a:lnTo>
                  <a:pt x="40639" y="351789"/>
                </a:lnTo>
                <a:lnTo>
                  <a:pt x="52070" y="355600"/>
                </a:lnTo>
                <a:lnTo>
                  <a:pt x="86359" y="355600"/>
                </a:lnTo>
                <a:lnTo>
                  <a:pt x="91439" y="354329"/>
                </a:lnTo>
                <a:lnTo>
                  <a:pt x="93979" y="353060"/>
                </a:lnTo>
                <a:lnTo>
                  <a:pt x="97789" y="351789"/>
                </a:lnTo>
                <a:lnTo>
                  <a:pt x="100329" y="349250"/>
                </a:lnTo>
                <a:lnTo>
                  <a:pt x="104139" y="347979"/>
                </a:lnTo>
                <a:lnTo>
                  <a:pt x="106679" y="345439"/>
                </a:lnTo>
                <a:lnTo>
                  <a:pt x="110489" y="342900"/>
                </a:lnTo>
                <a:lnTo>
                  <a:pt x="115570" y="337819"/>
                </a:lnTo>
                <a:lnTo>
                  <a:pt x="118109" y="334010"/>
                </a:lnTo>
                <a:lnTo>
                  <a:pt x="120650" y="331469"/>
                </a:lnTo>
                <a:lnTo>
                  <a:pt x="123189" y="327660"/>
                </a:lnTo>
                <a:lnTo>
                  <a:pt x="124459" y="323850"/>
                </a:lnTo>
                <a:lnTo>
                  <a:pt x="130809" y="311150"/>
                </a:lnTo>
                <a:lnTo>
                  <a:pt x="133350" y="303529"/>
                </a:lnTo>
                <a:lnTo>
                  <a:pt x="63500" y="303529"/>
                </a:lnTo>
                <a:lnTo>
                  <a:pt x="63500" y="302260"/>
                </a:lnTo>
                <a:lnTo>
                  <a:pt x="62229" y="302260"/>
                </a:lnTo>
                <a:lnTo>
                  <a:pt x="62229" y="299719"/>
                </a:lnTo>
                <a:lnTo>
                  <a:pt x="60959" y="299719"/>
                </a:lnTo>
                <a:lnTo>
                  <a:pt x="60959" y="298450"/>
                </a:lnTo>
                <a:lnTo>
                  <a:pt x="59689" y="298450"/>
                </a:lnTo>
                <a:lnTo>
                  <a:pt x="59689" y="293369"/>
                </a:lnTo>
                <a:lnTo>
                  <a:pt x="58420" y="289560"/>
                </a:lnTo>
                <a:lnTo>
                  <a:pt x="58420" y="68579"/>
                </a:lnTo>
                <a:lnTo>
                  <a:pt x="59689" y="66039"/>
                </a:lnTo>
                <a:lnTo>
                  <a:pt x="59689" y="59689"/>
                </a:lnTo>
                <a:lnTo>
                  <a:pt x="62229" y="57150"/>
                </a:lnTo>
                <a:lnTo>
                  <a:pt x="62229" y="55879"/>
                </a:lnTo>
                <a:lnTo>
                  <a:pt x="63500" y="55879"/>
                </a:lnTo>
                <a:lnTo>
                  <a:pt x="63500" y="54610"/>
                </a:lnTo>
                <a:lnTo>
                  <a:pt x="64770" y="54610"/>
                </a:lnTo>
                <a:lnTo>
                  <a:pt x="64770" y="53339"/>
                </a:lnTo>
                <a:lnTo>
                  <a:pt x="132079" y="53339"/>
                </a:lnTo>
                <a:lnTo>
                  <a:pt x="130809" y="49529"/>
                </a:lnTo>
                <a:lnTo>
                  <a:pt x="129539" y="44450"/>
                </a:lnTo>
                <a:lnTo>
                  <a:pt x="128270" y="41910"/>
                </a:lnTo>
                <a:lnTo>
                  <a:pt x="127000" y="38100"/>
                </a:lnTo>
                <a:lnTo>
                  <a:pt x="124459" y="34289"/>
                </a:lnTo>
                <a:lnTo>
                  <a:pt x="123189" y="30479"/>
                </a:lnTo>
                <a:lnTo>
                  <a:pt x="120650" y="26669"/>
                </a:lnTo>
                <a:lnTo>
                  <a:pt x="115570" y="21589"/>
                </a:lnTo>
                <a:lnTo>
                  <a:pt x="113029" y="17779"/>
                </a:lnTo>
                <a:lnTo>
                  <a:pt x="93979" y="5079"/>
                </a:lnTo>
                <a:lnTo>
                  <a:pt x="86359" y="2539"/>
                </a:lnTo>
                <a:lnTo>
                  <a:pt x="81279" y="1269"/>
                </a:lnTo>
                <a:lnTo>
                  <a:pt x="77470" y="0"/>
                </a:lnTo>
                <a:close/>
              </a:path>
              <a:path w="137159" h="356869">
                <a:moveTo>
                  <a:pt x="132079" y="53339"/>
                </a:moveTo>
                <a:lnTo>
                  <a:pt x="73659" y="53339"/>
                </a:lnTo>
                <a:lnTo>
                  <a:pt x="73659" y="54610"/>
                </a:lnTo>
                <a:lnTo>
                  <a:pt x="74929" y="54610"/>
                </a:lnTo>
                <a:lnTo>
                  <a:pt x="74929" y="55879"/>
                </a:lnTo>
                <a:lnTo>
                  <a:pt x="76200" y="57150"/>
                </a:lnTo>
                <a:lnTo>
                  <a:pt x="76200" y="58419"/>
                </a:lnTo>
                <a:lnTo>
                  <a:pt x="77470" y="59689"/>
                </a:lnTo>
                <a:lnTo>
                  <a:pt x="77470" y="64769"/>
                </a:lnTo>
                <a:lnTo>
                  <a:pt x="78739" y="67310"/>
                </a:lnTo>
                <a:lnTo>
                  <a:pt x="78739" y="288289"/>
                </a:lnTo>
                <a:lnTo>
                  <a:pt x="77470" y="292100"/>
                </a:lnTo>
                <a:lnTo>
                  <a:pt x="77470" y="295910"/>
                </a:lnTo>
                <a:lnTo>
                  <a:pt x="76200" y="297179"/>
                </a:lnTo>
                <a:lnTo>
                  <a:pt x="76200" y="299719"/>
                </a:lnTo>
                <a:lnTo>
                  <a:pt x="74929" y="299719"/>
                </a:lnTo>
                <a:lnTo>
                  <a:pt x="74929" y="300989"/>
                </a:lnTo>
                <a:lnTo>
                  <a:pt x="73659" y="300989"/>
                </a:lnTo>
                <a:lnTo>
                  <a:pt x="73659" y="302260"/>
                </a:lnTo>
                <a:lnTo>
                  <a:pt x="72389" y="303529"/>
                </a:lnTo>
                <a:lnTo>
                  <a:pt x="133350" y="303529"/>
                </a:lnTo>
                <a:lnTo>
                  <a:pt x="134620" y="298450"/>
                </a:lnTo>
                <a:lnTo>
                  <a:pt x="134620" y="294639"/>
                </a:lnTo>
                <a:lnTo>
                  <a:pt x="135889" y="289560"/>
                </a:lnTo>
                <a:lnTo>
                  <a:pt x="135889" y="284479"/>
                </a:lnTo>
                <a:lnTo>
                  <a:pt x="137159" y="278129"/>
                </a:lnTo>
                <a:lnTo>
                  <a:pt x="137159" y="88900"/>
                </a:lnTo>
                <a:lnTo>
                  <a:pt x="135889" y="76200"/>
                </a:lnTo>
                <a:lnTo>
                  <a:pt x="135889" y="71119"/>
                </a:lnTo>
                <a:lnTo>
                  <a:pt x="134620" y="66039"/>
                </a:lnTo>
                <a:lnTo>
                  <a:pt x="134620" y="62229"/>
                </a:lnTo>
                <a:lnTo>
                  <a:pt x="133350" y="57150"/>
                </a:lnTo>
                <a:lnTo>
                  <a:pt x="132079" y="5333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9090659" y="1741170"/>
            <a:ext cx="157480" cy="3746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9257030" y="17500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53339"/>
                </a:moveTo>
                <a:lnTo>
                  <a:pt x="71120" y="53339"/>
                </a:lnTo>
                <a:lnTo>
                  <a:pt x="72390" y="54610"/>
                </a:lnTo>
                <a:lnTo>
                  <a:pt x="72390" y="55879"/>
                </a:lnTo>
                <a:lnTo>
                  <a:pt x="73660" y="55879"/>
                </a:lnTo>
                <a:lnTo>
                  <a:pt x="73660" y="57150"/>
                </a:lnTo>
                <a:lnTo>
                  <a:pt x="76200" y="59689"/>
                </a:lnTo>
                <a:lnTo>
                  <a:pt x="76200" y="62229"/>
                </a:lnTo>
                <a:lnTo>
                  <a:pt x="77470" y="64769"/>
                </a:lnTo>
                <a:lnTo>
                  <a:pt x="77470" y="66039"/>
                </a:lnTo>
                <a:lnTo>
                  <a:pt x="78740" y="68579"/>
                </a:lnTo>
                <a:lnTo>
                  <a:pt x="78740" y="91439"/>
                </a:lnTo>
                <a:lnTo>
                  <a:pt x="77470" y="96519"/>
                </a:lnTo>
                <a:lnTo>
                  <a:pt x="74929" y="109219"/>
                </a:lnTo>
                <a:lnTo>
                  <a:pt x="59690" y="154939"/>
                </a:lnTo>
                <a:lnTo>
                  <a:pt x="45720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9540" y="350519"/>
                </a:lnTo>
                <a:lnTo>
                  <a:pt x="129540" y="292100"/>
                </a:lnTo>
                <a:lnTo>
                  <a:pt x="64770" y="292100"/>
                </a:lnTo>
                <a:lnTo>
                  <a:pt x="86360" y="243839"/>
                </a:lnTo>
                <a:lnTo>
                  <a:pt x="104140" y="203200"/>
                </a:lnTo>
                <a:lnTo>
                  <a:pt x="116840" y="173989"/>
                </a:lnTo>
                <a:lnTo>
                  <a:pt x="120650" y="161289"/>
                </a:lnTo>
                <a:lnTo>
                  <a:pt x="124460" y="152400"/>
                </a:lnTo>
                <a:lnTo>
                  <a:pt x="127000" y="144779"/>
                </a:lnTo>
                <a:lnTo>
                  <a:pt x="128270" y="135889"/>
                </a:lnTo>
                <a:lnTo>
                  <a:pt x="130810" y="128269"/>
                </a:lnTo>
                <a:lnTo>
                  <a:pt x="132079" y="120650"/>
                </a:lnTo>
                <a:lnTo>
                  <a:pt x="133350" y="111760"/>
                </a:lnTo>
                <a:lnTo>
                  <a:pt x="133350" y="104139"/>
                </a:lnTo>
                <a:lnTo>
                  <a:pt x="134620" y="96519"/>
                </a:lnTo>
                <a:lnTo>
                  <a:pt x="134620" y="80010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2079" y="62229"/>
                </a:lnTo>
                <a:lnTo>
                  <a:pt x="130810" y="58419"/>
                </a:lnTo>
                <a:lnTo>
                  <a:pt x="129540" y="53339"/>
                </a:lnTo>
                <a:close/>
              </a:path>
              <a:path w="134620" h="350519">
                <a:moveTo>
                  <a:pt x="72390" y="0"/>
                </a:moveTo>
                <a:lnTo>
                  <a:pt x="54610" y="0"/>
                </a:lnTo>
                <a:lnTo>
                  <a:pt x="35560" y="6350"/>
                </a:lnTo>
                <a:lnTo>
                  <a:pt x="33020" y="8889"/>
                </a:lnTo>
                <a:lnTo>
                  <a:pt x="29210" y="11429"/>
                </a:lnTo>
                <a:lnTo>
                  <a:pt x="26670" y="12700"/>
                </a:lnTo>
                <a:lnTo>
                  <a:pt x="21590" y="17779"/>
                </a:lnTo>
                <a:lnTo>
                  <a:pt x="16510" y="25400"/>
                </a:lnTo>
                <a:lnTo>
                  <a:pt x="13970" y="27939"/>
                </a:lnTo>
                <a:lnTo>
                  <a:pt x="11429" y="33019"/>
                </a:lnTo>
                <a:lnTo>
                  <a:pt x="10160" y="36829"/>
                </a:lnTo>
                <a:lnTo>
                  <a:pt x="8890" y="41910"/>
                </a:lnTo>
                <a:lnTo>
                  <a:pt x="6350" y="44450"/>
                </a:lnTo>
                <a:lnTo>
                  <a:pt x="5079" y="49529"/>
                </a:lnTo>
                <a:lnTo>
                  <a:pt x="5079" y="53339"/>
                </a:lnTo>
                <a:lnTo>
                  <a:pt x="2540" y="60960"/>
                </a:lnTo>
                <a:lnTo>
                  <a:pt x="2540" y="66039"/>
                </a:lnTo>
                <a:lnTo>
                  <a:pt x="1270" y="69850"/>
                </a:lnTo>
                <a:lnTo>
                  <a:pt x="1270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70" y="123189"/>
                </a:lnTo>
                <a:lnTo>
                  <a:pt x="52070" y="85089"/>
                </a:lnTo>
                <a:lnTo>
                  <a:pt x="53340" y="80010"/>
                </a:lnTo>
                <a:lnTo>
                  <a:pt x="53340" y="72389"/>
                </a:lnTo>
                <a:lnTo>
                  <a:pt x="54610" y="68579"/>
                </a:lnTo>
                <a:lnTo>
                  <a:pt x="54610" y="63500"/>
                </a:lnTo>
                <a:lnTo>
                  <a:pt x="55879" y="62229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20" y="57150"/>
                </a:lnTo>
                <a:lnTo>
                  <a:pt x="58420" y="55879"/>
                </a:lnTo>
                <a:lnTo>
                  <a:pt x="59690" y="55879"/>
                </a:lnTo>
                <a:lnTo>
                  <a:pt x="59690" y="54610"/>
                </a:lnTo>
                <a:lnTo>
                  <a:pt x="60960" y="54610"/>
                </a:lnTo>
                <a:lnTo>
                  <a:pt x="60960" y="53339"/>
                </a:lnTo>
                <a:lnTo>
                  <a:pt x="129540" y="53339"/>
                </a:lnTo>
                <a:lnTo>
                  <a:pt x="129540" y="50800"/>
                </a:lnTo>
                <a:lnTo>
                  <a:pt x="127000" y="46989"/>
                </a:lnTo>
                <a:lnTo>
                  <a:pt x="124460" y="39369"/>
                </a:lnTo>
                <a:lnTo>
                  <a:pt x="121920" y="35560"/>
                </a:lnTo>
                <a:lnTo>
                  <a:pt x="120650" y="31750"/>
                </a:lnTo>
                <a:lnTo>
                  <a:pt x="118110" y="29210"/>
                </a:lnTo>
                <a:lnTo>
                  <a:pt x="116840" y="25400"/>
                </a:lnTo>
                <a:lnTo>
                  <a:pt x="104140" y="12700"/>
                </a:lnTo>
                <a:lnTo>
                  <a:pt x="100329" y="10160"/>
                </a:lnTo>
                <a:lnTo>
                  <a:pt x="97790" y="7619"/>
                </a:lnTo>
                <a:lnTo>
                  <a:pt x="93979" y="6350"/>
                </a:lnTo>
                <a:lnTo>
                  <a:pt x="87629" y="3810"/>
                </a:lnTo>
                <a:lnTo>
                  <a:pt x="8001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9257030" y="17500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292100"/>
                </a:moveTo>
                <a:lnTo>
                  <a:pt x="129540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20" y="190500"/>
                </a:lnTo>
                <a:lnTo>
                  <a:pt x="59690" y="154939"/>
                </a:lnTo>
                <a:lnTo>
                  <a:pt x="68579" y="132079"/>
                </a:lnTo>
                <a:lnTo>
                  <a:pt x="73660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70" y="96519"/>
                </a:lnTo>
                <a:lnTo>
                  <a:pt x="78740" y="91439"/>
                </a:lnTo>
                <a:lnTo>
                  <a:pt x="78740" y="85089"/>
                </a:lnTo>
                <a:lnTo>
                  <a:pt x="78740" y="68579"/>
                </a:lnTo>
                <a:lnTo>
                  <a:pt x="77470" y="66039"/>
                </a:lnTo>
                <a:lnTo>
                  <a:pt x="77470" y="64769"/>
                </a:lnTo>
                <a:lnTo>
                  <a:pt x="7620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60" y="57150"/>
                </a:lnTo>
                <a:lnTo>
                  <a:pt x="73660" y="55879"/>
                </a:lnTo>
                <a:lnTo>
                  <a:pt x="72390" y="55879"/>
                </a:lnTo>
                <a:lnTo>
                  <a:pt x="72390" y="54610"/>
                </a:lnTo>
                <a:lnTo>
                  <a:pt x="71120" y="53339"/>
                </a:lnTo>
                <a:lnTo>
                  <a:pt x="69850" y="53339"/>
                </a:lnTo>
                <a:lnTo>
                  <a:pt x="68579" y="53339"/>
                </a:lnTo>
                <a:lnTo>
                  <a:pt x="60960" y="53339"/>
                </a:lnTo>
                <a:lnTo>
                  <a:pt x="60960" y="54610"/>
                </a:lnTo>
                <a:lnTo>
                  <a:pt x="59690" y="54610"/>
                </a:lnTo>
                <a:lnTo>
                  <a:pt x="59690" y="55879"/>
                </a:lnTo>
                <a:lnTo>
                  <a:pt x="58420" y="55879"/>
                </a:lnTo>
                <a:lnTo>
                  <a:pt x="58420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5879" y="62229"/>
                </a:lnTo>
                <a:lnTo>
                  <a:pt x="54610" y="63500"/>
                </a:lnTo>
                <a:lnTo>
                  <a:pt x="54610" y="64769"/>
                </a:lnTo>
                <a:lnTo>
                  <a:pt x="54610" y="66039"/>
                </a:lnTo>
                <a:lnTo>
                  <a:pt x="54610" y="68579"/>
                </a:lnTo>
                <a:lnTo>
                  <a:pt x="53340" y="72389"/>
                </a:lnTo>
                <a:lnTo>
                  <a:pt x="53340" y="76200"/>
                </a:lnTo>
                <a:lnTo>
                  <a:pt x="53340" y="80010"/>
                </a:lnTo>
                <a:lnTo>
                  <a:pt x="52070" y="85089"/>
                </a:lnTo>
                <a:lnTo>
                  <a:pt x="52070" y="91439"/>
                </a:lnTo>
                <a:lnTo>
                  <a:pt x="52070" y="123189"/>
                </a:lnTo>
                <a:lnTo>
                  <a:pt x="0" y="123189"/>
                </a:lnTo>
                <a:lnTo>
                  <a:pt x="0" y="111760"/>
                </a:lnTo>
                <a:lnTo>
                  <a:pt x="0" y="96519"/>
                </a:lnTo>
                <a:lnTo>
                  <a:pt x="0" y="85089"/>
                </a:lnTo>
                <a:lnTo>
                  <a:pt x="1270" y="74929"/>
                </a:lnTo>
                <a:lnTo>
                  <a:pt x="1270" y="69850"/>
                </a:lnTo>
                <a:lnTo>
                  <a:pt x="2540" y="66039"/>
                </a:lnTo>
                <a:lnTo>
                  <a:pt x="2540" y="60960"/>
                </a:lnTo>
                <a:lnTo>
                  <a:pt x="3810" y="57150"/>
                </a:lnTo>
                <a:lnTo>
                  <a:pt x="507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8890" y="41910"/>
                </a:lnTo>
                <a:lnTo>
                  <a:pt x="10160" y="36829"/>
                </a:lnTo>
                <a:lnTo>
                  <a:pt x="11429" y="33019"/>
                </a:lnTo>
                <a:lnTo>
                  <a:pt x="13970" y="27939"/>
                </a:lnTo>
                <a:lnTo>
                  <a:pt x="16510" y="25400"/>
                </a:lnTo>
                <a:lnTo>
                  <a:pt x="19050" y="21589"/>
                </a:lnTo>
                <a:lnTo>
                  <a:pt x="21590" y="17779"/>
                </a:lnTo>
                <a:lnTo>
                  <a:pt x="24129" y="15239"/>
                </a:lnTo>
                <a:lnTo>
                  <a:pt x="26670" y="12700"/>
                </a:lnTo>
                <a:lnTo>
                  <a:pt x="29210" y="11429"/>
                </a:lnTo>
                <a:lnTo>
                  <a:pt x="33020" y="8889"/>
                </a:lnTo>
                <a:lnTo>
                  <a:pt x="35560" y="6350"/>
                </a:lnTo>
                <a:lnTo>
                  <a:pt x="39370" y="5079"/>
                </a:lnTo>
                <a:lnTo>
                  <a:pt x="43179" y="3810"/>
                </a:lnTo>
                <a:lnTo>
                  <a:pt x="46990" y="2539"/>
                </a:lnTo>
                <a:lnTo>
                  <a:pt x="50800" y="1269"/>
                </a:lnTo>
                <a:lnTo>
                  <a:pt x="54610" y="0"/>
                </a:lnTo>
                <a:lnTo>
                  <a:pt x="59690" y="0"/>
                </a:lnTo>
                <a:lnTo>
                  <a:pt x="63500" y="0"/>
                </a:lnTo>
                <a:lnTo>
                  <a:pt x="72390" y="0"/>
                </a:lnTo>
                <a:lnTo>
                  <a:pt x="80010" y="1269"/>
                </a:lnTo>
                <a:lnTo>
                  <a:pt x="87629" y="3810"/>
                </a:lnTo>
                <a:lnTo>
                  <a:pt x="93979" y="6350"/>
                </a:lnTo>
                <a:lnTo>
                  <a:pt x="97790" y="7619"/>
                </a:lnTo>
                <a:lnTo>
                  <a:pt x="100329" y="10160"/>
                </a:lnTo>
                <a:lnTo>
                  <a:pt x="104140" y="12700"/>
                </a:lnTo>
                <a:lnTo>
                  <a:pt x="106679" y="15239"/>
                </a:lnTo>
                <a:lnTo>
                  <a:pt x="109220" y="17779"/>
                </a:lnTo>
                <a:lnTo>
                  <a:pt x="111760" y="20319"/>
                </a:lnTo>
                <a:lnTo>
                  <a:pt x="114300" y="22860"/>
                </a:lnTo>
                <a:lnTo>
                  <a:pt x="116840" y="25400"/>
                </a:lnTo>
                <a:lnTo>
                  <a:pt x="118110" y="29210"/>
                </a:lnTo>
                <a:lnTo>
                  <a:pt x="120650" y="31750"/>
                </a:lnTo>
                <a:lnTo>
                  <a:pt x="121920" y="35560"/>
                </a:lnTo>
                <a:lnTo>
                  <a:pt x="124460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9540" y="50800"/>
                </a:lnTo>
                <a:lnTo>
                  <a:pt x="129540" y="53339"/>
                </a:lnTo>
                <a:lnTo>
                  <a:pt x="130810" y="58419"/>
                </a:lnTo>
                <a:lnTo>
                  <a:pt x="13207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4620" y="80010"/>
                </a:lnTo>
                <a:lnTo>
                  <a:pt x="134620" y="90169"/>
                </a:lnTo>
                <a:lnTo>
                  <a:pt x="134620" y="96519"/>
                </a:lnTo>
                <a:lnTo>
                  <a:pt x="133350" y="104139"/>
                </a:lnTo>
                <a:lnTo>
                  <a:pt x="133350" y="111760"/>
                </a:lnTo>
                <a:lnTo>
                  <a:pt x="132079" y="120650"/>
                </a:lnTo>
                <a:lnTo>
                  <a:pt x="130810" y="128269"/>
                </a:lnTo>
                <a:lnTo>
                  <a:pt x="128270" y="135889"/>
                </a:lnTo>
                <a:lnTo>
                  <a:pt x="127000" y="144779"/>
                </a:lnTo>
                <a:lnTo>
                  <a:pt x="124460" y="152400"/>
                </a:lnTo>
                <a:lnTo>
                  <a:pt x="120650" y="161289"/>
                </a:lnTo>
                <a:lnTo>
                  <a:pt x="116840" y="173989"/>
                </a:lnTo>
                <a:lnTo>
                  <a:pt x="104140" y="203200"/>
                </a:lnTo>
                <a:lnTo>
                  <a:pt x="86360" y="243839"/>
                </a:lnTo>
                <a:lnTo>
                  <a:pt x="64770" y="292100"/>
                </a:lnTo>
                <a:lnTo>
                  <a:pt x="129540" y="2921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9408159" y="17564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58420" y="214629"/>
                </a:moveTo>
                <a:lnTo>
                  <a:pt x="0" y="214629"/>
                </a:lnTo>
                <a:lnTo>
                  <a:pt x="0" y="256539"/>
                </a:lnTo>
                <a:lnTo>
                  <a:pt x="1270" y="266700"/>
                </a:lnTo>
                <a:lnTo>
                  <a:pt x="1270" y="275589"/>
                </a:lnTo>
                <a:lnTo>
                  <a:pt x="2540" y="283210"/>
                </a:lnTo>
                <a:lnTo>
                  <a:pt x="3810" y="292100"/>
                </a:lnTo>
                <a:lnTo>
                  <a:pt x="5080" y="298450"/>
                </a:lnTo>
                <a:lnTo>
                  <a:pt x="6350" y="302260"/>
                </a:lnTo>
                <a:lnTo>
                  <a:pt x="10160" y="309879"/>
                </a:lnTo>
                <a:lnTo>
                  <a:pt x="11430" y="314960"/>
                </a:lnTo>
                <a:lnTo>
                  <a:pt x="27940" y="335279"/>
                </a:lnTo>
                <a:lnTo>
                  <a:pt x="31750" y="339089"/>
                </a:lnTo>
                <a:lnTo>
                  <a:pt x="36830" y="341629"/>
                </a:lnTo>
                <a:lnTo>
                  <a:pt x="40640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60960" y="350519"/>
                </a:lnTo>
                <a:lnTo>
                  <a:pt x="81280" y="350519"/>
                </a:lnTo>
                <a:lnTo>
                  <a:pt x="86360" y="349250"/>
                </a:lnTo>
                <a:lnTo>
                  <a:pt x="90170" y="347979"/>
                </a:lnTo>
                <a:lnTo>
                  <a:pt x="95250" y="346710"/>
                </a:lnTo>
                <a:lnTo>
                  <a:pt x="102870" y="344169"/>
                </a:lnTo>
                <a:lnTo>
                  <a:pt x="105410" y="342900"/>
                </a:lnTo>
                <a:lnTo>
                  <a:pt x="113030" y="337819"/>
                </a:lnTo>
                <a:lnTo>
                  <a:pt x="115570" y="335279"/>
                </a:lnTo>
                <a:lnTo>
                  <a:pt x="119380" y="334010"/>
                </a:lnTo>
                <a:lnTo>
                  <a:pt x="121920" y="330200"/>
                </a:lnTo>
                <a:lnTo>
                  <a:pt x="123190" y="327660"/>
                </a:lnTo>
                <a:lnTo>
                  <a:pt x="128270" y="320039"/>
                </a:lnTo>
                <a:lnTo>
                  <a:pt x="129540" y="316229"/>
                </a:lnTo>
                <a:lnTo>
                  <a:pt x="132080" y="312419"/>
                </a:lnTo>
                <a:lnTo>
                  <a:pt x="133350" y="309879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60" y="297179"/>
                </a:lnTo>
                <a:lnTo>
                  <a:pt x="67310" y="297179"/>
                </a:lnTo>
                <a:lnTo>
                  <a:pt x="64770" y="294639"/>
                </a:lnTo>
                <a:lnTo>
                  <a:pt x="64770" y="293369"/>
                </a:lnTo>
                <a:lnTo>
                  <a:pt x="63500" y="293369"/>
                </a:lnTo>
                <a:lnTo>
                  <a:pt x="62230" y="292100"/>
                </a:lnTo>
                <a:lnTo>
                  <a:pt x="62230" y="289560"/>
                </a:lnTo>
                <a:lnTo>
                  <a:pt x="60960" y="288289"/>
                </a:lnTo>
                <a:lnTo>
                  <a:pt x="60960" y="283210"/>
                </a:lnTo>
                <a:lnTo>
                  <a:pt x="59690" y="275589"/>
                </a:lnTo>
                <a:lnTo>
                  <a:pt x="59690" y="265429"/>
                </a:lnTo>
                <a:lnTo>
                  <a:pt x="58535" y="252729"/>
                </a:lnTo>
                <a:lnTo>
                  <a:pt x="58420" y="214629"/>
                </a:lnTo>
                <a:close/>
              </a:path>
              <a:path w="140970" h="350519">
                <a:moveTo>
                  <a:pt x="137636" y="143510"/>
                </a:moveTo>
                <a:lnTo>
                  <a:pt x="74930" y="143510"/>
                </a:lnTo>
                <a:lnTo>
                  <a:pt x="74930" y="144779"/>
                </a:lnTo>
                <a:lnTo>
                  <a:pt x="76200" y="144779"/>
                </a:lnTo>
                <a:lnTo>
                  <a:pt x="76200" y="146050"/>
                </a:lnTo>
                <a:lnTo>
                  <a:pt x="77470" y="146050"/>
                </a:lnTo>
                <a:lnTo>
                  <a:pt x="77470" y="147319"/>
                </a:lnTo>
                <a:lnTo>
                  <a:pt x="78740" y="148589"/>
                </a:lnTo>
                <a:lnTo>
                  <a:pt x="78740" y="149860"/>
                </a:lnTo>
                <a:lnTo>
                  <a:pt x="80010" y="151129"/>
                </a:lnTo>
                <a:lnTo>
                  <a:pt x="80010" y="153669"/>
                </a:lnTo>
                <a:lnTo>
                  <a:pt x="81280" y="157479"/>
                </a:lnTo>
                <a:lnTo>
                  <a:pt x="81280" y="167639"/>
                </a:lnTo>
                <a:lnTo>
                  <a:pt x="82550" y="171450"/>
                </a:lnTo>
                <a:lnTo>
                  <a:pt x="82550" y="243839"/>
                </a:lnTo>
                <a:lnTo>
                  <a:pt x="81280" y="273050"/>
                </a:lnTo>
                <a:lnTo>
                  <a:pt x="81280" y="288289"/>
                </a:lnTo>
                <a:lnTo>
                  <a:pt x="80010" y="288289"/>
                </a:lnTo>
                <a:lnTo>
                  <a:pt x="80010" y="290829"/>
                </a:lnTo>
                <a:lnTo>
                  <a:pt x="78740" y="292100"/>
                </a:lnTo>
                <a:lnTo>
                  <a:pt x="78740" y="293369"/>
                </a:lnTo>
                <a:lnTo>
                  <a:pt x="74930" y="297179"/>
                </a:lnTo>
                <a:lnTo>
                  <a:pt x="137160" y="297179"/>
                </a:lnTo>
                <a:lnTo>
                  <a:pt x="137160" y="292100"/>
                </a:lnTo>
                <a:lnTo>
                  <a:pt x="138430" y="288289"/>
                </a:lnTo>
                <a:lnTo>
                  <a:pt x="138430" y="284479"/>
                </a:lnTo>
                <a:lnTo>
                  <a:pt x="139700" y="279400"/>
                </a:lnTo>
                <a:lnTo>
                  <a:pt x="139790" y="251460"/>
                </a:lnTo>
                <a:lnTo>
                  <a:pt x="140970" y="234950"/>
                </a:lnTo>
                <a:lnTo>
                  <a:pt x="140970" y="186689"/>
                </a:lnTo>
                <a:lnTo>
                  <a:pt x="139815" y="173989"/>
                </a:lnTo>
                <a:lnTo>
                  <a:pt x="139700" y="160019"/>
                </a:lnTo>
                <a:lnTo>
                  <a:pt x="137636" y="143510"/>
                </a:lnTo>
                <a:close/>
              </a:path>
              <a:path w="140970" h="350519">
                <a:moveTo>
                  <a:pt x="129540" y="0"/>
                </a:moveTo>
                <a:lnTo>
                  <a:pt x="3810" y="0"/>
                </a:lnTo>
                <a:lnTo>
                  <a:pt x="0" y="173989"/>
                </a:lnTo>
                <a:lnTo>
                  <a:pt x="58420" y="173989"/>
                </a:lnTo>
                <a:lnTo>
                  <a:pt x="58420" y="166369"/>
                </a:lnTo>
                <a:lnTo>
                  <a:pt x="59690" y="161289"/>
                </a:lnTo>
                <a:lnTo>
                  <a:pt x="59690" y="152400"/>
                </a:lnTo>
                <a:lnTo>
                  <a:pt x="60960" y="151129"/>
                </a:lnTo>
                <a:lnTo>
                  <a:pt x="60960" y="149860"/>
                </a:lnTo>
                <a:lnTo>
                  <a:pt x="63500" y="147319"/>
                </a:lnTo>
                <a:lnTo>
                  <a:pt x="63500" y="146050"/>
                </a:lnTo>
                <a:lnTo>
                  <a:pt x="66040" y="143510"/>
                </a:lnTo>
                <a:lnTo>
                  <a:pt x="137636" y="143510"/>
                </a:lnTo>
                <a:lnTo>
                  <a:pt x="137160" y="139700"/>
                </a:lnTo>
                <a:lnTo>
                  <a:pt x="135890" y="130810"/>
                </a:lnTo>
                <a:lnTo>
                  <a:pt x="134620" y="125729"/>
                </a:lnTo>
                <a:lnTo>
                  <a:pt x="132080" y="118110"/>
                </a:lnTo>
                <a:lnTo>
                  <a:pt x="130175" y="114300"/>
                </a:lnTo>
                <a:lnTo>
                  <a:pt x="55880" y="114300"/>
                </a:lnTo>
                <a:lnTo>
                  <a:pt x="5588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6360" y="90169"/>
                </a:lnTo>
                <a:lnTo>
                  <a:pt x="83820" y="91439"/>
                </a:lnTo>
                <a:lnTo>
                  <a:pt x="81280" y="91439"/>
                </a:lnTo>
                <a:lnTo>
                  <a:pt x="76200" y="93979"/>
                </a:lnTo>
                <a:lnTo>
                  <a:pt x="74930" y="95250"/>
                </a:lnTo>
                <a:lnTo>
                  <a:pt x="67310" y="99060"/>
                </a:lnTo>
                <a:lnTo>
                  <a:pt x="66040" y="101600"/>
                </a:lnTo>
                <a:lnTo>
                  <a:pt x="59690" y="107950"/>
                </a:lnTo>
                <a:lnTo>
                  <a:pt x="58420" y="111760"/>
                </a:lnTo>
                <a:lnTo>
                  <a:pt x="55880" y="114300"/>
                </a:lnTo>
                <a:lnTo>
                  <a:pt x="130175" y="114300"/>
                </a:lnTo>
                <a:lnTo>
                  <a:pt x="128270" y="110489"/>
                </a:lnTo>
                <a:lnTo>
                  <a:pt x="127000" y="106679"/>
                </a:lnTo>
                <a:lnTo>
                  <a:pt x="118110" y="9778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9408159" y="17564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5880" y="54610"/>
                </a:lnTo>
                <a:lnTo>
                  <a:pt x="55880" y="114300"/>
                </a:lnTo>
                <a:lnTo>
                  <a:pt x="58420" y="111760"/>
                </a:lnTo>
                <a:lnTo>
                  <a:pt x="59690" y="107950"/>
                </a:lnTo>
                <a:lnTo>
                  <a:pt x="62230" y="105410"/>
                </a:lnTo>
                <a:lnTo>
                  <a:pt x="63500" y="104139"/>
                </a:lnTo>
                <a:lnTo>
                  <a:pt x="66040" y="101600"/>
                </a:lnTo>
                <a:lnTo>
                  <a:pt x="67310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30" y="95250"/>
                </a:lnTo>
                <a:lnTo>
                  <a:pt x="76200" y="93979"/>
                </a:lnTo>
                <a:lnTo>
                  <a:pt x="78740" y="92710"/>
                </a:lnTo>
                <a:lnTo>
                  <a:pt x="81280" y="91439"/>
                </a:lnTo>
                <a:lnTo>
                  <a:pt x="83820" y="91439"/>
                </a:lnTo>
                <a:lnTo>
                  <a:pt x="86360" y="90169"/>
                </a:lnTo>
                <a:lnTo>
                  <a:pt x="91440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30" y="95250"/>
                </a:lnTo>
                <a:lnTo>
                  <a:pt x="115570" y="96519"/>
                </a:lnTo>
                <a:lnTo>
                  <a:pt x="118110" y="97789"/>
                </a:lnTo>
                <a:lnTo>
                  <a:pt x="119380" y="99060"/>
                </a:lnTo>
                <a:lnTo>
                  <a:pt x="121920" y="101600"/>
                </a:lnTo>
                <a:lnTo>
                  <a:pt x="123190" y="102869"/>
                </a:lnTo>
                <a:lnTo>
                  <a:pt x="125730" y="105410"/>
                </a:lnTo>
                <a:lnTo>
                  <a:pt x="127000" y="106679"/>
                </a:lnTo>
                <a:lnTo>
                  <a:pt x="128270" y="110489"/>
                </a:lnTo>
                <a:lnTo>
                  <a:pt x="129540" y="113029"/>
                </a:lnTo>
                <a:lnTo>
                  <a:pt x="130810" y="115569"/>
                </a:lnTo>
                <a:lnTo>
                  <a:pt x="132080" y="118110"/>
                </a:lnTo>
                <a:lnTo>
                  <a:pt x="133350" y="121919"/>
                </a:lnTo>
                <a:lnTo>
                  <a:pt x="134620" y="125729"/>
                </a:lnTo>
                <a:lnTo>
                  <a:pt x="135890" y="130810"/>
                </a:lnTo>
                <a:lnTo>
                  <a:pt x="137160" y="139700"/>
                </a:lnTo>
                <a:lnTo>
                  <a:pt x="138430" y="149860"/>
                </a:lnTo>
                <a:lnTo>
                  <a:pt x="139700" y="160019"/>
                </a:lnTo>
                <a:lnTo>
                  <a:pt x="139700" y="172719"/>
                </a:lnTo>
                <a:lnTo>
                  <a:pt x="140970" y="186689"/>
                </a:lnTo>
                <a:lnTo>
                  <a:pt x="140970" y="234950"/>
                </a:lnTo>
                <a:lnTo>
                  <a:pt x="139700" y="252729"/>
                </a:lnTo>
                <a:lnTo>
                  <a:pt x="139700" y="266700"/>
                </a:lnTo>
                <a:lnTo>
                  <a:pt x="139700" y="279400"/>
                </a:lnTo>
                <a:lnTo>
                  <a:pt x="138430" y="284479"/>
                </a:lnTo>
                <a:lnTo>
                  <a:pt x="138430" y="288289"/>
                </a:lnTo>
                <a:lnTo>
                  <a:pt x="137160" y="292100"/>
                </a:lnTo>
                <a:lnTo>
                  <a:pt x="137160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9879"/>
                </a:lnTo>
                <a:lnTo>
                  <a:pt x="132080" y="312419"/>
                </a:lnTo>
                <a:lnTo>
                  <a:pt x="129540" y="316229"/>
                </a:lnTo>
                <a:lnTo>
                  <a:pt x="128270" y="320039"/>
                </a:lnTo>
                <a:lnTo>
                  <a:pt x="125730" y="323850"/>
                </a:lnTo>
                <a:lnTo>
                  <a:pt x="123190" y="327660"/>
                </a:lnTo>
                <a:lnTo>
                  <a:pt x="121920" y="330200"/>
                </a:lnTo>
                <a:lnTo>
                  <a:pt x="119380" y="334010"/>
                </a:lnTo>
                <a:lnTo>
                  <a:pt x="115570" y="335279"/>
                </a:lnTo>
                <a:lnTo>
                  <a:pt x="113030" y="337819"/>
                </a:lnTo>
                <a:lnTo>
                  <a:pt x="109220" y="340360"/>
                </a:lnTo>
                <a:lnTo>
                  <a:pt x="105410" y="342900"/>
                </a:lnTo>
                <a:lnTo>
                  <a:pt x="102870" y="344169"/>
                </a:lnTo>
                <a:lnTo>
                  <a:pt x="99060" y="345439"/>
                </a:lnTo>
                <a:lnTo>
                  <a:pt x="95250" y="346710"/>
                </a:lnTo>
                <a:lnTo>
                  <a:pt x="90170" y="347979"/>
                </a:lnTo>
                <a:lnTo>
                  <a:pt x="86360" y="349250"/>
                </a:lnTo>
                <a:lnTo>
                  <a:pt x="81280" y="350519"/>
                </a:lnTo>
                <a:lnTo>
                  <a:pt x="77470" y="350519"/>
                </a:lnTo>
                <a:lnTo>
                  <a:pt x="72390" y="350519"/>
                </a:lnTo>
                <a:lnTo>
                  <a:pt x="66040" y="350519"/>
                </a:lnTo>
                <a:lnTo>
                  <a:pt x="60960" y="350519"/>
                </a:lnTo>
                <a:lnTo>
                  <a:pt x="55880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0640" y="344169"/>
                </a:lnTo>
                <a:lnTo>
                  <a:pt x="36830" y="341629"/>
                </a:lnTo>
                <a:lnTo>
                  <a:pt x="31750" y="339089"/>
                </a:lnTo>
                <a:lnTo>
                  <a:pt x="27940" y="335279"/>
                </a:lnTo>
                <a:lnTo>
                  <a:pt x="10160" y="309879"/>
                </a:lnTo>
                <a:lnTo>
                  <a:pt x="7620" y="304800"/>
                </a:lnTo>
                <a:lnTo>
                  <a:pt x="6350" y="302260"/>
                </a:lnTo>
                <a:lnTo>
                  <a:pt x="5080" y="298450"/>
                </a:lnTo>
                <a:lnTo>
                  <a:pt x="3810" y="292100"/>
                </a:lnTo>
                <a:lnTo>
                  <a:pt x="2540" y="283210"/>
                </a:lnTo>
                <a:lnTo>
                  <a:pt x="1270" y="275589"/>
                </a:lnTo>
                <a:lnTo>
                  <a:pt x="1270" y="266700"/>
                </a:lnTo>
                <a:lnTo>
                  <a:pt x="0" y="256539"/>
                </a:lnTo>
                <a:lnTo>
                  <a:pt x="0" y="233679"/>
                </a:lnTo>
                <a:lnTo>
                  <a:pt x="0" y="214629"/>
                </a:lnTo>
                <a:lnTo>
                  <a:pt x="58420" y="214629"/>
                </a:lnTo>
                <a:lnTo>
                  <a:pt x="58420" y="236219"/>
                </a:lnTo>
                <a:lnTo>
                  <a:pt x="58420" y="251460"/>
                </a:lnTo>
                <a:lnTo>
                  <a:pt x="59690" y="265429"/>
                </a:lnTo>
                <a:lnTo>
                  <a:pt x="59690" y="275589"/>
                </a:lnTo>
                <a:lnTo>
                  <a:pt x="60960" y="283210"/>
                </a:lnTo>
                <a:lnTo>
                  <a:pt x="60960" y="285750"/>
                </a:lnTo>
                <a:lnTo>
                  <a:pt x="60960" y="287019"/>
                </a:lnTo>
                <a:lnTo>
                  <a:pt x="60960" y="288289"/>
                </a:lnTo>
                <a:lnTo>
                  <a:pt x="62230" y="289560"/>
                </a:lnTo>
                <a:lnTo>
                  <a:pt x="62230" y="290829"/>
                </a:lnTo>
                <a:lnTo>
                  <a:pt x="62230" y="292100"/>
                </a:lnTo>
                <a:lnTo>
                  <a:pt x="63500" y="293369"/>
                </a:lnTo>
                <a:lnTo>
                  <a:pt x="64770" y="293369"/>
                </a:lnTo>
                <a:lnTo>
                  <a:pt x="64770" y="294639"/>
                </a:lnTo>
                <a:lnTo>
                  <a:pt x="66040" y="295910"/>
                </a:lnTo>
                <a:lnTo>
                  <a:pt x="67310" y="297179"/>
                </a:lnTo>
                <a:lnTo>
                  <a:pt x="68580" y="297179"/>
                </a:lnTo>
                <a:lnTo>
                  <a:pt x="69850" y="297179"/>
                </a:lnTo>
                <a:lnTo>
                  <a:pt x="71120" y="297179"/>
                </a:lnTo>
                <a:lnTo>
                  <a:pt x="72390" y="297179"/>
                </a:lnTo>
                <a:lnTo>
                  <a:pt x="73660" y="297179"/>
                </a:lnTo>
                <a:lnTo>
                  <a:pt x="74930" y="297179"/>
                </a:lnTo>
                <a:lnTo>
                  <a:pt x="74930" y="297179"/>
                </a:lnTo>
                <a:lnTo>
                  <a:pt x="76200" y="295910"/>
                </a:lnTo>
                <a:lnTo>
                  <a:pt x="77470" y="294639"/>
                </a:lnTo>
                <a:lnTo>
                  <a:pt x="78740" y="293369"/>
                </a:lnTo>
                <a:lnTo>
                  <a:pt x="78740" y="292100"/>
                </a:lnTo>
                <a:lnTo>
                  <a:pt x="80010" y="290829"/>
                </a:lnTo>
                <a:lnTo>
                  <a:pt x="80010" y="289560"/>
                </a:lnTo>
                <a:lnTo>
                  <a:pt x="80010" y="288289"/>
                </a:lnTo>
                <a:lnTo>
                  <a:pt x="81280" y="288289"/>
                </a:lnTo>
                <a:lnTo>
                  <a:pt x="81280" y="287019"/>
                </a:lnTo>
                <a:lnTo>
                  <a:pt x="81280" y="285750"/>
                </a:lnTo>
                <a:lnTo>
                  <a:pt x="81280" y="273050"/>
                </a:lnTo>
                <a:lnTo>
                  <a:pt x="82550" y="243839"/>
                </a:lnTo>
                <a:lnTo>
                  <a:pt x="82550" y="176529"/>
                </a:lnTo>
                <a:lnTo>
                  <a:pt x="82550" y="171450"/>
                </a:lnTo>
                <a:lnTo>
                  <a:pt x="81280" y="167639"/>
                </a:lnTo>
                <a:lnTo>
                  <a:pt x="81280" y="163829"/>
                </a:lnTo>
                <a:lnTo>
                  <a:pt x="81280" y="160019"/>
                </a:lnTo>
                <a:lnTo>
                  <a:pt x="81280" y="157479"/>
                </a:lnTo>
                <a:lnTo>
                  <a:pt x="80010" y="153669"/>
                </a:lnTo>
                <a:lnTo>
                  <a:pt x="80010" y="152400"/>
                </a:lnTo>
                <a:lnTo>
                  <a:pt x="80010" y="151129"/>
                </a:lnTo>
                <a:lnTo>
                  <a:pt x="78740" y="149860"/>
                </a:lnTo>
                <a:lnTo>
                  <a:pt x="78740" y="148589"/>
                </a:lnTo>
                <a:lnTo>
                  <a:pt x="77470" y="147319"/>
                </a:lnTo>
                <a:lnTo>
                  <a:pt x="77470" y="146050"/>
                </a:lnTo>
                <a:lnTo>
                  <a:pt x="76200" y="146050"/>
                </a:lnTo>
                <a:lnTo>
                  <a:pt x="76200" y="144779"/>
                </a:lnTo>
                <a:lnTo>
                  <a:pt x="74930" y="144779"/>
                </a:lnTo>
                <a:lnTo>
                  <a:pt x="74930" y="143510"/>
                </a:lnTo>
                <a:lnTo>
                  <a:pt x="73660" y="143510"/>
                </a:lnTo>
                <a:lnTo>
                  <a:pt x="72390" y="143510"/>
                </a:lnTo>
                <a:lnTo>
                  <a:pt x="71120" y="143510"/>
                </a:lnTo>
                <a:lnTo>
                  <a:pt x="69850" y="143510"/>
                </a:lnTo>
                <a:lnTo>
                  <a:pt x="68580" y="143510"/>
                </a:lnTo>
                <a:lnTo>
                  <a:pt x="67310" y="143510"/>
                </a:lnTo>
                <a:lnTo>
                  <a:pt x="66040" y="143510"/>
                </a:lnTo>
                <a:lnTo>
                  <a:pt x="64770" y="144779"/>
                </a:lnTo>
                <a:lnTo>
                  <a:pt x="63500" y="146050"/>
                </a:lnTo>
                <a:lnTo>
                  <a:pt x="63500" y="147319"/>
                </a:lnTo>
                <a:lnTo>
                  <a:pt x="62230" y="148589"/>
                </a:lnTo>
                <a:lnTo>
                  <a:pt x="60960" y="149860"/>
                </a:lnTo>
                <a:lnTo>
                  <a:pt x="60960" y="151129"/>
                </a:lnTo>
                <a:lnTo>
                  <a:pt x="59690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8420" y="166369"/>
                </a:lnTo>
                <a:lnTo>
                  <a:pt x="58420" y="173989"/>
                </a:lnTo>
                <a:lnTo>
                  <a:pt x="0" y="173989"/>
                </a:lnTo>
                <a:lnTo>
                  <a:pt x="3810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8407400" y="3477259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8488680" y="3139439"/>
            <a:ext cx="12700" cy="288290"/>
          </a:xfrm>
          <a:custGeom>
            <a:avLst/>
            <a:gdLst/>
            <a:ahLst/>
            <a:cxnLst/>
            <a:rect l="l" t="t" r="r" b="b"/>
            <a:pathLst>
              <a:path w="12700" h="288289">
                <a:moveTo>
                  <a:pt x="0" y="288289"/>
                </a:moveTo>
                <a:lnTo>
                  <a:pt x="12700" y="288289"/>
                </a:lnTo>
                <a:lnTo>
                  <a:pt x="12700" y="0"/>
                </a:lnTo>
                <a:lnTo>
                  <a:pt x="0" y="0"/>
                </a:lnTo>
                <a:lnTo>
                  <a:pt x="0" y="2882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8407400" y="3139439"/>
            <a:ext cx="151130" cy="374650"/>
          </a:xfrm>
          <a:custGeom>
            <a:avLst/>
            <a:gdLst/>
            <a:ahLst/>
            <a:cxnLst/>
            <a:rect l="l" t="t" r="r" b="b"/>
            <a:pathLst>
              <a:path w="151129" h="374650">
                <a:moveTo>
                  <a:pt x="93979" y="0"/>
                </a:moveTo>
                <a:lnTo>
                  <a:pt x="93979" y="300989"/>
                </a:lnTo>
                <a:lnTo>
                  <a:pt x="151129" y="300989"/>
                </a:lnTo>
                <a:lnTo>
                  <a:pt x="151129" y="374650"/>
                </a:lnTo>
                <a:lnTo>
                  <a:pt x="0" y="374650"/>
                </a:lnTo>
                <a:lnTo>
                  <a:pt x="0" y="0"/>
                </a:lnTo>
                <a:lnTo>
                  <a:pt x="939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8577581" y="3255009"/>
            <a:ext cx="214629" cy="55880"/>
          </a:xfrm>
          <a:custGeom>
            <a:avLst/>
            <a:gdLst/>
            <a:ahLst/>
            <a:cxnLst/>
            <a:rect l="l" t="t" r="r" b="b"/>
            <a:pathLst>
              <a:path w="214629" h="55879">
                <a:moveTo>
                  <a:pt x="0" y="55879"/>
                </a:moveTo>
                <a:lnTo>
                  <a:pt x="214629" y="55879"/>
                </a:lnTo>
                <a:lnTo>
                  <a:pt x="214629" y="0"/>
                </a:lnTo>
                <a:lnTo>
                  <a:pt x="0" y="0"/>
                </a:lnTo>
                <a:lnTo>
                  <a:pt x="0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577581" y="3343909"/>
            <a:ext cx="214629" cy="55880"/>
          </a:xfrm>
          <a:custGeom>
            <a:avLst/>
            <a:gdLst/>
            <a:ahLst/>
            <a:cxnLst/>
            <a:rect l="l" t="t" r="r" b="b"/>
            <a:pathLst>
              <a:path w="214629" h="55879">
                <a:moveTo>
                  <a:pt x="0" y="55879"/>
                </a:moveTo>
                <a:lnTo>
                  <a:pt x="214629" y="55879"/>
                </a:lnTo>
                <a:lnTo>
                  <a:pt x="214629" y="0"/>
                </a:lnTo>
                <a:lnTo>
                  <a:pt x="0" y="0"/>
                </a:lnTo>
                <a:lnTo>
                  <a:pt x="0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786494" y="324485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792209" y="3244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783319" y="3255009"/>
            <a:ext cx="19050" cy="55880"/>
          </a:xfrm>
          <a:custGeom>
            <a:avLst/>
            <a:gdLst/>
            <a:ahLst/>
            <a:cxnLst/>
            <a:rect l="l" t="t" r="r" b="b"/>
            <a:pathLst>
              <a:path w="19050" h="55879">
                <a:moveTo>
                  <a:pt x="19050" y="0"/>
                </a:moveTo>
                <a:lnTo>
                  <a:pt x="19050" y="55879"/>
                </a:lnTo>
                <a:lnTo>
                  <a:pt x="0" y="558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8792209" y="3310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8577581" y="3302000"/>
            <a:ext cx="214629" cy="19050"/>
          </a:xfrm>
          <a:custGeom>
            <a:avLst/>
            <a:gdLst/>
            <a:ahLst/>
            <a:cxnLst/>
            <a:rect l="l" t="t" r="r" b="b"/>
            <a:pathLst>
              <a:path w="214629" h="19050">
                <a:moveTo>
                  <a:pt x="0" y="19050"/>
                </a:moveTo>
                <a:lnTo>
                  <a:pt x="214629" y="19050"/>
                </a:lnTo>
                <a:lnTo>
                  <a:pt x="2146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8568690" y="33108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8568690" y="329819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8786494" y="333375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8792209" y="3333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8783319" y="3343909"/>
            <a:ext cx="19050" cy="55880"/>
          </a:xfrm>
          <a:custGeom>
            <a:avLst/>
            <a:gdLst/>
            <a:ahLst/>
            <a:cxnLst/>
            <a:rect l="l" t="t" r="r" b="b"/>
            <a:pathLst>
              <a:path w="19050" h="55879">
                <a:moveTo>
                  <a:pt x="19050" y="0"/>
                </a:moveTo>
                <a:lnTo>
                  <a:pt x="19050" y="55879"/>
                </a:lnTo>
                <a:lnTo>
                  <a:pt x="0" y="558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8792209" y="3399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8577581" y="3390900"/>
            <a:ext cx="214629" cy="19050"/>
          </a:xfrm>
          <a:custGeom>
            <a:avLst/>
            <a:gdLst/>
            <a:ahLst/>
            <a:cxnLst/>
            <a:rect l="l" t="t" r="r" b="b"/>
            <a:pathLst>
              <a:path w="214629" h="19050">
                <a:moveTo>
                  <a:pt x="0" y="19050"/>
                </a:moveTo>
                <a:lnTo>
                  <a:pt x="214629" y="19050"/>
                </a:lnTo>
                <a:lnTo>
                  <a:pt x="2146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8568690" y="33997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8568690" y="338709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8809990" y="3139439"/>
            <a:ext cx="152400" cy="374650"/>
          </a:xfrm>
          <a:custGeom>
            <a:avLst/>
            <a:gdLst/>
            <a:ahLst/>
            <a:cxnLst/>
            <a:rect l="l" t="t" r="r" b="b"/>
            <a:pathLst>
              <a:path w="152400" h="374650">
                <a:moveTo>
                  <a:pt x="152400" y="0"/>
                </a:moveTo>
                <a:lnTo>
                  <a:pt x="99059" y="0"/>
                </a:lnTo>
                <a:lnTo>
                  <a:pt x="90169" y="11430"/>
                </a:lnTo>
                <a:lnTo>
                  <a:pt x="80009" y="21589"/>
                </a:lnTo>
                <a:lnTo>
                  <a:pt x="68579" y="29210"/>
                </a:lnTo>
                <a:lnTo>
                  <a:pt x="57150" y="38100"/>
                </a:lnTo>
                <a:lnTo>
                  <a:pt x="44450" y="45720"/>
                </a:lnTo>
                <a:lnTo>
                  <a:pt x="30479" y="50800"/>
                </a:lnTo>
                <a:lnTo>
                  <a:pt x="15239" y="55880"/>
                </a:lnTo>
                <a:lnTo>
                  <a:pt x="0" y="59689"/>
                </a:lnTo>
                <a:lnTo>
                  <a:pt x="0" y="104139"/>
                </a:lnTo>
                <a:lnTo>
                  <a:pt x="22859" y="104139"/>
                </a:lnTo>
                <a:lnTo>
                  <a:pt x="34289" y="105410"/>
                </a:lnTo>
                <a:lnTo>
                  <a:pt x="39369" y="105410"/>
                </a:lnTo>
                <a:lnTo>
                  <a:pt x="43179" y="106680"/>
                </a:lnTo>
                <a:lnTo>
                  <a:pt x="46989" y="106680"/>
                </a:lnTo>
                <a:lnTo>
                  <a:pt x="48259" y="107950"/>
                </a:lnTo>
                <a:lnTo>
                  <a:pt x="49529" y="107950"/>
                </a:lnTo>
                <a:lnTo>
                  <a:pt x="50800" y="109220"/>
                </a:lnTo>
                <a:lnTo>
                  <a:pt x="53339" y="110489"/>
                </a:lnTo>
                <a:lnTo>
                  <a:pt x="54609" y="111760"/>
                </a:lnTo>
                <a:lnTo>
                  <a:pt x="54609" y="113030"/>
                </a:lnTo>
                <a:lnTo>
                  <a:pt x="55879" y="113030"/>
                </a:lnTo>
                <a:lnTo>
                  <a:pt x="55879" y="114300"/>
                </a:lnTo>
                <a:lnTo>
                  <a:pt x="57150" y="114300"/>
                </a:lnTo>
                <a:lnTo>
                  <a:pt x="58419" y="115570"/>
                </a:lnTo>
                <a:lnTo>
                  <a:pt x="58419" y="116839"/>
                </a:lnTo>
                <a:lnTo>
                  <a:pt x="59689" y="118110"/>
                </a:lnTo>
                <a:lnTo>
                  <a:pt x="59689" y="120650"/>
                </a:lnTo>
                <a:lnTo>
                  <a:pt x="60959" y="121920"/>
                </a:lnTo>
                <a:lnTo>
                  <a:pt x="60959" y="128270"/>
                </a:lnTo>
                <a:lnTo>
                  <a:pt x="62229" y="139700"/>
                </a:lnTo>
                <a:lnTo>
                  <a:pt x="62229" y="374650"/>
                </a:lnTo>
                <a:lnTo>
                  <a:pt x="152400" y="374650"/>
                </a:lnTo>
                <a:lnTo>
                  <a:pt x="1524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8809990" y="3139439"/>
            <a:ext cx="152400" cy="374650"/>
          </a:xfrm>
          <a:custGeom>
            <a:avLst/>
            <a:gdLst/>
            <a:ahLst/>
            <a:cxnLst/>
            <a:rect l="l" t="t" r="r" b="b"/>
            <a:pathLst>
              <a:path w="152400" h="374650">
                <a:moveTo>
                  <a:pt x="152400" y="0"/>
                </a:moveTo>
                <a:lnTo>
                  <a:pt x="152400" y="374650"/>
                </a:lnTo>
                <a:lnTo>
                  <a:pt x="62229" y="374650"/>
                </a:lnTo>
                <a:lnTo>
                  <a:pt x="62229" y="173989"/>
                </a:lnTo>
                <a:lnTo>
                  <a:pt x="62229" y="139700"/>
                </a:lnTo>
                <a:lnTo>
                  <a:pt x="60959" y="128270"/>
                </a:lnTo>
                <a:lnTo>
                  <a:pt x="60959" y="124460"/>
                </a:lnTo>
                <a:lnTo>
                  <a:pt x="60959" y="121920"/>
                </a:lnTo>
                <a:lnTo>
                  <a:pt x="59689" y="120650"/>
                </a:lnTo>
                <a:lnTo>
                  <a:pt x="59689" y="119380"/>
                </a:lnTo>
                <a:lnTo>
                  <a:pt x="59689" y="118110"/>
                </a:lnTo>
                <a:lnTo>
                  <a:pt x="58419" y="116839"/>
                </a:lnTo>
                <a:lnTo>
                  <a:pt x="58419" y="11557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3030"/>
                </a:lnTo>
                <a:lnTo>
                  <a:pt x="54609" y="113030"/>
                </a:lnTo>
                <a:lnTo>
                  <a:pt x="54609" y="111760"/>
                </a:lnTo>
                <a:lnTo>
                  <a:pt x="53339" y="110489"/>
                </a:lnTo>
                <a:lnTo>
                  <a:pt x="50800" y="109220"/>
                </a:lnTo>
                <a:lnTo>
                  <a:pt x="49529" y="107950"/>
                </a:lnTo>
                <a:lnTo>
                  <a:pt x="48259" y="107950"/>
                </a:lnTo>
                <a:lnTo>
                  <a:pt x="46989" y="106680"/>
                </a:lnTo>
                <a:lnTo>
                  <a:pt x="43179" y="106680"/>
                </a:lnTo>
                <a:lnTo>
                  <a:pt x="39369" y="105410"/>
                </a:lnTo>
                <a:lnTo>
                  <a:pt x="34289" y="105410"/>
                </a:lnTo>
                <a:lnTo>
                  <a:pt x="22859" y="104139"/>
                </a:lnTo>
                <a:lnTo>
                  <a:pt x="8889" y="104139"/>
                </a:lnTo>
                <a:lnTo>
                  <a:pt x="0" y="104139"/>
                </a:lnTo>
                <a:lnTo>
                  <a:pt x="0" y="59689"/>
                </a:lnTo>
                <a:lnTo>
                  <a:pt x="15239" y="55880"/>
                </a:lnTo>
                <a:lnTo>
                  <a:pt x="30479" y="50800"/>
                </a:lnTo>
                <a:lnTo>
                  <a:pt x="44450" y="45720"/>
                </a:lnTo>
                <a:lnTo>
                  <a:pt x="57150" y="38100"/>
                </a:lnTo>
                <a:lnTo>
                  <a:pt x="68579" y="29210"/>
                </a:lnTo>
                <a:lnTo>
                  <a:pt x="80009" y="21589"/>
                </a:lnTo>
                <a:lnTo>
                  <a:pt x="90169" y="11430"/>
                </a:lnTo>
                <a:lnTo>
                  <a:pt x="99059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8985250" y="3139439"/>
            <a:ext cx="223520" cy="374650"/>
          </a:xfrm>
          <a:custGeom>
            <a:avLst/>
            <a:gdLst/>
            <a:ahLst/>
            <a:cxnLst/>
            <a:rect l="l" t="t" r="r" b="b"/>
            <a:pathLst>
              <a:path w="223520" h="374650">
                <a:moveTo>
                  <a:pt x="196850" y="309880"/>
                </a:moveTo>
                <a:lnTo>
                  <a:pt x="106679" y="309880"/>
                </a:lnTo>
                <a:lnTo>
                  <a:pt x="106679" y="374650"/>
                </a:lnTo>
                <a:lnTo>
                  <a:pt x="196850" y="374650"/>
                </a:lnTo>
                <a:lnTo>
                  <a:pt x="196850" y="309880"/>
                </a:lnTo>
                <a:close/>
              </a:path>
              <a:path w="223520" h="374650">
                <a:moveTo>
                  <a:pt x="196850" y="0"/>
                </a:moveTo>
                <a:lnTo>
                  <a:pt x="77470" y="0"/>
                </a:lnTo>
                <a:lnTo>
                  <a:pt x="0" y="245110"/>
                </a:lnTo>
                <a:lnTo>
                  <a:pt x="0" y="309880"/>
                </a:lnTo>
                <a:lnTo>
                  <a:pt x="223520" y="309880"/>
                </a:lnTo>
                <a:lnTo>
                  <a:pt x="223520" y="245110"/>
                </a:lnTo>
                <a:lnTo>
                  <a:pt x="67309" y="245110"/>
                </a:lnTo>
                <a:lnTo>
                  <a:pt x="106679" y="86360"/>
                </a:lnTo>
                <a:lnTo>
                  <a:pt x="196850" y="86360"/>
                </a:lnTo>
                <a:lnTo>
                  <a:pt x="196850" y="0"/>
                </a:lnTo>
                <a:close/>
              </a:path>
              <a:path w="223520" h="374650">
                <a:moveTo>
                  <a:pt x="196850" y="86360"/>
                </a:moveTo>
                <a:lnTo>
                  <a:pt x="106679" y="86360"/>
                </a:lnTo>
                <a:lnTo>
                  <a:pt x="106679" y="245110"/>
                </a:lnTo>
                <a:lnTo>
                  <a:pt x="196850" y="245110"/>
                </a:lnTo>
                <a:lnTo>
                  <a:pt x="196850" y="863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8128635" y="3109595"/>
            <a:ext cx="253998" cy="4229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975091" y="3130550"/>
            <a:ext cx="242569" cy="393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394700" y="346519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8394700" y="3126739"/>
            <a:ext cx="93980" cy="300990"/>
          </a:xfrm>
          <a:custGeom>
            <a:avLst/>
            <a:gdLst/>
            <a:ahLst/>
            <a:cxnLst/>
            <a:rect l="l" t="t" r="r" b="b"/>
            <a:pathLst>
              <a:path w="93979" h="300989">
                <a:moveTo>
                  <a:pt x="0" y="300989"/>
                </a:moveTo>
                <a:lnTo>
                  <a:pt x="93979" y="300989"/>
                </a:lnTo>
                <a:lnTo>
                  <a:pt x="93979" y="0"/>
                </a:lnTo>
                <a:lnTo>
                  <a:pt x="0" y="0"/>
                </a:lnTo>
                <a:lnTo>
                  <a:pt x="0" y="3009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8394700" y="3126739"/>
            <a:ext cx="151130" cy="375920"/>
          </a:xfrm>
          <a:custGeom>
            <a:avLst/>
            <a:gdLst/>
            <a:ahLst/>
            <a:cxnLst/>
            <a:rect l="l" t="t" r="r" b="b"/>
            <a:pathLst>
              <a:path w="151129" h="375920">
                <a:moveTo>
                  <a:pt x="93979" y="0"/>
                </a:moveTo>
                <a:lnTo>
                  <a:pt x="93979" y="300989"/>
                </a:lnTo>
                <a:lnTo>
                  <a:pt x="151129" y="300989"/>
                </a:lnTo>
                <a:lnTo>
                  <a:pt x="151129" y="375920"/>
                </a:lnTo>
                <a:lnTo>
                  <a:pt x="0" y="375920"/>
                </a:lnTo>
                <a:lnTo>
                  <a:pt x="0" y="0"/>
                </a:lnTo>
                <a:lnTo>
                  <a:pt x="9397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8555991" y="3232150"/>
            <a:ext cx="233679" cy="1651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8797290" y="3126739"/>
            <a:ext cx="152400" cy="375920"/>
          </a:xfrm>
          <a:custGeom>
            <a:avLst/>
            <a:gdLst/>
            <a:ahLst/>
            <a:cxnLst/>
            <a:rect l="l" t="t" r="r" b="b"/>
            <a:pathLst>
              <a:path w="152400" h="375920">
                <a:moveTo>
                  <a:pt x="152400" y="0"/>
                </a:moveTo>
                <a:lnTo>
                  <a:pt x="99059" y="0"/>
                </a:lnTo>
                <a:lnTo>
                  <a:pt x="90169" y="11430"/>
                </a:lnTo>
                <a:lnTo>
                  <a:pt x="80009" y="21589"/>
                </a:lnTo>
                <a:lnTo>
                  <a:pt x="44450" y="45720"/>
                </a:lnTo>
                <a:lnTo>
                  <a:pt x="0" y="60960"/>
                </a:lnTo>
                <a:lnTo>
                  <a:pt x="0" y="104139"/>
                </a:lnTo>
                <a:lnTo>
                  <a:pt x="22859" y="104139"/>
                </a:lnTo>
                <a:lnTo>
                  <a:pt x="34289" y="105410"/>
                </a:lnTo>
                <a:lnTo>
                  <a:pt x="39369" y="105410"/>
                </a:lnTo>
                <a:lnTo>
                  <a:pt x="43179" y="106680"/>
                </a:lnTo>
                <a:lnTo>
                  <a:pt x="46989" y="106680"/>
                </a:lnTo>
                <a:lnTo>
                  <a:pt x="48259" y="107950"/>
                </a:lnTo>
                <a:lnTo>
                  <a:pt x="49529" y="107950"/>
                </a:lnTo>
                <a:lnTo>
                  <a:pt x="50800" y="109220"/>
                </a:lnTo>
                <a:lnTo>
                  <a:pt x="53339" y="110489"/>
                </a:lnTo>
                <a:lnTo>
                  <a:pt x="54609" y="111760"/>
                </a:lnTo>
                <a:lnTo>
                  <a:pt x="54609" y="113030"/>
                </a:lnTo>
                <a:lnTo>
                  <a:pt x="55879" y="113030"/>
                </a:lnTo>
                <a:lnTo>
                  <a:pt x="55879" y="114300"/>
                </a:lnTo>
                <a:lnTo>
                  <a:pt x="57150" y="114300"/>
                </a:lnTo>
                <a:lnTo>
                  <a:pt x="58419" y="115570"/>
                </a:lnTo>
                <a:lnTo>
                  <a:pt x="58419" y="116839"/>
                </a:lnTo>
                <a:lnTo>
                  <a:pt x="59689" y="118110"/>
                </a:lnTo>
                <a:lnTo>
                  <a:pt x="59689" y="120650"/>
                </a:lnTo>
                <a:lnTo>
                  <a:pt x="60959" y="121920"/>
                </a:lnTo>
                <a:lnTo>
                  <a:pt x="60959" y="128270"/>
                </a:lnTo>
                <a:lnTo>
                  <a:pt x="62229" y="139700"/>
                </a:lnTo>
                <a:lnTo>
                  <a:pt x="62229" y="375920"/>
                </a:lnTo>
                <a:lnTo>
                  <a:pt x="152400" y="375920"/>
                </a:lnTo>
                <a:lnTo>
                  <a:pt x="1524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8797290" y="3126739"/>
            <a:ext cx="152400" cy="375920"/>
          </a:xfrm>
          <a:custGeom>
            <a:avLst/>
            <a:gdLst/>
            <a:ahLst/>
            <a:cxnLst/>
            <a:rect l="l" t="t" r="r" b="b"/>
            <a:pathLst>
              <a:path w="152400" h="375920">
                <a:moveTo>
                  <a:pt x="152400" y="0"/>
                </a:moveTo>
                <a:lnTo>
                  <a:pt x="152400" y="375920"/>
                </a:lnTo>
                <a:lnTo>
                  <a:pt x="62229" y="375920"/>
                </a:lnTo>
                <a:lnTo>
                  <a:pt x="62229" y="173989"/>
                </a:lnTo>
                <a:lnTo>
                  <a:pt x="62229" y="139700"/>
                </a:lnTo>
                <a:lnTo>
                  <a:pt x="60959" y="128270"/>
                </a:lnTo>
                <a:lnTo>
                  <a:pt x="60959" y="124460"/>
                </a:lnTo>
                <a:lnTo>
                  <a:pt x="60959" y="121920"/>
                </a:lnTo>
                <a:lnTo>
                  <a:pt x="59689" y="120650"/>
                </a:lnTo>
                <a:lnTo>
                  <a:pt x="59689" y="119380"/>
                </a:lnTo>
                <a:lnTo>
                  <a:pt x="59689" y="118110"/>
                </a:lnTo>
                <a:lnTo>
                  <a:pt x="58419" y="116839"/>
                </a:lnTo>
                <a:lnTo>
                  <a:pt x="58419" y="11557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3030"/>
                </a:lnTo>
                <a:lnTo>
                  <a:pt x="54609" y="113030"/>
                </a:lnTo>
                <a:lnTo>
                  <a:pt x="54609" y="111760"/>
                </a:lnTo>
                <a:lnTo>
                  <a:pt x="53339" y="110489"/>
                </a:lnTo>
                <a:lnTo>
                  <a:pt x="50800" y="109220"/>
                </a:lnTo>
                <a:lnTo>
                  <a:pt x="49529" y="107950"/>
                </a:lnTo>
                <a:lnTo>
                  <a:pt x="48259" y="107950"/>
                </a:lnTo>
                <a:lnTo>
                  <a:pt x="46989" y="106680"/>
                </a:lnTo>
                <a:lnTo>
                  <a:pt x="43179" y="106680"/>
                </a:lnTo>
                <a:lnTo>
                  <a:pt x="39369" y="105410"/>
                </a:lnTo>
                <a:lnTo>
                  <a:pt x="34289" y="105410"/>
                </a:lnTo>
                <a:lnTo>
                  <a:pt x="22859" y="104139"/>
                </a:lnTo>
                <a:lnTo>
                  <a:pt x="8889" y="104139"/>
                </a:lnTo>
                <a:lnTo>
                  <a:pt x="0" y="104139"/>
                </a:lnTo>
                <a:lnTo>
                  <a:pt x="0" y="60960"/>
                </a:lnTo>
                <a:lnTo>
                  <a:pt x="15239" y="55880"/>
                </a:lnTo>
                <a:lnTo>
                  <a:pt x="30479" y="50800"/>
                </a:lnTo>
                <a:lnTo>
                  <a:pt x="69850" y="29210"/>
                </a:lnTo>
                <a:lnTo>
                  <a:pt x="99059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8972550" y="3126739"/>
            <a:ext cx="223520" cy="375920"/>
          </a:xfrm>
          <a:custGeom>
            <a:avLst/>
            <a:gdLst/>
            <a:ahLst/>
            <a:cxnLst/>
            <a:rect l="l" t="t" r="r" b="b"/>
            <a:pathLst>
              <a:path w="223520" h="375920">
                <a:moveTo>
                  <a:pt x="198120" y="309880"/>
                </a:moveTo>
                <a:lnTo>
                  <a:pt x="106679" y="309880"/>
                </a:lnTo>
                <a:lnTo>
                  <a:pt x="106679" y="375920"/>
                </a:lnTo>
                <a:lnTo>
                  <a:pt x="198120" y="375920"/>
                </a:lnTo>
                <a:lnTo>
                  <a:pt x="198120" y="309880"/>
                </a:lnTo>
                <a:close/>
              </a:path>
              <a:path w="223520" h="375920">
                <a:moveTo>
                  <a:pt x="198120" y="0"/>
                </a:moveTo>
                <a:lnTo>
                  <a:pt x="77470" y="0"/>
                </a:lnTo>
                <a:lnTo>
                  <a:pt x="0" y="245110"/>
                </a:lnTo>
                <a:lnTo>
                  <a:pt x="0" y="309880"/>
                </a:lnTo>
                <a:lnTo>
                  <a:pt x="223520" y="309880"/>
                </a:lnTo>
                <a:lnTo>
                  <a:pt x="223520" y="245110"/>
                </a:lnTo>
                <a:lnTo>
                  <a:pt x="67309" y="245110"/>
                </a:lnTo>
                <a:lnTo>
                  <a:pt x="106679" y="86360"/>
                </a:lnTo>
                <a:lnTo>
                  <a:pt x="198120" y="86360"/>
                </a:lnTo>
                <a:lnTo>
                  <a:pt x="198120" y="0"/>
                </a:lnTo>
                <a:close/>
              </a:path>
              <a:path w="223520" h="375920">
                <a:moveTo>
                  <a:pt x="198120" y="86360"/>
                </a:moveTo>
                <a:lnTo>
                  <a:pt x="106679" y="86360"/>
                </a:lnTo>
                <a:lnTo>
                  <a:pt x="106679" y="245110"/>
                </a:lnTo>
                <a:lnTo>
                  <a:pt x="198120" y="245110"/>
                </a:lnTo>
                <a:lnTo>
                  <a:pt x="198120" y="863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8962391" y="3117850"/>
            <a:ext cx="242569" cy="3937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149591" y="465074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762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8208009" y="431292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1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8149591" y="4312920"/>
            <a:ext cx="104139" cy="375920"/>
          </a:xfrm>
          <a:custGeom>
            <a:avLst/>
            <a:gdLst/>
            <a:ahLst/>
            <a:cxnLst/>
            <a:rect l="l" t="t" r="r" b="b"/>
            <a:pathLst>
              <a:path w="104140" h="375920">
                <a:moveTo>
                  <a:pt x="64769" y="0"/>
                </a:moveTo>
                <a:lnTo>
                  <a:pt x="64769" y="299719"/>
                </a:lnTo>
                <a:lnTo>
                  <a:pt x="104139" y="299719"/>
                </a:lnTo>
                <a:lnTo>
                  <a:pt x="104139" y="375919"/>
                </a:lnTo>
                <a:lnTo>
                  <a:pt x="0" y="375919"/>
                </a:lnTo>
                <a:lnTo>
                  <a:pt x="0" y="0"/>
                </a:lnTo>
                <a:lnTo>
                  <a:pt x="647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8267700" y="43040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82550" y="0"/>
                </a:moveTo>
                <a:lnTo>
                  <a:pt x="69850" y="0"/>
                </a:lnTo>
                <a:lnTo>
                  <a:pt x="59690" y="2540"/>
                </a:lnTo>
                <a:lnTo>
                  <a:pt x="55879" y="2540"/>
                </a:lnTo>
                <a:lnTo>
                  <a:pt x="50800" y="5080"/>
                </a:lnTo>
                <a:lnTo>
                  <a:pt x="45720" y="6350"/>
                </a:lnTo>
                <a:lnTo>
                  <a:pt x="30479" y="16510"/>
                </a:lnTo>
                <a:lnTo>
                  <a:pt x="26670" y="20320"/>
                </a:lnTo>
                <a:lnTo>
                  <a:pt x="24129" y="24130"/>
                </a:lnTo>
                <a:lnTo>
                  <a:pt x="20320" y="27940"/>
                </a:lnTo>
                <a:lnTo>
                  <a:pt x="17779" y="31750"/>
                </a:lnTo>
                <a:lnTo>
                  <a:pt x="15240" y="36830"/>
                </a:lnTo>
                <a:lnTo>
                  <a:pt x="12700" y="40640"/>
                </a:lnTo>
                <a:lnTo>
                  <a:pt x="10159" y="45720"/>
                </a:lnTo>
                <a:lnTo>
                  <a:pt x="8890" y="50800"/>
                </a:lnTo>
                <a:lnTo>
                  <a:pt x="7620" y="54610"/>
                </a:lnTo>
                <a:lnTo>
                  <a:pt x="5079" y="59690"/>
                </a:lnTo>
                <a:lnTo>
                  <a:pt x="2540" y="69850"/>
                </a:lnTo>
                <a:lnTo>
                  <a:pt x="2540" y="74930"/>
                </a:lnTo>
                <a:lnTo>
                  <a:pt x="1270" y="80010"/>
                </a:lnTo>
                <a:lnTo>
                  <a:pt x="1270" y="91440"/>
                </a:lnTo>
                <a:lnTo>
                  <a:pt x="0" y="105410"/>
                </a:lnTo>
                <a:lnTo>
                  <a:pt x="0" y="275590"/>
                </a:lnTo>
                <a:lnTo>
                  <a:pt x="1270" y="298450"/>
                </a:lnTo>
                <a:lnTo>
                  <a:pt x="2540" y="308610"/>
                </a:lnTo>
                <a:lnTo>
                  <a:pt x="2540" y="317500"/>
                </a:lnTo>
                <a:lnTo>
                  <a:pt x="5079" y="332740"/>
                </a:lnTo>
                <a:lnTo>
                  <a:pt x="10159" y="345440"/>
                </a:lnTo>
                <a:lnTo>
                  <a:pt x="11429" y="351790"/>
                </a:lnTo>
                <a:lnTo>
                  <a:pt x="15240" y="356870"/>
                </a:lnTo>
                <a:lnTo>
                  <a:pt x="17779" y="361950"/>
                </a:lnTo>
                <a:lnTo>
                  <a:pt x="25400" y="372110"/>
                </a:lnTo>
                <a:lnTo>
                  <a:pt x="35559" y="379730"/>
                </a:lnTo>
                <a:lnTo>
                  <a:pt x="39370" y="382270"/>
                </a:lnTo>
                <a:lnTo>
                  <a:pt x="45720" y="384810"/>
                </a:lnTo>
                <a:lnTo>
                  <a:pt x="50800" y="387350"/>
                </a:lnTo>
                <a:lnTo>
                  <a:pt x="57150" y="389890"/>
                </a:lnTo>
                <a:lnTo>
                  <a:pt x="63500" y="389890"/>
                </a:lnTo>
                <a:lnTo>
                  <a:pt x="69850" y="391160"/>
                </a:lnTo>
                <a:lnTo>
                  <a:pt x="83820" y="391160"/>
                </a:lnTo>
                <a:lnTo>
                  <a:pt x="102870" y="387350"/>
                </a:lnTo>
                <a:lnTo>
                  <a:pt x="107950" y="384810"/>
                </a:lnTo>
                <a:lnTo>
                  <a:pt x="123190" y="373380"/>
                </a:lnTo>
                <a:lnTo>
                  <a:pt x="127000" y="368300"/>
                </a:lnTo>
                <a:lnTo>
                  <a:pt x="132079" y="363220"/>
                </a:lnTo>
                <a:lnTo>
                  <a:pt x="134620" y="358140"/>
                </a:lnTo>
                <a:lnTo>
                  <a:pt x="138429" y="353060"/>
                </a:lnTo>
                <a:lnTo>
                  <a:pt x="143509" y="342900"/>
                </a:lnTo>
                <a:lnTo>
                  <a:pt x="146050" y="336550"/>
                </a:lnTo>
                <a:lnTo>
                  <a:pt x="147827" y="327660"/>
                </a:lnTo>
                <a:lnTo>
                  <a:pt x="72390" y="327660"/>
                </a:lnTo>
                <a:lnTo>
                  <a:pt x="71120" y="326390"/>
                </a:lnTo>
                <a:lnTo>
                  <a:pt x="69850" y="326390"/>
                </a:lnTo>
                <a:lnTo>
                  <a:pt x="69850" y="325120"/>
                </a:lnTo>
                <a:lnTo>
                  <a:pt x="68579" y="325120"/>
                </a:lnTo>
                <a:lnTo>
                  <a:pt x="68579" y="323850"/>
                </a:lnTo>
                <a:lnTo>
                  <a:pt x="67309" y="323850"/>
                </a:lnTo>
                <a:lnTo>
                  <a:pt x="67309" y="320040"/>
                </a:lnTo>
                <a:lnTo>
                  <a:pt x="66040" y="320040"/>
                </a:lnTo>
                <a:lnTo>
                  <a:pt x="66040" y="313690"/>
                </a:lnTo>
                <a:lnTo>
                  <a:pt x="64770" y="309880"/>
                </a:lnTo>
                <a:lnTo>
                  <a:pt x="64770" y="81280"/>
                </a:lnTo>
                <a:lnTo>
                  <a:pt x="66040" y="77470"/>
                </a:lnTo>
                <a:lnTo>
                  <a:pt x="66040" y="72390"/>
                </a:lnTo>
                <a:lnTo>
                  <a:pt x="67309" y="71120"/>
                </a:lnTo>
                <a:lnTo>
                  <a:pt x="67309" y="68580"/>
                </a:lnTo>
                <a:lnTo>
                  <a:pt x="68579" y="67310"/>
                </a:lnTo>
                <a:lnTo>
                  <a:pt x="69850" y="67310"/>
                </a:lnTo>
                <a:lnTo>
                  <a:pt x="69850" y="66040"/>
                </a:lnTo>
                <a:lnTo>
                  <a:pt x="71120" y="66040"/>
                </a:lnTo>
                <a:lnTo>
                  <a:pt x="71120" y="64770"/>
                </a:lnTo>
                <a:lnTo>
                  <a:pt x="73659" y="64770"/>
                </a:lnTo>
                <a:lnTo>
                  <a:pt x="74929" y="63500"/>
                </a:lnTo>
                <a:lnTo>
                  <a:pt x="148166" y="63500"/>
                </a:lnTo>
                <a:lnTo>
                  <a:pt x="147320" y="58420"/>
                </a:lnTo>
                <a:lnTo>
                  <a:pt x="146050" y="55880"/>
                </a:lnTo>
                <a:lnTo>
                  <a:pt x="144779" y="52070"/>
                </a:lnTo>
                <a:lnTo>
                  <a:pt x="144779" y="49530"/>
                </a:lnTo>
                <a:lnTo>
                  <a:pt x="142240" y="46990"/>
                </a:lnTo>
                <a:lnTo>
                  <a:pt x="139700" y="40640"/>
                </a:lnTo>
                <a:lnTo>
                  <a:pt x="134620" y="30480"/>
                </a:lnTo>
                <a:lnTo>
                  <a:pt x="130809" y="26670"/>
                </a:lnTo>
                <a:lnTo>
                  <a:pt x="127000" y="21590"/>
                </a:lnTo>
                <a:lnTo>
                  <a:pt x="118109" y="12700"/>
                </a:lnTo>
                <a:lnTo>
                  <a:pt x="111759" y="10160"/>
                </a:lnTo>
                <a:lnTo>
                  <a:pt x="106679" y="6350"/>
                </a:lnTo>
                <a:lnTo>
                  <a:pt x="101600" y="5080"/>
                </a:lnTo>
                <a:lnTo>
                  <a:pt x="95250" y="2540"/>
                </a:lnTo>
                <a:lnTo>
                  <a:pt x="82550" y="0"/>
                </a:lnTo>
                <a:close/>
              </a:path>
              <a:path w="152400" h="391160">
                <a:moveTo>
                  <a:pt x="152400" y="233680"/>
                </a:moveTo>
                <a:lnTo>
                  <a:pt x="87629" y="233680"/>
                </a:lnTo>
                <a:lnTo>
                  <a:pt x="87629" y="304800"/>
                </a:lnTo>
                <a:lnTo>
                  <a:pt x="86359" y="309880"/>
                </a:lnTo>
                <a:lnTo>
                  <a:pt x="86359" y="318770"/>
                </a:lnTo>
                <a:lnTo>
                  <a:pt x="85090" y="320040"/>
                </a:lnTo>
                <a:lnTo>
                  <a:pt x="85090" y="321310"/>
                </a:lnTo>
                <a:lnTo>
                  <a:pt x="83820" y="322580"/>
                </a:lnTo>
                <a:lnTo>
                  <a:pt x="83820" y="325120"/>
                </a:lnTo>
                <a:lnTo>
                  <a:pt x="82550" y="325120"/>
                </a:lnTo>
                <a:lnTo>
                  <a:pt x="80009" y="327660"/>
                </a:lnTo>
                <a:lnTo>
                  <a:pt x="147827" y="327660"/>
                </a:lnTo>
                <a:lnTo>
                  <a:pt x="148590" y="323850"/>
                </a:lnTo>
                <a:lnTo>
                  <a:pt x="149859" y="316230"/>
                </a:lnTo>
                <a:lnTo>
                  <a:pt x="149859" y="307340"/>
                </a:lnTo>
                <a:lnTo>
                  <a:pt x="151129" y="298450"/>
                </a:lnTo>
                <a:lnTo>
                  <a:pt x="152333" y="275590"/>
                </a:lnTo>
                <a:lnTo>
                  <a:pt x="152400" y="233680"/>
                </a:lnTo>
                <a:close/>
              </a:path>
              <a:path w="152400" h="391160">
                <a:moveTo>
                  <a:pt x="148166" y="63500"/>
                </a:moveTo>
                <a:lnTo>
                  <a:pt x="78740" y="63500"/>
                </a:lnTo>
                <a:lnTo>
                  <a:pt x="80009" y="64770"/>
                </a:lnTo>
                <a:lnTo>
                  <a:pt x="81279" y="64770"/>
                </a:lnTo>
                <a:lnTo>
                  <a:pt x="82550" y="66040"/>
                </a:lnTo>
                <a:lnTo>
                  <a:pt x="83820" y="66040"/>
                </a:lnTo>
                <a:lnTo>
                  <a:pt x="83820" y="67310"/>
                </a:lnTo>
                <a:lnTo>
                  <a:pt x="85090" y="68580"/>
                </a:lnTo>
                <a:lnTo>
                  <a:pt x="85090" y="71120"/>
                </a:lnTo>
                <a:lnTo>
                  <a:pt x="86359" y="71120"/>
                </a:lnTo>
                <a:lnTo>
                  <a:pt x="86359" y="78740"/>
                </a:lnTo>
                <a:lnTo>
                  <a:pt x="87629" y="83820"/>
                </a:lnTo>
                <a:lnTo>
                  <a:pt x="87629" y="172720"/>
                </a:lnTo>
                <a:lnTo>
                  <a:pt x="152400" y="172720"/>
                </a:lnTo>
                <a:lnTo>
                  <a:pt x="152400" y="111760"/>
                </a:lnTo>
                <a:lnTo>
                  <a:pt x="151129" y="100330"/>
                </a:lnTo>
                <a:lnTo>
                  <a:pt x="151129" y="91440"/>
                </a:lnTo>
                <a:lnTo>
                  <a:pt x="149859" y="81280"/>
                </a:lnTo>
                <a:lnTo>
                  <a:pt x="148590" y="73660"/>
                </a:lnTo>
                <a:lnTo>
                  <a:pt x="148590" y="66040"/>
                </a:lnTo>
                <a:lnTo>
                  <a:pt x="148166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8267700" y="43040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152400" y="172720"/>
                </a:moveTo>
                <a:lnTo>
                  <a:pt x="87629" y="172720"/>
                </a:lnTo>
                <a:lnTo>
                  <a:pt x="87629" y="106680"/>
                </a:lnTo>
                <a:lnTo>
                  <a:pt x="87629" y="93980"/>
                </a:lnTo>
                <a:lnTo>
                  <a:pt x="87629" y="83820"/>
                </a:lnTo>
                <a:lnTo>
                  <a:pt x="86359" y="78740"/>
                </a:lnTo>
                <a:lnTo>
                  <a:pt x="86359" y="76200"/>
                </a:lnTo>
                <a:lnTo>
                  <a:pt x="86359" y="73660"/>
                </a:lnTo>
                <a:lnTo>
                  <a:pt x="86359" y="72390"/>
                </a:lnTo>
                <a:lnTo>
                  <a:pt x="86359" y="71120"/>
                </a:lnTo>
                <a:lnTo>
                  <a:pt x="85090" y="71120"/>
                </a:lnTo>
                <a:lnTo>
                  <a:pt x="85090" y="69850"/>
                </a:lnTo>
                <a:lnTo>
                  <a:pt x="85090" y="68580"/>
                </a:lnTo>
                <a:lnTo>
                  <a:pt x="83820" y="67310"/>
                </a:lnTo>
                <a:lnTo>
                  <a:pt x="83820" y="66040"/>
                </a:lnTo>
                <a:lnTo>
                  <a:pt x="82550" y="6604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40" y="63500"/>
                </a:lnTo>
                <a:lnTo>
                  <a:pt x="77470" y="63500"/>
                </a:lnTo>
                <a:lnTo>
                  <a:pt x="74929" y="63500"/>
                </a:lnTo>
                <a:lnTo>
                  <a:pt x="73659" y="64770"/>
                </a:lnTo>
                <a:lnTo>
                  <a:pt x="72390" y="64770"/>
                </a:lnTo>
                <a:lnTo>
                  <a:pt x="71120" y="64770"/>
                </a:lnTo>
                <a:lnTo>
                  <a:pt x="71120" y="66040"/>
                </a:lnTo>
                <a:lnTo>
                  <a:pt x="69850" y="66040"/>
                </a:lnTo>
                <a:lnTo>
                  <a:pt x="69850" y="67310"/>
                </a:lnTo>
                <a:lnTo>
                  <a:pt x="68579" y="67310"/>
                </a:lnTo>
                <a:lnTo>
                  <a:pt x="67309" y="68580"/>
                </a:lnTo>
                <a:lnTo>
                  <a:pt x="67309" y="69850"/>
                </a:lnTo>
                <a:lnTo>
                  <a:pt x="67309" y="71120"/>
                </a:lnTo>
                <a:lnTo>
                  <a:pt x="66040" y="72390"/>
                </a:lnTo>
                <a:lnTo>
                  <a:pt x="66040" y="73660"/>
                </a:lnTo>
                <a:lnTo>
                  <a:pt x="66040" y="74930"/>
                </a:lnTo>
                <a:lnTo>
                  <a:pt x="66040" y="77470"/>
                </a:lnTo>
                <a:lnTo>
                  <a:pt x="64770" y="81280"/>
                </a:lnTo>
                <a:lnTo>
                  <a:pt x="64770" y="309880"/>
                </a:lnTo>
                <a:lnTo>
                  <a:pt x="66040" y="313690"/>
                </a:lnTo>
                <a:lnTo>
                  <a:pt x="66040" y="317500"/>
                </a:lnTo>
                <a:lnTo>
                  <a:pt x="66040" y="320040"/>
                </a:lnTo>
                <a:lnTo>
                  <a:pt x="67309" y="320040"/>
                </a:lnTo>
                <a:lnTo>
                  <a:pt x="67309" y="321310"/>
                </a:lnTo>
                <a:lnTo>
                  <a:pt x="67309" y="322580"/>
                </a:lnTo>
                <a:lnTo>
                  <a:pt x="67309" y="323850"/>
                </a:lnTo>
                <a:lnTo>
                  <a:pt x="68579" y="323850"/>
                </a:lnTo>
                <a:lnTo>
                  <a:pt x="68579" y="325120"/>
                </a:lnTo>
                <a:lnTo>
                  <a:pt x="69850" y="325120"/>
                </a:lnTo>
                <a:lnTo>
                  <a:pt x="69850" y="326390"/>
                </a:lnTo>
                <a:lnTo>
                  <a:pt x="71120" y="326390"/>
                </a:lnTo>
                <a:lnTo>
                  <a:pt x="72390" y="327660"/>
                </a:lnTo>
                <a:lnTo>
                  <a:pt x="73659" y="327660"/>
                </a:lnTo>
                <a:lnTo>
                  <a:pt x="74929" y="32766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40" y="327660"/>
                </a:lnTo>
                <a:lnTo>
                  <a:pt x="80009" y="327660"/>
                </a:lnTo>
                <a:lnTo>
                  <a:pt x="81279" y="326390"/>
                </a:lnTo>
                <a:lnTo>
                  <a:pt x="82550" y="325120"/>
                </a:lnTo>
                <a:lnTo>
                  <a:pt x="83820" y="325120"/>
                </a:lnTo>
                <a:lnTo>
                  <a:pt x="83820" y="323850"/>
                </a:lnTo>
                <a:lnTo>
                  <a:pt x="83820" y="322580"/>
                </a:lnTo>
                <a:lnTo>
                  <a:pt x="85090" y="321310"/>
                </a:lnTo>
                <a:lnTo>
                  <a:pt x="85090" y="320040"/>
                </a:lnTo>
                <a:lnTo>
                  <a:pt x="86359" y="318770"/>
                </a:lnTo>
                <a:lnTo>
                  <a:pt x="86359" y="317500"/>
                </a:lnTo>
                <a:lnTo>
                  <a:pt x="86359" y="313690"/>
                </a:lnTo>
                <a:lnTo>
                  <a:pt x="86359" y="309880"/>
                </a:lnTo>
                <a:lnTo>
                  <a:pt x="87629" y="304800"/>
                </a:lnTo>
                <a:lnTo>
                  <a:pt x="87629" y="294640"/>
                </a:lnTo>
                <a:lnTo>
                  <a:pt x="87629" y="280670"/>
                </a:lnTo>
                <a:lnTo>
                  <a:pt x="87629" y="233680"/>
                </a:lnTo>
                <a:lnTo>
                  <a:pt x="152400" y="233680"/>
                </a:lnTo>
                <a:lnTo>
                  <a:pt x="152400" y="247650"/>
                </a:lnTo>
                <a:lnTo>
                  <a:pt x="152400" y="274320"/>
                </a:lnTo>
                <a:lnTo>
                  <a:pt x="151129" y="298450"/>
                </a:lnTo>
                <a:lnTo>
                  <a:pt x="149859" y="307340"/>
                </a:lnTo>
                <a:lnTo>
                  <a:pt x="149859" y="316230"/>
                </a:lnTo>
                <a:lnTo>
                  <a:pt x="148590" y="323850"/>
                </a:lnTo>
                <a:lnTo>
                  <a:pt x="147320" y="330200"/>
                </a:lnTo>
                <a:lnTo>
                  <a:pt x="146050" y="336550"/>
                </a:lnTo>
                <a:lnTo>
                  <a:pt x="143509" y="342900"/>
                </a:lnTo>
                <a:lnTo>
                  <a:pt x="140970" y="347980"/>
                </a:lnTo>
                <a:lnTo>
                  <a:pt x="138429" y="353060"/>
                </a:lnTo>
                <a:lnTo>
                  <a:pt x="134620" y="358140"/>
                </a:lnTo>
                <a:lnTo>
                  <a:pt x="132079" y="363220"/>
                </a:lnTo>
                <a:lnTo>
                  <a:pt x="127000" y="368300"/>
                </a:lnTo>
                <a:lnTo>
                  <a:pt x="123190" y="373380"/>
                </a:lnTo>
                <a:lnTo>
                  <a:pt x="118109" y="377190"/>
                </a:lnTo>
                <a:lnTo>
                  <a:pt x="113029" y="381000"/>
                </a:lnTo>
                <a:lnTo>
                  <a:pt x="107950" y="384810"/>
                </a:lnTo>
                <a:lnTo>
                  <a:pt x="102870" y="387350"/>
                </a:lnTo>
                <a:lnTo>
                  <a:pt x="96520" y="388620"/>
                </a:lnTo>
                <a:lnTo>
                  <a:pt x="90170" y="389890"/>
                </a:lnTo>
                <a:lnTo>
                  <a:pt x="83820" y="391160"/>
                </a:lnTo>
                <a:lnTo>
                  <a:pt x="77470" y="391160"/>
                </a:lnTo>
                <a:lnTo>
                  <a:pt x="69850" y="391160"/>
                </a:lnTo>
                <a:lnTo>
                  <a:pt x="63500" y="389890"/>
                </a:lnTo>
                <a:lnTo>
                  <a:pt x="57150" y="389890"/>
                </a:lnTo>
                <a:lnTo>
                  <a:pt x="50800" y="387350"/>
                </a:lnTo>
                <a:lnTo>
                  <a:pt x="45720" y="384810"/>
                </a:lnTo>
                <a:lnTo>
                  <a:pt x="39370" y="382270"/>
                </a:lnTo>
                <a:lnTo>
                  <a:pt x="35559" y="379730"/>
                </a:lnTo>
                <a:lnTo>
                  <a:pt x="30479" y="375920"/>
                </a:lnTo>
                <a:lnTo>
                  <a:pt x="25400" y="372110"/>
                </a:lnTo>
                <a:lnTo>
                  <a:pt x="21590" y="367030"/>
                </a:lnTo>
                <a:lnTo>
                  <a:pt x="17779" y="361950"/>
                </a:lnTo>
                <a:lnTo>
                  <a:pt x="15240" y="356870"/>
                </a:lnTo>
                <a:lnTo>
                  <a:pt x="11429" y="351790"/>
                </a:lnTo>
                <a:lnTo>
                  <a:pt x="10159" y="345440"/>
                </a:lnTo>
                <a:lnTo>
                  <a:pt x="7620" y="339090"/>
                </a:lnTo>
                <a:lnTo>
                  <a:pt x="5079" y="332740"/>
                </a:lnTo>
                <a:lnTo>
                  <a:pt x="3809" y="325120"/>
                </a:lnTo>
                <a:lnTo>
                  <a:pt x="2540" y="317500"/>
                </a:lnTo>
                <a:lnTo>
                  <a:pt x="2540" y="308610"/>
                </a:lnTo>
                <a:lnTo>
                  <a:pt x="1270" y="298450"/>
                </a:lnTo>
                <a:lnTo>
                  <a:pt x="0" y="275590"/>
                </a:lnTo>
                <a:lnTo>
                  <a:pt x="0" y="250190"/>
                </a:lnTo>
                <a:lnTo>
                  <a:pt x="0" y="140970"/>
                </a:lnTo>
                <a:lnTo>
                  <a:pt x="0" y="121920"/>
                </a:lnTo>
                <a:lnTo>
                  <a:pt x="0" y="105410"/>
                </a:lnTo>
                <a:lnTo>
                  <a:pt x="1270" y="91440"/>
                </a:lnTo>
                <a:lnTo>
                  <a:pt x="1270" y="80010"/>
                </a:lnTo>
                <a:lnTo>
                  <a:pt x="2540" y="74930"/>
                </a:lnTo>
                <a:lnTo>
                  <a:pt x="2540" y="69850"/>
                </a:lnTo>
                <a:lnTo>
                  <a:pt x="3809" y="64770"/>
                </a:lnTo>
                <a:lnTo>
                  <a:pt x="5079" y="59690"/>
                </a:lnTo>
                <a:lnTo>
                  <a:pt x="7620" y="54610"/>
                </a:lnTo>
                <a:lnTo>
                  <a:pt x="8890" y="50800"/>
                </a:lnTo>
                <a:lnTo>
                  <a:pt x="10159" y="45720"/>
                </a:lnTo>
                <a:lnTo>
                  <a:pt x="12700" y="40640"/>
                </a:lnTo>
                <a:lnTo>
                  <a:pt x="15240" y="36830"/>
                </a:lnTo>
                <a:lnTo>
                  <a:pt x="17779" y="31750"/>
                </a:lnTo>
                <a:lnTo>
                  <a:pt x="20320" y="27940"/>
                </a:lnTo>
                <a:lnTo>
                  <a:pt x="24129" y="24130"/>
                </a:lnTo>
                <a:lnTo>
                  <a:pt x="26670" y="20320"/>
                </a:lnTo>
                <a:lnTo>
                  <a:pt x="30479" y="16510"/>
                </a:lnTo>
                <a:lnTo>
                  <a:pt x="34290" y="13970"/>
                </a:lnTo>
                <a:lnTo>
                  <a:pt x="38100" y="11430"/>
                </a:lnTo>
                <a:lnTo>
                  <a:pt x="41909" y="8890"/>
                </a:lnTo>
                <a:lnTo>
                  <a:pt x="45720" y="6350"/>
                </a:lnTo>
                <a:lnTo>
                  <a:pt x="50800" y="5080"/>
                </a:lnTo>
                <a:lnTo>
                  <a:pt x="55879" y="2540"/>
                </a:lnTo>
                <a:lnTo>
                  <a:pt x="59690" y="2540"/>
                </a:lnTo>
                <a:lnTo>
                  <a:pt x="64770" y="1270"/>
                </a:lnTo>
                <a:lnTo>
                  <a:pt x="69850" y="0"/>
                </a:lnTo>
                <a:lnTo>
                  <a:pt x="74929" y="0"/>
                </a:lnTo>
                <a:lnTo>
                  <a:pt x="82550" y="0"/>
                </a:lnTo>
                <a:lnTo>
                  <a:pt x="88900" y="1270"/>
                </a:lnTo>
                <a:lnTo>
                  <a:pt x="95250" y="2540"/>
                </a:lnTo>
                <a:lnTo>
                  <a:pt x="101600" y="5080"/>
                </a:lnTo>
                <a:lnTo>
                  <a:pt x="106679" y="6350"/>
                </a:lnTo>
                <a:lnTo>
                  <a:pt x="111759" y="10160"/>
                </a:lnTo>
                <a:lnTo>
                  <a:pt x="118109" y="12700"/>
                </a:lnTo>
                <a:lnTo>
                  <a:pt x="121920" y="16510"/>
                </a:lnTo>
                <a:lnTo>
                  <a:pt x="127000" y="21590"/>
                </a:lnTo>
                <a:lnTo>
                  <a:pt x="130809" y="26670"/>
                </a:lnTo>
                <a:lnTo>
                  <a:pt x="134620" y="30480"/>
                </a:lnTo>
                <a:lnTo>
                  <a:pt x="137159" y="35560"/>
                </a:lnTo>
                <a:lnTo>
                  <a:pt x="139700" y="40640"/>
                </a:lnTo>
                <a:lnTo>
                  <a:pt x="142240" y="46990"/>
                </a:lnTo>
                <a:lnTo>
                  <a:pt x="144779" y="49530"/>
                </a:lnTo>
                <a:lnTo>
                  <a:pt x="144779" y="52070"/>
                </a:lnTo>
                <a:lnTo>
                  <a:pt x="146050" y="55880"/>
                </a:lnTo>
                <a:lnTo>
                  <a:pt x="147320" y="58420"/>
                </a:lnTo>
                <a:lnTo>
                  <a:pt x="148590" y="66040"/>
                </a:lnTo>
                <a:lnTo>
                  <a:pt x="148590" y="73660"/>
                </a:lnTo>
                <a:lnTo>
                  <a:pt x="149859" y="81280"/>
                </a:lnTo>
                <a:lnTo>
                  <a:pt x="151129" y="91440"/>
                </a:lnTo>
                <a:lnTo>
                  <a:pt x="151129" y="100330"/>
                </a:lnTo>
                <a:lnTo>
                  <a:pt x="152400" y="111760"/>
                </a:lnTo>
                <a:lnTo>
                  <a:pt x="152400" y="137160"/>
                </a:lnTo>
                <a:lnTo>
                  <a:pt x="152400" y="1727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8442960" y="465074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762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8502015" y="431292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19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8442960" y="4312920"/>
            <a:ext cx="104139" cy="375920"/>
          </a:xfrm>
          <a:custGeom>
            <a:avLst/>
            <a:gdLst/>
            <a:ahLst/>
            <a:cxnLst/>
            <a:rect l="l" t="t" r="r" b="b"/>
            <a:pathLst>
              <a:path w="104140" h="375920">
                <a:moveTo>
                  <a:pt x="64770" y="0"/>
                </a:moveTo>
                <a:lnTo>
                  <a:pt x="64770" y="299719"/>
                </a:lnTo>
                <a:lnTo>
                  <a:pt x="104140" y="299719"/>
                </a:lnTo>
                <a:lnTo>
                  <a:pt x="104140" y="375919"/>
                </a:lnTo>
                <a:lnTo>
                  <a:pt x="0" y="375919"/>
                </a:lnTo>
                <a:lnTo>
                  <a:pt x="0" y="0"/>
                </a:lnTo>
                <a:lnTo>
                  <a:pt x="647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8559800" y="4427220"/>
            <a:ext cx="147320" cy="57150"/>
          </a:xfrm>
          <a:custGeom>
            <a:avLst/>
            <a:gdLst/>
            <a:ahLst/>
            <a:cxnLst/>
            <a:rect l="l" t="t" r="r" b="b"/>
            <a:pathLst>
              <a:path w="147320" h="57150">
                <a:moveTo>
                  <a:pt x="0" y="57149"/>
                </a:moveTo>
                <a:lnTo>
                  <a:pt x="147320" y="57149"/>
                </a:lnTo>
                <a:lnTo>
                  <a:pt x="1473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8559800" y="4516120"/>
            <a:ext cx="147320" cy="57150"/>
          </a:xfrm>
          <a:custGeom>
            <a:avLst/>
            <a:gdLst/>
            <a:ahLst/>
            <a:cxnLst/>
            <a:rect l="l" t="t" r="r" b="b"/>
            <a:pathLst>
              <a:path w="147320" h="57150">
                <a:moveTo>
                  <a:pt x="0" y="57149"/>
                </a:moveTo>
                <a:lnTo>
                  <a:pt x="147320" y="57149"/>
                </a:lnTo>
                <a:lnTo>
                  <a:pt x="1473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8700769" y="44183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8707119" y="4418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8698230" y="442722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49"/>
                </a:lnTo>
                <a:lnTo>
                  <a:pt x="0" y="5714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8707119" y="4484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8559800" y="4474209"/>
            <a:ext cx="147320" cy="19050"/>
          </a:xfrm>
          <a:custGeom>
            <a:avLst/>
            <a:gdLst/>
            <a:ahLst/>
            <a:cxnLst/>
            <a:rect l="l" t="t" r="r" b="b"/>
            <a:pathLst>
              <a:path w="147320" h="19050">
                <a:moveTo>
                  <a:pt x="0" y="19050"/>
                </a:moveTo>
                <a:lnTo>
                  <a:pt x="147320" y="19050"/>
                </a:lnTo>
                <a:lnTo>
                  <a:pt x="14732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8550909" y="44843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8550909" y="44716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8700769" y="45072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8707119" y="45072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8698230" y="451612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49"/>
                </a:lnTo>
                <a:lnTo>
                  <a:pt x="0" y="5714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8707119" y="45732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8559800" y="4563109"/>
            <a:ext cx="147320" cy="19050"/>
          </a:xfrm>
          <a:custGeom>
            <a:avLst/>
            <a:gdLst/>
            <a:ahLst/>
            <a:cxnLst/>
            <a:rect l="l" t="t" r="r" b="b"/>
            <a:pathLst>
              <a:path w="147320" h="19050">
                <a:moveTo>
                  <a:pt x="0" y="19050"/>
                </a:moveTo>
                <a:lnTo>
                  <a:pt x="147320" y="19050"/>
                </a:lnTo>
                <a:lnTo>
                  <a:pt x="14732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8550909" y="45732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8550909" y="45605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8724900" y="4305300"/>
            <a:ext cx="142240" cy="382270"/>
          </a:xfrm>
          <a:custGeom>
            <a:avLst/>
            <a:gdLst/>
            <a:ahLst/>
            <a:cxnLst/>
            <a:rect l="l" t="t" r="r" b="b"/>
            <a:pathLst>
              <a:path w="142240" h="382270">
                <a:moveTo>
                  <a:pt x="137159" y="57150"/>
                </a:moveTo>
                <a:lnTo>
                  <a:pt x="72390" y="57150"/>
                </a:lnTo>
                <a:lnTo>
                  <a:pt x="72390" y="58419"/>
                </a:lnTo>
                <a:lnTo>
                  <a:pt x="74929" y="58419"/>
                </a:lnTo>
                <a:lnTo>
                  <a:pt x="77470" y="60960"/>
                </a:lnTo>
                <a:lnTo>
                  <a:pt x="78740" y="60960"/>
                </a:lnTo>
                <a:lnTo>
                  <a:pt x="78740" y="62230"/>
                </a:lnTo>
                <a:lnTo>
                  <a:pt x="80009" y="62230"/>
                </a:lnTo>
                <a:lnTo>
                  <a:pt x="80009" y="64769"/>
                </a:lnTo>
                <a:lnTo>
                  <a:pt x="81279" y="66039"/>
                </a:lnTo>
                <a:lnTo>
                  <a:pt x="81279" y="67310"/>
                </a:lnTo>
                <a:lnTo>
                  <a:pt x="82550" y="69850"/>
                </a:lnTo>
                <a:lnTo>
                  <a:pt x="82550" y="72389"/>
                </a:lnTo>
                <a:lnTo>
                  <a:pt x="83820" y="74930"/>
                </a:lnTo>
                <a:lnTo>
                  <a:pt x="83820" y="99060"/>
                </a:lnTo>
                <a:lnTo>
                  <a:pt x="81279" y="111760"/>
                </a:lnTo>
                <a:lnTo>
                  <a:pt x="80009" y="119380"/>
                </a:lnTo>
                <a:lnTo>
                  <a:pt x="77470" y="127000"/>
                </a:lnTo>
                <a:lnTo>
                  <a:pt x="72390" y="143510"/>
                </a:lnTo>
                <a:lnTo>
                  <a:pt x="68579" y="153669"/>
                </a:lnTo>
                <a:lnTo>
                  <a:pt x="64770" y="168910"/>
                </a:lnTo>
                <a:lnTo>
                  <a:pt x="49529" y="208280"/>
                </a:lnTo>
                <a:lnTo>
                  <a:pt x="0" y="328930"/>
                </a:lnTo>
                <a:lnTo>
                  <a:pt x="0" y="382269"/>
                </a:lnTo>
                <a:lnTo>
                  <a:pt x="137159" y="382269"/>
                </a:lnTo>
                <a:lnTo>
                  <a:pt x="137159" y="318769"/>
                </a:lnTo>
                <a:lnTo>
                  <a:pt x="69850" y="318769"/>
                </a:lnTo>
                <a:lnTo>
                  <a:pt x="92709" y="265430"/>
                </a:lnTo>
                <a:lnTo>
                  <a:pt x="110490" y="222250"/>
                </a:lnTo>
                <a:lnTo>
                  <a:pt x="123190" y="187960"/>
                </a:lnTo>
                <a:lnTo>
                  <a:pt x="128270" y="176530"/>
                </a:lnTo>
                <a:lnTo>
                  <a:pt x="138429" y="139700"/>
                </a:lnTo>
                <a:lnTo>
                  <a:pt x="140970" y="121919"/>
                </a:lnTo>
                <a:lnTo>
                  <a:pt x="142240" y="114300"/>
                </a:lnTo>
                <a:lnTo>
                  <a:pt x="142240" y="77469"/>
                </a:lnTo>
                <a:lnTo>
                  <a:pt x="139700" y="68580"/>
                </a:lnTo>
                <a:lnTo>
                  <a:pt x="139700" y="63500"/>
                </a:lnTo>
                <a:lnTo>
                  <a:pt x="137159" y="59689"/>
                </a:lnTo>
                <a:lnTo>
                  <a:pt x="137159" y="57150"/>
                </a:lnTo>
                <a:close/>
              </a:path>
              <a:path w="142240" h="382270">
                <a:moveTo>
                  <a:pt x="85090" y="1269"/>
                </a:moveTo>
                <a:lnTo>
                  <a:pt x="54609" y="1269"/>
                </a:lnTo>
                <a:lnTo>
                  <a:pt x="39370" y="6350"/>
                </a:lnTo>
                <a:lnTo>
                  <a:pt x="31750" y="11430"/>
                </a:lnTo>
                <a:lnTo>
                  <a:pt x="22859" y="20319"/>
                </a:lnTo>
                <a:lnTo>
                  <a:pt x="17779" y="27939"/>
                </a:lnTo>
                <a:lnTo>
                  <a:pt x="16509" y="31750"/>
                </a:lnTo>
                <a:lnTo>
                  <a:pt x="13970" y="35560"/>
                </a:lnTo>
                <a:lnTo>
                  <a:pt x="11429" y="40639"/>
                </a:lnTo>
                <a:lnTo>
                  <a:pt x="10159" y="44450"/>
                </a:lnTo>
                <a:lnTo>
                  <a:pt x="7620" y="49530"/>
                </a:lnTo>
                <a:lnTo>
                  <a:pt x="6350" y="53339"/>
                </a:lnTo>
                <a:lnTo>
                  <a:pt x="5079" y="58419"/>
                </a:lnTo>
                <a:lnTo>
                  <a:pt x="5079" y="62230"/>
                </a:lnTo>
                <a:lnTo>
                  <a:pt x="3809" y="67310"/>
                </a:lnTo>
                <a:lnTo>
                  <a:pt x="2540" y="71119"/>
                </a:lnTo>
                <a:lnTo>
                  <a:pt x="2540" y="81280"/>
                </a:lnTo>
                <a:lnTo>
                  <a:pt x="1270" y="92710"/>
                </a:lnTo>
                <a:lnTo>
                  <a:pt x="0" y="106680"/>
                </a:lnTo>
                <a:lnTo>
                  <a:pt x="0" y="135889"/>
                </a:lnTo>
                <a:lnTo>
                  <a:pt x="55879" y="135889"/>
                </a:lnTo>
                <a:lnTo>
                  <a:pt x="55879" y="99060"/>
                </a:lnTo>
                <a:lnTo>
                  <a:pt x="57150" y="87630"/>
                </a:lnTo>
                <a:lnTo>
                  <a:pt x="57150" y="78739"/>
                </a:lnTo>
                <a:lnTo>
                  <a:pt x="58420" y="74930"/>
                </a:lnTo>
                <a:lnTo>
                  <a:pt x="58420" y="69850"/>
                </a:lnTo>
                <a:lnTo>
                  <a:pt x="59690" y="68580"/>
                </a:lnTo>
                <a:lnTo>
                  <a:pt x="59690" y="64769"/>
                </a:lnTo>
                <a:lnTo>
                  <a:pt x="62229" y="62230"/>
                </a:lnTo>
                <a:lnTo>
                  <a:pt x="62229" y="60960"/>
                </a:lnTo>
                <a:lnTo>
                  <a:pt x="63500" y="60960"/>
                </a:lnTo>
                <a:lnTo>
                  <a:pt x="63500" y="59689"/>
                </a:lnTo>
                <a:lnTo>
                  <a:pt x="64770" y="59689"/>
                </a:lnTo>
                <a:lnTo>
                  <a:pt x="64770" y="58419"/>
                </a:lnTo>
                <a:lnTo>
                  <a:pt x="67309" y="58419"/>
                </a:lnTo>
                <a:lnTo>
                  <a:pt x="68579" y="57150"/>
                </a:lnTo>
                <a:lnTo>
                  <a:pt x="137159" y="57150"/>
                </a:lnTo>
                <a:lnTo>
                  <a:pt x="137159" y="54610"/>
                </a:lnTo>
                <a:lnTo>
                  <a:pt x="134620" y="50800"/>
                </a:lnTo>
                <a:lnTo>
                  <a:pt x="133350" y="46989"/>
                </a:lnTo>
                <a:lnTo>
                  <a:pt x="132079" y="41910"/>
                </a:lnTo>
                <a:lnTo>
                  <a:pt x="129540" y="39369"/>
                </a:lnTo>
                <a:lnTo>
                  <a:pt x="128270" y="35560"/>
                </a:lnTo>
                <a:lnTo>
                  <a:pt x="123190" y="27939"/>
                </a:lnTo>
                <a:lnTo>
                  <a:pt x="120650" y="25400"/>
                </a:lnTo>
                <a:lnTo>
                  <a:pt x="118109" y="21589"/>
                </a:lnTo>
                <a:lnTo>
                  <a:pt x="115570" y="19050"/>
                </a:lnTo>
                <a:lnTo>
                  <a:pt x="113029" y="15239"/>
                </a:lnTo>
                <a:lnTo>
                  <a:pt x="110490" y="13969"/>
                </a:lnTo>
                <a:lnTo>
                  <a:pt x="106679" y="11430"/>
                </a:lnTo>
                <a:lnTo>
                  <a:pt x="104140" y="8889"/>
                </a:lnTo>
                <a:lnTo>
                  <a:pt x="100329" y="7619"/>
                </a:lnTo>
                <a:lnTo>
                  <a:pt x="92709" y="3810"/>
                </a:lnTo>
                <a:lnTo>
                  <a:pt x="85090" y="1269"/>
                </a:lnTo>
                <a:close/>
              </a:path>
              <a:path w="142240" h="382270">
                <a:moveTo>
                  <a:pt x="67309" y="0"/>
                </a:moveTo>
                <a:lnTo>
                  <a:pt x="63500" y="0"/>
                </a:lnTo>
                <a:lnTo>
                  <a:pt x="58420" y="1269"/>
                </a:lnTo>
                <a:lnTo>
                  <a:pt x="77470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8724900" y="4305300"/>
            <a:ext cx="142240" cy="382270"/>
          </a:xfrm>
          <a:custGeom>
            <a:avLst/>
            <a:gdLst/>
            <a:ahLst/>
            <a:cxnLst/>
            <a:rect l="l" t="t" r="r" b="b"/>
            <a:pathLst>
              <a:path w="142240" h="382270">
                <a:moveTo>
                  <a:pt x="137159" y="318769"/>
                </a:moveTo>
                <a:lnTo>
                  <a:pt x="137159" y="382269"/>
                </a:lnTo>
                <a:lnTo>
                  <a:pt x="0" y="382269"/>
                </a:lnTo>
                <a:lnTo>
                  <a:pt x="0" y="328930"/>
                </a:lnTo>
                <a:lnTo>
                  <a:pt x="49529" y="208280"/>
                </a:lnTo>
                <a:lnTo>
                  <a:pt x="64770" y="168910"/>
                </a:lnTo>
                <a:lnTo>
                  <a:pt x="68579" y="153669"/>
                </a:lnTo>
                <a:lnTo>
                  <a:pt x="72390" y="143510"/>
                </a:lnTo>
                <a:lnTo>
                  <a:pt x="77470" y="127000"/>
                </a:lnTo>
                <a:lnTo>
                  <a:pt x="80009" y="119380"/>
                </a:lnTo>
                <a:lnTo>
                  <a:pt x="81279" y="111760"/>
                </a:lnTo>
                <a:lnTo>
                  <a:pt x="82550" y="105410"/>
                </a:lnTo>
                <a:lnTo>
                  <a:pt x="83820" y="99060"/>
                </a:lnTo>
                <a:lnTo>
                  <a:pt x="83820" y="92710"/>
                </a:lnTo>
                <a:lnTo>
                  <a:pt x="83820" y="91439"/>
                </a:lnTo>
                <a:lnTo>
                  <a:pt x="83820" y="74930"/>
                </a:lnTo>
                <a:lnTo>
                  <a:pt x="82550" y="72389"/>
                </a:lnTo>
                <a:lnTo>
                  <a:pt x="82550" y="69850"/>
                </a:lnTo>
                <a:lnTo>
                  <a:pt x="81279" y="67310"/>
                </a:lnTo>
                <a:lnTo>
                  <a:pt x="81279" y="66039"/>
                </a:lnTo>
                <a:lnTo>
                  <a:pt x="80009" y="64769"/>
                </a:lnTo>
                <a:lnTo>
                  <a:pt x="80009" y="63500"/>
                </a:lnTo>
                <a:lnTo>
                  <a:pt x="80009" y="62230"/>
                </a:lnTo>
                <a:lnTo>
                  <a:pt x="78740" y="62230"/>
                </a:lnTo>
                <a:lnTo>
                  <a:pt x="78740" y="60960"/>
                </a:lnTo>
                <a:lnTo>
                  <a:pt x="7747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59" y="58419"/>
                </a:lnTo>
                <a:lnTo>
                  <a:pt x="72390" y="58419"/>
                </a:lnTo>
                <a:lnTo>
                  <a:pt x="72390" y="57150"/>
                </a:lnTo>
                <a:lnTo>
                  <a:pt x="71120" y="57150"/>
                </a:lnTo>
                <a:lnTo>
                  <a:pt x="69850" y="57150"/>
                </a:lnTo>
                <a:lnTo>
                  <a:pt x="68579" y="57150"/>
                </a:lnTo>
                <a:lnTo>
                  <a:pt x="67309" y="58419"/>
                </a:lnTo>
                <a:lnTo>
                  <a:pt x="66040" y="58419"/>
                </a:lnTo>
                <a:lnTo>
                  <a:pt x="64770" y="58419"/>
                </a:lnTo>
                <a:lnTo>
                  <a:pt x="64770" y="59689"/>
                </a:lnTo>
                <a:lnTo>
                  <a:pt x="63500" y="59689"/>
                </a:lnTo>
                <a:lnTo>
                  <a:pt x="63500" y="60960"/>
                </a:lnTo>
                <a:lnTo>
                  <a:pt x="62229" y="60960"/>
                </a:lnTo>
                <a:lnTo>
                  <a:pt x="62229" y="62230"/>
                </a:lnTo>
                <a:lnTo>
                  <a:pt x="60959" y="63500"/>
                </a:lnTo>
                <a:lnTo>
                  <a:pt x="59690" y="64769"/>
                </a:lnTo>
                <a:lnTo>
                  <a:pt x="59690" y="66039"/>
                </a:lnTo>
                <a:lnTo>
                  <a:pt x="59690" y="67310"/>
                </a:lnTo>
                <a:lnTo>
                  <a:pt x="59690" y="68580"/>
                </a:lnTo>
                <a:lnTo>
                  <a:pt x="58420" y="69850"/>
                </a:lnTo>
                <a:lnTo>
                  <a:pt x="58420" y="71119"/>
                </a:lnTo>
                <a:lnTo>
                  <a:pt x="58420" y="74930"/>
                </a:lnTo>
                <a:lnTo>
                  <a:pt x="57150" y="78739"/>
                </a:lnTo>
                <a:lnTo>
                  <a:pt x="57150" y="82550"/>
                </a:lnTo>
                <a:lnTo>
                  <a:pt x="57150" y="87630"/>
                </a:lnTo>
                <a:lnTo>
                  <a:pt x="55879" y="99060"/>
                </a:lnTo>
                <a:lnTo>
                  <a:pt x="55879" y="135889"/>
                </a:lnTo>
                <a:lnTo>
                  <a:pt x="0" y="135889"/>
                </a:lnTo>
                <a:lnTo>
                  <a:pt x="0" y="120650"/>
                </a:lnTo>
                <a:lnTo>
                  <a:pt x="0" y="106680"/>
                </a:lnTo>
                <a:lnTo>
                  <a:pt x="1270" y="92710"/>
                </a:lnTo>
                <a:lnTo>
                  <a:pt x="2540" y="81280"/>
                </a:lnTo>
                <a:lnTo>
                  <a:pt x="2540" y="76200"/>
                </a:lnTo>
                <a:lnTo>
                  <a:pt x="2540" y="71119"/>
                </a:lnTo>
                <a:lnTo>
                  <a:pt x="3809" y="67310"/>
                </a:lnTo>
                <a:lnTo>
                  <a:pt x="5079" y="62230"/>
                </a:lnTo>
                <a:lnTo>
                  <a:pt x="5079" y="58419"/>
                </a:lnTo>
                <a:lnTo>
                  <a:pt x="6350" y="53339"/>
                </a:lnTo>
                <a:lnTo>
                  <a:pt x="7620" y="49530"/>
                </a:lnTo>
                <a:lnTo>
                  <a:pt x="10159" y="44450"/>
                </a:lnTo>
                <a:lnTo>
                  <a:pt x="11429" y="40639"/>
                </a:lnTo>
                <a:lnTo>
                  <a:pt x="13970" y="35560"/>
                </a:lnTo>
                <a:lnTo>
                  <a:pt x="16509" y="31750"/>
                </a:lnTo>
                <a:lnTo>
                  <a:pt x="17779" y="27939"/>
                </a:lnTo>
                <a:lnTo>
                  <a:pt x="20320" y="24130"/>
                </a:lnTo>
                <a:lnTo>
                  <a:pt x="22859" y="20319"/>
                </a:lnTo>
                <a:lnTo>
                  <a:pt x="26670" y="16510"/>
                </a:lnTo>
                <a:lnTo>
                  <a:pt x="46990" y="3810"/>
                </a:lnTo>
                <a:lnTo>
                  <a:pt x="50800" y="2539"/>
                </a:lnTo>
                <a:lnTo>
                  <a:pt x="54609" y="1269"/>
                </a:lnTo>
                <a:lnTo>
                  <a:pt x="58420" y="1269"/>
                </a:lnTo>
                <a:lnTo>
                  <a:pt x="63500" y="0"/>
                </a:lnTo>
                <a:lnTo>
                  <a:pt x="67309" y="0"/>
                </a:lnTo>
                <a:lnTo>
                  <a:pt x="77470" y="1269"/>
                </a:lnTo>
                <a:lnTo>
                  <a:pt x="85090" y="1269"/>
                </a:lnTo>
                <a:lnTo>
                  <a:pt x="92709" y="3810"/>
                </a:lnTo>
                <a:lnTo>
                  <a:pt x="100329" y="7619"/>
                </a:lnTo>
                <a:lnTo>
                  <a:pt x="104140" y="8889"/>
                </a:lnTo>
                <a:lnTo>
                  <a:pt x="106679" y="11430"/>
                </a:lnTo>
                <a:lnTo>
                  <a:pt x="110490" y="13969"/>
                </a:lnTo>
                <a:lnTo>
                  <a:pt x="113029" y="15239"/>
                </a:lnTo>
                <a:lnTo>
                  <a:pt x="115570" y="19050"/>
                </a:lnTo>
                <a:lnTo>
                  <a:pt x="118109" y="21589"/>
                </a:lnTo>
                <a:lnTo>
                  <a:pt x="120650" y="25400"/>
                </a:lnTo>
                <a:lnTo>
                  <a:pt x="123190" y="27939"/>
                </a:lnTo>
                <a:lnTo>
                  <a:pt x="128270" y="35560"/>
                </a:lnTo>
                <a:lnTo>
                  <a:pt x="129540" y="39369"/>
                </a:lnTo>
                <a:lnTo>
                  <a:pt x="132079" y="41910"/>
                </a:lnTo>
                <a:lnTo>
                  <a:pt x="133350" y="46989"/>
                </a:lnTo>
                <a:lnTo>
                  <a:pt x="134620" y="50800"/>
                </a:lnTo>
                <a:lnTo>
                  <a:pt x="137159" y="54610"/>
                </a:lnTo>
                <a:lnTo>
                  <a:pt x="137159" y="59689"/>
                </a:lnTo>
                <a:lnTo>
                  <a:pt x="139700" y="63500"/>
                </a:lnTo>
                <a:lnTo>
                  <a:pt x="139700" y="68580"/>
                </a:lnTo>
                <a:lnTo>
                  <a:pt x="142240" y="77469"/>
                </a:lnTo>
                <a:lnTo>
                  <a:pt x="142240" y="87630"/>
                </a:lnTo>
                <a:lnTo>
                  <a:pt x="142240" y="97789"/>
                </a:lnTo>
                <a:lnTo>
                  <a:pt x="142240" y="106680"/>
                </a:lnTo>
                <a:lnTo>
                  <a:pt x="142240" y="114300"/>
                </a:lnTo>
                <a:lnTo>
                  <a:pt x="140970" y="121919"/>
                </a:lnTo>
                <a:lnTo>
                  <a:pt x="132079" y="166369"/>
                </a:lnTo>
                <a:lnTo>
                  <a:pt x="123190" y="187960"/>
                </a:lnTo>
                <a:lnTo>
                  <a:pt x="110490" y="222250"/>
                </a:lnTo>
                <a:lnTo>
                  <a:pt x="92709" y="265430"/>
                </a:lnTo>
                <a:lnTo>
                  <a:pt x="69850" y="318769"/>
                </a:lnTo>
                <a:lnTo>
                  <a:pt x="137159" y="3187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8881109" y="46113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8881109" y="46113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8944609" y="4305300"/>
            <a:ext cx="148590" cy="389890"/>
          </a:xfrm>
          <a:custGeom>
            <a:avLst/>
            <a:gdLst/>
            <a:ahLst/>
            <a:cxnLst/>
            <a:rect l="l" t="t" r="r" b="b"/>
            <a:pathLst>
              <a:path w="148590" h="389889">
                <a:moveTo>
                  <a:pt x="83820" y="388619"/>
                </a:moveTo>
                <a:lnTo>
                  <a:pt x="60960" y="388619"/>
                </a:lnTo>
                <a:lnTo>
                  <a:pt x="67310" y="389889"/>
                </a:lnTo>
                <a:lnTo>
                  <a:pt x="78740" y="389889"/>
                </a:lnTo>
                <a:lnTo>
                  <a:pt x="83820" y="388619"/>
                </a:lnTo>
                <a:close/>
              </a:path>
              <a:path w="148590" h="389889">
                <a:moveTo>
                  <a:pt x="62230" y="281939"/>
                </a:moveTo>
                <a:lnTo>
                  <a:pt x="0" y="281939"/>
                </a:lnTo>
                <a:lnTo>
                  <a:pt x="0" y="299719"/>
                </a:lnTo>
                <a:lnTo>
                  <a:pt x="1270" y="307339"/>
                </a:lnTo>
                <a:lnTo>
                  <a:pt x="1270" y="314960"/>
                </a:lnTo>
                <a:lnTo>
                  <a:pt x="2540" y="322580"/>
                </a:lnTo>
                <a:lnTo>
                  <a:pt x="5080" y="335280"/>
                </a:lnTo>
                <a:lnTo>
                  <a:pt x="7620" y="341630"/>
                </a:lnTo>
                <a:lnTo>
                  <a:pt x="8890" y="346710"/>
                </a:lnTo>
                <a:lnTo>
                  <a:pt x="16510" y="361950"/>
                </a:lnTo>
                <a:lnTo>
                  <a:pt x="20320" y="365760"/>
                </a:lnTo>
                <a:lnTo>
                  <a:pt x="22860" y="369569"/>
                </a:lnTo>
                <a:lnTo>
                  <a:pt x="30480" y="377189"/>
                </a:lnTo>
                <a:lnTo>
                  <a:pt x="35560" y="379730"/>
                </a:lnTo>
                <a:lnTo>
                  <a:pt x="39370" y="382269"/>
                </a:lnTo>
                <a:lnTo>
                  <a:pt x="44450" y="384810"/>
                </a:lnTo>
                <a:lnTo>
                  <a:pt x="49530" y="386080"/>
                </a:lnTo>
                <a:lnTo>
                  <a:pt x="55880" y="388619"/>
                </a:lnTo>
                <a:lnTo>
                  <a:pt x="88900" y="388619"/>
                </a:lnTo>
                <a:lnTo>
                  <a:pt x="99060" y="386080"/>
                </a:lnTo>
                <a:lnTo>
                  <a:pt x="102870" y="383539"/>
                </a:lnTo>
                <a:lnTo>
                  <a:pt x="106680" y="382269"/>
                </a:lnTo>
                <a:lnTo>
                  <a:pt x="110490" y="379730"/>
                </a:lnTo>
                <a:lnTo>
                  <a:pt x="115570" y="377189"/>
                </a:lnTo>
                <a:lnTo>
                  <a:pt x="125730" y="367030"/>
                </a:lnTo>
                <a:lnTo>
                  <a:pt x="128270" y="363219"/>
                </a:lnTo>
                <a:lnTo>
                  <a:pt x="132080" y="359410"/>
                </a:lnTo>
                <a:lnTo>
                  <a:pt x="134620" y="354330"/>
                </a:lnTo>
                <a:lnTo>
                  <a:pt x="135890" y="349250"/>
                </a:lnTo>
                <a:lnTo>
                  <a:pt x="140970" y="339089"/>
                </a:lnTo>
                <a:lnTo>
                  <a:pt x="142875" y="331469"/>
                </a:lnTo>
                <a:lnTo>
                  <a:pt x="71120" y="331469"/>
                </a:lnTo>
                <a:lnTo>
                  <a:pt x="69850" y="330200"/>
                </a:lnTo>
                <a:lnTo>
                  <a:pt x="68580" y="330200"/>
                </a:lnTo>
                <a:lnTo>
                  <a:pt x="64770" y="326389"/>
                </a:lnTo>
                <a:lnTo>
                  <a:pt x="64770" y="323850"/>
                </a:lnTo>
                <a:lnTo>
                  <a:pt x="63500" y="323850"/>
                </a:lnTo>
                <a:lnTo>
                  <a:pt x="63500" y="320039"/>
                </a:lnTo>
                <a:lnTo>
                  <a:pt x="62230" y="318769"/>
                </a:lnTo>
                <a:lnTo>
                  <a:pt x="62230" y="281939"/>
                </a:lnTo>
                <a:close/>
              </a:path>
              <a:path w="148590" h="389889">
                <a:moveTo>
                  <a:pt x="148590" y="228600"/>
                </a:moveTo>
                <a:lnTo>
                  <a:pt x="86360" y="228600"/>
                </a:lnTo>
                <a:lnTo>
                  <a:pt x="86360" y="321310"/>
                </a:lnTo>
                <a:lnTo>
                  <a:pt x="85090" y="322580"/>
                </a:lnTo>
                <a:lnTo>
                  <a:pt x="85090" y="323850"/>
                </a:lnTo>
                <a:lnTo>
                  <a:pt x="83820" y="325119"/>
                </a:lnTo>
                <a:lnTo>
                  <a:pt x="83820" y="326389"/>
                </a:lnTo>
                <a:lnTo>
                  <a:pt x="82550" y="326389"/>
                </a:lnTo>
                <a:lnTo>
                  <a:pt x="82550" y="327660"/>
                </a:lnTo>
                <a:lnTo>
                  <a:pt x="81280" y="327660"/>
                </a:lnTo>
                <a:lnTo>
                  <a:pt x="81280" y="330200"/>
                </a:lnTo>
                <a:lnTo>
                  <a:pt x="78740" y="330200"/>
                </a:lnTo>
                <a:lnTo>
                  <a:pt x="78740" y="331469"/>
                </a:lnTo>
                <a:lnTo>
                  <a:pt x="142875" y="331469"/>
                </a:lnTo>
                <a:lnTo>
                  <a:pt x="144780" y="323850"/>
                </a:lnTo>
                <a:lnTo>
                  <a:pt x="146050" y="317500"/>
                </a:lnTo>
                <a:lnTo>
                  <a:pt x="147320" y="312419"/>
                </a:lnTo>
                <a:lnTo>
                  <a:pt x="147320" y="292100"/>
                </a:lnTo>
                <a:lnTo>
                  <a:pt x="148590" y="273050"/>
                </a:lnTo>
                <a:lnTo>
                  <a:pt x="148590" y="228600"/>
                </a:lnTo>
                <a:close/>
              </a:path>
              <a:path w="148590" h="389889">
                <a:moveTo>
                  <a:pt x="88900" y="1269"/>
                </a:moveTo>
                <a:lnTo>
                  <a:pt x="57150" y="1269"/>
                </a:lnTo>
                <a:lnTo>
                  <a:pt x="53340" y="2539"/>
                </a:lnTo>
                <a:lnTo>
                  <a:pt x="48260" y="3810"/>
                </a:lnTo>
                <a:lnTo>
                  <a:pt x="40640" y="6350"/>
                </a:lnTo>
                <a:lnTo>
                  <a:pt x="25400" y="16510"/>
                </a:lnTo>
                <a:lnTo>
                  <a:pt x="22860" y="20319"/>
                </a:lnTo>
                <a:lnTo>
                  <a:pt x="20320" y="22860"/>
                </a:lnTo>
                <a:lnTo>
                  <a:pt x="17780" y="26669"/>
                </a:lnTo>
                <a:lnTo>
                  <a:pt x="13970" y="30480"/>
                </a:lnTo>
                <a:lnTo>
                  <a:pt x="12700" y="34289"/>
                </a:lnTo>
                <a:lnTo>
                  <a:pt x="6350" y="46989"/>
                </a:lnTo>
                <a:lnTo>
                  <a:pt x="5080" y="50800"/>
                </a:lnTo>
                <a:lnTo>
                  <a:pt x="3810" y="55880"/>
                </a:lnTo>
                <a:lnTo>
                  <a:pt x="3810" y="60960"/>
                </a:lnTo>
                <a:lnTo>
                  <a:pt x="2540" y="64769"/>
                </a:lnTo>
                <a:lnTo>
                  <a:pt x="1270" y="69850"/>
                </a:lnTo>
                <a:lnTo>
                  <a:pt x="1270" y="81280"/>
                </a:lnTo>
                <a:lnTo>
                  <a:pt x="0" y="95250"/>
                </a:lnTo>
                <a:lnTo>
                  <a:pt x="0" y="187960"/>
                </a:lnTo>
                <a:lnTo>
                  <a:pt x="1270" y="194310"/>
                </a:lnTo>
                <a:lnTo>
                  <a:pt x="1270" y="200660"/>
                </a:lnTo>
                <a:lnTo>
                  <a:pt x="3810" y="210819"/>
                </a:lnTo>
                <a:lnTo>
                  <a:pt x="3810" y="215900"/>
                </a:lnTo>
                <a:lnTo>
                  <a:pt x="6350" y="220980"/>
                </a:lnTo>
                <a:lnTo>
                  <a:pt x="7620" y="224789"/>
                </a:lnTo>
                <a:lnTo>
                  <a:pt x="8890" y="229869"/>
                </a:lnTo>
                <a:lnTo>
                  <a:pt x="16510" y="241300"/>
                </a:lnTo>
                <a:lnTo>
                  <a:pt x="20320" y="243839"/>
                </a:lnTo>
                <a:lnTo>
                  <a:pt x="22860" y="247650"/>
                </a:lnTo>
                <a:lnTo>
                  <a:pt x="34290" y="255269"/>
                </a:lnTo>
                <a:lnTo>
                  <a:pt x="41910" y="257810"/>
                </a:lnTo>
                <a:lnTo>
                  <a:pt x="59690" y="257810"/>
                </a:lnTo>
                <a:lnTo>
                  <a:pt x="67310" y="254000"/>
                </a:lnTo>
                <a:lnTo>
                  <a:pt x="71120" y="252730"/>
                </a:lnTo>
                <a:lnTo>
                  <a:pt x="72390" y="250189"/>
                </a:lnTo>
                <a:lnTo>
                  <a:pt x="74930" y="248919"/>
                </a:lnTo>
                <a:lnTo>
                  <a:pt x="77470" y="246380"/>
                </a:lnTo>
                <a:lnTo>
                  <a:pt x="78740" y="243839"/>
                </a:lnTo>
                <a:lnTo>
                  <a:pt x="81280" y="241300"/>
                </a:lnTo>
                <a:lnTo>
                  <a:pt x="83820" y="236219"/>
                </a:lnTo>
                <a:lnTo>
                  <a:pt x="86360" y="232410"/>
                </a:lnTo>
                <a:lnTo>
                  <a:pt x="86360" y="228600"/>
                </a:lnTo>
                <a:lnTo>
                  <a:pt x="148590" y="228600"/>
                </a:lnTo>
                <a:lnTo>
                  <a:pt x="148590" y="200660"/>
                </a:lnTo>
                <a:lnTo>
                  <a:pt x="72390" y="200660"/>
                </a:lnTo>
                <a:lnTo>
                  <a:pt x="72390" y="199389"/>
                </a:lnTo>
                <a:lnTo>
                  <a:pt x="69850" y="199389"/>
                </a:lnTo>
                <a:lnTo>
                  <a:pt x="68580" y="198119"/>
                </a:lnTo>
                <a:lnTo>
                  <a:pt x="67310" y="195580"/>
                </a:lnTo>
                <a:lnTo>
                  <a:pt x="66040" y="195580"/>
                </a:lnTo>
                <a:lnTo>
                  <a:pt x="66040" y="194310"/>
                </a:lnTo>
                <a:lnTo>
                  <a:pt x="64770" y="193039"/>
                </a:lnTo>
                <a:lnTo>
                  <a:pt x="64770" y="190500"/>
                </a:lnTo>
                <a:lnTo>
                  <a:pt x="63500" y="189230"/>
                </a:lnTo>
                <a:lnTo>
                  <a:pt x="63500" y="185419"/>
                </a:lnTo>
                <a:lnTo>
                  <a:pt x="62230" y="181610"/>
                </a:lnTo>
                <a:lnTo>
                  <a:pt x="62230" y="78739"/>
                </a:lnTo>
                <a:lnTo>
                  <a:pt x="63500" y="74930"/>
                </a:lnTo>
                <a:lnTo>
                  <a:pt x="63500" y="69850"/>
                </a:lnTo>
                <a:lnTo>
                  <a:pt x="64770" y="68580"/>
                </a:lnTo>
                <a:lnTo>
                  <a:pt x="64770" y="66039"/>
                </a:lnTo>
                <a:lnTo>
                  <a:pt x="66040" y="64769"/>
                </a:lnTo>
                <a:lnTo>
                  <a:pt x="66040" y="63500"/>
                </a:lnTo>
                <a:lnTo>
                  <a:pt x="68580" y="60960"/>
                </a:lnTo>
                <a:lnTo>
                  <a:pt x="68580" y="59689"/>
                </a:lnTo>
                <a:lnTo>
                  <a:pt x="71120" y="59689"/>
                </a:lnTo>
                <a:lnTo>
                  <a:pt x="71120" y="58419"/>
                </a:lnTo>
                <a:lnTo>
                  <a:pt x="72390" y="58419"/>
                </a:lnTo>
                <a:lnTo>
                  <a:pt x="73660" y="57150"/>
                </a:lnTo>
                <a:lnTo>
                  <a:pt x="142557" y="57150"/>
                </a:lnTo>
                <a:lnTo>
                  <a:pt x="140970" y="50800"/>
                </a:lnTo>
                <a:lnTo>
                  <a:pt x="138430" y="45719"/>
                </a:lnTo>
                <a:lnTo>
                  <a:pt x="137160" y="40639"/>
                </a:lnTo>
                <a:lnTo>
                  <a:pt x="134620" y="35560"/>
                </a:lnTo>
                <a:lnTo>
                  <a:pt x="132080" y="31750"/>
                </a:lnTo>
                <a:lnTo>
                  <a:pt x="129540" y="26669"/>
                </a:lnTo>
                <a:lnTo>
                  <a:pt x="127000" y="22860"/>
                </a:lnTo>
                <a:lnTo>
                  <a:pt x="123190" y="20319"/>
                </a:lnTo>
                <a:lnTo>
                  <a:pt x="119380" y="16510"/>
                </a:lnTo>
                <a:lnTo>
                  <a:pt x="116840" y="12700"/>
                </a:lnTo>
                <a:lnTo>
                  <a:pt x="113030" y="10160"/>
                </a:lnTo>
                <a:lnTo>
                  <a:pt x="107950" y="7619"/>
                </a:lnTo>
                <a:lnTo>
                  <a:pt x="104140" y="5080"/>
                </a:lnTo>
                <a:lnTo>
                  <a:pt x="88900" y="1269"/>
                </a:lnTo>
                <a:close/>
              </a:path>
              <a:path w="148590" h="389889">
                <a:moveTo>
                  <a:pt x="142557" y="57150"/>
                </a:moveTo>
                <a:lnTo>
                  <a:pt x="76200" y="57150"/>
                </a:lnTo>
                <a:lnTo>
                  <a:pt x="76200" y="58419"/>
                </a:lnTo>
                <a:lnTo>
                  <a:pt x="78740" y="58419"/>
                </a:lnTo>
                <a:lnTo>
                  <a:pt x="78740" y="59689"/>
                </a:lnTo>
                <a:lnTo>
                  <a:pt x="80010" y="59689"/>
                </a:lnTo>
                <a:lnTo>
                  <a:pt x="80010" y="60960"/>
                </a:lnTo>
                <a:lnTo>
                  <a:pt x="81280" y="60960"/>
                </a:lnTo>
                <a:lnTo>
                  <a:pt x="82550" y="62230"/>
                </a:lnTo>
                <a:lnTo>
                  <a:pt x="82550" y="63500"/>
                </a:lnTo>
                <a:lnTo>
                  <a:pt x="83820" y="64769"/>
                </a:lnTo>
                <a:lnTo>
                  <a:pt x="83820" y="66039"/>
                </a:lnTo>
                <a:lnTo>
                  <a:pt x="85090" y="67310"/>
                </a:lnTo>
                <a:lnTo>
                  <a:pt x="85090" y="71119"/>
                </a:lnTo>
                <a:lnTo>
                  <a:pt x="86360" y="73660"/>
                </a:lnTo>
                <a:lnTo>
                  <a:pt x="86360" y="186689"/>
                </a:lnTo>
                <a:lnTo>
                  <a:pt x="85090" y="187960"/>
                </a:lnTo>
                <a:lnTo>
                  <a:pt x="85090" y="191769"/>
                </a:lnTo>
                <a:lnTo>
                  <a:pt x="83820" y="191769"/>
                </a:lnTo>
                <a:lnTo>
                  <a:pt x="83820" y="194310"/>
                </a:lnTo>
                <a:lnTo>
                  <a:pt x="81280" y="196850"/>
                </a:lnTo>
                <a:lnTo>
                  <a:pt x="81280" y="198119"/>
                </a:lnTo>
                <a:lnTo>
                  <a:pt x="80010" y="198119"/>
                </a:lnTo>
                <a:lnTo>
                  <a:pt x="78740" y="199389"/>
                </a:lnTo>
                <a:lnTo>
                  <a:pt x="77470" y="199389"/>
                </a:lnTo>
                <a:lnTo>
                  <a:pt x="76200" y="200660"/>
                </a:lnTo>
                <a:lnTo>
                  <a:pt x="148590" y="200660"/>
                </a:lnTo>
                <a:lnTo>
                  <a:pt x="148590" y="95250"/>
                </a:lnTo>
                <a:lnTo>
                  <a:pt x="147320" y="87630"/>
                </a:lnTo>
                <a:lnTo>
                  <a:pt x="147320" y="76200"/>
                </a:lnTo>
                <a:lnTo>
                  <a:pt x="142557" y="57150"/>
                </a:lnTo>
                <a:close/>
              </a:path>
              <a:path w="148590" h="389889">
                <a:moveTo>
                  <a:pt x="77470" y="0"/>
                </a:moveTo>
                <a:lnTo>
                  <a:pt x="66040" y="0"/>
                </a:lnTo>
                <a:lnTo>
                  <a:pt x="62230" y="1269"/>
                </a:lnTo>
                <a:lnTo>
                  <a:pt x="8382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8934450" y="4296410"/>
            <a:ext cx="167640" cy="4076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9104630" y="4312920"/>
            <a:ext cx="119380" cy="374650"/>
          </a:xfrm>
          <a:custGeom>
            <a:avLst/>
            <a:gdLst/>
            <a:ahLst/>
            <a:cxnLst/>
            <a:rect l="l" t="t" r="r" b="b"/>
            <a:pathLst>
              <a:path w="119379" h="374650">
                <a:moveTo>
                  <a:pt x="119379" y="0"/>
                </a:moveTo>
                <a:lnTo>
                  <a:pt x="0" y="0"/>
                </a:lnTo>
                <a:lnTo>
                  <a:pt x="0" y="67309"/>
                </a:lnTo>
                <a:lnTo>
                  <a:pt x="62229" y="67309"/>
                </a:lnTo>
                <a:lnTo>
                  <a:pt x="17779" y="374649"/>
                </a:lnTo>
                <a:lnTo>
                  <a:pt x="80010" y="374649"/>
                </a:lnTo>
                <a:lnTo>
                  <a:pt x="119379" y="82549"/>
                </a:lnTo>
                <a:lnTo>
                  <a:pt x="1193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9104630" y="4312920"/>
            <a:ext cx="119380" cy="374650"/>
          </a:xfrm>
          <a:custGeom>
            <a:avLst/>
            <a:gdLst/>
            <a:ahLst/>
            <a:cxnLst/>
            <a:rect l="l" t="t" r="r" b="b"/>
            <a:pathLst>
              <a:path w="119379" h="374650">
                <a:moveTo>
                  <a:pt x="119379" y="0"/>
                </a:moveTo>
                <a:lnTo>
                  <a:pt x="119379" y="82549"/>
                </a:lnTo>
                <a:lnTo>
                  <a:pt x="80010" y="374649"/>
                </a:lnTo>
                <a:lnTo>
                  <a:pt x="17779" y="374649"/>
                </a:lnTo>
                <a:lnTo>
                  <a:pt x="62229" y="67309"/>
                </a:lnTo>
                <a:lnTo>
                  <a:pt x="0" y="67309"/>
                </a:lnTo>
                <a:lnTo>
                  <a:pt x="0" y="0"/>
                </a:lnTo>
                <a:lnTo>
                  <a:pt x="1193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9236709" y="43129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86360" y="380999"/>
                </a:moveTo>
                <a:lnTo>
                  <a:pt x="63500" y="380999"/>
                </a:lnTo>
                <a:lnTo>
                  <a:pt x="69850" y="382269"/>
                </a:lnTo>
                <a:lnTo>
                  <a:pt x="81280" y="382269"/>
                </a:lnTo>
                <a:lnTo>
                  <a:pt x="86360" y="380999"/>
                </a:lnTo>
                <a:close/>
              </a:path>
              <a:path w="148590" h="382270">
                <a:moveTo>
                  <a:pt x="62230" y="233679"/>
                </a:moveTo>
                <a:lnTo>
                  <a:pt x="0" y="233679"/>
                </a:lnTo>
                <a:lnTo>
                  <a:pt x="0" y="279399"/>
                </a:lnTo>
                <a:lnTo>
                  <a:pt x="1270" y="289559"/>
                </a:lnTo>
                <a:lnTo>
                  <a:pt x="1270" y="299719"/>
                </a:lnTo>
                <a:lnTo>
                  <a:pt x="10160" y="337819"/>
                </a:lnTo>
                <a:lnTo>
                  <a:pt x="33020" y="369569"/>
                </a:lnTo>
                <a:lnTo>
                  <a:pt x="53340" y="378459"/>
                </a:lnTo>
                <a:lnTo>
                  <a:pt x="58420" y="380999"/>
                </a:lnTo>
                <a:lnTo>
                  <a:pt x="90170" y="380999"/>
                </a:lnTo>
                <a:lnTo>
                  <a:pt x="95250" y="379729"/>
                </a:lnTo>
                <a:lnTo>
                  <a:pt x="99060" y="378459"/>
                </a:lnTo>
                <a:lnTo>
                  <a:pt x="104140" y="377189"/>
                </a:lnTo>
                <a:lnTo>
                  <a:pt x="107950" y="375919"/>
                </a:lnTo>
                <a:lnTo>
                  <a:pt x="115570" y="370839"/>
                </a:lnTo>
                <a:lnTo>
                  <a:pt x="118110" y="369569"/>
                </a:lnTo>
                <a:lnTo>
                  <a:pt x="121920" y="365759"/>
                </a:lnTo>
                <a:lnTo>
                  <a:pt x="125730" y="363219"/>
                </a:lnTo>
                <a:lnTo>
                  <a:pt x="128270" y="360679"/>
                </a:lnTo>
                <a:lnTo>
                  <a:pt x="135890" y="349249"/>
                </a:lnTo>
                <a:lnTo>
                  <a:pt x="137160" y="345439"/>
                </a:lnTo>
                <a:lnTo>
                  <a:pt x="138430" y="340359"/>
                </a:lnTo>
                <a:lnTo>
                  <a:pt x="140970" y="336549"/>
                </a:lnTo>
                <a:lnTo>
                  <a:pt x="142240" y="332739"/>
                </a:lnTo>
                <a:lnTo>
                  <a:pt x="143510" y="327659"/>
                </a:lnTo>
                <a:lnTo>
                  <a:pt x="144356" y="325119"/>
                </a:lnTo>
                <a:lnTo>
                  <a:pt x="72390" y="325119"/>
                </a:lnTo>
                <a:lnTo>
                  <a:pt x="72390" y="323849"/>
                </a:lnTo>
                <a:lnTo>
                  <a:pt x="71120" y="323849"/>
                </a:lnTo>
                <a:lnTo>
                  <a:pt x="69850" y="322579"/>
                </a:lnTo>
                <a:lnTo>
                  <a:pt x="68580" y="322579"/>
                </a:lnTo>
                <a:lnTo>
                  <a:pt x="68580" y="321309"/>
                </a:lnTo>
                <a:lnTo>
                  <a:pt x="66040" y="318769"/>
                </a:lnTo>
                <a:lnTo>
                  <a:pt x="66040" y="316229"/>
                </a:lnTo>
                <a:lnTo>
                  <a:pt x="64770" y="316229"/>
                </a:lnTo>
                <a:lnTo>
                  <a:pt x="64770" y="313689"/>
                </a:lnTo>
                <a:lnTo>
                  <a:pt x="63500" y="312419"/>
                </a:lnTo>
                <a:lnTo>
                  <a:pt x="63500" y="299719"/>
                </a:lnTo>
                <a:lnTo>
                  <a:pt x="62230" y="288289"/>
                </a:lnTo>
                <a:lnTo>
                  <a:pt x="62230" y="233679"/>
                </a:lnTo>
                <a:close/>
              </a:path>
              <a:path w="148590" h="382270">
                <a:moveTo>
                  <a:pt x="145203" y="154939"/>
                </a:moveTo>
                <a:lnTo>
                  <a:pt x="74930" y="154939"/>
                </a:lnTo>
                <a:lnTo>
                  <a:pt x="76200" y="156209"/>
                </a:lnTo>
                <a:lnTo>
                  <a:pt x="77470" y="156209"/>
                </a:lnTo>
                <a:lnTo>
                  <a:pt x="78740" y="157479"/>
                </a:lnTo>
                <a:lnTo>
                  <a:pt x="80010" y="157479"/>
                </a:lnTo>
                <a:lnTo>
                  <a:pt x="80010" y="158749"/>
                </a:lnTo>
                <a:lnTo>
                  <a:pt x="81280" y="158749"/>
                </a:lnTo>
                <a:lnTo>
                  <a:pt x="82550" y="160019"/>
                </a:lnTo>
                <a:lnTo>
                  <a:pt x="82550" y="162559"/>
                </a:lnTo>
                <a:lnTo>
                  <a:pt x="83820" y="163829"/>
                </a:lnTo>
                <a:lnTo>
                  <a:pt x="83820" y="165099"/>
                </a:lnTo>
                <a:lnTo>
                  <a:pt x="85090" y="167639"/>
                </a:lnTo>
                <a:lnTo>
                  <a:pt x="85090" y="173989"/>
                </a:lnTo>
                <a:lnTo>
                  <a:pt x="86360" y="177799"/>
                </a:lnTo>
                <a:lnTo>
                  <a:pt x="86360" y="311149"/>
                </a:lnTo>
                <a:lnTo>
                  <a:pt x="85090" y="312419"/>
                </a:lnTo>
                <a:lnTo>
                  <a:pt x="85090" y="316229"/>
                </a:lnTo>
                <a:lnTo>
                  <a:pt x="83820" y="317499"/>
                </a:lnTo>
                <a:lnTo>
                  <a:pt x="83820" y="318769"/>
                </a:lnTo>
                <a:lnTo>
                  <a:pt x="82550" y="320039"/>
                </a:lnTo>
                <a:lnTo>
                  <a:pt x="82550" y="321309"/>
                </a:lnTo>
                <a:lnTo>
                  <a:pt x="81280" y="321309"/>
                </a:lnTo>
                <a:lnTo>
                  <a:pt x="78740" y="323849"/>
                </a:lnTo>
                <a:lnTo>
                  <a:pt x="77470" y="323849"/>
                </a:lnTo>
                <a:lnTo>
                  <a:pt x="76200" y="325119"/>
                </a:lnTo>
                <a:lnTo>
                  <a:pt x="144356" y="325119"/>
                </a:lnTo>
                <a:lnTo>
                  <a:pt x="144780" y="323849"/>
                </a:lnTo>
                <a:lnTo>
                  <a:pt x="144780" y="318769"/>
                </a:lnTo>
                <a:lnTo>
                  <a:pt x="146050" y="314959"/>
                </a:lnTo>
                <a:lnTo>
                  <a:pt x="147320" y="303529"/>
                </a:lnTo>
                <a:lnTo>
                  <a:pt x="147320" y="274319"/>
                </a:lnTo>
                <a:lnTo>
                  <a:pt x="148590" y="256539"/>
                </a:lnTo>
                <a:lnTo>
                  <a:pt x="148590" y="203199"/>
                </a:lnTo>
                <a:lnTo>
                  <a:pt x="147425" y="189229"/>
                </a:lnTo>
                <a:lnTo>
                  <a:pt x="147320" y="173989"/>
                </a:lnTo>
                <a:lnTo>
                  <a:pt x="145203" y="154939"/>
                </a:lnTo>
                <a:close/>
              </a:path>
              <a:path w="148590" h="382270">
                <a:moveTo>
                  <a:pt x="135890" y="0"/>
                </a:moveTo>
                <a:lnTo>
                  <a:pt x="2540" y="0"/>
                </a:lnTo>
                <a:lnTo>
                  <a:pt x="1270" y="189229"/>
                </a:lnTo>
                <a:lnTo>
                  <a:pt x="62230" y="189229"/>
                </a:lnTo>
                <a:lnTo>
                  <a:pt x="62230" y="167639"/>
                </a:lnTo>
                <a:lnTo>
                  <a:pt x="63500" y="166369"/>
                </a:lnTo>
                <a:lnTo>
                  <a:pt x="63500" y="163829"/>
                </a:lnTo>
                <a:lnTo>
                  <a:pt x="64770" y="162559"/>
                </a:lnTo>
                <a:lnTo>
                  <a:pt x="64770" y="161289"/>
                </a:lnTo>
                <a:lnTo>
                  <a:pt x="69850" y="156209"/>
                </a:lnTo>
                <a:lnTo>
                  <a:pt x="71120" y="156209"/>
                </a:lnTo>
                <a:lnTo>
                  <a:pt x="71120" y="154939"/>
                </a:lnTo>
                <a:lnTo>
                  <a:pt x="145203" y="154939"/>
                </a:lnTo>
                <a:lnTo>
                  <a:pt x="144780" y="151129"/>
                </a:lnTo>
                <a:lnTo>
                  <a:pt x="143510" y="140969"/>
                </a:lnTo>
                <a:lnTo>
                  <a:pt x="142240" y="135889"/>
                </a:lnTo>
                <a:lnTo>
                  <a:pt x="140970" y="133349"/>
                </a:lnTo>
                <a:lnTo>
                  <a:pt x="139700" y="128269"/>
                </a:lnTo>
                <a:lnTo>
                  <a:pt x="138430" y="125729"/>
                </a:lnTo>
                <a:lnTo>
                  <a:pt x="137583" y="123189"/>
                </a:lnTo>
                <a:lnTo>
                  <a:pt x="59690" y="123189"/>
                </a:lnTo>
                <a:lnTo>
                  <a:pt x="59690" y="59689"/>
                </a:lnTo>
                <a:lnTo>
                  <a:pt x="135890" y="59689"/>
                </a:lnTo>
                <a:lnTo>
                  <a:pt x="135890" y="0"/>
                </a:lnTo>
                <a:close/>
              </a:path>
              <a:path w="148590" h="382270">
                <a:moveTo>
                  <a:pt x="109220" y="99059"/>
                </a:moveTo>
                <a:lnTo>
                  <a:pt x="85090" y="99059"/>
                </a:lnTo>
                <a:lnTo>
                  <a:pt x="82550" y="100329"/>
                </a:lnTo>
                <a:lnTo>
                  <a:pt x="81280" y="101599"/>
                </a:lnTo>
                <a:lnTo>
                  <a:pt x="77470" y="102869"/>
                </a:lnTo>
                <a:lnTo>
                  <a:pt x="76200" y="104139"/>
                </a:lnTo>
                <a:lnTo>
                  <a:pt x="73660" y="105409"/>
                </a:lnTo>
                <a:lnTo>
                  <a:pt x="71120" y="107949"/>
                </a:lnTo>
                <a:lnTo>
                  <a:pt x="69850" y="110489"/>
                </a:lnTo>
                <a:lnTo>
                  <a:pt x="67310" y="113029"/>
                </a:lnTo>
                <a:lnTo>
                  <a:pt x="64770" y="114299"/>
                </a:lnTo>
                <a:lnTo>
                  <a:pt x="63500" y="118109"/>
                </a:lnTo>
                <a:lnTo>
                  <a:pt x="60960" y="120649"/>
                </a:lnTo>
                <a:lnTo>
                  <a:pt x="59690" y="123189"/>
                </a:lnTo>
                <a:lnTo>
                  <a:pt x="137583" y="123189"/>
                </a:lnTo>
                <a:lnTo>
                  <a:pt x="137160" y="121919"/>
                </a:lnTo>
                <a:lnTo>
                  <a:pt x="135890" y="119379"/>
                </a:lnTo>
                <a:lnTo>
                  <a:pt x="133350" y="116839"/>
                </a:lnTo>
                <a:lnTo>
                  <a:pt x="132080" y="114299"/>
                </a:lnTo>
                <a:lnTo>
                  <a:pt x="125730" y="107949"/>
                </a:lnTo>
                <a:lnTo>
                  <a:pt x="123190" y="106679"/>
                </a:lnTo>
                <a:lnTo>
                  <a:pt x="121920" y="104139"/>
                </a:lnTo>
                <a:lnTo>
                  <a:pt x="119380" y="104139"/>
                </a:lnTo>
                <a:lnTo>
                  <a:pt x="116840" y="101599"/>
                </a:lnTo>
                <a:lnTo>
                  <a:pt x="114300" y="100329"/>
                </a:lnTo>
                <a:lnTo>
                  <a:pt x="109220" y="99059"/>
                </a:lnTo>
                <a:close/>
              </a:path>
              <a:path w="148590" h="382270">
                <a:moveTo>
                  <a:pt x="96520" y="97789"/>
                </a:moveTo>
                <a:lnTo>
                  <a:pt x="90170" y="99059"/>
                </a:lnTo>
                <a:lnTo>
                  <a:pt x="102870" y="99059"/>
                </a:lnTo>
                <a:lnTo>
                  <a:pt x="96520" y="977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9236709" y="43129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135890" y="0"/>
                </a:moveTo>
                <a:lnTo>
                  <a:pt x="135890" y="59689"/>
                </a:lnTo>
                <a:lnTo>
                  <a:pt x="59690" y="59689"/>
                </a:lnTo>
                <a:lnTo>
                  <a:pt x="59690" y="123189"/>
                </a:lnTo>
                <a:lnTo>
                  <a:pt x="60960" y="120649"/>
                </a:lnTo>
                <a:lnTo>
                  <a:pt x="63500" y="118109"/>
                </a:lnTo>
                <a:lnTo>
                  <a:pt x="64770" y="114299"/>
                </a:lnTo>
                <a:lnTo>
                  <a:pt x="67310" y="113029"/>
                </a:lnTo>
                <a:lnTo>
                  <a:pt x="69850" y="110489"/>
                </a:lnTo>
                <a:lnTo>
                  <a:pt x="71120" y="107949"/>
                </a:lnTo>
                <a:lnTo>
                  <a:pt x="73660" y="105409"/>
                </a:lnTo>
                <a:lnTo>
                  <a:pt x="76200" y="104139"/>
                </a:lnTo>
                <a:lnTo>
                  <a:pt x="77470" y="102869"/>
                </a:lnTo>
                <a:lnTo>
                  <a:pt x="81280" y="101599"/>
                </a:lnTo>
                <a:lnTo>
                  <a:pt x="82550" y="100329"/>
                </a:lnTo>
                <a:lnTo>
                  <a:pt x="85090" y="99059"/>
                </a:lnTo>
                <a:lnTo>
                  <a:pt x="87630" y="99059"/>
                </a:lnTo>
                <a:lnTo>
                  <a:pt x="90170" y="99059"/>
                </a:lnTo>
                <a:lnTo>
                  <a:pt x="96520" y="97789"/>
                </a:lnTo>
                <a:lnTo>
                  <a:pt x="102870" y="99059"/>
                </a:lnTo>
                <a:lnTo>
                  <a:pt x="109220" y="99059"/>
                </a:lnTo>
                <a:lnTo>
                  <a:pt x="114300" y="100329"/>
                </a:lnTo>
                <a:lnTo>
                  <a:pt x="116840" y="101599"/>
                </a:lnTo>
                <a:lnTo>
                  <a:pt x="119380" y="104139"/>
                </a:lnTo>
                <a:lnTo>
                  <a:pt x="121920" y="104139"/>
                </a:lnTo>
                <a:lnTo>
                  <a:pt x="123190" y="106679"/>
                </a:lnTo>
                <a:lnTo>
                  <a:pt x="125730" y="107949"/>
                </a:lnTo>
                <a:lnTo>
                  <a:pt x="128270" y="110489"/>
                </a:lnTo>
                <a:lnTo>
                  <a:pt x="129540" y="111759"/>
                </a:lnTo>
                <a:lnTo>
                  <a:pt x="132080" y="114299"/>
                </a:lnTo>
                <a:lnTo>
                  <a:pt x="133350" y="116839"/>
                </a:lnTo>
                <a:lnTo>
                  <a:pt x="135890" y="119379"/>
                </a:lnTo>
                <a:lnTo>
                  <a:pt x="137160" y="121919"/>
                </a:lnTo>
                <a:lnTo>
                  <a:pt x="138430" y="125729"/>
                </a:lnTo>
                <a:lnTo>
                  <a:pt x="139700" y="128269"/>
                </a:lnTo>
                <a:lnTo>
                  <a:pt x="140970" y="133349"/>
                </a:lnTo>
                <a:lnTo>
                  <a:pt x="142240" y="135889"/>
                </a:lnTo>
                <a:lnTo>
                  <a:pt x="143510" y="140969"/>
                </a:lnTo>
                <a:lnTo>
                  <a:pt x="144780" y="151129"/>
                </a:lnTo>
                <a:lnTo>
                  <a:pt x="146050" y="162559"/>
                </a:lnTo>
                <a:lnTo>
                  <a:pt x="147320" y="173989"/>
                </a:lnTo>
                <a:lnTo>
                  <a:pt x="147320" y="187959"/>
                </a:lnTo>
                <a:lnTo>
                  <a:pt x="148590" y="203199"/>
                </a:lnTo>
                <a:lnTo>
                  <a:pt x="148590" y="256539"/>
                </a:lnTo>
                <a:lnTo>
                  <a:pt x="147320" y="274319"/>
                </a:lnTo>
                <a:lnTo>
                  <a:pt x="147320" y="290829"/>
                </a:lnTo>
                <a:lnTo>
                  <a:pt x="147320" y="303529"/>
                </a:lnTo>
                <a:lnTo>
                  <a:pt x="146050" y="314959"/>
                </a:lnTo>
                <a:lnTo>
                  <a:pt x="144780" y="318769"/>
                </a:lnTo>
                <a:lnTo>
                  <a:pt x="144780" y="323849"/>
                </a:lnTo>
                <a:lnTo>
                  <a:pt x="143510" y="327659"/>
                </a:lnTo>
                <a:lnTo>
                  <a:pt x="142240" y="332739"/>
                </a:lnTo>
                <a:lnTo>
                  <a:pt x="140970" y="336549"/>
                </a:lnTo>
                <a:lnTo>
                  <a:pt x="138430" y="340359"/>
                </a:lnTo>
                <a:lnTo>
                  <a:pt x="137160" y="345439"/>
                </a:lnTo>
                <a:lnTo>
                  <a:pt x="135890" y="349249"/>
                </a:lnTo>
                <a:lnTo>
                  <a:pt x="133350" y="353059"/>
                </a:lnTo>
                <a:lnTo>
                  <a:pt x="130810" y="356869"/>
                </a:lnTo>
                <a:lnTo>
                  <a:pt x="128270" y="360679"/>
                </a:lnTo>
                <a:lnTo>
                  <a:pt x="125730" y="363219"/>
                </a:lnTo>
                <a:lnTo>
                  <a:pt x="121920" y="365759"/>
                </a:lnTo>
                <a:lnTo>
                  <a:pt x="118110" y="369569"/>
                </a:lnTo>
                <a:lnTo>
                  <a:pt x="115570" y="370839"/>
                </a:lnTo>
                <a:lnTo>
                  <a:pt x="111760" y="373379"/>
                </a:lnTo>
                <a:lnTo>
                  <a:pt x="107950" y="375919"/>
                </a:lnTo>
                <a:lnTo>
                  <a:pt x="104140" y="377189"/>
                </a:lnTo>
                <a:lnTo>
                  <a:pt x="99060" y="378459"/>
                </a:lnTo>
                <a:lnTo>
                  <a:pt x="95250" y="379729"/>
                </a:lnTo>
                <a:lnTo>
                  <a:pt x="90170" y="380999"/>
                </a:lnTo>
                <a:lnTo>
                  <a:pt x="86360" y="380999"/>
                </a:lnTo>
                <a:lnTo>
                  <a:pt x="81280" y="382269"/>
                </a:lnTo>
                <a:lnTo>
                  <a:pt x="74930" y="382269"/>
                </a:lnTo>
                <a:lnTo>
                  <a:pt x="69850" y="382269"/>
                </a:lnTo>
                <a:lnTo>
                  <a:pt x="63500" y="380999"/>
                </a:lnTo>
                <a:lnTo>
                  <a:pt x="58420" y="380999"/>
                </a:lnTo>
                <a:lnTo>
                  <a:pt x="53340" y="378459"/>
                </a:lnTo>
                <a:lnTo>
                  <a:pt x="48260" y="377189"/>
                </a:lnTo>
                <a:lnTo>
                  <a:pt x="43180" y="374649"/>
                </a:lnTo>
                <a:lnTo>
                  <a:pt x="38100" y="372109"/>
                </a:lnTo>
                <a:lnTo>
                  <a:pt x="33020" y="369569"/>
                </a:lnTo>
                <a:lnTo>
                  <a:pt x="29210" y="365759"/>
                </a:lnTo>
                <a:lnTo>
                  <a:pt x="25400" y="361949"/>
                </a:lnTo>
                <a:lnTo>
                  <a:pt x="21590" y="358139"/>
                </a:lnTo>
                <a:lnTo>
                  <a:pt x="17780" y="353059"/>
                </a:lnTo>
                <a:lnTo>
                  <a:pt x="15240" y="347979"/>
                </a:lnTo>
                <a:lnTo>
                  <a:pt x="12700" y="342899"/>
                </a:lnTo>
                <a:lnTo>
                  <a:pt x="1270" y="299719"/>
                </a:lnTo>
                <a:lnTo>
                  <a:pt x="1270" y="289559"/>
                </a:lnTo>
                <a:lnTo>
                  <a:pt x="0" y="279399"/>
                </a:lnTo>
                <a:lnTo>
                  <a:pt x="0" y="266699"/>
                </a:lnTo>
                <a:lnTo>
                  <a:pt x="0" y="253999"/>
                </a:lnTo>
                <a:lnTo>
                  <a:pt x="0" y="233679"/>
                </a:lnTo>
                <a:lnTo>
                  <a:pt x="62230" y="233679"/>
                </a:lnTo>
                <a:lnTo>
                  <a:pt x="62230" y="257809"/>
                </a:lnTo>
                <a:lnTo>
                  <a:pt x="62230" y="274319"/>
                </a:lnTo>
                <a:lnTo>
                  <a:pt x="62230" y="288289"/>
                </a:lnTo>
                <a:lnTo>
                  <a:pt x="63500" y="299719"/>
                </a:lnTo>
                <a:lnTo>
                  <a:pt x="63500" y="304799"/>
                </a:lnTo>
                <a:lnTo>
                  <a:pt x="63500" y="308609"/>
                </a:lnTo>
                <a:lnTo>
                  <a:pt x="63500" y="311149"/>
                </a:lnTo>
                <a:lnTo>
                  <a:pt x="63500" y="312419"/>
                </a:lnTo>
                <a:lnTo>
                  <a:pt x="64770" y="313689"/>
                </a:lnTo>
                <a:lnTo>
                  <a:pt x="64770" y="316229"/>
                </a:lnTo>
                <a:lnTo>
                  <a:pt x="66040" y="316229"/>
                </a:lnTo>
                <a:lnTo>
                  <a:pt x="66040" y="318769"/>
                </a:lnTo>
                <a:lnTo>
                  <a:pt x="67310" y="320039"/>
                </a:lnTo>
                <a:lnTo>
                  <a:pt x="68580" y="321309"/>
                </a:lnTo>
                <a:lnTo>
                  <a:pt x="68580" y="322579"/>
                </a:lnTo>
                <a:lnTo>
                  <a:pt x="69850" y="322579"/>
                </a:lnTo>
                <a:lnTo>
                  <a:pt x="71120" y="323849"/>
                </a:lnTo>
                <a:lnTo>
                  <a:pt x="72390" y="323849"/>
                </a:lnTo>
                <a:lnTo>
                  <a:pt x="72390" y="325119"/>
                </a:lnTo>
                <a:lnTo>
                  <a:pt x="73660" y="325119"/>
                </a:lnTo>
                <a:lnTo>
                  <a:pt x="74930" y="325119"/>
                </a:lnTo>
                <a:lnTo>
                  <a:pt x="76200" y="325119"/>
                </a:lnTo>
                <a:lnTo>
                  <a:pt x="77470" y="323849"/>
                </a:lnTo>
                <a:lnTo>
                  <a:pt x="78740" y="323849"/>
                </a:lnTo>
                <a:lnTo>
                  <a:pt x="80010" y="322579"/>
                </a:lnTo>
                <a:lnTo>
                  <a:pt x="81280" y="321309"/>
                </a:lnTo>
                <a:lnTo>
                  <a:pt x="82550" y="321309"/>
                </a:lnTo>
                <a:lnTo>
                  <a:pt x="82550" y="320039"/>
                </a:lnTo>
                <a:lnTo>
                  <a:pt x="83820" y="318769"/>
                </a:lnTo>
                <a:lnTo>
                  <a:pt x="83820" y="317499"/>
                </a:lnTo>
                <a:lnTo>
                  <a:pt x="85090" y="316229"/>
                </a:lnTo>
                <a:lnTo>
                  <a:pt x="85090" y="313689"/>
                </a:lnTo>
                <a:lnTo>
                  <a:pt x="85090" y="312419"/>
                </a:lnTo>
                <a:lnTo>
                  <a:pt x="86360" y="311149"/>
                </a:lnTo>
                <a:lnTo>
                  <a:pt x="86360" y="265429"/>
                </a:lnTo>
                <a:lnTo>
                  <a:pt x="86360" y="191769"/>
                </a:lnTo>
                <a:lnTo>
                  <a:pt x="86360" y="186689"/>
                </a:lnTo>
                <a:lnTo>
                  <a:pt x="86360" y="182879"/>
                </a:lnTo>
                <a:lnTo>
                  <a:pt x="86360" y="177799"/>
                </a:lnTo>
                <a:lnTo>
                  <a:pt x="85090" y="173989"/>
                </a:lnTo>
                <a:lnTo>
                  <a:pt x="85090" y="171449"/>
                </a:lnTo>
                <a:lnTo>
                  <a:pt x="85090" y="167639"/>
                </a:lnTo>
                <a:lnTo>
                  <a:pt x="83820" y="165099"/>
                </a:lnTo>
                <a:lnTo>
                  <a:pt x="83820" y="163829"/>
                </a:lnTo>
                <a:lnTo>
                  <a:pt x="82550" y="162559"/>
                </a:lnTo>
                <a:lnTo>
                  <a:pt x="82550" y="161289"/>
                </a:lnTo>
                <a:lnTo>
                  <a:pt x="82550" y="160019"/>
                </a:lnTo>
                <a:lnTo>
                  <a:pt x="81280" y="158749"/>
                </a:lnTo>
                <a:lnTo>
                  <a:pt x="80010" y="158749"/>
                </a:lnTo>
                <a:lnTo>
                  <a:pt x="80010" y="157479"/>
                </a:lnTo>
                <a:lnTo>
                  <a:pt x="78740" y="157479"/>
                </a:lnTo>
                <a:lnTo>
                  <a:pt x="77470" y="156209"/>
                </a:lnTo>
                <a:lnTo>
                  <a:pt x="76200" y="156209"/>
                </a:lnTo>
                <a:lnTo>
                  <a:pt x="74930" y="154939"/>
                </a:lnTo>
                <a:lnTo>
                  <a:pt x="73660" y="154939"/>
                </a:lnTo>
                <a:lnTo>
                  <a:pt x="72390" y="154939"/>
                </a:lnTo>
                <a:lnTo>
                  <a:pt x="71120" y="154939"/>
                </a:lnTo>
                <a:lnTo>
                  <a:pt x="71120" y="156209"/>
                </a:lnTo>
                <a:lnTo>
                  <a:pt x="69850" y="156209"/>
                </a:lnTo>
                <a:lnTo>
                  <a:pt x="68580" y="157479"/>
                </a:lnTo>
                <a:lnTo>
                  <a:pt x="66040" y="160019"/>
                </a:lnTo>
                <a:lnTo>
                  <a:pt x="64770" y="161289"/>
                </a:lnTo>
                <a:lnTo>
                  <a:pt x="64770" y="162559"/>
                </a:lnTo>
                <a:lnTo>
                  <a:pt x="63500" y="163829"/>
                </a:lnTo>
                <a:lnTo>
                  <a:pt x="63500" y="165099"/>
                </a:lnTo>
                <a:lnTo>
                  <a:pt x="63500" y="166369"/>
                </a:lnTo>
                <a:lnTo>
                  <a:pt x="62230" y="167639"/>
                </a:lnTo>
                <a:lnTo>
                  <a:pt x="62230" y="171449"/>
                </a:lnTo>
                <a:lnTo>
                  <a:pt x="62230" y="175259"/>
                </a:lnTo>
                <a:lnTo>
                  <a:pt x="62230" y="180339"/>
                </a:lnTo>
                <a:lnTo>
                  <a:pt x="62230" y="189229"/>
                </a:lnTo>
                <a:lnTo>
                  <a:pt x="1270" y="189229"/>
                </a:lnTo>
                <a:lnTo>
                  <a:pt x="2540" y="0"/>
                </a:lnTo>
                <a:lnTo>
                  <a:pt x="1358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8138159" y="463804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762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169909" y="4300220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635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8138159" y="4300220"/>
            <a:ext cx="102870" cy="375920"/>
          </a:xfrm>
          <a:custGeom>
            <a:avLst/>
            <a:gdLst/>
            <a:ahLst/>
            <a:cxnLst/>
            <a:rect l="l" t="t" r="r" b="b"/>
            <a:pathLst>
              <a:path w="102870" h="375920">
                <a:moveTo>
                  <a:pt x="63500" y="0"/>
                </a:moveTo>
                <a:lnTo>
                  <a:pt x="63500" y="299719"/>
                </a:lnTo>
                <a:lnTo>
                  <a:pt x="102870" y="299719"/>
                </a:lnTo>
                <a:lnTo>
                  <a:pt x="102870" y="375919"/>
                </a:lnTo>
                <a:lnTo>
                  <a:pt x="0" y="375919"/>
                </a:lnTo>
                <a:lnTo>
                  <a:pt x="0" y="0"/>
                </a:lnTo>
                <a:lnTo>
                  <a:pt x="635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8255000" y="42913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82550" y="0"/>
                </a:moveTo>
                <a:lnTo>
                  <a:pt x="69850" y="0"/>
                </a:lnTo>
                <a:lnTo>
                  <a:pt x="59690" y="2540"/>
                </a:lnTo>
                <a:lnTo>
                  <a:pt x="55879" y="2540"/>
                </a:lnTo>
                <a:lnTo>
                  <a:pt x="50800" y="5080"/>
                </a:lnTo>
                <a:lnTo>
                  <a:pt x="46990" y="6350"/>
                </a:lnTo>
                <a:lnTo>
                  <a:pt x="41909" y="8890"/>
                </a:lnTo>
                <a:lnTo>
                  <a:pt x="34290" y="13970"/>
                </a:lnTo>
                <a:lnTo>
                  <a:pt x="30479" y="17780"/>
                </a:lnTo>
                <a:lnTo>
                  <a:pt x="26670" y="20320"/>
                </a:lnTo>
                <a:lnTo>
                  <a:pt x="24129" y="24130"/>
                </a:lnTo>
                <a:lnTo>
                  <a:pt x="20320" y="27940"/>
                </a:lnTo>
                <a:lnTo>
                  <a:pt x="17779" y="31750"/>
                </a:lnTo>
                <a:lnTo>
                  <a:pt x="15240" y="36830"/>
                </a:lnTo>
                <a:lnTo>
                  <a:pt x="12700" y="40640"/>
                </a:lnTo>
                <a:lnTo>
                  <a:pt x="10159" y="45720"/>
                </a:lnTo>
                <a:lnTo>
                  <a:pt x="8890" y="50800"/>
                </a:lnTo>
                <a:lnTo>
                  <a:pt x="7620" y="54610"/>
                </a:lnTo>
                <a:lnTo>
                  <a:pt x="5079" y="59690"/>
                </a:lnTo>
                <a:lnTo>
                  <a:pt x="2540" y="69850"/>
                </a:lnTo>
                <a:lnTo>
                  <a:pt x="2540" y="74930"/>
                </a:lnTo>
                <a:lnTo>
                  <a:pt x="1270" y="80010"/>
                </a:lnTo>
                <a:lnTo>
                  <a:pt x="1270" y="91440"/>
                </a:lnTo>
                <a:lnTo>
                  <a:pt x="0" y="105410"/>
                </a:lnTo>
                <a:lnTo>
                  <a:pt x="0" y="275590"/>
                </a:lnTo>
                <a:lnTo>
                  <a:pt x="1270" y="298450"/>
                </a:lnTo>
                <a:lnTo>
                  <a:pt x="2540" y="308610"/>
                </a:lnTo>
                <a:lnTo>
                  <a:pt x="2540" y="317500"/>
                </a:lnTo>
                <a:lnTo>
                  <a:pt x="17779" y="361950"/>
                </a:lnTo>
                <a:lnTo>
                  <a:pt x="45720" y="384810"/>
                </a:lnTo>
                <a:lnTo>
                  <a:pt x="50800" y="387350"/>
                </a:lnTo>
                <a:lnTo>
                  <a:pt x="57150" y="389890"/>
                </a:lnTo>
                <a:lnTo>
                  <a:pt x="63500" y="389890"/>
                </a:lnTo>
                <a:lnTo>
                  <a:pt x="69850" y="391160"/>
                </a:lnTo>
                <a:lnTo>
                  <a:pt x="83820" y="391160"/>
                </a:lnTo>
                <a:lnTo>
                  <a:pt x="102870" y="387350"/>
                </a:lnTo>
                <a:lnTo>
                  <a:pt x="107950" y="384810"/>
                </a:lnTo>
                <a:lnTo>
                  <a:pt x="123190" y="373380"/>
                </a:lnTo>
                <a:lnTo>
                  <a:pt x="127000" y="368300"/>
                </a:lnTo>
                <a:lnTo>
                  <a:pt x="135890" y="359410"/>
                </a:lnTo>
                <a:lnTo>
                  <a:pt x="138429" y="354330"/>
                </a:lnTo>
                <a:lnTo>
                  <a:pt x="140970" y="347980"/>
                </a:lnTo>
                <a:lnTo>
                  <a:pt x="143509" y="342900"/>
                </a:lnTo>
                <a:lnTo>
                  <a:pt x="146050" y="336550"/>
                </a:lnTo>
                <a:lnTo>
                  <a:pt x="147827" y="327660"/>
                </a:lnTo>
                <a:lnTo>
                  <a:pt x="72390" y="327660"/>
                </a:lnTo>
                <a:lnTo>
                  <a:pt x="71120" y="326390"/>
                </a:lnTo>
                <a:lnTo>
                  <a:pt x="69850" y="326390"/>
                </a:lnTo>
                <a:lnTo>
                  <a:pt x="69850" y="325120"/>
                </a:lnTo>
                <a:lnTo>
                  <a:pt x="68579" y="325120"/>
                </a:lnTo>
                <a:lnTo>
                  <a:pt x="68579" y="323850"/>
                </a:lnTo>
                <a:lnTo>
                  <a:pt x="67309" y="322580"/>
                </a:lnTo>
                <a:lnTo>
                  <a:pt x="67309" y="320040"/>
                </a:lnTo>
                <a:lnTo>
                  <a:pt x="66040" y="320040"/>
                </a:lnTo>
                <a:lnTo>
                  <a:pt x="66040" y="311150"/>
                </a:lnTo>
                <a:lnTo>
                  <a:pt x="64770" y="306070"/>
                </a:lnTo>
                <a:lnTo>
                  <a:pt x="64770" y="86360"/>
                </a:lnTo>
                <a:lnTo>
                  <a:pt x="66040" y="82550"/>
                </a:lnTo>
                <a:lnTo>
                  <a:pt x="66040" y="72390"/>
                </a:lnTo>
                <a:lnTo>
                  <a:pt x="67309" y="71120"/>
                </a:lnTo>
                <a:lnTo>
                  <a:pt x="67309" y="69850"/>
                </a:lnTo>
                <a:lnTo>
                  <a:pt x="68579" y="68580"/>
                </a:lnTo>
                <a:lnTo>
                  <a:pt x="68579" y="67310"/>
                </a:lnTo>
                <a:lnTo>
                  <a:pt x="69850" y="67310"/>
                </a:lnTo>
                <a:lnTo>
                  <a:pt x="69850" y="66040"/>
                </a:lnTo>
                <a:lnTo>
                  <a:pt x="71120" y="66040"/>
                </a:lnTo>
                <a:lnTo>
                  <a:pt x="71120" y="64770"/>
                </a:lnTo>
                <a:lnTo>
                  <a:pt x="73659" y="64770"/>
                </a:lnTo>
                <a:lnTo>
                  <a:pt x="74929" y="63500"/>
                </a:lnTo>
                <a:lnTo>
                  <a:pt x="148166" y="63500"/>
                </a:lnTo>
                <a:lnTo>
                  <a:pt x="147320" y="58420"/>
                </a:lnTo>
                <a:lnTo>
                  <a:pt x="144779" y="53340"/>
                </a:lnTo>
                <a:lnTo>
                  <a:pt x="144779" y="49530"/>
                </a:lnTo>
                <a:lnTo>
                  <a:pt x="142240" y="46990"/>
                </a:lnTo>
                <a:lnTo>
                  <a:pt x="139700" y="40640"/>
                </a:lnTo>
                <a:lnTo>
                  <a:pt x="138429" y="36830"/>
                </a:lnTo>
                <a:lnTo>
                  <a:pt x="127000" y="21590"/>
                </a:lnTo>
                <a:lnTo>
                  <a:pt x="121920" y="17780"/>
                </a:lnTo>
                <a:lnTo>
                  <a:pt x="118109" y="12700"/>
                </a:lnTo>
                <a:lnTo>
                  <a:pt x="111759" y="10160"/>
                </a:lnTo>
                <a:lnTo>
                  <a:pt x="101600" y="5080"/>
                </a:lnTo>
                <a:lnTo>
                  <a:pt x="95250" y="2540"/>
                </a:lnTo>
                <a:lnTo>
                  <a:pt x="82550" y="0"/>
                </a:lnTo>
                <a:close/>
              </a:path>
              <a:path w="152400" h="391160">
                <a:moveTo>
                  <a:pt x="152400" y="233680"/>
                </a:moveTo>
                <a:lnTo>
                  <a:pt x="87629" y="233680"/>
                </a:lnTo>
                <a:lnTo>
                  <a:pt x="87629" y="309880"/>
                </a:lnTo>
                <a:lnTo>
                  <a:pt x="86359" y="313690"/>
                </a:lnTo>
                <a:lnTo>
                  <a:pt x="86359" y="318770"/>
                </a:lnTo>
                <a:lnTo>
                  <a:pt x="85090" y="320040"/>
                </a:lnTo>
                <a:lnTo>
                  <a:pt x="85090" y="322580"/>
                </a:lnTo>
                <a:lnTo>
                  <a:pt x="83820" y="323850"/>
                </a:lnTo>
                <a:lnTo>
                  <a:pt x="83820" y="325120"/>
                </a:lnTo>
                <a:lnTo>
                  <a:pt x="82550" y="325120"/>
                </a:lnTo>
                <a:lnTo>
                  <a:pt x="80009" y="327660"/>
                </a:lnTo>
                <a:lnTo>
                  <a:pt x="147827" y="327660"/>
                </a:lnTo>
                <a:lnTo>
                  <a:pt x="148590" y="323850"/>
                </a:lnTo>
                <a:lnTo>
                  <a:pt x="149859" y="316230"/>
                </a:lnTo>
                <a:lnTo>
                  <a:pt x="149859" y="307340"/>
                </a:lnTo>
                <a:lnTo>
                  <a:pt x="151129" y="298450"/>
                </a:lnTo>
                <a:lnTo>
                  <a:pt x="152333" y="275590"/>
                </a:lnTo>
                <a:lnTo>
                  <a:pt x="152400" y="233680"/>
                </a:lnTo>
                <a:close/>
              </a:path>
              <a:path w="152400" h="391160">
                <a:moveTo>
                  <a:pt x="148166" y="63500"/>
                </a:moveTo>
                <a:lnTo>
                  <a:pt x="78740" y="63500"/>
                </a:lnTo>
                <a:lnTo>
                  <a:pt x="80009" y="64770"/>
                </a:lnTo>
                <a:lnTo>
                  <a:pt x="81279" y="64770"/>
                </a:lnTo>
                <a:lnTo>
                  <a:pt x="82550" y="66040"/>
                </a:lnTo>
                <a:lnTo>
                  <a:pt x="83820" y="66040"/>
                </a:lnTo>
                <a:lnTo>
                  <a:pt x="83820" y="67310"/>
                </a:lnTo>
                <a:lnTo>
                  <a:pt x="85090" y="68580"/>
                </a:lnTo>
                <a:lnTo>
                  <a:pt x="85090" y="71120"/>
                </a:lnTo>
                <a:lnTo>
                  <a:pt x="86359" y="71120"/>
                </a:lnTo>
                <a:lnTo>
                  <a:pt x="86359" y="76200"/>
                </a:lnTo>
                <a:lnTo>
                  <a:pt x="87629" y="78740"/>
                </a:lnTo>
                <a:lnTo>
                  <a:pt x="87629" y="172720"/>
                </a:lnTo>
                <a:lnTo>
                  <a:pt x="152400" y="172720"/>
                </a:lnTo>
                <a:lnTo>
                  <a:pt x="152400" y="100330"/>
                </a:lnTo>
                <a:lnTo>
                  <a:pt x="149859" y="82550"/>
                </a:lnTo>
                <a:lnTo>
                  <a:pt x="149859" y="73660"/>
                </a:lnTo>
                <a:lnTo>
                  <a:pt x="148166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8255000" y="42913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152400" y="172720"/>
                </a:moveTo>
                <a:lnTo>
                  <a:pt x="87629" y="172720"/>
                </a:lnTo>
                <a:lnTo>
                  <a:pt x="87629" y="106680"/>
                </a:lnTo>
                <a:lnTo>
                  <a:pt x="87629" y="93980"/>
                </a:lnTo>
                <a:lnTo>
                  <a:pt x="87629" y="83820"/>
                </a:lnTo>
                <a:lnTo>
                  <a:pt x="87629" y="78740"/>
                </a:lnTo>
                <a:lnTo>
                  <a:pt x="86359" y="76200"/>
                </a:lnTo>
                <a:lnTo>
                  <a:pt x="86359" y="73660"/>
                </a:lnTo>
                <a:lnTo>
                  <a:pt x="86359" y="72390"/>
                </a:lnTo>
                <a:lnTo>
                  <a:pt x="86359" y="71120"/>
                </a:lnTo>
                <a:lnTo>
                  <a:pt x="85090" y="71120"/>
                </a:lnTo>
                <a:lnTo>
                  <a:pt x="85090" y="69850"/>
                </a:lnTo>
                <a:lnTo>
                  <a:pt x="85090" y="68580"/>
                </a:lnTo>
                <a:lnTo>
                  <a:pt x="83820" y="67310"/>
                </a:lnTo>
                <a:lnTo>
                  <a:pt x="83820" y="66040"/>
                </a:lnTo>
                <a:lnTo>
                  <a:pt x="82550" y="6604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40" y="63500"/>
                </a:lnTo>
                <a:lnTo>
                  <a:pt x="77470" y="63500"/>
                </a:lnTo>
                <a:lnTo>
                  <a:pt x="74929" y="63500"/>
                </a:lnTo>
                <a:lnTo>
                  <a:pt x="73659" y="64770"/>
                </a:lnTo>
                <a:lnTo>
                  <a:pt x="72390" y="64770"/>
                </a:lnTo>
                <a:lnTo>
                  <a:pt x="71120" y="64770"/>
                </a:lnTo>
                <a:lnTo>
                  <a:pt x="71120" y="66040"/>
                </a:lnTo>
                <a:lnTo>
                  <a:pt x="69850" y="66040"/>
                </a:lnTo>
                <a:lnTo>
                  <a:pt x="69850" y="67310"/>
                </a:lnTo>
                <a:lnTo>
                  <a:pt x="68579" y="67310"/>
                </a:lnTo>
                <a:lnTo>
                  <a:pt x="68579" y="68580"/>
                </a:lnTo>
                <a:lnTo>
                  <a:pt x="67309" y="69850"/>
                </a:lnTo>
                <a:lnTo>
                  <a:pt x="67309" y="71120"/>
                </a:lnTo>
                <a:lnTo>
                  <a:pt x="66040" y="72390"/>
                </a:lnTo>
                <a:lnTo>
                  <a:pt x="66040" y="73660"/>
                </a:lnTo>
                <a:lnTo>
                  <a:pt x="66040" y="74930"/>
                </a:lnTo>
                <a:lnTo>
                  <a:pt x="66040" y="77470"/>
                </a:lnTo>
                <a:lnTo>
                  <a:pt x="66040" y="82550"/>
                </a:lnTo>
                <a:lnTo>
                  <a:pt x="64770" y="86360"/>
                </a:lnTo>
                <a:lnTo>
                  <a:pt x="64770" y="306070"/>
                </a:lnTo>
                <a:lnTo>
                  <a:pt x="66040" y="311150"/>
                </a:lnTo>
                <a:lnTo>
                  <a:pt x="66040" y="313690"/>
                </a:lnTo>
                <a:lnTo>
                  <a:pt x="66040" y="317500"/>
                </a:lnTo>
                <a:lnTo>
                  <a:pt x="66040" y="320040"/>
                </a:lnTo>
                <a:lnTo>
                  <a:pt x="67309" y="320040"/>
                </a:lnTo>
                <a:lnTo>
                  <a:pt x="67309" y="321310"/>
                </a:lnTo>
                <a:lnTo>
                  <a:pt x="67309" y="322580"/>
                </a:lnTo>
                <a:lnTo>
                  <a:pt x="68579" y="323850"/>
                </a:lnTo>
                <a:lnTo>
                  <a:pt x="68579" y="325120"/>
                </a:lnTo>
                <a:lnTo>
                  <a:pt x="69850" y="325120"/>
                </a:lnTo>
                <a:lnTo>
                  <a:pt x="69850" y="326390"/>
                </a:lnTo>
                <a:lnTo>
                  <a:pt x="71120" y="326390"/>
                </a:lnTo>
                <a:lnTo>
                  <a:pt x="72390" y="327660"/>
                </a:lnTo>
                <a:lnTo>
                  <a:pt x="73659" y="327660"/>
                </a:lnTo>
                <a:lnTo>
                  <a:pt x="74929" y="32766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40" y="327660"/>
                </a:lnTo>
                <a:lnTo>
                  <a:pt x="80009" y="327660"/>
                </a:lnTo>
                <a:lnTo>
                  <a:pt x="81279" y="326390"/>
                </a:lnTo>
                <a:lnTo>
                  <a:pt x="82550" y="325120"/>
                </a:lnTo>
                <a:lnTo>
                  <a:pt x="83820" y="325120"/>
                </a:lnTo>
                <a:lnTo>
                  <a:pt x="83820" y="323850"/>
                </a:lnTo>
                <a:lnTo>
                  <a:pt x="85090" y="322580"/>
                </a:lnTo>
                <a:lnTo>
                  <a:pt x="85090" y="321310"/>
                </a:lnTo>
                <a:lnTo>
                  <a:pt x="85090" y="320040"/>
                </a:lnTo>
                <a:lnTo>
                  <a:pt x="86359" y="318770"/>
                </a:lnTo>
                <a:lnTo>
                  <a:pt x="86359" y="317500"/>
                </a:lnTo>
                <a:lnTo>
                  <a:pt x="86359" y="313690"/>
                </a:lnTo>
                <a:lnTo>
                  <a:pt x="87629" y="309880"/>
                </a:lnTo>
                <a:lnTo>
                  <a:pt x="87629" y="306070"/>
                </a:lnTo>
                <a:lnTo>
                  <a:pt x="87629" y="294640"/>
                </a:lnTo>
                <a:lnTo>
                  <a:pt x="87629" y="280670"/>
                </a:lnTo>
                <a:lnTo>
                  <a:pt x="87629" y="233680"/>
                </a:lnTo>
                <a:lnTo>
                  <a:pt x="152400" y="233680"/>
                </a:lnTo>
                <a:lnTo>
                  <a:pt x="152400" y="247650"/>
                </a:lnTo>
                <a:lnTo>
                  <a:pt x="152400" y="274320"/>
                </a:lnTo>
                <a:lnTo>
                  <a:pt x="151129" y="298450"/>
                </a:lnTo>
                <a:lnTo>
                  <a:pt x="149859" y="307340"/>
                </a:lnTo>
                <a:lnTo>
                  <a:pt x="149859" y="316230"/>
                </a:lnTo>
                <a:lnTo>
                  <a:pt x="148590" y="323850"/>
                </a:lnTo>
                <a:lnTo>
                  <a:pt x="147320" y="330200"/>
                </a:lnTo>
                <a:lnTo>
                  <a:pt x="146050" y="336550"/>
                </a:lnTo>
                <a:lnTo>
                  <a:pt x="143509" y="342900"/>
                </a:lnTo>
                <a:lnTo>
                  <a:pt x="140970" y="347980"/>
                </a:lnTo>
                <a:lnTo>
                  <a:pt x="138429" y="354330"/>
                </a:lnTo>
                <a:lnTo>
                  <a:pt x="135890" y="359410"/>
                </a:lnTo>
                <a:lnTo>
                  <a:pt x="132079" y="363220"/>
                </a:lnTo>
                <a:lnTo>
                  <a:pt x="127000" y="368300"/>
                </a:lnTo>
                <a:lnTo>
                  <a:pt x="123190" y="373380"/>
                </a:lnTo>
                <a:lnTo>
                  <a:pt x="118109" y="377190"/>
                </a:lnTo>
                <a:lnTo>
                  <a:pt x="113029" y="381000"/>
                </a:lnTo>
                <a:lnTo>
                  <a:pt x="107950" y="384810"/>
                </a:lnTo>
                <a:lnTo>
                  <a:pt x="102870" y="387350"/>
                </a:lnTo>
                <a:lnTo>
                  <a:pt x="96520" y="388620"/>
                </a:lnTo>
                <a:lnTo>
                  <a:pt x="90170" y="389890"/>
                </a:lnTo>
                <a:lnTo>
                  <a:pt x="83820" y="391160"/>
                </a:lnTo>
                <a:lnTo>
                  <a:pt x="77470" y="391160"/>
                </a:lnTo>
                <a:lnTo>
                  <a:pt x="69850" y="391160"/>
                </a:lnTo>
                <a:lnTo>
                  <a:pt x="63500" y="389890"/>
                </a:lnTo>
                <a:lnTo>
                  <a:pt x="57150" y="389890"/>
                </a:lnTo>
                <a:lnTo>
                  <a:pt x="50800" y="387350"/>
                </a:lnTo>
                <a:lnTo>
                  <a:pt x="45720" y="384810"/>
                </a:lnTo>
                <a:lnTo>
                  <a:pt x="39370" y="382270"/>
                </a:lnTo>
                <a:lnTo>
                  <a:pt x="35559" y="379730"/>
                </a:lnTo>
                <a:lnTo>
                  <a:pt x="30479" y="375920"/>
                </a:lnTo>
                <a:lnTo>
                  <a:pt x="25400" y="372110"/>
                </a:lnTo>
                <a:lnTo>
                  <a:pt x="21590" y="367030"/>
                </a:lnTo>
                <a:lnTo>
                  <a:pt x="17779" y="361950"/>
                </a:lnTo>
                <a:lnTo>
                  <a:pt x="15240" y="356870"/>
                </a:lnTo>
                <a:lnTo>
                  <a:pt x="12700" y="351790"/>
                </a:lnTo>
                <a:lnTo>
                  <a:pt x="10159" y="345440"/>
                </a:lnTo>
                <a:lnTo>
                  <a:pt x="7620" y="339090"/>
                </a:lnTo>
                <a:lnTo>
                  <a:pt x="5079" y="332740"/>
                </a:lnTo>
                <a:lnTo>
                  <a:pt x="3809" y="325120"/>
                </a:lnTo>
                <a:lnTo>
                  <a:pt x="2540" y="317500"/>
                </a:lnTo>
                <a:lnTo>
                  <a:pt x="2540" y="308610"/>
                </a:lnTo>
                <a:lnTo>
                  <a:pt x="1270" y="298450"/>
                </a:lnTo>
                <a:lnTo>
                  <a:pt x="0" y="275590"/>
                </a:lnTo>
                <a:lnTo>
                  <a:pt x="0" y="250190"/>
                </a:lnTo>
                <a:lnTo>
                  <a:pt x="0" y="140970"/>
                </a:lnTo>
                <a:lnTo>
                  <a:pt x="0" y="121920"/>
                </a:lnTo>
                <a:lnTo>
                  <a:pt x="0" y="105410"/>
                </a:lnTo>
                <a:lnTo>
                  <a:pt x="1270" y="91440"/>
                </a:lnTo>
                <a:lnTo>
                  <a:pt x="1270" y="80010"/>
                </a:lnTo>
                <a:lnTo>
                  <a:pt x="2540" y="74930"/>
                </a:lnTo>
                <a:lnTo>
                  <a:pt x="2540" y="69850"/>
                </a:lnTo>
                <a:lnTo>
                  <a:pt x="3809" y="64770"/>
                </a:lnTo>
                <a:lnTo>
                  <a:pt x="5079" y="59690"/>
                </a:lnTo>
                <a:lnTo>
                  <a:pt x="7620" y="54610"/>
                </a:lnTo>
                <a:lnTo>
                  <a:pt x="8890" y="50800"/>
                </a:lnTo>
                <a:lnTo>
                  <a:pt x="10159" y="45720"/>
                </a:lnTo>
                <a:lnTo>
                  <a:pt x="12700" y="40640"/>
                </a:lnTo>
                <a:lnTo>
                  <a:pt x="15240" y="36830"/>
                </a:lnTo>
                <a:lnTo>
                  <a:pt x="17779" y="31750"/>
                </a:lnTo>
                <a:lnTo>
                  <a:pt x="20320" y="27940"/>
                </a:lnTo>
                <a:lnTo>
                  <a:pt x="24129" y="24130"/>
                </a:lnTo>
                <a:lnTo>
                  <a:pt x="26670" y="20320"/>
                </a:lnTo>
                <a:lnTo>
                  <a:pt x="30479" y="17780"/>
                </a:lnTo>
                <a:lnTo>
                  <a:pt x="34290" y="13970"/>
                </a:lnTo>
                <a:lnTo>
                  <a:pt x="38100" y="11430"/>
                </a:lnTo>
                <a:lnTo>
                  <a:pt x="41909" y="8890"/>
                </a:lnTo>
                <a:lnTo>
                  <a:pt x="46990" y="6350"/>
                </a:lnTo>
                <a:lnTo>
                  <a:pt x="50800" y="5080"/>
                </a:lnTo>
                <a:lnTo>
                  <a:pt x="55879" y="2540"/>
                </a:lnTo>
                <a:lnTo>
                  <a:pt x="59690" y="2540"/>
                </a:lnTo>
                <a:lnTo>
                  <a:pt x="64770" y="1270"/>
                </a:lnTo>
                <a:lnTo>
                  <a:pt x="69850" y="0"/>
                </a:lnTo>
                <a:lnTo>
                  <a:pt x="74929" y="0"/>
                </a:lnTo>
                <a:lnTo>
                  <a:pt x="82550" y="0"/>
                </a:lnTo>
                <a:lnTo>
                  <a:pt x="88900" y="1270"/>
                </a:lnTo>
                <a:lnTo>
                  <a:pt x="95250" y="2540"/>
                </a:lnTo>
                <a:lnTo>
                  <a:pt x="101600" y="5080"/>
                </a:lnTo>
                <a:lnTo>
                  <a:pt x="106679" y="7620"/>
                </a:lnTo>
                <a:lnTo>
                  <a:pt x="111759" y="10160"/>
                </a:lnTo>
                <a:lnTo>
                  <a:pt x="118109" y="12700"/>
                </a:lnTo>
                <a:lnTo>
                  <a:pt x="121920" y="17780"/>
                </a:lnTo>
                <a:lnTo>
                  <a:pt x="127000" y="21590"/>
                </a:lnTo>
                <a:lnTo>
                  <a:pt x="130809" y="26670"/>
                </a:lnTo>
                <a:lnTo>
                  <a:pt x="134620" y="31750"/>
                </a:lnTo>
                <a:lnTo>
                  <a:pt x="138429" y="36830"/>
                </a:lnTo>
                <a:lnTo>
                  <a:pt x="139700" y="40640"/>
                </a:lnTo>
                <a:lnTo>
                  <a:pt x="142240" y="46990"/>
                </a:lnTo>
                <a:lnTo>
                  <a:pt x="144779" y="49530"/>
                </a:lnTo>
                <a:lnTo>
                  <a:pt x="144779" y="53340"/>
                </a:lnTo>
                <a:lnTo>
                  <a:pt x="146050" y="55880"/>
                </a:lnTo>
                <a:lnTo>
                  <a:pt x="147320" y="58420"/>
                </a:lnTo>
                <a:lnTo>
                  <a:pt x="148590" y="66040"/>
                </a:lnTo>
                <a:lnTo>
                  <a:pt x="149859" y="73660"/>
                </a:lnTo>
                <a:lnTo>
                  <a:pt x="149859" y="82550"/>
                </a:lnTo>
                <a:lnTo>
                  <a:pt x="151129" y="91440"/>
                </a:lnTo>
                <a:lnTo>
                  <a:pt x="152400" y="100330"/>
                </a:lnTo>
                <a:lnTo>
                  <a:pt x="152400" y="111760"/>
                </a:lnTo>
                <a:lnTo>
                  <a:pt x="152400" y="137160"/>
                </a:lnTo>
                <a:lnTo>
                  <a:pt x="152400" y="1727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8431530" y="463804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762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8463915" y="4300220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6477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8431530" y="4300220"/>
            <a:ext cx="102870" cy="375920"/>
          </a:xfrm>
          <a:custGeom>
            <a:avLst/>
            <a:gdLst/>
            <a:ahLst/>
            <a:cxnLst/>
            <a:rect l="l" t="t" r="r" b="b"/>
            <a:pathLst>
              <a:path w="102870" h="375920">
                <a:moveTo>
                  <a:pt x="64770" y="0"/>
                </a:moveTo>
                <a:lnTo>
                  <a:pt x="64770" y="299719"/>
                </a:lnTo>
                <a:lnTo>
                  <a:pt x="102870" y="299719"/>
                </a:lnTo>
                <a:lnTo>
                  <a:pt x="102870" y="375919"/>
                </a:lnTo>
                <a:lnTo>
                  <a:pt x="0" y="375919"/>
                </a:lnTo>
                <a:lnTo>
                  <a:pt x="0" y="0"/>
                </a:lnTo>
                <a:lnTo>
                  <a:pt x="647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8538209" y="4405629"/>
            <a:ext cx="166370" cy="16383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8713469" y="4292600"/>
            <a:ext cx="140970" cy="382270"/>
          </a:xfrm>
          <a:custGeom>
            <a:avLst/>
            <a:gdLst/>
            <a:ahLst/>
            <a:cxnLst/>
            <a:rect l="l" t="t" r="r" b="b"/>
            <a:pathLst>
              <a:path w="140970" h="382270">
                <a:moveTo>
                  <a:pt x="136524" y="57150"/>
                </a:moveTo>
                <a:lnTo>
                  <a:pt x="71120" y="57150"/>
                </a:lnTo>
                <a:lnTo>
                  <a:pt x="71120" y="58419"/>
                </a:lnTo>
                <a:lnTo>
                  <a:pt x="73659" y="58419"/>
                </a:lnTo>
                <a:lnTo>
                  <a:pt x="77470" y="62230"/>
                </a:lnTo>
                <a:lnTo>
                  <a:pt x="78739" y="62230"/>
                </a:lnTo>
                <a:lnTo>
                  <a:pt x="78739" y="64769"/>
                </a:lnTo>
                <a:lnTo>
                  <a:pt x="80009" y="66039"/>
                </a:lnTo>
                <a:lnTo>
                  <a:pt x="80009" y="67310"/>
                </a:lnTo>
                <a:lnTo>
                  <a:pt x="81279" y="69850"/>
                </a:lnTo>
                <a:lnTo>
                  <a:pt x="81279" y="72389"/>
                </a:lnTo>
                <a:lnTo>
                  <a:pt x="82550" y="74930"/>
                </a:lnTo>
                <a:lnTo>
                  <a:pt x="82550" y="81280"/>
                </a:lnTo>
                <a:lnTo>
                  <a:pt x="83820" y="85089"/>
                </a:lnTo>
                <a:lnTo>
                  <a:pt x="83820" y="91439"/>
                </a:lnTo>
                <a:lnTo>
                  <a:pt x="82550" y="92710"/>
                </a:lnTo>
                <a:lnTo>
                  <a:pt x="82550" y="99060"/>
                </a:lnTo>
                <a:lnTo>
                  <a:pt x="80009" y="111760"/>
                </a:lnTo>
                <a:lnTo>
                  <a:pt x="78739" y="119380"/>
                </a:lnTo>
                <a:lnTo>
                  <a:pt x="76200" y="127000"/>
                </a:lnTo>
                <a:lnTo>
                  <a:pt x="71120" y="143510"/>
                </a:lnTo>
                <a:lnTo>
                  <a:pt x="67309" y="153669"/>
                </a:lnTo>
                <a:lnTo>
                  <a:pt x="63500" y="168910"/>
                </a:lnTo>
                <a:lnTo>
                  <a:pt x="48259" y="208280"/>
                </a:lnTo>
                <a:lnTo>
                  <a:pt x="0" y="328930"/>
                </a:lnTo>
                <a:lnTo>
                  <a:pt x="0" y="382269"/>
                </a:lnTo>
                <a:lnTo>
                  <a:pt x="135889" y="382269"/>
                </a:lnTo>
                <a:lnTo>
                  <a:pt x="135889" y="318769"/>
                </a:lnTo>
                <a:lnTo>
                  <a:pt x="68579" y="318769"/>
                </a:lnTo>
                <a:lnTo>
                  <a:pt x="91439" y="265430"/>
                </a:lnTo>
                <a:lnTo>
                  <a:pt x="109220" y="222250"/>
                </a:lnTo>
                <a:lnTo>
                  <a:pt x="121920" y="189230"/>
                </a:lnTo>
                <a:lnTo>
                  <a:pt x="127000" y="176530"/>
                </a:lnTo>
                <a:lnTo>
                  <a:pt x="130809" y="166369"/>
                </a:lnTo>
                <a:lnTo>
                  <a:pt x="135889" y="148589"/>
                </a:lnTo>
                <a:lnTo>
                  <a:pt x="139700" y="121919"/>
                </a:lnTo>
                <a:lnTo>
                  <a:pt x="140970" y="114300"/>
                </a:lnTo>
                <a:lnTo>
                  <a:pt x="140970" y="77469"/>
                </a:lnTo>
                <a:lnTo>
                  <a:pt x="138429" y="68580"/>
                </a:lnTo>
                <a:lnTo>
                  <a:pt x="138429" y="63500"/>
                </a:lnTo>
                <a:lnTo>
                  <a:pt x="137159" y="59689"/>
                </a:lnTo>
                <a:lnTo>
                  <a:pt x="136524" y="57150"/>
                </a:lnTo>
                <a:close/>
              </a:path>
              <a:path w="140970" h="382270">
                <a:moveTo>
                  <a:pt x="83820" y="1269"/>
                </a:moveTo>
                <a:lnTo>
                  <a:pt x="53339" y="1269"/>
                </a:lnTo>
                <a:lnTo>
                  <a:pt x="38100" y="6350"/>
                </a:lnTo>
                <a:lnTo>
                  <a:pt x="30479" y="11430"/>
                </a:lnTo>
                <a:lnTo>
                  <a:pt x="21589" y="20319"/>
                </a:lnTo>
                <a:lnTo>
                  <a:pt x="16509" y="27939"/>
                </a:lnTo>
                <a:lnTo>
                  <a:pt x="15239" y="31750"/>
                </a:lnTo>
                <a:lnTo>
                  <a:pt x="12700" y="35560"/>
                </a:lnTo>
                <a:lnTo>
                  <a:pt x="10159" y="40639"/>
                </a:lnTo>
                <a:lnTo>
                  <a:pt x="8889" y="44450"/>
                </a:lnTo>
                <a:lnTo>
                  <a:pt x="6350" y="49530"/>
                </a:lnTo>
                <a:lnTo>
                  <a:pt x="5079" y="53339"/>
                </a:lnTo>
                <a:lnTo>
                  <a:pt x="3809" y="58419"/>
                </a:lnTo>
                <a:lnTo>
                  <a:pt x="3809" y="62230"/>
                </a:lnTo>
                <a:lnTo>
                  <a:pt x="2539" y="67310"/>
                </a:lnTo>
                <a:lnTo>
                  <a:pt x="1270" y="71119"/>
                </a:lnTo>
                <a:lnTo>
                  <a:pt x="1270" y="81280"/>
                </a:lnTo>
                <a:lnTo>
                  <a:pt x="0" y="92710"/>
                </a:lnTo>
                <a:lnTo>
                  <a:pt x="0" y="135889"/>
                </a:lnTo>
                <a:lnTo>
                  <a:pt x="54609" y="135889"/>
                </a:lnTo>
                <a:lnTo>
                  <a:pt x="54609" y="99060"/>
                </a:lnTo>
                <a:lnTo>
                  <a:pt x="55879" y="87630"/>
                </a:lnTo>
                <a:lnTo>
                  <a:pt x="55879" y="78739"/>
                </a:lnTo>
                <a:lnTo>
                  <a:pt x="57150" y="74930"/>
                </a:lnTo>
                <a:lnTo>
                  <a:pt x="57150" y="69850"/>
                </a:lnTo>
                <a:lnTo>
                  <a:pt x="58420" y="68580"/>
                </a:lnTo>
                <a:lnTo>
                  <a:pt x="58420" y="66039"/>
                </a:lnTo>
                <a:lnTo>
                  <a:pt x="59689" y="64769"/>
                </a:lnTo>
                <a:lnTo>
                  <a:pt x="59689" y="63500"/>
                </a:lnTo>
                <a:lnTo>
                  <a:pt x="62229" y="60960"/>
                </a:lnTo>
                <a:lnTo>
                  <a:pt x="62229" y="59689"/>
                </a:lnTo>
                <a:lnTo>
                  <a:pt x="63500" y="59689"/>
                </a:lnTo>
                <a:lnTo>
                  <a:pt x="64770" y="58419"/>
                </a:lnTo>
                <a:lnTo>
                  <a:pt x="66039" y="58419"/>
                </a:lnTo>
                <a:lnTo>
                  <a:pt x="67309" y="57150"/>
                </a:lnTo>
                <a:lnTo>
                  <a:pt x="136524" y="57150"/>
                </a:lnTo>
                <a:lnTo>
                  <a:pt x="135889" y="54610"/>
                </a:lnTo>
                <a:lnTo>
                  <a:pt x="134620" y="50800"/>
                </a:lnTo>
                <a:lnTo>
                  <a:pt x="132079" y="46989"/>
                </a:lnTo>
                <a:lnTo>
                  <a:pt x="130809" y="41910"/>
                </a:lnTo>
                <a:lnTo>
                  <a:pt x="129539" y="39369"/>
                </a:lnTo>
                <a:lnTo>
                  <a:pt x="121920" y="27939"/>
                </a:lnTo>
                <a:lnTo>
                  <a:pt x="119379" y="25400"/>
                </a:lnTo>
                <a:lnTo>
                  <a:pt x="116839" y="21589"/>
                </a:lnTo>
                <a:lnTo>
                  <a:pt x="109220" y="13969"/>
                </a:lnTo>
                <a:lnTo>
                  <a:pt x="105409" y="11430"/>
                </a:lnTo>
                <a:lnTo>
                  <a:pt x="102870" y="8889"/>
                </a:lnTo>
                <a:lnTo>
                  <a:pt x="99059" y="7619"/>
                </a:lnTo>
                <a:lnTo>
                  <a:pt x="91439" y="3810"/>
                </a:lnTo>
                <a:lnTo>
                  <a:pt x="83820" y="1269"/>
                </a:lnTo>
                <a:close/>
              </a:path>
              <a:path w="140970" h="382270">
                <a:moveTo>
                  <a:pt x="67309" y="0"/>
                </a:moveTo>
                <a:lnTo>
                  <a:pt x="62229" y="0"/>
                </a:lnTo>
                <a:lnTo>
                  <a:pt x="57150" y="1269"/>
                </a:lnTo>
                <a:lnTo>
                  <a:pt x="76200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8713469" y="4292600"/>
            <a:ext cx="140970" cy="382270"/>
          </a:xfrm>
          <a:custGeom>
            <a:avLst/>
            <a:gdLst/>
            <a:ahLst/>
            <a:cxnLst/>
            <a:rect l="l" t="t" r="r" b="b"/>
            <a:pathLst>
              <a:path w="140970" h="382270">
                <a:moveTo>
                  <a:pt x="135889" y="318769"/>
                </a:moveTo>
                <a:lnTo>
                  <a:pt x="135889" y="382269"/>
                </a:lnTo>
                <a:lnTo>
                  <a:pt x="0" y="382269"/>
                </a:lnTo>
                <a:lnTo>
                  <a:pt x="0" y="328930"/>
                </a:lnTo>
                <a:lnTo>
                  <a:pt x="48259" y="208280"/>
                </a:lnTo>
                <a:lnTo>
                  <a:pt x="63500" y="168910"/>
                </a:lnTo>
                <a:lnTo>
                  <a:pt x="67309" y="153669"/>
                </a:lnTo>
                <a:lnTo>
                  <a:pt x="71120" y="143510"/>
                </a:lnTo>
                <a:lnTo>
                  <a:pt x="76200" y="127000"/>
                </a:lnTo>
                <a:lnTo>
                  <a:pt x="78739" y="119380"/>
                </a:lnTo>
                <a:lnTo>
                  <a:pt x="80009" y="111760"/>
                </a:lnTo>
                <a:lnTo>
                  <a:pt x="81279" y="105410"/>
                </a:lnTo>
                <a:lnTo>
                  <a:pt x="82550" y="99060"/>
                </a:lnTo>
                <a:lnTo>
                  <a:pt x="82550" y="92710"/>
                </a:lnTo>
                <a:lnTo>
                  <a:pt x="83820" y="91439"/>
                </a:lnTo>
                <a:lnTo>
                  <a:pt x="83820" y="87630"/>
                </a:lnTo>
                <a:lnTo>
                  <a:pt x="83820" y="85089"/>
                </a:lnTo>
                <a:lnTo>
                  <a:pt x="82550" y="81280"/>
                </a:lnTo>
                <a:lnTo>
                  <a:pt x="82550" y="77469"/>
                </a:lnTo>
                <a:lnTo>
                  <a:pt x="82550" y="74930"/>
                </a:lnTo>
                <a:lnTo>
                  <a:pt x="81279" y="72389"/>
                </a:lnTo>
                <a:lnTo>
                  <a:pt x="81279" y="69850"/>
                </a:lnTo>
                <a:lnTo>
                  <a:pt x="80009" y="67310"/>
                </a:lnTo>
                <a:lnTo>
                  <a:pt x="80009" y="66039"/>
                </a:lnTo>
                <a:lnTo>
                  <a:pt x="78739" y="64769"/>
                </a:lnTo>
                <a:lnTo>
                  <a:pt x="78739" y="63500"/>
                </a:lnTo>
                <a:lnTo>
                  <a:pt x="78739" y="62230"/>
                </a:lnTo>
                <a:lnTo>
                  <a:pt x="77470" y="62230"/>
                </a:lnTo>
                <a:lnTo>
                  <a:pt x="77470" y="62230"/>
                </a:lnTo>
                <a:lnTo>
                  <a:pt x="73659" y="58419"/>
                </a:lnTo>
                <a:lnTo>
                  <a:pt x="72389" y="58419"/>
                </a:lnTo>
                <a:lnTo>
                  <a:pt x="71120" y="58419"/>
                </a:lnTo>
                <a:lnTo>
                  <a:pt x="71120" y="57150"/>
                </a:lnTo>
                <a:lnTo>
                  <a:pt x="69850" y="57150"/>
                </a:lnTo>
                <a:lnTo>
                  <a:pt x="68579" y="57150"/>
                </a:lnTo>
                <a:lnTo>
                  <a:pt x="67309" y="57150"/>
                </a:lnTo>
                <a:lnTo>
                  <a:pt x="66039" y="58419"/>
                </a:lnTo>
                <a:lnTo>
                  <a:pt x="64770" y="58419"/>
                </a:lnTo>
                <a:lnTo>
                  <a:pt x="63500" y="59689"/>
                </a:lnTo>
                <a:lnTo>
                  <a:pt x="62229" y="59689"/>
                </a:lnTo>
                <a:lnTo>
                  <a:pt x="62229" y="60960"/>
                </a:lnTo>
                <a:lnTo>
                  <a:pt x="60959" y="62230"/>
                </a:lnTo>
                <a:lnTo>
                  <a:pt x="59689" y="63500"/>
                </a:lnTo>
                <a:lnTo>
                  <a:pt x="59689" y="64769"/>
                </a:lnTo>
                <a:lnTo>
                  <a:pt x="58420" y="66039"/>
                </a:lnTo>
                <a:lnTo>
                  <a:pt x="58420" y="67310"/>
                </a:lnTo>
                <a:lnTo>
                  <a:pt x="58420" y="68580"/>
                </a:lnTo>
                <a:lnTo>
                  <a:pt x="57150" y="69850"/>
                </a:lnTo>
                <a:lnTo>
                  <a:pt x="57150" y="71119"/>
                </a:lnTo>
                <a:lnTo>
                  <a:pt x="57150" y="74930"/>
                </a:lnTo>
                <a:lnTo>
                  <a:pt x="55879" y="78739"/>
                </a:lnTo>
                <a:lnTo>
                  <a:pt x="55879" y="82550"/>
                </a:lnTo>
                <a:lnTo>
                  <a:pt x="55879" y="87630"/>
                </a:lnTo>
                <a:lnTo>
                  <a:pt x="54609" y="99060"/>
                </a:lnTo>
                <a:lnTo>
                  <a:pt x="54609" y="135889"/>
                </a:lnTo>
                <a:lnTo>
                  <a:pt x="0" y="135889"/>
                </a:lnTo>
                <a:lnTo>
                  <a:pt x="0" y="121919"/>
                </a:lnTo>
                <a:lnTo>
                  <a:pt x="0" y="106680"/>
                </a:lnTo>
                <a:lnTo>
                  <a:pt x="0" y="92710"/>
                </a:lnTo>
                <a:lnTo>
                  <a:pt x="1270" y="81280"/>
                </a:lnTo>
                <a:lnTo>
                  <a:pt x="1270" y="76200"/>
                </a:lnTo>
                <a:lnTo>
                  <a:pt x="1270" y="71119"/>
                </a:lnTo>
                <a:lnTo>
                  <a:pt x="2539" y="67310"/>
                </a:lnTo>
                <a:lnTo>
                  <a:pt x="3809" y="6223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30"/>
                </a:lnTo>
                <a:lnTo>
                  <a:pt x="8889" y="44450"/>
                </a:lnTo>
                <a:lnTo>
                  <a:pt x="10159" y="40639"/>
                </a:lnTo>
                <a:lnTo>
                  <a:pt x="12700" y="35560"/>
                </a:lnTo>
                <a:lnTo>
                  <a:pt x="15239" y="31750"/>
                </a:lnTo>
                <a:lnTo>
                  <a:pt x="16509" y="27939"/>
                </a:lnTo>
                <a:lnTo>
                  <a:pt x="19050" y="24130"/>
                </a:lnTo>
                <a:lnTo>
                  <a:pt x="21589" y="20319"/>
                </a:lnTo>
                <a:lnTo>
                  <a:pt x="25400" y="16510"/>
                </a:lnTo>
                <a:lnTo>
                  <a:pt x="45720" y="3810"/>
                </a:lnTo>
                <a:lnTo>
                  <a:pt x="49529" y="2539"/>
                </a:lnTo>
                <a:lnTo>
                  <a:pt x="53339" y="1269"/>
                </a:lnTo>
                <a:lnTo>
                  <a:pt x="57150" y="1269"/>
                </a:lnTo>
                <a:lnTo>
                  <a:pt x="62229" y="0"/>
                </a:lnTo>
                <a:lnTo>
                  <a:pt x="67309" y="0"/>
                </a:lnTo>
                <a:lnTo>
                  <a:pt x="76200" y="1269"/>
                </a:lnTo>
                <a:lnTo>
                  <a:pt x="83820" y="1269"/>
                </a:lnTo>
                <a:lnTo>
                  <a:pt x="91439" y="3810"/>
                </a:lnTo>
                <a:lnTo>
                  <a:pt x="99059" y="7619"/>
                </a:lnTo>
                <a:lnTo>
                  <a:pt x="102870" y="8889"/>
                </a:lnTo>
                <a:lnTo>
                  <a:pt x="105409" y="11430"/>
                </a:lnTo>
                <a:lnTo>
                  <a:pt x="109220" y="13969"/>
                </a:lnTo>
                <a:lnTo>
                  <a:pt x="111759" y="16510"/>
                </a:lnTo>
                <a:lnTo>
                  <a:pt x="114300" y="19050"/>
                </a:lnTo>
                <a:lnTo>
                  <a:pt x="116839" y="21589"/>
                </a:lnTo>
                <a:lnTo>
                  <a:pt x="119379" y="25400"/>
                </a:lnTo>
                <a:lnTo>
                  <a:pt x="121920" y="27939"/>
                </a:lnTo>
                <a:lnTo>
                  <a:pt x="127000" y="35560"/>
                </a:lnTo>
                <a:lnTo>
                  <a:pt x="129539" y="39369"/>
                </a:lnTo>
                <a:lnTo>
                  <a:pt x="130809" y="41910"/>
                </a:lnTo>
                <a:lnTo>
                  <a:pt x="132079" y="46989"/>
                </a:lnTo>
                <a:lnTo>
                  <a:pt x="134620" y="50800"/>
                </a:lnTo>
                <a:lnTo>
                  <a:pt x="135889" y="54610"/>
                </a:lnTo>
                <a:lnTo>
                  <a:pt x="137159" y="59689"/>
                </a:lnTo>
                <a:lnTo>
                  <a:pt x="138429" y="63500"/>
                </a:lnTo>
                <a:lnTo>
                  <a:pt x="138429" y="68580"/>
                </a:lnTo>
                <a:lnTo>
                  <a:pt x="140970" y="77469"/>
                </a:lnTo>
                <a:lnTo>
                  <a:pt x="140970" y="87630"/>
                </a:lnTo>
                <a:lnTo>
                  <a:pt x="140970" y="97789"/>
                </a:lnTo>
                <a:lnTo>
                  <a:pt x="140970" y="106680"/>
                </a:lnTo>
                <a:lnTo>
                  <a:pt x="140970" y="114300"/>
                </a:lnTo>
                <a:lnTo>
                  <a:pt x="139700" y="121919"/>
                </a:lnTo>
                <a:lnTo>
                  <a:pt x="138429" y="130810"/>
                </a:lnTo>
                <a:lnTo>
                  <a:pt x="137159" y="139700"/>
                </a:lnTo>
                <a:lnTo>
                  <a:pt x="135889" y="148589"/>
                </a:lnTo>
                <a:lnTo>
                  <a:pt x="133350" y="157480"/>
                </a:lnTo>
                <a:lnTo>
                  <a:pt x="130809" y="166369"/>
                </a:lnTo>
                <a:lnTo>
                  <a:pt x="127000" y="176530"/>
                </a:lnTo>
                <a:lnTo>
                  <a:pt x="121920" y="189230"/>
                </a:lnTo>
                <a:lnTo>
                  <a:pt x="109220" y="222250"/>
                </a:lnTo>
                <a:lnTo>
                  <a:pt x="91439" y="265430"/>
                </a:lnTo>
                <a:lnTo>
                  <a:pt x="68579" y="318769"/>
                </a:lnTo>
                <a:lnTo>
                  <a:pt x="135889" y="31876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8868409" y="45986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8868409" y="45986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8931909" y="4292600"/>
            <a:ext cx="148590" cy="389890"/>
          </a:xfrm>
          <a:custGeom>
            <a:avLst/>
            <a:gdLst/>
            <a:ahLst/>
            <a:cxnLst/>
            <a:rect l="l" t="t" r="r" b="b"/>
            <a:pathLst>
              <a:path w="148590" h="389889">
                <a:moveTo>
                  <a:pt x="83820" y="388619"/>
                </a:moveTo>
                <a:lnTo>
                  <a:pt x="60960" y="388619"/>
                </a:lnTo>
                <a:lnTo>
                  <a:pt x="67310" y="389889"/>
                </a:lnTo>
                <a:lnTo>
                  <a:pt x="78740" y="389889"/>
                </a:lnTo>
                <a:lnTo>
                  <a:pt x="83820" y="388619"/>
                </a:lnTo>
                <a:close/>
              </a:path>
              <a:path w="148590" h="389889">
                <a:moveTo>
                  <a:pt x="62230" y="283210"/>
                </a:moveTo>
                <a:lnTo>
                  <a:pt x="0" y="283210"/>
                </a:lnTo>
                <a:lnTo>
                  <a:pt x="0" y="299719"/>
                </a:lnTo>
                <a:lnTo>
                  <a:pt x="2540" y="314960"/>
                </a:lnTo>
                <a:lnTo>
                  <a:pt x="2540" y="322580"/>
                </a:lnTo>
                <a:lnTo>
                  <a:pt x="5080" y="335280"/>
                </a:lnTo>
                <a:lnTo>
                  <a:pt x="7620" y="341630"/>
                </a:lnTo>
                <a:lnTo>
                  <a:pt x="8890" y="346710"/>
                </a:lnTo>
                <a:lnTo>
                  <a:pt x="16510" y="361950"/>
                </a:lnTo>
                <a:lnTo>
                  <a:pt x="20320" y="365760"/>
                </a:lnTo>
                <a:lnTo>
                  <a:pt x="22860" y="369569"/>
                </a:lnTo>
                <a:lnTo>
                  <a:pt x="50800" y="386080"/>
                </a:lnTo>
                <a:lnTo>
                  <a:pt x="55880" y="388619"/>
                </a:lnTo>
                <a:lnTo>
                  <a:pt x="88900" y="388619"/>
                </a:lnTo>
                <a:lnTo>
                  <a:pt x="99060" y="386080"/>
                </a:lnTo>
                <a:lnTo>
                  <a:pt x="102870" y="383539"/>
                </a:lnTo>
                <a:lnTo>
                  <a:pt x="106680" y="382269"/>
                </a:lnTo>
                <a:lnTo>
                  <a:pt x="110490" y="379730"/>
                </a:lnTo>
                <a:lnTo>
                  <a:pt x="115570" y="377189"/>
                </a:lnTo>
                <a:lnTo>
                  <a:pt x="119380" y="374650"/>
                </a:lnTo>
                <a:lnTo>
                  <a:pt x="121920" y="370839"/>
                </a:lnTo>
                <a:lnTo>
                  <a:pt x="125730" y="367030"/>
                </a:lnTo>
                <a:lnTo>
                  <a:pt x="128270" y="363219"/>
                </a:lnTo>
                <a:lnTo>
                  <a:pt x="132080" y="359410"/>
                </a:lnTo>
                <a:lnTo>
                  <a:pt x="137160" y="349250"/>
                </a:lnTo>
                <a:lnTo>
                  <a:pt x="138430" y="344169"/>
                </a:lnTo>
                <a:lnTo>
                  <a:pt x="140970" y="339089"/>
                </a:lnTo>
                <a:lnTo>
                  <a:pt x="142240" y="334010"/>
                </a:lnTo>
                <a:lnTo>
                  <a:pt x="143510" y="331469"/>
                </a:lnTo>
                <a:lnTo>
                  <a:pt x="71120" y="331469"/>
                </a:lnTo>
                <a:lnTo>
                  <a:pt x="69850" y="330200"/>
                </a:lnTo>
                <a:lnTo>
                  <a:pt x="68580" y="330200"/>
                </a:lnTo>
                <a:lnTo>
                  <a:pt x="64770" y="326389"/>
                </a:lnTo>
                <a:lnTo>
                  <a:pt x="64770" y="323850"/>
                </a:lnTo>
                <a:lnTo>
                  <a:pt x="63500" y="323850"/>
                </a:lnTo>
                <a:lnTo>
                  <a:pt x="63500" y="320039"/>
                </a:lnTo>
                <a:lnTo>
                  <a:pt x="62230" y="318769"/>
                </a:lnTo>
                <a:lnTo>
                  <a:pt x="62230" y="283210"/>
                </a:lnTo>
                <a:close/>
              </a:path>
              <a:path w="148590" h="389889">
                <a:moveTo>
                  <a:pt x="148590" y="228600"/>
                </a:moveTo>
                <a:lnTo>
                  <a:pt x="86360" y="228600"/>
                </a:lnTo>
                <a:lnTo>
                  <a:pt x="86360" y="321310"/>
                </a:lnTo>
                <a:lnTo>
                  <a:pt x="85090" y="322580"/>
                </a:lnTo>
                <a:lnTo>
                  <a:pt x="85090" y="323850"/>
                </a:lnTo>
                <a:lnTo>
                  <a:pt x="83820" y="325119"/>
                </a:lnTo>
                <a:lnTo>
                  <a:pt x="83820" y="326389"/>
                </a:lnTo>
                <a:lnTo>
                  <a:pt x="82550" y="326389"/>
                </a:lnTo>
                <a:lnTo>
                  <a:pt x="82550" y="327660"/>
                </a:lnTo>
                <a:lnTo>
                  <a:pt x="81280" y="328930"/>
                </a:lnTo>
                <a:lnTo>
                  <a:pt x="81280" y="330200"/>
                </a:lnTo>
                <a:lnTo>
                  <a:pt x="78740" y="330200"/>
                </a:lnTo>
                <a:lnTo>
                  <a:pt x="78740" y="331469"/>
                </a:lnTo>
                <a:lnTo>
                  <a:pt x="143510" y="331469"/>
                </a:lnTo>
                <a:lnTo>
                  <a:pt x="144780" y="328930"/>
                </a:lnTo>
                <a:lnTo>
                  <a:pt x="144780" y="323850"/>
                </a:lnTo>
                <a:lnTo>
                  <a:pt x="146050" y="317500"/>
                </a:lnTo>
                <a:lnTo>
                  <a:pt x="147320" y="312419"/>
                </a:lnTo>
                <a:lnTo>
                  <a:pt x="147320" y="292100"/>
                </a:lnTo>
                <a:lnTo>
                  <a:pt x="148590" y="273050"/>
                </a:lnTo>
                <a:lnTo>
                  <a:pt x="148590" y="228600"/>
                </a:lnTo>
                <a:close/>
              </a:path>
              <a:path w="148590" h="389889">
                <a:moveTo>
                  <a:pt x="88900" y="1269"/>
                </a:moveTo>
                <a:lnTo>
                  <a:pt x="57150" y="1269"/>
                </a:lnTo>
                <a:lnTo>
                  <a:pt x="53340" y="2539"/>
                </a:lnTo>
                <a:lnTo>
                  <a:pt x="48260" y="3810"/>
                </a:lnTo>
                <a:lnTo>
                  <a:pt x="40640" y="6350"/>
                </a:lnTo>
                <a:lnTo>
                  <a:pt x="25400" y="16510"/>
                </a:lnTo>
                <a:lnTo>
                  <a:pt x="22860" y="20319"/>
                </a:lnTo>
                <a:lnTo>
                  <a:pt x="20320" y="22860"/>
                </a:lnTo>
                <a:lnTo>
                  <a:pt x="17780" y="26669"/>
                </a:lnTo>
                <a:lnTo>
                  <a:pt x="13970" y="30480"/>
                </a:lnTo>
                <a:lnTo>
                  <a:pt x="12700" y="34289"/>
                </a:lnTo>
                <a:lnTo>
                  <a:pt x="8890" y="41910"/>
                </a:lnTo>
                <a:lnTo>
                  <a:pt x="7620" y="46989"/>
                </a:lnTo>
                <a:lnTo>
                  <a:pt x="5080" y="52069"/>
                </a:lnTo>
                <a:lnTo>
                  <a:pt x="5080" y="55880"/>
                </a:lnTo>
                <a:lnTo>
                  <a:pt x="3810" y="60960"/>
                </a:lnTo>
                <a:lnTo>
                  <a:pt x="2540" y="64769"/>
                </a:lnTo>
                <a:lnTo>
                  <a:pt x="2540" y="69850"/>
                </a:lnTo>
                <a:lnTo>
                  <a:pt x="1270" y="81280"/>
                </a:lnTo>
                <a:lnTo>
                  <a:pt x="0" y="95250"/>
                </a:lnTo>
                <a:lnTo>
                  <a:pt x="0" y="187960"/>
                </a:lnTo>
                <a:lnTo>
                  <a:pt x="2540" y="200660"/>
                </a:lnTo>
                <a:lnTo>
                  <a:pt x="2540" y="205739"/>
                </a:lnTo>
                <a:lnTo>
                  <a:pt x="6350" y="220980"/>
                </a:lnTo>
                <a:lnTo>
                  <a:pt x="7620" y="224789"/>
                </a:lnTo>
                <a:lnTo>
                  <a:pt x="8890" y="229869"/>
                </a:lnTo>
                <a:lnTo>
                  <a:pt x="16510" y="241300"/>
                </a:lnTo>
                <a:lnTo>
                  <a:pt x="22860" y="247650"/>
                </a:lnTo>
                <a:lnTo>
                  <a:pt x="34290" y="255269"/>
                </a:lnTo>
                <a:lnTo>
                  <a:pt x="45720" y="259080"/>
                </a:lnTo>
                <a:lnTo>
                  <a:pt x="53340" y="259080"/>
                </a:lnTo>
                <a:lnTo>
                  <a:pt x="55880" y="257810"/>
                </a:lnTo>
                <a:lnTo>
                  <a:pt x="59690" y="257810"/>
                </a:lnTo>
                <a:lnTo>
                  <a:pt x="67310" y="254000"/>
                </a:lnTo>
                <a:lnTo>
                  <a:pt x="71120" y="252730"/>
                </a:lnTo>
                <a:lnTo>
                  <a:pt x="72390" y="250189"/>
                </a:lnTo>
                <a:lnTo>
                  <a:pt x="74930" y="248919"/>
                </a:lnTo>
                <a:lnTo>
                  <a:pt x="77470" y="246380"/>
                </a:lnTo>
                <a:lnTo>
                  <a:pt x="78740" y="243839"/>
                </a:lnTo>
                <a:lnTo>
                  <a:pt x="81280" y="241300"/>
                </a:lnTo>
                <a:lnTo>
                  <a:pt x="83820" y="236219"/>
                </a:lnTo>
                <a:lnTo>
                  <a:pt x="86360" y="232410"/>
                </a:lnTo>
                <a:lnTo>
                  <a:pt x="86360" y="228600"/>
                </a:lnTo>
                <a:lnTo>
                  <a:pt x="148590" y="228600"/>
                </a:lnTo>
                <a:lnTo>
                  <a:pt x="148590" y="200660"/>
                </a:lnTo>
                <a:lnTo>
                  <a:pt x="72390" y="200660"/>
                </a:lnTo>
                <a:lnTo>
                  <a:pt x="72390" y="199389"/>
                </a:lnTo>
                <a:lnTo>
                  <a:pt x="69850" y="199389"/>
                </a:lnTo>
                <a:lnTo>
                  <a:pt x="66040" y="195580"/>
                </a:lnTo>
                <a:lnTo>
                  <a:pt x="66040" y="194310"/>
                </a:lnTo>
                <a:lnTo>
                  <a:pt x="64770" y="193039"/>
                </a:lnTo>
                <a:lnTo>
                  <a:pt x="64770" y="191769"/>
                </a:lnTo>
                <a:lnTo>
                  <a:pt x="63500" y="189230"/>
                </a:lnTo>
                <a:lnTo>
                  <a:pt x="63500" y="185419"/>
                </a:lnTo>
                <a:lnTo>
                  <a:pt x="62230" y="181610"/>
                </a:lnTo>
                <a:lnTo>
                  <a:pt x="62230" y="78739"/>
                </a:lnTo>
                <a:lnTo>
                  <a:pt x="63500" y="74930"/>
                </a:lnTo>
                <a:lnTo>
                  <a:pt x="63500" y="69850"/>
                </a:lnTo>
                <a:lnTo>
                  <a:pt x="64770" y="68580"/>
                </a:lnTo>
                <a:lnTo>
                  <a:pt x="64770" y="66039"/>
                </a:lnTo>
                <a:lnTo>
                  <a:pt x="66040" y="64769"/>
                </a:lnTo>
                <a:lnTo>
                  <a:pt x="66040" y="63500"/>
                </a:lnTo>
                <a:lnTo>
                  <a:pt x="69850" y="59689"/>
                </a:lnTo>
                <a:lnTo>
                  <a:pt x="71120" y="59689"/>
                </a:lnTo>
                <a:lnTo>
                  <a:pt x="71120" y="58419"/>
                </a:lnTo>
                <a:lnTo>
                  <a:pt x="72390" y="58419"/>
                </a:lnTo>
                <a:lnTo>
                  <a:pt x="73660" y="57150"/>
                </a:lnTo>
                <a:lnTo>
                  <a:pt x="142875" y="57150"/>
                </a:lnTo>
                <a:lnTo>
                  <a:pt x="142240" y="55880"/>
                </a:lnTo>
                <a:lnTo>
                  <a:pt x="140970" y="50800"/>
                </a:lnTo>
                <a:lnTo>
                  <a:pt x="138430" y="45719"/>
                </a:lnTo>
                <a:lnTo>
                  <a:pt x="137160" y="40639"/>
                </a:lnTo>
                <a:lnTo>
                  <a:pt x="134620" y="35560"/>
                </a:lnTo>
                <a:lnTo>
                  <a:pt x="132080" y="31750"/>
                </a:lnTo>
                <a:lnTo>
                  <a:pt x="129540" y="26669"/>
                </a:lnTo>
                <a:lnTo>
                  <a:pt x="127000" y="22860"/>
                </a:lnTo>
                <a:lnTo>
                  <a:pt x="123190" y="20319"/>
                </a:lnTo>
                <a:lnTo>
                  <a:pt x="120650" y="16510"/>
                </a:lnTo>
                <a:lnTo>
                  <a:pt x="116840" y="12700"/>
                </a:lnTo>
                <a:lnTo>
                  <a:pt x="113030" y="10160"/>
                </a:lnTo>
                <a:lnTo>
                  <a:pt x="107950" y="7619"/>
                </a:lnTo>
                <a:lnTo>
                  <a:pt x="104140" y="6350"/>
                </a:lnTo>
                <a:lnTo>
                  <a:pt x="99060" y="3810"/>
                </a:lnTo>
                <a:lnTo>
                  <a:pt x="88900" y="1269"/>
                </a:lnTo>
                <a:close/>
              </a:path>
              <a:path w="148590" h="389889">
                <a:moveTo>
                  <a:pt x="142875" y="57150"/>
                </a:moveTo>
                <a:lnTo>
                  <a:pt x="76200" y="57150"/>
                </a:lnTo>
                <a:lnTo>
                  <a:pt x="77470" y="58419"/>
                </a:lnTo>
                <a:lnTo>
                  <a:pt x="78740" y="58419"/>
                </a:lnTo>
                <a:lnTo>
                  <a:pt x="78740" y="59689"/>
                </a:lnTo>
                <a:lnTo>
                  <a:pt x="80010" y="59689"/>
                </a:lnTo>
                <a:lnTo>
                  <a:pt x="80010" y="60960"/>
                </a:lnTo>
                <a:lnTo>
                  <a:pt x="81280" y="60960"/>
                </a:lnTo>
                <a:lnTo>
                  <a:pt x="81280" y="62230"/>
                </a:lnTo>
                <a:lnTo>
                  <a:pt x="82550" y="62230"/>
                </a:lnTo>
                <a:lnTo>
                  <a:pt x="82550" y="63500"/>
                </a:lnTo>
                <a:lnTo>
                  <a:pt x="83820" y="64769"/>
                </a:lnTo>
                <a:lnTo>
                  <a:pt x="83820" y="66039"/>
                </a:lnTo>
                <a:lnTo>
                  <a:pt x="85090" y="67310"/>
                </a:lnTo>
                <a:lnTo>
                  <a:pt x="85090" y="71119"/>
                </a:lnTo>
                <a:lnTo>
                  <a:pt x="86360" y="73660"/>
                </a:lnTo>
                <a:lnTo>
                  <a:pt x="86360" y="186689"/>
                </a:lnTo>
                <a:lnTo>
                  <a:pt x="85090" y="189230"/>
                </a:lnTo>
                <a:lnTo>
                  <a:pt x="85090" y="191769"/>
                </a:lnTo>
                <a:lnTo>
                  <a:pt x="83820" y="191769"/>
                </a:lnTo>
                <a:lnTo>
                  <a:pt x="83820" y="194310"/>
                </a:lnTo>
                <a:lnTo>
                  <a:pt x="82550" y="195580"/>
                </a:lnTo>
                <a:lnTo>
                  <a:pt x="82550" y="196850"/>
                </a:lnTo>
                <a:lnTo>
                  <a:pt x="81280" y="196850"/>
                </a:lnTo>
                <a:lnTo>
                  <a:pt x="81280" y="198119"/>
                </a:lnTo>
                <a:lnTo>
                  <a:pt x="80010" y="198119"/>
                </a:lnTo>
                <a:lnTo>
                  <a:pt x="80010" y="199389"/>
                </a:lnTo>
                <a:lnTo>
                  <a:pt x="77470" y="199389"/>
                </a:lnTo>
                <a:lnTo>
                  <a:pt x="76200" y="200660"/>
                </a:lnTo>
                <a:lnTo>
                  <a:pt x="148590" y="200660"/>
                </a:lnTo>
                <a:lnTo>
                  <a:pt x="148590" y="95250"/>
                </a:lnTo>
                <a:lnTo>
                  <a:pt x="147320" y="87630"/>
                </a:lnTo>
                <a:lnTo>
                  <a:pt x="147320" y="76200"/>
                </a:lnTo>
                <a:lnTo>
                  <a:pt x="144780" y="66039"/>
                </a:lnTo>
                <a:lnTo>
                  <a:pt x="144780" y="60960"/>
                </a:lnTo>
                <a:lnTo>
                  <a:pt x="142875" y="57150"/>
                </a:lnTo>
                <a:close/>
              </a:path>
              <a:path w="148590" h="389889">
                <a:moveTo>
                  <a:pt x="77470" y="0"/>
                </a:moveTo>
                <a:lnTo>
                  <a:pt x="67310" y="0"/>
                </a:lnTo>
                <a:lnTo>
                  <a:pt x="62230" y="1269"/>
                </a:lnTo>
                <a:lnTo>
                  <a:pt x="8382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8921751" y="4283710"/>
            <a:ext cx="168909" cy="4076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9093200" y="4300220"/>
            <a:ext cx="118110" cy="374650"/>
          </a:xfrm>
          <a:custGeom>
            <a:avLst/>
            <a:gdLst/>
            <a:ahLst/>
            <a:cxnLst/>
            <a:rect l="l" t="t" r="r" b="b"/>
            <a:pathLst>
              <a:path w="118109" h="374650">
                <a:moveTo>
                  <a:pt x="118109" y="0"/>
                </a:moveTo>
                <a:lnTo>
                  <a:pt x="0" y="0"/>
                </a:lnTo>
                <a:lnTo>
                  <a:pt x="0" y="67309"/>
                </a:lnTo>
                <a:lnTo>
                  <a:pt x="60959" y="67309"/>
                </a:lnTo>
                <a:lnTo>
                  <a:pt x="16509" y="374649"/>
                </a:lnTo>
                <a:lnTo>
                  <a:pt x="78740" y="374649"/>
                </a:lnTo>
                <a:lnTo>
                  <a:pt x="118109" y="82549"/>
                </a:lnTo>
                <a:lnTo>
                  <a:pt x="1181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9093200" y="4300220"/>
            <a:ext cx="118110" cy="374650"/>
          </a:xfrm>
          <a:custGeom>
            <a:avLst/>
            <a:gdLst/>
            <a:ahLst/>
            <a:cxnLst/>
            <a:rect l="l" t="t" r="r" b="b"/>
            <a:pathLst>
              <a:path w="118109" h="374650">
                <a:moveTo>
                  <a:pt x="118109" y="0"/>
                </a:moveTo>
                <a:lnTo>
                  <a:pt x="118109" y="82549"/>
                </a:lnTo>
                <a:lnTo>
                  <a:pt x="78740" y="374649"/>
                </a:lnTo>
                <a:lnTo>
                  <a:pt x="16509" y="374649"/>
                </a:lnTo>
                <a:lnTo>
                  <a:pt x="60959" y="67309"/>
                </a:lnTo>
                <a:lnTo>
                  <a:pt x="0" y="67309"/>
                </a:lnTo>
                <a:lnTo>
                  <a:pt x="0" y="0"/>
                </a:lnTo>
                <a:lnTo>
                  <a:pt x="11810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9224009" y="43002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86360" y="380999"/>
                </a:moveTo>
                <a:lnTo>
                  <a:pt x="63500" y="380999"/>
                </a:lnTo>
                <a:lnTo>
                  <a:pt x="69850" y="382269"/>
                </a:lnTo>
                <a:lnTo>
                  <a:pt x="81280" y="382269"/>
                </a:lnTo>
                <a:lnTo>
                  <a:pt x="86360" y="380999"/>
                </a:lnTo>
                <a:close/>
              </a:path>
              <a:path w="148590" h="382270">
                <a:moveTo>
                  <a:pt x="62230" y="234949"/>
                </a:moveTo>
                <a:lnTo>
                  <a:pt x="0" y="234949"/>
                </a:lnTo>
                <a:lnTo>
                  <a:pt x="0" y="279399"/>
                </a:lnTo>
                <a:lnTo>
                  <a:pt x="1270" y="289559"/>
                </a:lnTo>
                <a:lnTo>
                  <a:pt x="1270" y="299719"/>
                </a:lnTo>
                <a:lnTo>
                  <a:pt x="3810" y="317499"/>
                </a:lnTo>
                <a:lnTo>
                  <a:pt x="6350" y="325119"/>
                </a:lnTo>
                <a:lnTo>
                  <a:pt x="7620" y="331469"/>
                </a:lnTo>
                <a:lnTo>
                  <a:pt x="33020" y="369569"/>
                </a:lnTo>
                <a:lnTo>
                  <a:pt x="53340" y="378459"/>
                </a:lnTo>
                <a:lnTo>
                  <a:pt x="58420" y="380999"/>
                </a:lnTo>
                <a:lnTo>
                  <a:pt x="90170" y="380999"/>
                </a:lnTo>
                <a:lnTo>
                  <a:pt x="100330" y="378459"/>
                </a:lnTo>
                <a:lnTo>
                  <a:pt x="107950" y="375919"/>
                </a:lnTo>
                <a:lnTo>
                  <a:pt x="111760" y="373379"/>
                </a:lnTo>
                <a:lnTo>
                  <a:pt x="115570" y="372109"/>
                </a:lnTo>
                <a:lnTo>
                  <a:pt x="138430" y="340359"/>
                </a:lnTo>
                <a:lnTo>
                  <a:pt x="140970" y="336549"/>
                </a:lnTo>
                <a:lnTo>
                  <a:pt x="142240" y="332739"/>
                </a:lnTo>
                <a:lnTo>
                  <a:pt x="143510" y="327659"/>
                </a:lnTo>
                <a:lnTo>
                  <a:pt x="144356" y="325119"/>
                </a:lnTo>
                <a:lnTo>
                  <a:pt x="73660" y="325119"/>
                </a:lnTo>
                <a:lnTo>
                  <a:pt x="72390" y="323849"/>
                </a:lnTo>
                <a:lnTo>
                  <a:pt x="71120" y="323849"/>
                </a:lnTo>
                <a:lnTo>
                  <a:pt x="69850" y="322579"/>
                </a:lnTo>
                <a:lnTo>
                  <a:pt x="68580" y="322579"/>
                </a:lnTo>
                <a:lnTo>
                  <a:pt x="68580" y="321309"/>
                </a:lnTo>
                <a:lnTo>
                  <a:pt x="67310" y="321309"/>
                </a:lnTo>
                <a:lnTo>
                  <a:pt x="67310" y="320039"/>
                </a:lnTo>
                <a:lnTo>
                  <a:pt x="66040" y="318769"/>
                </a:lnTo>
                <a:lnTo>
                  <a:pt x="66040" y="316229"/>
                </a:lnTo>
                <a:lnTo>
                  <a:pt x="64770" y="316229"/>
                </a:lnTo>
                <a:lnTo>
                  <a:pt x="64770" y="313689"/>
                </a:lnTo>
                <a:lnTo>
                  <a:pt x="63500" y="312419"/>
                </a:lnTo>
                <a:lnTo>
                  <a:pt x="63500" y="299719"/>
                </a:lnTo>
                <a:lnTo>
                  <a:pt x="62230" y="288289"/>
                </a:lnTo>
                <a:lnTo>
                  <a:pt x="62230" y="234949"/>
                </a:lnTo>
                <a:close/>
              </a:path>
              <a:path w="148590" h="382270">
                <a:moveTo>
                  <a:pt x="145203" y="154939"/>
                </a:moveTo>
                <a:lnTo>
                  <a:pt x="74930" y="154939"/>
                </a:lnTo>
                <a:lnTo>
                  <a:pt x="76200" y="156209"/>
                </a:lnTo>
                <a:lnTo>
                  <a:pt x="78740" y="156209"/>
                </a:lnTo>
                <a:lnTo>
                  <a:pt x="78740" y="157479"/>
                </a:lnTo>
                <a:lnTo>
                  <a:pt x="80010" y="157479"/>
                </a:lnTo>
                <a:lnTo>
                  <a:pt x="80010" y="158749"/>
                </a:lnTo>
                <a:lnTo>
                  <a:pt x="81280" y="158749"/>
                </a:lnTo>
                <a:lnTo>
                  <a:pt x="81280" y="160019"/>
                </a:lnTo>
                <a:lnTo>
                  <a:pt x="82550" y="160019"/>
                </a:lnTo>
                <a:lnTo>
                  <a:pt x="82550" y="161289"/>
                </a:lnTo>
                <a:lnTo>
                  <a:pt x="83820" y="162559"/>
                </a:lnTo>
                <a:lnTo>
                  <a:pt x="83820" y="165099"/>
                </a:lnTo>
                <a:lnTo>
                  <a:pt x="85090" y="167639"/>
                </a:lnTo>
                <a:lnTo>
                  <a:pt x="85090" y="173989"/>
                </a:lnTo>
                <a:lnTo>
                  <a:pt x="86360" y="177799"/>
                </a:lnTo>
                <a:lnTo>
                  <a:pt x="86360" y="311149"/>
                </a:lnTo>
                <a:lnTo>
                  <a:pt x="85090" y="312419"/>
                </a:lnTo>
                <a:lnTo>
                  <a:pt x="85090" y="316229"/>
                </a:lnTo>
                <a:lnTo>
                  <a:pt x="83820" y="317499"/>
                </a:lnTo>
                <a:lnTo>
                  <a:pt x="83820" y="318769"/>
                </a:lnTo>
                <a:lnTo>
                  <a:pt x="82550" y="320039"/>
                </a:lnTo>
                <a:lnTo>
                  <a:pt x="82550" y="321309"/>
                </a:lnTo>
                <a:lnTo>
                  <a:pt x="81280" y="321309"/>
                </a:lnTo>
                <a:lnTo>
                  <a:pt x="81280" y="322579"/>
                </a:lnTo>
                <a:lnTo>
                  <a:pt x="78740" y="323849"/>
                </a:lnTo>
                <a:lnTo>
                  <a:pt x="77470" y="323849"/>
                </a:lnTo>
                <a:lnTo>
                  <a:pt x="76200" y="325119"/>
                </a:lnTo>
                <a:lnTo>
                  <a:pt x="144356" y="325119"/>
                </a:lnTo>
                <a:lnTo>
                  <a:pt x="144780" y="323849"/>
                </a:lnTo>
                <a:lnTo>
                  <a:pt x="144780" y="318769"/>
                </a:lnTo>
                <a:lnTo>
                  <a:pt x="146050" y="314959"/>
                </a:lnTo>
                <a:lnTo>
                  <a:pt x="147320" y="303529"/>
                </a:lnTo>
                <a:lnTo>
                  <a:pt x="147425" y="289559"/>
                </a:lnTo>
                <a:lnTo>
                  <a:pt x="148590" y="275589"/>
                </a:lnTo>
                <a:lnTo>
                  <a:pt x="148590" y="187959"/>
                </a:lnTo>
                <a:lnTo>
                  <a:pt x="147320" y="173989"/>
                </a:lnTo>
                <a:lnTo>
                  <a:pt x="145203" y="154939"/>
                </a:lnTo>
                <a:close/>
              </a:path>
              <a:path w="148590" h="382270">
                <a:moveTo>
                  <a:pt x="135890" y="0"/>
                </a:moveTo>
                <a:lnTo>
                  <a:pt x="3810" y="0"/>
                </a:lnTo>
                <a:lnTo>
                  <a:pt x="1270" y="189229"/>
                </a:lnTo>
                <a:lnTo>
                  <a:pt x="62230" y="189229"/>
                </a:lnTo>
                <a:lnTo>
                  <a:pt x="62230" y="167639"/>
                </a:lnTo>
                <a:lnTo>
                  <a:pt x="63500" y="166369"/>
                </a:lnTo>
                <a:lnTo>
                  <a:pt x="63500" y="163829"/>
                </a:lnTo>
                <a:lnTo>
                  <a:pt x="64770" y="162559"/>
                </a:lnTo>
                <a:lnTo>
                  <a:pt x="64770" y="161289"/>
                </a:lnTo>
                <a:lnTo>
                  <a:pt x="66040" y="160019"/>
                </a:lnTo>
                <a:lnTo>
                  <a:pt x="67310" y="160019"/>
                </a:lnTo>
                <a:lnTo>
                  <a:pt x="67310" y="158749"/>
                </a:lnTo>
                <a:lnTo>
                  <a:pt x="69850" y="156209"/>
                </a:lnTo>
                <a:lnTo>
                  <a:pt x="71120" y="156209"/>
                </a:lnTo>
                <a:lnTo>
                  <a:pt x="71120" y="154939"/>
                </a:lnTo>
                <a:lnTo>
                  <a:pt x="145203" y="154939"/>
                </a:lnTo>
                <a:lnTo>
                  <a:pt x="144780" y="151129"/>
                </a:lnTo>
                <a:lnTo>
                  <a:pt x="143510" y="140969"/>
                </a:lnTo>
                <a:lnTo>
                  <a:pt x="142240" y="135889"/>
                </a:lnTo>
                <a:lnTo>
                  <a:pt x="140970" y="133349"/>
                </a:lnTo>
                <a:lnTo>
                  <a:pt x="139700" y="128269"/>
                </a:lnTo>
                <a:lnTo>
                  <a:pt x="138430" y="125729"/>
                </a:lnTo>
                <a:lnTo>
                  <a:pt x="137583" y="123189"/>
                </a:lnTo>
                <a:lnTo>
                  <a:pt x="59690" y="123189"/>
                </a:lnTo>
                <a:lnTo>
                  <a:pt x="59690" y="59689"/>
                </a:lnTo>
                <a:lnTo>
                  <a:pt x="135890" y="59689"/>
                </a:lnTo>
                <a:lnTo>
                  <a:pt x="135890" y="0"/>
                </a:lnTo>
                <a:close/>
              </a:path>
              <a:path w="148590" h="382270">
                <a:moveTo>
                  <a:pt x="109220" y="99059"/>
                </a:moveTo>
                <a:lnTo>
                  <a:pt x="87630" y="99059"/>
                </a:lnTo>
                <a:lnTo>
                  <a:pt x="85090" y="100329"/>
                </a:lnTo>
                <a:lnTo>
                  <a:pt x="83820" y="100329"/>
                </a:lnTo>
                <a:lnTo>
                  <a:pt x="73660" y="105409"/>
                </a:lnTo>
                <a:lnTo>
                  <a:pt x="71120" y="107949"/>
                </a:lnTo>
                <a:lnTo>
                  <a:pt x="69850" y="110489"/>
                </a:lnTo>
                <a:lnTo>
                  <a:pt x="67310" y="113029"/>
                </a:lnTo>
                <a:lnTo>
                  <a:pt x="64770" y="114299"/>
                </a:lnTo>
                <a:lnTo>
                  <a:pt x="63500" y="118109"/>
                </a:lnTo>
                <a:lnTo>
                  <a:pt x="60960" y="120649"/>
                </a:lnTo>
                <a:lnTo>
                  <a:pt x="59690" y="123189"/>
                </a:lnTo>
                <a:lnTo>
                  <a:pt x="137583" y="123189"/>
                </a:lnTo>
                <a:lnTo>
                  <a:pt x="137160" y="121919"/>
                </a:lnTo>
                <a:lnTo>
                  <a:pt x="135890" y="119379"/>
                </a:lnTo>
                <a:lnTo>
                  <a:pt x="133350" y="116839"/>
                </a:lnTo>
                <a:lnTo>
                  <a:pt x="132080" y="114299"/>
                </a:lnTo>
                <a:lnTo>
                  <a:pt x="121920" y="104139"/>
                </a:lnTo>
                <a:lnTo>
                  <a:pt x="119380" y="104139"/>
                </a:lnTo>
                <a:lnTo>
                  <a:pt x="116840" y="101599"/>
                </a:lnTo>
                <a:lnTo>
                  <a:pt x="114300" y="100329"/>
                </a:lnTo>
                <a:lnTo>
                  <a:pt x="109220" y="99059"/>
                </a:lnTo>
                <a:close/>
              </a:path>
              <a:path w="148590" h="382270">
                <a:moveTo>
                  <a:pt x="96520" y="97789"/>
                </a:moveTo>
                <a:lnTo>
                  <a:pt x="90170" y="99059"/>
                </a:lnTo>
                <a:lnTo>
                  <a:pt x="102870" y="99059"/>
                </a:lnTo>
                <a:lnTo>
                  <a:pt x="96520" y="977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9224009" y="43002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135890" y="0"/>
                </a:moveTo>
                <a:lnTo>
                  <a:pt x="135890" y="59689"/>
                </a:lnTo>
                <a:lnTo>
                  <a:pt x="59690" y="59689"/>
                </a:lnTo>
                <a:lnTo>
                  <a:pt x="59690" y="123189"/>
                </a:lnTo>
                <a:lnTo>
                  <a:pt x="60960" y="120649"/>
                </a:lnTo>
                <a:lnTo>
                  <a:pt x="63500" y="118109"/>
                </a:lnTo>
                <a:lnTo>
                  <a:pt x="64770" y="114299"/>
                </a:lnTo>
                <a:lnTo>
                  <a:pt x="67310" y="113029"/>
                </a:lnTo>
                <a:lnTo>
                  <a:pt x="69850" y="110489"/>
                </a:lnTo>
                <a:lnTo>
                  <a:pt x="71120" y="107949"/>
                </a:lnTo>
                <a:lnTo>
                  <a:pt x="73660" y="105409"/>
                </a:lnTo>
                <a:lnTo>
                  <a:pt x="76200" y="104139"/>
                </a:lnTo>
                <a:lnTo>
                  <a:pt x="78740" y="102869"/>
                </a:lnTo>
                <a:lnTo>
                  <a:pt x="81280" y="101599"/>
                </a:lnTo>
                <a:lnTo>
                  <a:pt x="83820" y="100329"/>
                </a:lnTo>
                <a:lnTo>
                  <a:pt x="85090" y="100329"/>
                </a:lnTo>
                <a:lnTo>
                  <a:pt x="87630" y="99059"/>
                </a:lnTo>
                <a:lnTo>
                  <a:pt x="90170" y="99059"/>
                </a:lnTo>
                <a:lnTo>
                  <a:pt x="96520" y="97789"/>
                </a:lnTo>
                <a:lnTo>
                  <a:pt x="102870" y="99059"/>
                </a:lnTo>
                <a:lnTo>
                  <a:pt x="109220" y="99059"/>
                </a:lnTo>
                <a:lnTo>
                  <a:pt x="114300" y="100329"/>
                </a:lnTo>
                <a:lnTo>
                  <a:pt x="116840" y="101599"/>
                </a:lnTo>
                <a:lnTo>
                  <a:pt x="119380" y="104139"/>
                </a:lnTo>
                <a:lnTo>
                  <a:pt x="121920" y="104139"/>
                </a:lnTo>
                <a:lnTo>
                  <a:pt x="124460" y="106679"/>
                </a:lnTo>
                <a:lnTo>
                  <a:pt x="125730" y="107949"/>
                </a:lnTo>
                <a:lnTo>
                  <a:pt x="128270" y="110489"/>
                </a:lnTo>
                <a:lnTo>
                  <a:pt x="129540" y="111759"/>
                </a:lnTo>
                <a:lnTo>
                  <a:pt x="132080" y="114299"/>
                </a:lnTo>
                <a:lnTo>
                  <a:pt x="133350" y="116839"/>
                </a:lnTo>
                <a:lnTo>
                  <a:pt x="135890" y="119379"/>
                </a:lnTo>
                <a:lnTo>
                  <a:pt x="137160" y="121919"/>
                </a:lnTo>
                <a:lnTo>
                  <a:pt x="138430" y="125729"/>
                </a:lnTo>
                <a:lnTo>
                  <a:pt x="139700" y="128269"/>
                </a:lnTo>
                <a:lnTo>
                  <a:pt x="140970" y="133349"/>
                </a:lnTo>
                <a:lnTo>
                  <a:pt x="142240" y="135889"/>
                </a:lnTo>
                <a:lnTo>
                  <a:pt x="143510" y="140969"/>
                </a:lnTo>
                <a:lnTo>
                  <a:pt x="144780" y="151129"/>
                </a:lnTo>
                <a:lnTo>
                  <a:pt x="146050" y="162559"/>
                </a:lnTo>
                <a:lnTo>
                  <a:pt x="147320" y="173989"/>
                </a:lnTo>
                <a:lnTo>
                  <a:pt x="148590" y="187959"/>
                </a:lnTo>
                <a:lnTo>
                  <a:pt x="148590" y="203199"/>
                </a:lnTo>
                <a:lnTo>
                  <a:pt x="148590" y="256539"/>
                </a:lnTo>
                <a:lnTo>
                  <a:pt x="148590" y="275589"/>
                </a:lnTo>
                <a:lnTo>
                  <a:pt x="147320" y="290829"/>
                </a:lnTo>
                <a:lnTo>
                  <a:pt x="147320" y="303529"/>
                </a:lnTo>
                <a:lnTo>
                  <a:pt x="146050" y="314959"/>
                </a:lnTo>
                <a:lnTo>
                  <a:pt x="144780" y="318769"/>
                </a:lnTo>
                <a:lnTo>
                  <a:pt x="144780" y="323849"/>
                </a:lnTo>
                <a:lnTo>
                  <a:pt x="143510" y="327659"/>
                </a:lnTo>
                <a:lnTo>
                  <a:pt x="142240" y="332739"/>
                </a:lnTo>
                <a:lnTo>
                  <a:pt x="140970" y="336549"/>
                </a:lnTo>
                <a:lnTo>
                  <a:pt x="138430" y="340359"/>
                </a:lnTo>
                <a:lnTo>
                  <a:pt x="137160" y="345439"/>
                </a:lnTo>
                <a:lnTo>
                  <a:pt x="135890" y="349249"/>
                </a:lnTo>
                <a:lnTo>
                  <a:pt x="133350" y="353059"/>
                </a:lnTo>
                <a:lnTo>
                  <a:pt x="130810" y="356869"/>
                </a:lnTo>
                <a:lnTo>
                  <a:pt x="128270" y="360679"/>
                </a:lnTo>
                <a:lnTo>
                  <a:pt x="125730" y="363219"/>
                </a:lnTo>
                <a:lnTo>
                  <a:pt x="121920" y="367029"/>
                </a:lnTo>
                <a:lnTo>
                  <a:pt x="119380" y="369569"/>
                </a:lnTo>
                <a:lnTo>
                  <a:pt x="115570" y="372109"/>
                </a:lnTo>
                <a:lnTo>
                  <a:pt x="111760" y="373379"/>
                </a:lnTo>
                <a:lnTo>
                  <a:pt x="107950" y="375919"/>
                </a:lnTo>
                <a:lnTo>
                  <a:pt x="104140" y="377189"/>
                </a:lnTo>
                <a:lnTo>
                  <a:pt x="100330" y="378459"/>
                </a:lnTo>
                <a:lnTo>
                  <a:pt x="95250" y="379729"/>
                </a:lnTo>
                <a:lnTo>
                  <a:pt x="90170" y="380999"/>
                </a:lnTo>
                <a:lnTo>
                  <a:pt x="86360" y="380999"/>
                </a:lnTo>
                <a:lnTo>
                  <a:pt x="81280" y="382269"/>
                </a:lnTo>
                <a:lnTo>
                  <a:pt x="76200" y="382269"/>
                </a:lnTo>
                <a:lnTo>
                  <a:pt x="69850" y="382269"/>
                </a:lnTo>
                <a:lnTo>
                  <a:pt x="63500" y="380999"/>
                </a:lnTo>
                <a:lnTo>
                  <a:pt x="58420" y="380999"/>
                </a:lnTo>
                <a:lnTo>
                  <a:pt x="53340" y="378459"/>
                </a:lnTo>
                <a:lnTo>
                  <a:pt x="48260" y="377189"/>
                </a:lnTo>
                <a:lnTo>
                  <a:pt x="43180" y="374649"/>
                </a:lnTo>
                <a:lnTo>
                  <a:pt x="38100" y="372109"/>
                </a:lnTo>
                <a:lnTo>
                  <a:pt x="33020" y="369569"/>
                </a:lnTo>
                <a:lnTo>
                  <a:pt x="29210" y="365759"/>
                </a:lnTo>
                <a:lnTo>
                  <a:pt x="25400" y="361949"/>
                </a:lnTo>
                <a:lnTo>
                  <a:pt x="21590" y="358139"/>
                </a:lnTo>
                <a:lnTo>
                  <a:pt x="17780" y="353059"/>
                </a:lnTo>
                <a:lnTo>
                  <a:pt x="15240" y="347979"/>
                </a:lnTo>
                <a:lnTo>
                  <a:pt x="12700" y="342899"/>
                </a:lnTo>
                <a:lnTo>
                  <a:pt x="10160" y="337819"/>
                </a:lnTo>
                <a:lnTo>
                  <a:pt x="7620" y="331469"/>
                </a:lnTo>
                <a:lnTo>
                  <a:pt x="6350" y="325119"/>
                </a:lnTo>
                <a:lnTo>
                  <a:pt x="3810" y="317499"/>
                </a:lnTo>
                <a:lnTo>
                  <a:pt x="2540" y="308609"/>
                </a:lnTo>
                <a:lnTo>
                  <a:pt x="1270" y="299719"/>
                </a:lnTo>
                <a:lnTo>
                  <a:pt x="1270" y="289559"/>
                </a:lnTo>
                <a:lnTo>
                  <a:pt x="0" y="279399"/>
                </a:lnTo>
                <a:lnTo>
                  <a:pt x="0" y="266699"/>
                </a:lnTo>
                <a:lnTo>
                  <a:pt x="0" y="253999"/>
                </a:lnTo>
                <a:lnTo>
                  <a:pt x="0" y="234949"/>
                </a:lnTo>
                <a:lnTo>
                  <a:pt x="62230" y="234949"/>
                </a:lnTo>
                <a:lnTo>
                  <a:pt x="62230" y="257809"/>
                </a:lnTo>
                <a:lnTo>
                  <a:pt x="62230" y="274319"/>
                </a:lnTo>
                <a:lnTo>
                  <a:pt x="62230" y="288289"/>
                </a:lnTo>
                <a:lnTo>
                  <a:pt x="63500" y="299719"/>
                </a:lnTo>
                <a:lnTo>
                  <a:pt x="63500" y="304799"/>
                </a:lnTo>
                <a:lnTo>
                  <a:pt x="63500" y="308609"/>
                </a:lnTo>
                <a:lnTo>
                  <a:pt x="63500" y="311149"/>
                </a:lnTo>
                <a:lnTo>
                  <a:pt x="63500" y="312419"/>
                </a:lnTo>
                <a:lnTo>
                  <a:pt x="64770" y="313689"/>
                </a:lnTo>
                <a:lnTo>
                  <a:pt x="64770" y="316229"/>
                </a:lnTo>
                <a:lnTo>
                  <a:pt x="66040" y="316229"/>
                </a:lnTo>
                <a:lnTo>
                  <a:pt x="66040" y="318769"/>
                </a:lnTo>
                <a:lnTo>
                  <a:pt x="67310" y="320039"/>
                </a:lnTo>
                <a:lnTo>
                  <a:pt x="67310" y="321309"/>
                </a:lnTo>
                <a:lnTo>
                  <a:pt x="68580" y="321309"/>
                </a:lnTo>
                <a:lnTo>
                  <a:pt x="68580" y="322579"/>
                </a:lnTo>
                <a:lnTo>
                  <a:pt x="69850" y="322579"/>
                </a:lnTo>
                <a:lnTo>
                  <a:pt x="71120" y="323849"/>
                </a:lnTo>
                <a:lnTo>
                  <a:pt x="72390" y="323849"/>
                </a:lnTo>
                <a:lnTo>
                  <a:pt x="73660" y="325119"/>
                </a:lnTo>
                <a:lnTo>
                  <a:pt x="74930" y="325119"/>
                </a:lnTo>
                <a:lnTo>
                  <a:pt x="76200" y="325119"/>
                </a:lnTo>
                <a:lnTo>
                  <a:pt x="77470" y="323849"/>
                </a:lnTo>
                <a:lnTo>
                  <a:pt x="78740" y="323849"/>
                </a:lnTo>
                <a:lnTo>
                  <a:pt x="81280" y="322579"/>
                </a:lnTo>
                <a:lnTo>
                  <a:pt x="81280" y="321309"/>
                </a:lnTo>
                <a:lnTo>
                  <a:pt x="82550" y="321309"/>
                </a:lnTo>
                <a:lnTo>
                  <a:pt x="82550" y="320039"/>
                </a:lnTo>
                <a:lnTo>
                  <a:pt x="83820" y="318769"/>
                </a:lnTo>
                <a:lnTo>
                  <a:pt x="83820" y="317499"/>
                </a:lnTo>
                <a:lnTo>
                  <a:pt x="85090" y="316229"/>
                </a:lnTo>
                <a:lnTo>
                  <a:pt x="85090" y="313689"/>
                </a:lnTo>
                <a:lnTo>
                  <a:pt x="85090" y="312419"/>
                </a:lnTo>
                <a:lnTo>
                  <a:pt x="86360" y="311149"/>
                </a:lnTo>
                <a:lnTo>
                  <a:pt x="86360" y="265429"/>
                </a:lnTo>
                <a:lnTo>
                  <a:pt x="86360" y="191769"/>
                </a:lnTo>
                <a:lnTo>
                  <a:pt x="86360" y="186689"/>
                </a:lnTo>
                <a:lnTo>
                  <a:pt x="86360" y="182879"/>
                </a:lnTo>
                <a:lnTo>
                  <a:pt x="86360" y="177799"/>
                </a:lnTo>
                <a:lnTo>
                  <a:pt x="85090" y="173989"/>
                </a:lnTo>
                <a:lnTo>
                  <a:pt x="85090" y="171449"/>
                </a:lnTo>
                <a:lnTo>
                  <a:pt x="85090" y="167639"/>
                </a:lnTo>
                <a:lnTo>
                  <a:pt x="83820" y="165099"/>
                </a:lnTo>
                <a:lnTo>
                  <a:pt x="83820" y="163829"/>
                </a:lnTo>
                <a:lnTo>
                  <a:pt x="83820" y="162559"/>
                </a:lnTo>
                <a:lnTo>
                  <a:pt x="82550" y="161289"/>
                </a:lnTo>
                <a:lnTo>
                  <a:pt x="82550" y="160019"/>
                </a:lnTo>
                <a:lnTo>
                  <a:pt x="81280" y="160019"/>
                </a:lnTo>
                <a:lnTo>
                  <a:pt x="81280" y="158749"/>
                </a:lnTo>
                <a:lnTo>
                  <a:pt x="80010" y="158749"/>
                </a:lnTo>
                <a:lnTo>
                  <a:pt x="80010" y="157479"/>
                </a:lnTo>
                <a:lnTo>
                  <a:pt x="78740" y="157479"/>
                </a:lnTo>
                <a:lnTo>
                  <a:pt x="78740" y="156209"/>
                </a:lnTo>
                <a:lnTo>
                  <a:pt x="77470" y="156209"/>
                </a:lnTo>
                <a:lnTo>
                  <a:pt x="76200" y="156209"/>
                </a:lnTo>
                <a:lnTo>
                  <a:pt x="74930" y="154939"/>
                </a:lnTo>
                <a:lnTo>
                  <a:pt x="73660" y="154939"/>
                </a:lnTo>
                <a:lnTo>
                  <a:pt x="72390" y="154939"/>
                </a:lnTo>
                <a:lnTo>
                  <a:pt x="71120" y="154939"/>
                </a:lnTo>
                <a:lnTo>
                  <a:pt x="71120" y="156209"/>
                </a:lnTo>
                <a:lnTo>
                  <a:pt x="69850" y="156209"/>
                </a:lnTo>
                <a:lnTo>
                  <a:pt x="68580" y="157479"/>
                </a:lnTo>
                <a:lnTo>
                  <a:pt x="67310" y="158749"/>
                </a:lnTo>
                <a:lnTo>
                  <a:pt x="67310" y="160019"/>
                </a:lnTo>
                <a:lnTo>
                  <a:pt x="66040" y="160019"/>
                </a:lnTo>
                <a:lnTo>
                  <a:pt x="64770" y="161289"/>
                </a:lnTo>
                <a:lnTo>
                  <a:pt x="64770" y="162559"/>
                </a:lnTo>
                <a:lnTo>
                  <a:pt x="63500" y="163829"/>
                </a:lnTo>
                <a:lnTo>
                  <a:pt x="63500" y="165099"/>
                </a:lnTo>
                <a:lnTo>
                  <a:pt x="63500" y="166369"/>
                </a:lnTo>
                <a:lnTo>
                  <a:pt x="62230" y="167639"/>
                </a:lnTo>
                <a:lnTo>
                  <a:pt x="62230" y="171449"/>
                </a:lnTo>
                <a:lnTo>
                  <a:pt x="62230" y="175259"/>
                </a:lnTo>
                <a:lnTo>
                  <a:pt x="62230" y="181609"/>
                </a:lnTo>
                <a:lnTo>
                  <a:pt x="62230" y="189229"/>
                </a:lnTo>
                <a:lnTo>
                  <a:pt x="1270" y="189229"/>
                </a:lnTo>
                <a:lnTo>
                  <a:pt x="3810" y="0"/>
                </a:lnTo>
                <a:lnTo>
                  <a:pt x="1358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3915410" y="5087620"/>
            <a:ext cx="247650" cy="438150"/>
          </a:xfrm>
          <a:custGeom>
            <a:avLst/>
            <a:gdLst/>
            <a:ahLst/>
            <a:cxnLst/>
            <a:rect l="l" t="t" r="r" b="b"/>
            <a:pathLst>
              <a:path w="247650" h="438150">
                <a:moveTo>
                  <a:pt x="143509" y="436879"/>
                </a:moveTo>
                <a:lnTo>
                  <a:pt x="111759" y="436879"/>
                </a:lnTo>
                <a:lnTo>
                  <a:pt x="120650" y="438149"/>
                </a:lnTo>
                <a:lnTo>
                  <a:pt x="135889" y="438149"/>
                </a:lnTo>
                <a:lnTo>
                  <a:pt x="143509" y="436879"/>
                </a:lnTo>
                <a:close/>
              </a:path>
              <a:path w="247650" h="438150">
                <a:moveTo>
                  <a:pt x="138429" y="1269"/>
                </a:moveTo>
                <a:lnTo>
                  <a:pt x="101600" y="1269"/>
                </a:lnTo>
                <a:lnTo>
                  <a:pt x="91439" y="2539"/>
                </a:lnTo>
                <a:lnTo>
                  <a:pt x="41909" y="21589"/>
                </a:lnTo>
                <a:lnTo>
                  <a:pt x="15239" y="50799"/>
                </a:lnTo>
                <a:lnTo>
                  <a:pt x="12700" y="57149"/>
                </a:lnTo>
                <a:lnTo>
                  <a:pt x="8889" y="63499"/>
                </a:lnTo>
                <a:lnTo>
                  <a:pt x="7619" y="71119"/>
                </a:lnTo>
                <a:lnTo>
                  <a:pt x="5079" y="80009"/>
                </a:lnTo>
                <a:lnTo>
                  <a:pt x="2539" y="100329"/>
                </a:lnTo>
                <a:lnTo>
                  <a:pt x="0" y="123189"/>
                </a:lnTo>
                <a:lnTo>
                  <a:pt x="0" y="318769"/>
                </a:lnTo>
                <a:lnTo>
                  <a:pt x="1269" y="336549"/>
                </a:lnTo>
                <a:lnTo>
                  <a:pt x="3809" y="351789"/>
                </a:lnTo>
                <a:lnTo>
                  <a:pt x="3809" y="356869"/>
                </a:lnTo>
                <a:lnTo>
                  <a:pt x="6350" y="363219"/>
                </a:lnTo>
                <a:lnTo>
                  <a:pt x="8889" y="373379"/>
                </a:lnTo>
                <a:lnTo>
                  <a:pt x="13969" y="383539"/>
                </a:lnTo>
                <a:lnTo>
                  <a:pt x="16509" y="387349"/>
                </a:lnTo>
                <a:lnTo>
                  <a:pt x="20319" y="392429"/>
                </a:lnTo>
                <a:lnTo>
                  <a:pt x="22859" y="397509"/>
                </a:lnTo>
                <a:lnTo>
                  <a:pt x="26669" y="401319"/>
                </a:lnTo>
                <a:lnTo>
                  <a:pt x="30479" y="406399"/>
                </a:lnTo>
                <a:lnTo>
                  <a:pt x="35559" y="410209"/>
                </a:lnTo>
                <a:lnTo>
                  <a:pt x="73659" y="431799"/>
                </a:lnTo>
                <a:lnTo>
                  <a:pt x="102869" y="436879"/>
                </a:lnTo>
                <a:lnTo>
                  <a:pt x="149859" y="436879"/>
                </a:lnTo>
                <a:lnTo>
                  <a:pt x="157479" y="435609"/>
                </a:lnTo>
                <a:lnTo>
                  <a:pt x="162559" y="434339"/>
                </a:lnTo>
                <a:lnTo>
                  <a:pt x="175259" y="431799"/>
                </a:lnTo>
                <a:lnTo>
                  <a:pt x="181609" y="429259"/>
                </a:lnTo>
                <a:lnTo>
                  <a:pt x="186689" y="426719"/>
                </a:lnTo>
                <a:lnTo>
                  <a:pt x="193039" y="424179"/>
                </a:lnTo>
                <a:lnTo>
                  <a:pt x="203200" y="419099"/>
                </a:lnTo>
                <a:lnTo>
                  <a:pt x="208279" y="415289"/>
                </a:lnTo>
                <a:lnTo>
                  <a:pt x="212089" y="411479"/>
                </a:lnTo>
                <a:lnTo>
                  <a:pt x="217169" y="407669"/>
                </a:lnTo>
                <a:lnTo>
                  <a:pt x="228600" y="392429"/>
                </a:lnTo>
                <a:lnTo>
                  <a:pt x="231139" y="387349"/>
                </a:lnTo>
                <a:lnTo>
                  <a:pt x="234950" y="382269"/>
                </a:lnTo>
                <a:lnTo>
                  <a:pt x="237489" y="377189"/>
                </a:lnTo>
                <a:lnTo>
                  <a:pt x="238442" y="373379"/>
                </a:lnTo>
                <a:lnTo>
                  <a:pt x="118109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1759" y="370839"/>
                </a:lnTo>
                <a:lnTo>
                  <a:pt x="111759" y="369569"/>
                </a:lnTo>
                <a:lnTo>
                  <a:pt x="109219" y="367029"/>
                </a:lnTo>
                <a:lnTo>
                  <a:pt x="107950" y="367029"/>
                </a:lnTo>
                <a:lnTo>
                  <a:pt x="107950" y="363219"/>
                </a:lnTo>
                <a:lnTo>
                  <a:pt x="106679" y="359409"/>
                </a:lnTo>
                <a:lnTo>
                  <a:pt x="106679" y="355599"/>
                </a:lnTo>
                <a:lnTo>
                  <a:pt x="105409" y="350519"/>
                </a:lnTo>
                <a:lnTo>
                  <a:pt x="105409" y="88899"/>
                </a:lnTo>
                <a:lnTo>
                  <a:pt x="106679" y="83819"/>
                </a:lnTo>
                <a:lnTo>
                  <a:pt x="106679" y="80009"/>
                </a:lnTo>
                <a:lnTo>
                  <a:pt x="107950" y="77469"/>
                </a:lnTo>
                <a:lnTo>
                  <a:pt x="107950" y="74929"/>
                </a:lnTo>
                <a:lnTo>
                  <a:pt x="109219" y="72389"/>
                </a:lnTo>
                <a:lnTo>
                  <a:pt x="110489" y="71119"/>
                </a:lnTo>
                <a:lnTo>
                  <a:pt x="110489" y="69849"/>
                </a:lnTo>
                <a:lnTo>
                  <a:pt x="111759" y="69849"/>
                </a:lnTo>
                <a:lnTo>
                  <a:pt x="111759" y="68579"/>
                </a:lnTo>
                <a:lnTo>
                  <a:pt x="113029" y="67309"/>
                </a:lnTo>
                <a:lnTo>
                  <a:pt x="115569" y="67309"/>
                </a:lnTo>
                <a:lnTo>
                  <a:pt x="116839" y="66039"/>
                </a:lnTo>
                <a:lnTo>
                  <a:pt x="119379" y="66039"/>
                </a:lnTo>
                <a:lnTo>
                  <a:pt x="120650" y="64769"/>
                </a:lnTo>
                <a:lnTo>
                  <a:pt x="237172" y="64769"/>
                </a:lnTo>
                <a:lnTo>
                  <a:pt x="236219" y="60959"/>
                </a:lnTo>
                <a:lnTo>
                  <a:pt x="231139" y="50799"/>
                </a:lnTo>
                <a:lnTo>
                  <a:pt x="227329" y="45719"/>
                </a:lnTo>
                <a:lnTo>
                  <a:pt x="224789" y="41909"/>
                </a:lnTo>
                <a:lnTo>
                  <a:pt x="220979" y="38099"/>
                </a:lnTo>
                <a:lnTo>
                  <a:pt x="217169" y="33019"/>
                </a:lnTo>
                <a:lnTo>
                  <a:pt x="201929" y="21589"/>
                </a:lnTo>
                <a:lnTo>
                  <a:pt x="196850" y="19049"/>
                </a:lnTo>
                <a:lnTo>
                  <a:pt x="190500" y="15239"/>
                </a:lnTo>
                <a:lnTo>
                  <a:pt x="184150" y="12699"/>
                </a:lnTo>
                <a:lnTo>
                  <a:pt x="176529" y="10159"/>
                </a:lnTo>
                <a:lnTo>
                  <a:pt x="170179" y="7619"/>
                </a:lnTo>
                <a:lnTo>
                  <a:pt x="162559" y="5079"/>
                </a:lnTo>
                <a:lnTo>
                  <a:pt x="154939" y="3809"/>
                </a:lnTo>
                <a:lnTo>
                  <a:pt x="146050" y="2539"/>
                </a:lnTo>
                <a:lnTo>
                  <a:pt x="138429" y="1269"/>
                </a:lnTo>
                <a:close/>
              </a:path>
              <a:path w="247650" h="438150">
                <a:moveTo>
                  <a:pt x="237172" y="64769"/>
                </a:moveTo>
                <a:lnTo>
                  <a:pt x="127000" y="64769"/>
                </a:lnTo>
                <a:lnTo>
                  <a:pt x="128269" y="66039"/>
                </a:lnTo>
                <a:lnTo>
                  <a:pt x="132079" y="66039"/>
                </a:lnTo>
                <a:lnTo>
                  <a:pt x="133350" y="67309"/>
                </a:lnTo>
                <a:lnTo>
                  <a:pt x="134619" y="67309"/>
                </a:lnTo>
                <a:lnTo>
                  <a:pt x="137159" y="69849"/>
                </a:lnTo>
                <a:lnTo>
                  <a:pt x="138429" y="69849"/>
                </a:lnTo>
                <a:lnTo>
                  <a:pt x="138429" y="72389"/>
                </a:lnTo>
                <a:lnTo>
                  <a:pt x="139700" y="73659"/>
                </a:lnTo>
                <a:lnTo>
                  <a:pt x="139700" y="76199"/>
                </a:lnTo>
                <a:lnTo>
                  <a:pt x="140969" y="80009"/>
                </a:lnTo>
                <a:lnTo>
                  <a:pt x="140969" y="83819"/>
                </a:lnTo>
                <a:lnTo>
                  <a:pt x="142239" y="88899"/>
                </a:lnTo>
                <a:lnTo>
                  <a:pt x="142239" y="339089"/>
                </a:lnTo>
                <a:lnTo>
                  <a:pt x="140969" y="349249"/>
                </a:lnTo>
                <a:lnTo>
                  <a:pt x="140969" y="358139"/>
                </a:lnTo>
                <a:lnTo>
                  <a:pt x="139700" y="361949"/>
                </a:lnTo>
                <a:lnTo>
                  <a:pt x="139700" y="363219"/>
                </a:lnTo>
                <a:lnTo>
                  <a:pt x="138429" y="364489"/>
                </a:lnTo>
                <a:lnTo>
                  <a:pt x="138429" y="365759"/>
                </a:lnTo>
                <a:lnTo>
                  <a:pt x="134619" y="369569"/>
                </a:lnTo>
                <a:lnTo>
                  <a:pt x="134619" y="370839"/>
                </a:lnTo>
                <a:lnTo>
                  <a:pt x="132079" y="370839"/>
                </a:lnTo>
                <a:lnTo>
                  <a:pt x="130809" y="372109"/>
                </a:lnTo>
                <a:lnTo>
                  <a:pt x="129539" y="372109"/>
                </a:lnTo>
                <a:lnTo>
                  <a:pt x="128269" y="373379"/>
                </a:lnTo>
                <a:lnTo>
                  <a:pt x="238442" y="373379"/>
                </a:lnTo>
                <a:lnTo>
                  <a:pt x="238759" y="372109"/>
                </a:lnTo>
                <a:lnTo>
                  <a:pt x="241300" y="367029"/>
                </a:lnTo>
                <a:lnTo>
                  <a:pt x="242569" y="361949"/>
                </a:lnTo>
                <a:lnTo>
                  <a:pt x="245109" y="349249"/>
                </a:lnTo>
                <a:lnTo>
                  <a:pt x="246379" y="341629"/>
                </a:lnTo>
                <a:lnTo>
                  <a:pt x="246379" y="332739"/>
                </a:lnTo>
                <a:lnTo>
                  <a:pt x="247650" y="313689"/>
                </a:lnTo>
                <a:lnTo>
                  <a:pt x="247650" y="128269"/>
                </a:lnTo>
                <a:lnTo>
                  <a:pt x="246379" y="109219"/>
                </a:lnTo>
                <a:lnTo>
                  <a:pt x="245109" y="93979"/>
                </a:lnTo>
                <a:lnTo>
                  <a:pt x="242569" y="81279"/>
                </a:lnTo>
                <a:lnTo>
                  <a:pt x="241300" y="76199"/>
                </a:lnTo>
                <a:lnTo>
                  <a:pt x="240029" y="69849"/>
                </a:lnTo>
                <a:lnTo>
                  <a:pt x="237489" y="66039"/>
                </a:lnTo>
                <a:lnTo>
                  <a:pt x="237172" y="64769"/>
                </a:lnTo>
                <a:close/>
              </a:path>
              <a:path w="247650" h="438150">
                <a:moveTo>
                  <a:pt x="121919" y="0"/>
                </a:moveTo>
                <a:lnTo>
                  <a:pt x="110489" y="1269"/>
                </a:lnTo>
                <a:lnTo>
                  <a:pt x="130809" y="1269"/>
                </a:lnTo>
                <a:lnTo>
                  <a:pt x="121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3905251" y="5078730"/>
            <a:ext cx="267969" cy="4559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279900" y="50965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15569" y="0"/>
                </a:lnTo>
                <a:lnTo>
                  <a:pt x="110489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0" y="67309"/>
                </a:lnTo>
                <a:lnTo>
                  <a:pt x="0" y="116839"/>
                </a:lnTo>
                <a:lnTo>
                  <a:pt x="33019" y="116839"/>
                </a:lnTo>
                <a:lnTo>
                  <a:pt x="39369" y="118109"/>
                </a:lnTo>
                <a:lnTo>
                  <a:pt x="45719" y="118109"/>
                </a:lnTo>
                <a:lnTo>
                  <a:pt x="53339" y="120650"/>
                </a:lnTo>
                <a:lnTo>
                  <a:pt x="55880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4769" y="127000"/>
                </a:lnTo>
                <a:lnTo>
                  <a:pt x="66039" y="127000"/>
                </a:lnTo>
                <a:lnTo>
                  <a:pt x="66039" y="128269"/>
                </a:lnTo>
                <a:lnTo>
                  <a:pt x="67310" y="129539"/>
                </a:lnTo>
                <a:lnTo>
                  <a:pt x="67310" y="130809"/>
                </a:lnTo>
                <a:lnTo>
                  <a:pt x="68580" y="130809"/>
                </a:lnTo>
                <a:lnTo>
                  <a:pt x="68580" y="132079"/>
                </a:lnTo>
                <a:lnTo>
                  <a:pt x="69850" y="133350"/>
                </a:lnTo>
                <a:lnTo>
                  <a:pt x="69850" y="139699"/>
                </a:lnTo>
                <a:lnTo>
                  <a:pt x="71119" y="143509"/>
                </a:lnTo>
                <a:lnTo>
                  <a:pt x="72389" y="156209"/>
                </a:lnTo>
                <a:lnTo>
                  <a:pt x="72389" y="420369"/>
                </a:lnTo>
                <a:lnTo>
                  <a:pt x="177800" y="420369"/>
                </a:lnTo>
                <a:lnTo>
                  <a:pt x="1778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279900" y="50965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77800" y="420369"/>
                </a:lnTo>
                <a:lnTo>
                  <a:pt x="72389" y="420369"/>
                </a:lnTo>
                <a:lnTo>
                  <a:pt x="72389" y="195579"/>
                </a:lnTo>
                <a:lnTo>
                  <a:pt x="72389" y="156209"/>
                </a:lnTo>
                <a:lnTo>
                  <a:pt x="71119" y="143509"/>
                </a:lnTo>
                <a:lnTo>
                  <a:pt x="69850" y="139699"/>
                </a:lnTo>
                <a:lnTo>
                  <a:pt x="69850" y="135889"/>
                </a:lnTo>
                <a:lnTo>
                  <a:pt x="69850" y="134619"/>
                </a:lnTo>
                <a:lnTo>
                  <a:pt x="69850" y="133350"/>
                </a:lnTo>
                <a:lnTo>
                  <a:pt x="68580" y="132079"/>
                </a:lnTo>
                <a:lnTo>
                  <a:pt x="68580" y="130809"/>
                </a:lnTo>
                <a:lnTo>
                  <a:pt x="67310" y="130809"/>
                </a:lnTo>
                <a:lnTo>
                  <a:pt x="67310" y="129539"/>
                </a:lnTo>
                <a:lnTo>
                  <a:pt x="66039" y="128269"/>
                </a:lnTo>
                <a:lnTo>
                  <a:pt x="66039" y="127000"/>
                </a:lnTo>
                <a:lnTo>
                  <a:pt x="64769" y="127000"/>
                </a:lnTo>
                <a:lnTo>
                  <a:pt x="63500" y="125729"/>
                </a:lnTo>
                <a:lnTo>
                  <a:pt x="62230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80" y="120650"/>
                </a:lnTo>
                <a:lnTo>
                  <a:pt x="53339" y="120650"/>
                </a:lnTo>
                <a:lnTo>
                  <a:pt x="49530" y="119379"/>
                </a:lnTo>
                <a:lnTo>
                  <a:pt x="45719" y="118109"/>
                </a:lnTo>
                <a:lnTo>
                  <a:pt x="39369" y="118109"/>
                </a:lnTo>
                <a:lnTo>
                  <a:pt x="33019" y="116839"/>
                </a:lnTo>
                <a:lnTo>
                  <a:pt x="26669" y="116839"/>
                </a:lnTo>
                <a:lnTo>
                  <a:pt x="10160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17780" y="62229"/>
                </a:lnTo>
                <a:lnTo>
                  <a:pt x="35560" y="57150"/>
                </a:lnTo>
                <a:lnTo>
                  <a:pt x="52069" y="49529"/>
                </a:lnTo>
                <a:lnTo>
                  <a:pt x="92710" y="22859"/>
                </a:lnTo>
                <a:lnTo>
                  <a:pt x="115569" y="0"/>
                </a:lnTo>
                <a:lnTo>
                  <a:pt x="1778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5316220" y="5096509"/>
            <a:ext cx="260350" cy="420370"/>
          </a:xfrm>
          <a:custGeom>
            <a:avLst/>
            <a:gdLst/>
            <a:ahLst/>
            <a:cxnLst/>
            <a:rect l="l" t="t" r="r" b="b"/>
            <a:pathLst>
              <a:path w="260350" h="420370">
                <a:moveTo>
                  <a:pt x="229869" y="346709"/>
                </a:moveTo>
                <a:lnTo>
                  <a:pt x="124459" y="346709"/>
                </a:lnTo>
                <a:lnTo>
                  <a:pt x="124459" y="420369"/>
                </a:lnTo>
                <a:lnTo>
                  <a:pt x="229869" y="420369"/>
                </a:lnTo>
                <a:lnTo>
                  <a:pt x="229869" y="346709"/>
                </a:lnTo>
                <a:close/>
              </a:path>
              <a:path w="260350" h="420370">
                <a:moveTo>
                  <a:pt x="229869" y="0"/>
                </a:moveTo>
                <a:lnTo>
                  <a:pt x="90169" y="0"/>
                </a:lnTo>
                <a:lnTo>
                  <a:pt x="0" y="274319"/>
                </a:lnTo>
                <a:lnTo>
                  <a:pt x="0" y="346709"/>
                </a:lnTo>
                <a:lnTo>
                  <a:pt x="260350" y="346709"/>
                </a:lnTo>
                <a:lnTo>
                  <a:pt x="260350" y="274319"/>
                </a:lnTo>
                <a:lnTo>
                  <a:pt x="78739" y="274319"/>
                </a:lnTo>
                <a:lnTo>
                  <a:pt x="124459" y="95250"/>
                </a:lnTo>
                <a:lnTo>
                  <a:pt x="229869" y="95250"/>
                </a:lnTo>
                <a:lnTo>
                  <a:pt x="229869" y="0"/>
                </a:lnTo>
                <a:close/>
              </a:path>
              <a:path w="260350" h="420370">
                <a:moveTo>
                  <a:pt x="229869" y="95250"/>
                </a:moveTo>
                <a:lnTo>
                  <a:pt x="124459" y="95250"/>
                </a:lnTo>
                <a:lnTo>
                  <a:pt x="124459" y="274319"/>
                </a:lnTo>
                <a:lnTo>
                  <a:pt x="229869" y="274319"/>
                </a:lnTo>
                <a:lnTo>
                  <a:pt x="229869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5546725" y="509650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5537200" y="53708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5546090" y="5361940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0" y="0"/>
                </a:moveTo>
                <a:lnTo>
                  <a:pt x="30480" y="0"/>
                </a:lnTo>
                <a:lnTo>
                  <a:pt x="304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5576570" y="5361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5567679" y="53708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19050" y="0"/>
                </a:moveTo>
                <a:lnTo>
                  <a:pt x="19050" y="72390"/>
                </a:lnTo>
                <a:lnTo>
                  <a:pt x="0" y="7239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5576570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5546090" y="5434329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30480" y="19050"/>
                </a:moveTo>
                <a:lnTo>
                  <a:pt x="0" y="19050"/>
                </a:lnTo>
                <a:lnTo>
                  <a:pt x="0" y="0"/>
                </a:lnTo>
                <a:lnTo>
                  <a:pt x="30480" y="0"/>
                </a:lnTo>
                <a:lnTo>
                  <a:pt x="304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5537200" y="54343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5537200" y="54432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5546090" y="55168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5440679" y="55175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5431790" y="55168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5431790" y="54432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5440679" y="5434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5316220" y="5443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530605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5306059" y="53708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0" y="72390"/>
                </a:moveTo>
                <a:lnTo>
                  <a:pt x="0" y="0"/>
                </a:lnTo>
                <a:lnTo>
                  <a:pt x="19050" y="0"/>
                </a:lnTo>
                <a:lnTo>
                  <a:pt x="19050" y="72390"/>
                </a:lnTo>
                <a:lnTo>
                  <a:pt x="0" y="723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5306059" y="53682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269" y="0"/>
                </a:moveTo>
                <a:lnTo>
                  <a:pt x="0" y="1270"/>
                </a:lnTo>
                <a:lnTo>
                  <a:pt x="0" y="254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5307329" y="5092700"/>
            <a:ext cx="107950" cy="281940"/>
          </a:xfrm>
          <a:custGeom>
            <a:avLst/>
            <a:gdLst/>
            <a:ahLst/>
            <a:cxnLst/>
            <a:rect l="l" t="t" r="r" b="b"/>
            <a:pathLst>
              <a:path w="107950" h="281939">
                <a:moveTo>
                  <a:pt x="90170" y="0"/>
                </a:moveTo>
                <a:lnTo>
                  <a:pt x="0" y="275590"/>
                </a:lnTo>
                <a:lnTo>
                  <a:pt x="8890" y="278130"/>
                </a:lnTo>
                <a:lnTo>
                  <a:pt x="17780" y="281940"/>
                </a:lnTo>
                <a:lnTo>
                  <a:pt x="107950" y="6350"/>
                </a:lnTo>
                <a:lnTo>
                  <a:pt x="99060" y="3810"/>
                </a:lnTo>
                <a:lnTo>
                  <a:pt x="901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5397500" y="50863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2539" y="0"/>
                </a:lnTo>
                <a:lnTo>
                  <a:pt x="0" y="635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5406390" y="509587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5546090" y="50863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5382260" y="5189220"/>
            <a:ext cx="68579" cy="19177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6073141" y="50876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37160" y="0"/>
                </a:moveTo>
                <a:lnTo>
                  <a:pt x="118110" y="0"/>
                </a:lnTo>
                <a:lnTo>
                  <a:pt x="109220" y="1269"/>
                </a:lnTo>
                <a:lnTo>
                  <a:pt x="101600" y="1269"/>
                </a:lnTo>
                <a:lnTo>
                  <a:pt x="92710" y="2539"/>
                </a:lnTo>
                <a:lnTo>
                  <a:pt x="85089" y="5079"/>
                </a:lnTo>
                <a:lnTo>
                  <a:pt x="77470" y="6349"/>
                </a:lnTo>
                <a:lnTo>
                  <a:pt x="38100" y="25399"/>
                </a:lnTo>
                <a:lnTo>
                  <a:pt x="24130" y="40639"/>
                </a:lnTo>
                <a:lnTo>
                  <a:pt x="19050" y="45719"/>
                </a:lnTo>
                <a:lnTo>
                  <a:pt x="16510" y="50799"/>
                </a:lnTo>
                <a:lnTo>
                  <a:pt x="12700" y="57149"/>
                </a:lnTo>
                <a:lnTo>
                  <a:pt x="10160" y="62229"/>
                </a:lnTo>
                <a:lnTo>
                  <a:pt x="5080" y="74929"/>
                </a:lnTo>
                <a:lnTo>
                  <a:pt x="2539" y="87629"/>
                </a:lnTo>
                <a:lnTo>
                  <a:pt x="2539" y="93979"/>
                </a:lnTo>
                <a:lnTo>
                  <a:pt x="1270" y="109219"/>
                </a:lnTo>
                <a:lnTo>
                  <a:pt x="0" y="130809"/>
                </a:lnTo>
                <a:lnTo>
                  <a:pt x="0" y="311149"/>
                </a:lnTo>
                <a:lnTo>
                  <a:pt x="1270" y="331469"/>
                </a:lnTo>
                <a:lnTo>
                  <a:pt x="1270" y="340359"/>
                </a:lnTo>
                <a:lnTo>
                  <a:pt x="2539" y="346709"/>
                </a:lnTo>
                <a:lnTo>
                  <a:pt x="2539" y="351789"/>
                </a:lnTo>
                <a:lnTo>
                  <a:pt x="5080" y="364489"/>
                </a:lnTo>
                <a:lnTo>
                  <a:pt x="7620" y="369569"/>
                </a:lnTo>
                <a:lnTo>
                  <a:pt x="10160" y="375919"/>
                </a:lnTo>
                <a:lnTo>
                  <a:pt x="12700" y="380999"/>
                </a:lnTo>
                <a:lnTo>
                  <a:pt x="15239" y="387349"/>
                </a:lnTo>
                <a:lnTo>
                  <a:pt x="22860" y="397509"/>
                </a:lnTo>
                <a:lnTo>
                  <a:pt x="27939" y="402589"/>
                </a:lnTo>
                <a:lnTo>
                  <a:pt x="31750" y="407669"/>
                </a:lnTo>
                <a:lnTo>
                  <a:pt x="36830" y="411479"/>
                </a:lnTo>
                <a:lnTo>
                  <a:pt x="43180" y="415289"/>
                </a:lnTo>
                <a:lnTo>
                  <a:pt x="48260" y="419099"/>
                </a:lnTo>
                <a:lnTo>
                  <a:pt x="60960" y="426719"/>
                </a:lnTo>
                <a:lnTo>
                  <a:pt x="67310" y="429259"/>
                </a:lnTo>
                <a:lnTo>
                  <a:pt x="74930" y="431799"/>
                </a:lnTo>
                <a:lnTo>
                  <a:pt x="110489" y="436879"/>
                </a:lnTo>
                <a:lnTo>
                  <a:pt x="120650" y="436879"/>
                </a:lnTo>
                <a:lnTo>
                  <a:pt x="130810" y="438149"/>
                </a:lnTo>
                <a:lnTo>
                  <a:pt x="139700" y="438149"/>
                </a:lnTo>
                <a:lnTo>
                  <a:pt x="154939" y="435609"/>
                </a:lnTo>
                <a:lnTo>
                  <a:pt x="162560" y="435609"/>
                </a:lnTo>
                <a:lnTo>
                  <a:pt x="170180" y="433069"/>
                </a:lnTo>
                <a:lnTo>
                  <a:pt x="176530" y="431799"/>
                </a:lnTo>
                <a:lnTo>
                  <a:pt x="184150" y="430529"/>
                </a:lnTo>
                <a:lnTo>
                  <a:pt x="196850" y="425449"/>
                </a:lnTo>
                <a:lnTo>
                  <a:pt x="201930" y="421639"/>
                </a:lnTo>
                <a:lnTo>
                  <a:pt x="208280" y="419099"/>
                </a:lnTo>
                <a:lnTo>
                  <a:pt x="223520" y="407669"/>
                </a:lnTo>
                <a:lnTo>
                  <a:pt x="227330" y="403859"/>
                </a:lnTo>
                <a:lnTo>
                  <a:pt x="231139" y="398779"/>
                </a:lnTo>
                <a:lnTo>
                  <a:pt x="234950" y="394969"/>
                </a:lnTo>
                <a:lnTo>
                  <a:pt x="245110" y="374649"/>
                </a:lnTo>
                <a:lnTo>
                  <a:pt x="245427" y="373379"/>
                </a:lnTo>
                <a:lnTo>
                  <a:pt x="120650" y="373379"/>
                </a:lnTo>
                <a:lnTo>
                  <a:pt x="119380" y="372109"/>
                </a:lnTo>
                <a:lnTo>
                  <a:pt x="118110" y="372109"/>
                </a:lnTo>
                <a:lnTo>
                  <a:pt x="116839" y="370839"/>
                </a:lnTo>
                <a:lnTo>
                  <a:pt x="115570" y="370839"/>
                </a:lnTo>
                <a:lnTo>
                  <a:pt x="114300" y="369569"/>
                </a:lnTo>
                <a:lnTo>
                  <a:pt x="113030" y="369569"/>
                </a:lnTo>
                <a:lnTo>
                  <a:pt x="113030" y="368299"/>
                </a:lnTo>
                <a:lnTo>
                  <a:pt x="111760" y="367029"/>
                </a:lnTo>
                <a:lnTo>
                  <a:pt x="110489" y="367029"/>
                </a:lnTo>
                <a:lnTo>
                  <a:pt x="110489" y="365759"/>
                </a:lnTo>
                <a:lnTo>
                  <a:pt x="109220" y="364489"/>
                </a:lnTo>
                <a:lnTo>
                  <a:pt x="109220" y="363219"/>
                </a:lnTo>
                <a:lnTo>
                  <a:pt x="107950" y="361949"/>
                </a:lnTo>
                <a:lnTo>
                  <a:pt x="107950" y="359409"/>
                </a:lnTo>
                <a:lnTo>
                  <a:pt x="106680" y="355599"/>
                </a:lnTo>
                <a:lnTo>
                  <a:pt x="105410" y="350519"/>
                </a:lnTo>
                <a:lnTo>
                  <a:pt x="105410" y="232409"/>
                </a:lnTo>
                <a:lnTo>
                  <a:pt x="106680" y="228599"/>
                </a:lnTo>
                <a:lnTo>
                  <a:pt x="107950" y="226059"/>
                </a:lnTo>
                <a:lnTo>
                  <a:pt x="107950" y="224789"/>
                </a:lnTo>
                <a:lnTo>
                  <a:pt x="109220" y="223519"/>
                </a:lnTo>
                <a:lnTo>
                  <a:pt x="109220" y="222249"/>
                </a:lnTo>
                <a:lnTo>
                  <a:pt x="110489" y="220979"/>
                </a:lnTo>
                <a:lnTo>
                  <a:pt x="110489" y="219709"/>
                </a:lnTo>
                <a:lnTo>
                  <a:pt x="111760" y="218439"/>
                </a:lnTo>
                <a:lnTo>
                  <a:pt x="111760" y="217169"/>
                </a:lnTo>
                <a:lnTo>
                  <a:pt x="113030" y="217169"/>
                </a:lnTo>
                <a:lnTo>
                  <a:pt x="113030" y="215899"/>
                </a:lnTo>
                <a:lnTo>
                  <a:pt x="114300" y="215899"/>
                </a:lnTo>
                <a:lnTo>
                  <a:pt x="115570" y="214629"/>
                </a:lnTo>
                <a:lnTo>
                  <a:pt x="118110" y="214629"/>
                </a:lnTo>
                <a:lnTo>
                  <a:pt x="119380" y="213359"/>
                </a:lnTo>
                <a:lnTo>
                  <a:pt x="121920" y="213359"/>
                </a:lnTo>
                <a:lnTo>
                  <a:pt x="123189" y="212089"/>
                </a:lnTo>
                <a:lnTo>
                  <a:pt x="248920" y="212089"/>
                </a:lnTo>
                <a:lnTo>
                  <a:pt x="247650" y="207009"/>
                </a:lnTo>
                <a:lnTo>
                  <a:pt x="246380" y="200659"/>
                </a:lnTo>
                <a:lnTo>
                  <a:pt x="245110" y="195579"/>
                </a:lnTo>
                <a:lnTo>
                  <a:pt x="240030" y="185419"/>
                </a:lnTo>
                <a:lnTo>
                  <a:pt x="237172" y="181609"/>
                </a:lnTo>
                <a:lnTo>
                  <a:pt x="105410" y="181609"/>
                </a:lnTo>
                <a:lnTo>
                  <a:pt x="105410" y="81279"/>
                </a:lnTo>
                <a:lnTo>
                  <a:pt x="106680" y="78739"/>
                </a:lnTo>
                <a:lnTo>
                  <a:pt x="106680" y="77469"/>
                </a:lnTo>
                <a:lnTo>
                  <a:pt x="107950" y="76199"/>
                </a:lnTo>
                <a:lnTo>
                  <a:pt x="107950" y="74929"/>
                </a:lnTo>
                <a:lnTo>
                  <a:pt x="109220" y="72389"/>
                </a:lnTo>
                <a:lnTo>
                  <a:pt x="114300" y="67309"/>
                </a:lnTo>
                <a:lnTo>
                  <a:pt x="115570" y="67309"/>
                </a:lnTo>
                <a:lnTo>
                  <a:pt x="118110" y="66039"/>
                </a:lnTo>
                <a:lnTo>
                  <a:pt x="120650" y="66039"/>
                </a:lnTo>
                <a:lnTo>
                  <a:pt x="123189" y="64769"/>
                </a:lnTo>
                <a:lnTo>
                  <a:pt x="243839" y="64769"/>
                </a:lnTo>
                <a:lnTo>
                  <a:pt x="242570" y="60959"/>
                </a:lnTo>
                <a:lnTo>
                  <a:pt x="240030" y="54609"/>
                </a:lnTo>
                <a:lnTo>
                  <a:pt x="236220" y="48259"/>
                </a:lnTo>
                <a:lnTo>
                  <a:pt x="233680" y="43179"/>
                </a:lnTo>
                <a:lnTo>
                  <a:pt x="199389" y="13969"/>
                </a:lnTo>
                <a:lnTo>
                  <a:pt x="193039" y="11429"/>
                </a:lnTo>
                <a:lnTo>
                  <a:pt x="184150" y="7619"/>
                </a:lnTo>
                <a:lnTo>
                  <a:pt x="175260" y="5079"/>
                </a:lnTo>
                <a:lnTo>
                  <a:pt x="167639" y="3809"/>
                </a:lnTo>
                <a:lnTo>
                  <a:pt x="137160" y="0"/>
                </a:lnTo>
                <a:close/>
              </a:path>
              <a:path w="252729" h="438150">
                <a:moveTo>
                  <a:pt x="248920" y="212089"/>
                </a:moveTo>
                <a:lnTo>
                  <a:pt x="128270" y="212089"/>
                </a:lnTo>
                <a:lnTo>
                  <a:pt x="129539" y="213359"/>
                </a:lnTo>
                <a:lnTo>
                  <a:pt x="133350" y="213359"/>
                </a:lnTo>
                <a:lnTo>
                  <a:pt x="134620" y="214629"/>
                </a:lnTo>
                <a:lnTo>
                  <a:pt x="137160" y="214629"/>
                </a:lnTo>
                <a:lnTo>
                  <a:pt x="137160" y="215899"/>
                </a:lnTo>
                <a:lnTo>
                  <a:pt x="138430" y="217169"/>
                </a:lnTo>
                <a:lnTo>
                  <a:pt x="139700" y="217169"/>
                </a:lnTo>
                <a:lnTo>
                  <a:pt x="139700" y="218439"/>
                </a:lnTo>
                <a:lnTo>
                  <a:pt x="142239" y="220979"/>
                </a:lnTo>
                <a:lnTo>
                  <a:pt x="142239" y="222249"/>
                </a:lnTo>
                <a:lnTo>
                  <a:pt x="143510" y="223519"/>
                </a:lnTo>
                <a:lnTo>
                  <a:pt x="144780" y="226059"/>
                </a:lnTo>
                <a:lnTo>
                  <a:pt x="144780" y="228599"/>
                </a:lnTo>
                <a:lnTo>
                  <a:pt x="146050" y="232409"/>
                </a:lnTo>
                <a:lnTo>
                  <a:pt x="146050" y="236219"/>
                </a:lnTo>
                <a:lnTo>
                  <a:pt x="147320" y="241299"/>
                </a:lnTo>
                <a:lnTo>
                  <a:pt x="147320" y="344169"/>
                </a:lnTo>
                <a:lnTo>
                  <a:pt x="144780" y="354329"/>
                </a:lnTo>
                <a:lnTo>
                  <a:pt x="144780" y="358139"/>
                </a:lnTo>
                <a:lnTo>
                  <a:pt x="143510" y="360679"/>
                </a:lnTo>
                <a:lnTo>
                  <a:pt x="143510" y="361949"/>
                </a:lnTo>
                <a:lnTo>
                  <a:pt x="142239" y="363219"/>
                </a:lnTo>
                <a:lnTo>
                  <a:pt x="142239" y="364489"/>
                </a:lnTo>
                <a:lnTo>
                  <a:pt x="138430" y="368299"/>
                </a:lnTo>
                <a:lnTo>
                  <a:pt x="135889" y="369569"/>
                </a:lnTo>
                <a:lnTo>
                  <a:pt x="134620" y="370839"/>
                </a:lnTo>
                <a:lnTo>
                  <a:pt x="132080" y="372109"/>
                </a:lnTo>
                <a:lnTo>
                  <a:pt x="129539" y="372109"/>
                </a:lnTo>
                <a:lnTo>
                  <a:pt x="129539" y="373379"/>
                </a:lnTo>
                <a:lnTo>
                  <a:pt x="245427" y="373379"/>
                </a:lnTo>
                <a:lnTo>
                  <a:pt x="248920" y="359409"/>
                </a:lnTo>
                <a:lnTo>
                  <a:pt x="250189" y="346709"/>
                </a:lnTo>
                <a:lnTo>
                  <a:pt x="251460" y="332739"/>
                </a:lnTo>
                <a:lnTo>
                  <a:pt x="252730" y="313689"/>
                </a:lnTo>
                <a:lnTo>
                  <a:pt x="252624" y="241299"/>
                </a:lnTo>
                <a:lnTo>
                  <a:pt x="251460" y="227329"/>
                </a:lnTo>
                <a:lnTo>
                  <a:pt x="248920" y="212089"/>
                </a:lnTo>
                <a:close/>
              </a:path>
              <a:path w="252729" h="438150">
                <a:moveTo>
                  <a:pt x="181610" y="148589"/>
                </a:moveTo>
                <a:lnTo>
                  <a:pt x="151130" y="148589"/>
                </a:lnTo>
                <a:lnTo>
                  <a:pt x="140970" y="151129"/>
                </a:lnTo>
                <a:lnTo>
                  <a:pt x="137160" y="152399"/>
                </a:lnTo>
                <a:lnTo>
                  <a:pt x="132080" y="154939"/>
                </a:lnTo>
                <a:lnTo>
                  <a:pt x="128270" y="156209"/>
                </a:lnTo>
                <a:lnTo>
                  <a:pt x="124460" y="158749"/>
                </a:lnTo>
                <a:lnTo>
                  <a:pt x="121920" y="161289"/>
                </a:lnTo>
                <a:lnTo>
                  <a:pt x="114300" y="166369"/>
                </a:lnTo>
                <a:lnTo>
                  <a:pt x="106680" y="177799"/>
                </a:lnTo>
                <a:lnTo>
                  <a:pt x="105410" y="181609"/>
                </a:lnTo>
                <a:lnTo>
                  <a:pt x="237172" y="181609"/>
                </a:lnTo>
                <a:lnTo>
                  <a:pt x="207010" y="156209"/>
                </a:lnTo>
                <a:lnTo>
                  <a:pt x="194310" y="152399"/>
                </a:lnTo>
                <a:lnTo>
                  <a:pt x="187960" y="149859"/>
                </a:lnTo>
                <a:lnTo>
                  <a:pt x="181610" y="148589"/>
                </a:lnTo>
                <a:close/>
              </a:path>
              <a:path w="252729" h="438150">
                <a:moveTo>
                  <a:pt x="167639" y="147319"/>
                </a:moveTo>
                <a:lnTo>
                  <a:pt x="161289" y="147319"/>
                </a:lnTo>
                <a:lnTo>
                  <a:pt x="156210" y="148589"/>
                </a:lnTo>
                <a:lnTo>
                  <a:pt x="173989" y="148589"/>
                </a:lnTo>
                <a:lnTo>
                  <a:pt x="167639" y="147319"/>
                </a:lnTo>
                <a:close/>
              </a:path>
              <a:path w="252729" h="438150">
                <a:moveTo>
                  <a:pt x="243839" y="64769"/>
                </a:moveTo>
                <a:lnTo>
                  <a:pt x="127000" y="64769"/>
                </a:lnTo>
                <a:lnTo>
                  <a:pt x="129539" y="66039"/>
                </a:lnTo>
                <a:lnTo>
                  <a:pt x="134620" y="66039"/>
                </a:lnTo>
                <a:lnTo>
                  <a:pt x="135889" y="67309"/>
                </a:lnTo>
                <a:lnTo>
                  <a:pt x="137160" y="67309"/>
                </a:lnTo>
                <a:lnTo>
                  <a:pt x="139700" y="69849"/>
                </a:lnTo>
                <a:lnTo>
                  <a:pt x="142239" y="71119"/>
                </a:lnTo>
                <a:lnTo>
                  <a:pt x="142239" y="72389"/>
                </a:lnTo>
                <a:lnTo>
                  <a:pt x="143510" y="74929"/>
                </a:lnTo>
                <a:lnTo>
                  <a:pt x="144780" y="76199"/>
                </a:lnTo>
                <a:lnTo>
                  <a:pt x="144780" y="77469"/>
                </a:lnTo>
                <a:lnTo>
                  <a:pt x="146050" y="80009"/>
                </a:lnTo>
                <a:lnTo>
                  <a:pt x="146050" y="83819"/>
                </a:lnTo>
                <a:lnTo>
                  <a:pt x="147320" y="88899"/>
                </a:lnTo>
                <a:lnTo>
                  <a:pt x="147320" y="120649"/>
                </a:lnTo>
                <a:lnTo>
                  <a:pt x="252730" y="120649"/>
                </a:lnTo>
                <a:lnTo>
                  <a:pt x="252730" y="110489"/>
                </a:lnTo>
                <a:lnTo>
                  <a:pt x="250189" y="92709"/>
                </a:lnTo>
                <a:lnTo>
                  <a:pt x="250189" y="83819"/>
                </a:lnTo>
                <a:lnTo>
                  <a:pt x="243839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6062979" y="5078730"/>
            <a:ext cx="273050" cy="45592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6440170" y="5096509"/>
            <a:ext cx="200660" cy="420370"/>
          </a:xfrm>
          <a:custGeom>
            <a:avLst/>
            <a:gdLst/>
            <a:ahLst/>
            <a:cxnLst/>
            <a:rect l="l" t="t" r="r" b="b"/>
            <a:pathLst>
              <a:path w="200660" h="420370">
                <a:moveTo>
                  <a:pt x="200659" y="0"/>
                </a:moveTo>
                <a:lnTo>
                  <a:pt x="0" y="0"/>
                </a:lnTo>
                <a:lnTo>
                  <a:pt x="0" y="74929"/>
                </a:lnTo>
                <a:lnTo>
                  <a:pt x="104139" y="74929"/>
                </a:lnTo>
                <a:lnTo>
                  <a:pt x="29209" y="420369"/>
                </a:lnTo>
                <a:lnTo>
                  <a:pt x="134619" y="420369"/>
                </a:lnTo>
                <a:lnTo>
                  <a:pt x="200659" y="91439"/>
                </a:lnTo>
                <a:lnTo>
                  <a:pt x="2006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6440170" y="5096509"/>
            <a:ext cx="200660" cy="420370"/>
          </a:xfrm>
          <a:custGeom>
            <a:avLst/>
            <a:gdLst/>
            <a:ahLst/>
            <a:cxnLst/>
            <a:rect l="l" t="t" r="r" b="b"/>
            <a:pathLst>
              <a:path w="200660" h="420370">
                <a:moveTo>
                  <a:pt x="200659" y="0"/>
                </a:moveTo>
                <a:lnTo>
                  <a:pt x="200659" y="91439"/>
                </a:lnTo>
                <a:lnTo>
                  <a:pt x="134619" y="420369"/>
                </a:lnTo>
                <a:lnTo>
                  <a:pt x="29209" y="420369"/>
                </a:lnTo>
                <a:lnTo>
                  <a:pt x="104139" y="74929"/>
                </a:lnTo>
                <a:lnTo>
                  <a:pt x="0" y="74929"/>
                </a:lnTo>
                <a:lnTo>
                  <a:pt x="0" y="0"/>
                </a:lnTo>
                <a:lnTo>
                  <a:pt x="20065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6757670" y="5087620"/>
            <a:ext cx="250190" cy="438150"/>
          </a:xfrm>
          <a:custGeom>
            <a:avLst/>
            <a:gdLst/>
            <a:ahLst/>
            <a:cxnLst/>
            <a:rect l="l" t="t" r="r" b="b"/>
            <a:pathLst>
              <a:path w="250189" h="438150">
                <a:moveTo>
                  <a:pt x="124459" y="0"/>
                </a:moveTo>
                <a:lnTo>
                  <a:pt x="109219" y="1269"/>
                </a:lnTo>
                <a:lnTo>
                  <a:pt x="95250" y="3809"/>
                </a:lnTo>
                <a:lnTo>
                  <a:pt x="82550" y="6349"/>
                </a:lnTo>
                <a:lnTo>
                  <a:pt x="71119" y="7619"/>
                </a:lnTo>
                <a:lnTo>
                  <a:pt x="60959" y="12699"/>
                </a:lnTo>
                <a:lnTo>
                  <a:pt x="55879" y="12699"/>
                </a:lnTo>
                <a:lnTo>
                  <a:pt x="50800" y="16509"/>
                </a:lnTo>
                <a:lnTo>
                  <a:pt x="45719" y="19049"/>
                </a:lnTo>
                <a:lnTo>
                  <a:pt x="41909" y="22859"/>
                </a:lnTo>
                <a:lnTo>
                  <a:pt x="36829" y="25399"/>
                </a:lnTo>
                <a:lnTo>
                  <a:pt x="22859" y="39369"/>
                </a:lnTo>
                <a:lnTo>
                  <a:pt x="17779" y="48259"/>
                </a:lnTo>
                <a:lnTo>
                  <a:pt x="15239" y="52069"/>
                </a:lnTo>
                <a:lnTo>
                  <a:pt x="12700" y="57149"/>
                </a:lnTo>
                <a:lnTo>
                  <a:pt x="11429" y="62229"/>
                </a:lnTo>
                <a:lnTo>
                  <a:pt x="8889" y="67309"/>
                </a:lnTo>
                <a:lnTo>
                  <a:pt x="7619" y="73659"/>
                </a:lnTo>
                <a:lnTo>
                  <a:pt x="5079" y="83819"/>
                </a:lnTo>
                <a:lnTo>
                  <a:pt x="3809" y="96519"/>
                </a:lnTo>
                <a:lnTo>
                  <a:pt x="3809" y="125729"/>
                </a:lnTo>
                <a:lnTo>
                  <a:pt x="6350" y="138429"/>
                </a:lnTo>
                <a:lnTo>
                  <a:pt x="7619" y="146049"/>
                </a:lnTo>
                <a:lnTo>
                  <a:pt x="8889" y="151129"/>
                </a:lnTo>
                <a:lnTo>
                  <a:pt x="11429" y="157479"/>
                </a:lnTo>
                <a:lnTo>
                  <a:pt x="12700" y="162559"/>
                </a:lnTo>
                <a:lnTo>
                  <a:pt x="15239" y="167639"/>
                </a:lnTo>
                <a:lnTo>
                  <a:pt x="19050" y="171449"/>
                </a:lnTo>
                <a:lnTo>
                  <a:pt x="21589" y="176529"/>
                </a:lnTo>
                <a:lnTo>
                  <a:pt x="25400" y="180339"/>
                </a:lnTo>
                <a:lnTo>
                  <a:pt x="29209" y="182879"/>
                </a:lnTo>
                <a:lnTo>
                  <a:pt x="33019" y="186689"/>
                </a:lnTo>
                <a:lnTo>
                  <a:pt x="38100" y="189229"/>
                </a:lnTo>
                <a:lnTo>
                  <a:pt x="41909" y="190499"/>
                </a:lnTo>
                <a:lnTo>
                  <a:pt x="35559" y="196849"/>
                </a:lnTo>
                <a:lnTo>
                  <a:pt x="27939" y="201929"/>
                </a:lnTo>
                <a:lnTo>
                  <a:pt x="22859" y="205739"/>
                </a:lnTo>
                <a:lnTo>
                  <a:pt x="20319" y="209549"/>
                </a:lnTo>
                <a:lnTo>
                  <a:pt x="15239" y="214629"/>
                </a:lnTo>
                <a:lnTo>
                  <a:pt x="10159" y="222249"/>
                </a:lnTo>
                <a:lnTo>
                  <a:pt x="8889" y="227329"/>
                </a:lnTo>
                <a:lnTo>
                  <a:pt x="7619" y="228599"/>
                </a:lnTo>
                <a:lnTo>
                  <a:pt x="5079" y="237489"/>
                </a:lnTo>
                <a:lnTo>
                  <a:pt x="2539" y="251459"/>
                </a:lnTo>
                <a:lnTo>
                  <a:pt x="0" y="284479"/>
                </a:lnTo>
                <a:lnTo>
                  <a:pt x="0" y="330199"/>
                </a:lnTo>
                <a:lnTo>
                  <a:pt x="2539" y="353059"/>
                </a:lnTo>
                <a:lnTo>
                  <a:pt x="3809" y="361949"/>
                </a:lnTo>
                <a:lnTo>
                  <a:pt x="6350" y="370839"/>
                </a:lnTo>
                <a:lnTo>
                  <a:pt x="10159" y="380999"/>
                </a:lnTo>
                <a:lnTo>
                  <a:pt x="11429" y="384809"/>
                </a:lnTo>
                <a:lnTo>
                  <a:pt x="15239" y="391159"/>
                </a:lnTo>
                <a:lnTo>
                  <a:pt x="22859" y="400049"/>
                </a:lnTo>
                <a:lnTo>
                  <a:pt x="27939" y="406399"/>
                </a:lnTo>
                <a:lnTo>
                  <a:pt x="38100" y="416559"/>
                </a:lnTo>
                <a:lnTo>
                  <a:pt x="50800" y="424179"/>
                </a:lnTo>
                <a:lnTo>
                  <a:pt x="58419" y="427989"/>
                </a:lnTo>
                <a:lnTo>
                  <a:pt x="73659" y="431799"/>
                </a:lnTo>
                <a:lnTo>
                  <a:pt x="83819" y="435609"/>
                </a:lnTo>
                <a:lnTo>
                  <a:pt x="92709" y="436879"/>
                </a:lnTo>
                <a:lnTo>
                  <a:pt x="102869" y="438149"/>
                </a:lnTo>
                <a:lnTo>
                  <a:pt x="148589" y="438149"/>
                </a:lnTo>
                <a:lnTo>
                  <a:pt x="158750" y="436879"/>
                </a:lnTo>
                <a:lnTo>
                  <a:pt x="168909" y="434339"/>
                </a:lnTo>
                <a:lnTo>
                  <a:pt x="177800" y="431799"/>
                </a:lnTo>
                <a:lnTo>
                  <a:pt x="186689" y="430529"/>
                </a:lnTo>
                <a:lnTo>
                  <a:pt x="220979" y="411479"/>
                </a:lnTo>
                <a:lnTo>
                  <a:pt x="229869" y="400049"/>
                </a:lnTo>
                <a:lnTo>
                  <a:pt x="234950" y="393699"/>
                </a:lnTo>
                <a:lnTo>
                  <a:pt x="237489" y="389889"/>
                </a:lnTo>
                <a:lnTo>
                  <a:pt x="240029" y="387349"/>
                </a:lnTo>
                <a:lnTo>
                  <a:pt x="241300" y="383539"/>
                </a:lnTo>
                <a:lnTo>
                  <a:pt x="242569" y="377189"/>
                </a:lnTo>
                <a:lnTo>
                  <a:pt x="243295" y="374649"/>
                </a:lnTo>
                <a:lnTo>
                  <a:pt x="120650" y="374649"/>
                </a:lnTo>
                <a:lnTo>
                  <a:pt x="119379" y="373379"/>
                </a:lnTo>
                <a:lnTo>
                  <a:pt x="118109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3029" y="368299"/>
                </a:lnTo>
                <a:lnTo>
                  <a:pt x="111759" y="368299"/>
                </a:lnTo>
                <a:lnTo>
                  <a:pt x="110489" y="367029"/>
                </a:lnTo>
                <a:lnTo>
                  <a:pt x="110489" y="365759"/>
                </a:lnTo>
                <a:lnTo>
                  <a:pt x="109219" y="365759"/>
                </a:lnTo>
                <a:lnTo>
                  <a:pt x="109219" y="364489"/>
                </a:lnTo>
                <a:lnTo>
                  <a:pt x="107950" y="361949"/>
                </a:lnTo>
                <a:lnTo>
                  <a:pt x="107950" y="360679"/>
                </a:lnTo>
                <a:lnTo>
                  <a:pt x="106679" y="358139"/>
                </a:lnTo>
                <a:lnTo>
                  <a:pt x="106679" y="354329"/>
                </a:lnTo>
                <a:lnTo>
                  <a:pt x="105409" y="349249"/>
                </a:lnTo>
                <a:lnTo>
                  <a:pt x="105409" y="342899"/>
                </a:lnTo>
                <a:lnTo>
                  <a:pt x="104139" y="330199"/>
                </a:lnTo>
                <a:lnTo>
                  <a:pt x="104139" y="270509"/>
                </a:lnTo>
                <a:lnTo>
                  <a:pt x="105409" y="265429"/>
                </a:lnTo>
                <a:lnTo>
                  <a:pt x="105409" y="260349"/>
                </a:lnTo>
                <a:lnTo>
                  <a:pt x="106679" y="256539"/>
                </a:lnTo>
                <a:lnTo>
                  <a:pt x="106679" y="251459"/>
                </a:lnTo>
                <a:lnTo>
                  <a:pt x="107950" y="247649"/>
                </a:lnTo>
                <a:lnTo>
                  <a:pt x="107950" y="246379"/>
                </a:lnTo>
                <a:lnTo>
                  <a:pt x="109219" y="245109"/>
                </a:lnTo>
                <a:lnTo>
                  <a:pt x="109219" y="243839"/>
                </a:lnTo>
                <a:lnTo>
                  <a:pt x="113029" y="240029"/>
                </a:lnTo>
                <a:lnTo>
                  <a:pt x="114300" y="240029"/>
                </a:lnTo>
                <a:lnTo>
                  <a:pt x="114300" y="238759"/>
                </a:lnTo>
                <a:lnTo>
                  <a:pt x="115569" y="238759"/>
                </a:lnTo>
                <a:lnTo>
                  <a:pt x="116839" y="237489"/>
                </a:lnTo>
                <a:lnTo>
                  <a:pt x="120650" y="237489"/>
                </a:lnTo>
                <a:lnTo>
                  <a:pt x="121919" y="234949"/>
                </a:lnTo>
                <a:lnTo>
                  <a:pt x="244565" y="234949"/>
                </a:lnTo>
                <a:lnTo>
                  <a:pt x="243839" y="232409"/>
                </a:lnTo>
                <a:lnTo>
                  <a:pt x="242569" y="228599"/>
                </a:lnTo>
                <a:lnTo>
                  <a:pt x="240029" y="222249"/>
                </a:lnTo>
                <a:lnTo>
                  <a:pt x="238759" y="219709"/>
                </a:lnTo>
                <a:lnTo>
                  <a:pt x="234950" y="215899"/>
                </a:lnTo>
                <a:lnTo>
                  <a:pt x="231139" y="209549"/>
                </a:lnTo>
                <a:lnTo>
                  <a:pt x="227329" y="207009"/>
                </a:lnTo>
                <a:lnTo>
                  <a:pt x="222250" y="203199"/>
                </a:lnTo>
                <a:lnTo>
                  <a:pt x="218439" y="200659"/>
                </a:lnTo>
                <a:lnTo>
                  <a:pt x="213359" y="196849"/>
                </a:lnTo>
                <a:lnTo>
                  <a:pt x="208279" y="194309"/>
                </a:lnTo>
                <a:lnTo>
                  <a:pt x="201929" y="190499"/>
                </a:lnTo>
                <a:lnTo>
                  <a:pt x="208279" y="189229"/>
                </a:lnTo>
                <a:lnTo>
                  <a:pt x="214629" y="184149"/>
                </a:lnTo>
                <a:lnTo>
                  <a:pt x="219709" y="180339"/>
                </a:lnTo>
                <a:lnTo>
                  <a:pt x="224789" y="177799"/>
                </a:lnTo>
                <a:lnTo>
                  <a:pt x="228600" y="171449"/>
                </a:lnTo>
                <a:lnTo>
                  <a:pt x="232409" y="170179"/>
                </a:lnTo>
                <a:lnTo>
                  <a:pt x="234314" y="167639"/>
                </a:lnTo>
                <a:lnTo>
                  <a:pt x="123189" y="167639"/>
                </a:lnTo>
                <a:lnTo>
                  <a:pt x="121919" y="165099"/>
                </a:lnTo>
                <a:lnTo>
                  <a:pt x="116839" y="165099"/>
                </a:lnTo>
                <a:lnTo>
                  <a:pt x="115569" y="163829"/>
                </a:lnTo>
                <a:lnTo>
                  <a:pt x="114300" y="163829"/>
                </a:lnTo>
                <a:lnTo>
                  <a:pt x="114300" y="162559"/>
                </a:lnTo>
                <a:lnTo>
                  <a:pt x="113029" y="162559"/>
                </a:lnTo>
                <a:lnTo>
                  <a:pt x="113029" y="161289"/>
                </a:lnTo>
                <a:lnTo>
                  <a:pt x="111759" y="158749"/>
                </a:lnTo>
                <a:lnTo>
                  <a:pt x="110489" y="158749"/>
                </a:lnTo>
                <a:lnTo>
                  <a:pt x="110489" y="157479"/>
                </a:lnTo>
                <a:lnTo>
                  <a:pt x="109219" y="156209"/>
                </a:lnTo>
                <a:lnTo>
                  <a:pt x="109219" y="152399"/>
                </a:lnTo>
                <a:lnTo>
                  <a:pt x="107950" y="149859"/>
                </a:lnTo>
                <a:lnTo>
                  <a:pt x="107950" y="146049"/>
                </a:lnTo>
                <a:lnTo>
                  <a:pt x="106679" y="140969"/>
                </a:lnTo>
                <a:lnTo>
                  <a:pt x="106679" y="92709"/>
                </a:lnTo>
                <a:lnTo>
                  <a:pt x="107950" y="88899"/>
                </a:lnTo>
                <a:lnTo>
                  <a:pt x="107950" y="81279"/>
                </a:lnTo>
                <a:lnTo>
                  <a:pt x="110489" y="76199"/>
                </a:lnTo>
                <a:lnTo>
                  <a:pt x="110489" y="73659"/>
                </a:lnTo>
                <a:lnTo>
                  <a:pt x="111759" y="71119"/>
                </a:lnTo>
                <a:lnTo>
                  <a:pt x="111759" y="69849"/>
                </a:lnTo>
                <a:lnTo>
                  <a:pt x="114300" y="69849"/>
                </a:lnTo>
                <a:lnTo>
                  <a:pt x="114300" y="68579"/>
                </a:lnTo>
                <a:lnTo>
                  <a:pt x="116839" y="68579"/>
                </a:lnTo>
                <a:lnTo>
                  <a:pt x="116839" y="67309"/>
                </a:lnTo>
                <a:lnTo>
                  <a:pt x="121919" y="67309"/>
                </a:lnTo>
                <a:lnTo>
                  <a:pt x="121919" y="64769"/>
                </a:lnTo>
                <a:lnTo>
                  <a:pt x="240029" y="64769"/>
                </a:lnTo>
                <a:lnTo>
                  <a:pt x="237489" y="55879"/>
                </a:lnTo>
                <a:lnTo>
                  <a:pt x="232409" y="45719"/>
                </a:lnTo>
                <a:lnTo>
                  <a:pt x="229869" y="41909"/>
                </a:lnTo>
                <a:lnTo>
                  <a:pt x="226059" y="38099"/>
                </a:lnTo>
                <a:lnTo>
                  <a:pt x="223519" y="33019"/>
                </a:lnTo>
                <a:lnTo>
                  <a:pt x="219709" y="30479"/>
                </a:lnTo>
                <a:lnTo>
                  <a:pt x="217169" y="25399"/>
                </a:lnTo>
                <a:lnTo>
                  <a:pt x="213359" y="22859"/>
                </a:lnTo>
                <a:lnTo>
                  <a:pt x="208279" y="19049"/>
                </a:lnTo>
                <a:lnTo>
                  <a:pt x="204469" y="17779"/>
                </a:lnTo>
                <a:lnTo>
                  <a:pt x="194309" y="12699"/>
                </a:lnTo>
                <a:lnTo>
                  <a:pt x="189229" y="11429"/>
                </a:lnTo>
                <a:lnTo>
                  <a:pt x="182879" y="7619"/>
                </a:lnTo>
                <a:lnTo>
                  <a:pt x="170179" y="6349"/>
                </a:lnTo>
                <a:lnTo>
                  <a:pt x="156209" y="3809"/>
                </a:lnTo>
                <a:lnTo>
                  <a:pt x="140969" y="1269"/>
                </a:lnTo>
                <a:lnTo>
                  <a:pt x="124459" y="0"/>
                </a:lnTo>
                <a:close/>
              </a:path>
              <a:path w="250189" h="438150">
                <a:moveTo>
                  <a:pt x="244565" y="234949"/>
                </a:moveTo>
                <a:lnTo>
                  <a:pt x="127000" y="234949"/>
                </a:lnTo>
                <a:lnTo>
                  <a:pt x="128269" y="237489"/>
                </a:lnTo>
                <a:lnTo>
                  <a:pt x="133350" y="237489"/>
                </a:lnTo>
                <a:lnTo>
                  <a:pt x="133350" y="238759"/>
                </a:lnTo>
                <a:lnTo>
                  <a:pt x="134619" y="238759"/>
                </a:lnTo>
                <a:lnTo>
                  <a:pt x="137159" y="241299"/>
                </a:lnTo>
                <a:lnTo>
                  <a:pt x="138429" y="241299"/>
                </a:lnTo>
                <a:lnTo>
                  <a:pt x="140969" y="245109"/>
                </a:lnTo>
                <a:lnTo>
                  <a:pt x="140969" y="246379"/>
                </a:lnTo>
                <a:lnTo>
                  <a:pt x="142239" y="247649"/>
                </a:lnTo>
                <a:lnTo>
                  <a:pt x="143509" y="252729"/>
                </a:lnTo>
                <a:lnTo>
                  <a:pt x="143509" y="256539"/>
                </a:lnTo>
                <a:lnTo>
                  <a:pt x="144779" y="260349"/>
                </a:lnTo>
                <a:lnTo>
                  <a:pt x="144779" y="265429"/>
                </a:lnTo>
                <a:lnTo>
                  <a:pt x="146050" y="270509"/>
                </a:lnTo>
                <a:lnTo>
                  <a:pt x="146050" y="330199"/>
                </a:lnTo>
                <a:lnTo>
                  <a:pt x="144779" y="342899"/>
                </a:lnTo>
                <a:lnTo>
                  <a:pt x="144779" y="353059"/>
                </a:lnTo>
                <a:lnTo>
                  <a:pt x="143509" y="358139"/>
                </a:lnTo>
                <a:lnTo>
                  <a:pt x="143509" y="360679"/>
                </a:lnTo>
                <a:lnTo>
                  <a:pt x="142239" y="364489"/>
                </a:lnTo>
                <a:lnTo>
                  <a:pt x="142239" y="365759"/>
                </a:lnTo>
                <a:lnTo>
                  <a:pt x="140969" y="365759"/>
                </a:lnTo>
                <a:lnTo>
                  <a:pt x="140969" y="368299"/>
                </a:lnTo>
                <a:lnTo>
                  <a:pt x="138429" y="368299"/>
                </a:lnTo>
                <a:lnTo>
                  <a:pt x="138429" y="370839"/>
                </a:lnTo>
                <a:lnTo>
                  <a:pt x="137159" y="372109"/>
                </a:lnTo>
                <a:lnTo>
                  <a:pt x="135889" y="372109"/>
                </a:lnTo>
                <a:lnTo>
                  <a:pt x="134619" y="373379"/>
                </a:lnTo>
                <a:lnTo>
                  <a:pt x="132079" y="373379"/>
                </a:lnTo>
                <a:lnTo>
                  <a:pt x="130809" y="374649"/>
                </a:lnTo>
                <a:lnTo>
                  <a:pt x="243295" y="374649"/>
                </a:lnTo>
                <a:lnTo>
                  <a:pt x="245109" y="368299"/>
                </a:lnTo>
                <a:lnTo>
                  <a:pt x="246379" y="361949"/>
                </a:lnTo>
                <a:lnTo>
                  <a:pt x="247650" y="353059"/>
                </a:lnTo>
                <a:lnTo>
                  <a:pt x="250189" y="332739"/>
                </a:lnTo>
                <a:lnTo>
                  <a:pt x="250189" y="276859"/>
                </a:lnTo>
                <a:lnTo>
                  <a:pt x="247650" y="251459"/>
                </a:lnTo>
                <a:lnTo>
                  <a:pt x="246379" y="241299"/>
                </a:lnTo>
                <a:lnTo>
                  <a:pt x="244565" y="234949"/>
                </a:lnTo>
                <a:close/>
              </a:path>
              <a:path w="250189" h="438150">
                <a:moveTo>
                  <a:pt x="240029" y="64769"/>
                </a:moveTo>
                <a:lnTo>
                  <a:pt x="127000" y="64769"/>
                </a:lnTo>
                <a:lnTo>
                  <a:pt x="129539" y="67309"/>
                </a:lnTo>
                <a:lnTo>
                  <a:pt x="133350" y="67309"/>
                </a:lnTo>
                <a:lnTo>
                  <a:pt x="133350" y="68579"/>
                </a:lnTo>
                <a:lnTo>
                  <a:pt x="135889" y="68579"/>
                </a:lnTo>
                <a:lnTo>
                  <a:pt x="135889" y="69849"/>
                </a:lnTo>
                <a:lnTo>
                  <a:pt x="138429" y="69849"/>
                </a:lnTo>
                <a:lnTo>
                  <a:pt x="138429" y="71119"/>
                </a:lnTo>
                <a:lnTo>
                  <a:pt x="140969" y="74929"/>
                </a:lnTo>
                <a:lnTo>
                  <a:pt x="140969" y="76199"/>
                </a:lnTo>
                <a:lnTo>
                  <a:pt x="142239" y="81279"/>
                </a:lnTo>
                <a:lnTo>
                  <a:pt x="142239" y="87629"/>
                </a:lnTo>
                <a:lnTo>
                  <a:pt x="143509" y="90169"/>
                </a:lnTo>
                <a:lnTo>
                  <a:pt x="143509" y="144779"/>
                </a:lnTo>
                <a:lnTo>
                  <a:pt x="142239" y="148589"/>
                </a:lnTo>
                <a:lnTo>
                  <a:pt x="142239" y="152399"/>
                </a:lnTo>
                <a:lnTo>
                  <a:pt x="140969" y="156209"/>
                </a:lnTo>
                <a:lnTo>
                  <a:pt x="140969" y="157479"/>
                </a:lnTo>
                <a:lnTo>
                  <a:pt x="139700" y="158749"/>
                </a:lnTo>
                <a:lnTo>
                  <a:pt x="138429" y="158749"/>
                </a:lnTo>
                <a:lnTo>
                  <a:pt x="138429" y="161289"/>
                </a:lnTo>
                <a:lnTo>
                  <a:pt x="134619" y="165099"/>
                </a:lnTo>
                <a:lnTo>
                  <a:pt x="128269" y="165099"/>
                </a:lnTo>
                <a:lnTo>
                  <a:pt x="128269" y="167639"/>
                </a:lnTo>
                <a:lnTo>
                  <a:pt x="234314" y="167639"/>
                </a:lnTo>
                <a:lnTo>
                  <a:pt x="236219" y="165099"/>
                </a:lnTo>
                <a:lnTo>
                  <a:pt x="238759" y="162559"/>
                </a:lnTo>
                <a:lnTo>
                  <a:pt x="240029" y="158749"/>
                </a:lnTo>
                <a:lnTo>
                  <a:pt x="242569" y="152399"/>
                </a:lnTo>
                <a:lnTo>
                  <a:pt x="243839" y="148589"/>
                </a:lnTo>
                <a:lnTo>
                  <a:pt x="246379" y="134619"/>
                </a:lnTo>
                <a:lnTo>
                  <a:pt x="246379" y="100329"/>
                </a:lnTo>
                <a:lnTo>
                  <a:pt x="245109" y="87629"/>
                </a:lnTo>
                <a:lnTo>
                  <a:pt x="243839" y="76199"/>
                </a:lnTo>
                <a:lnTo>
                  <a:pt x="240029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6747509" y="5078730"/>
            <a:ext cx="270510" cy="45592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7138671" y="50876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05409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10159" y="377189"/>
                </a:lnTo>
                <a:lnTo>
                  <a:pt x="24129" y="401319"/>
                </a:lnTo>
                <a:lnTo>
                  <a:pt x="27939" y="406399"/>
                </a:lnTo>
                <a:lnTo>
                  <a:pt x="34289" y="411479"/>
                </a:lnTo>
                <a:lnTo>
                  <a:pt x="39369" y="416559"/>
                </a:lnTo>
                <a:lnTo>
                  <a:pt x="45719" y="420369"/>
                </a:lnTo>
                <a:lnTo>
                  <a:pt x="53339" y="424179"/>
                </a:lnTo>
                <a:lnTo>
                  <a:pt x="59689" y="426719"/>
                </a:lnTo>
                <a:lnTo>
                  <a:pt x="68579" y="430529"/>
                </a:lnTo>
                <a:lnTo>
                  <a:pt x="76200" y="433069"/>
                </a:lnTo>
                <a:lnTo>
                  <a:pt x="93979" y="435609"/>
                </a:lnTo>
                <a:lnTo>
                  <a:pt x="114300" y="438149"/>
                </a:lnTo>
                <a:lnTo>
                  <a:pt x="134619" y="438149"/>
                </a:lnTo>
                <a:lnTo>
                  <a:pt x="143509" y="436879"/>
                </a:lnTo>
                <a:lnTo>
                  <a:pt x="151129" y="436879"/>
                </a:lnTo>
                <a:lnTo>
                  <a:pt x="160019" y="435609"/>
                </a:lnTo>
                <a:lnTo>
                  <a:pt x="167639" y="433069"/>
                </a:lnTo>
                <a:lnTo>
                  <a:pt x="175259" y="431799"/>
                </a:lnTo>
                <a:lnTo>
                  <a:pt x="181609" y="429259"/>
                </a:lnTo>
                <a:lnTo>
                  <a:pt x="189229" y="426719"/>
                </a:lnTo>
                <a:lnTo>
                  <a:pt x="195579" y="424179"/>
                </a:lnTo>
                <a:lnTo>
                  <a:pt x="228600" y="397509"/>
                </a:lnTo>
                <a:lnTo>
                  <a:pt x="243585" y="373379"/>
                </a:lnTo>
                <a:lnTo>
                  <a:pt x="123189" y="373379"/>
                </a:lnTo>
                <a:lnTo>
                  <a:pt x="120650" y="372109"/>
                </a:lnTo>
                <a:lnTo>
                  <a:pt x="118109" y="372109"/>
                </a:lnTo>
                <a:lnTo>
                  <a:pt x="116839" y="370839"/>
                </a:lnTo>
                <a:lnTo>
                  <a:pt x="115569" y="370839"/>
                </a:lnTo>
                <a:lnTo>
                  <a:pt x="114300" y="369569"/>
                </a:lnTo>
                <a:lnTo>
                  <a:pt x="113029" y="369569"/>
                </a:lnTo>
                <a:lnTo>
                  <a:pt x="113029" y="368299"/>
                </a:lnTo>
                <a:lnTo>
                  <a:pt x="111759" y="368299"/>
                </a:lnTo>
                <a:lnTo>
                  <a:pt x="110489" y="367029"/>
                </a:lnTo>
                <a:lnTo>
                  <a:pt x="109219" y="364489"/>
                </a:lnTo>
                <a:lnTo>
                  <a:pt x="109219" y="363219"/>
                </a:lnTo>
                <a:lnTo>
                  <a:pt x="106679" y="360679"/>
                </a:lnTo>
                <a:lnTo>
                  <a:pt x="106679" y="354329"/>
                </a:lnTo>
                <a:lnTo>
                  <a:pt x="105409" y="353059"/>
                </a:lnTo>
                <a:lnTo>
                  <a:pt x="105409" y="317499"/>
                </a:lnTo>
                <a:close/>
              </a:path>
              <a:path w="252729" h="438150">
                <a:moveTo>
                  <a:pt x="252729" y="256539"/>
                </a:moveTo>
                <a:lnTo>
                  <a:pt x="147319" y="256539"/>
                </a:lnTo>
                <a:lnTo>
                  <a:pt x="147319" y="355599"/>
                </a:lnTo>
                <a:lnTo>
                  <a:pt x="146050" y="356869"/>
                </a:lnTo>
                <a:lnTo>
                  <a:pt x="146050" y="360679"/>
                </a:lnTo>
                <a:lnTo>
                  <a:pt x="144779" y="361949"/>
                </a:lnTo>
                <a:lnTo>
                  <a:pt x="144779" y="364489"/>
                </a:lnTo>
                <a:lnTo>
                  <a:pt x="140969" y="368299"/>
                </a:lnTo>
                <a:lnTo>
                  <a:pt x="139700" y="368299"/>
                </a:lnTo>
                <a:lnTo>
                  <a:pt x="139700" y="369569"/>
                </a:lnTo>
                <a:lnTo>
                  <a:pt x="138429" y="369569"/>
                </a:lnTo>
                <a:lnTo>
                  <a:pt x="138429" y="370839"/>
                </a:lnTo>
                <a:lnTo>
                  <a:pt x="137159" y="370839"/>
                </a:lnTo>
                <a:lnTo>
                  <a:pt x="135889" y="372109"/>
                </a:lnTo>
                <a:lnTo>
                  <a:pt x="133350" y="372109"/>
                </a:lnTo>
                <a:lnTo>
                  <a:pt x="132079" y="373379"/>
                </a:lnTo>
                <a:lnTo>
                  <a:pt x="243585" y="373379"/>
                </a:lnTo>
                <a:lnTo>
                  <a:pt x="245109" y="369569"/>
                </a:lnTo>
                <a:lnTo>
                  <a:pt x="246379" y="363219"/>
                </a:lnTo>
                <a:lnTo>
                  <a:pt x="248919" y="356869"/>
                </a:lnTo>
                <a:lnTo>
                  <a:pt x="250189" y="350519"/>
                </a:lnTo>
                <a:lnTo>
                  <a:pt x="250189" y="344169"/>
                </a:lnTo>
                <a:lnTo>
                  <a:pt x="251459" y="328929"/>
                </a:lnTo>
                <a:lnTo>
                  <a:pt x="252729" y="307339"/>
                </a:lnTo>
                <a:lnTo>
                  <a:pt x="252729" y="256539"/>
                </a:lnTo>
                <a:close/>
              </a:path>
              <a:path w="252729" h="438150">
                <a:moveTo>
                  <a:pt x="96519" y="289559"/>
                </a:moveTo>
                <a:lnTo>
                  <a:pt x="77469" y="289559"/>
                </a:lnTo>
                <a:lnTo>
                  <a:pt x="85089" y="290829"/>
                </a:lnTo>
                <a:lnTo>
                  <a:pt x="90169" y="290829"/>
                </a:lnTo>
                <a:lnTo>
                  <a:pt x="96519" y="289559"/>
                </a:lnTo>
                <a:close/>
              </a:path>
              <a:path w="252729" h="438150">
                <a:moveTo>
                  <a:pt x="121919" y="0"/>
                </a:moveTo>
                <a:lnTo>
                  <a:pt x="113029" y="0"/>
                </a:lnTo>
                <a:lnTo>
                  <a:pt x="97789" y="2539"/>
                </a:lnTo>
                <a:lnTo>
                  <a:pt x="90169" y="2539"/>
                </a:lnTo>
                <a:lnTo>
                  <a:pt x="82550" y="5079"/>
                </a:lnTo>
                <a:lnTo>
                  <a:pt x="74929" y="6349"/>
                </a:lnTo>
                <a:lnTo>
                  <a:pt x="68579" y="7619"/>
                </a:lnTo>
                <a:lnTo>
                  <a:pt x="55879" y="12699"/>
                </a:lnTo>
                <a:lnTo>
                  <a:pt x="49529" y="16509"/>
                </a:lnTo>
                <a:lnTo>
                  <a:pt x="44450" y="19049"/>
                </a:lnTo>
                <a:lnTo>
                  <a:pt x="15239" y="48259"/>
                </a:lnTo>
                <a:lnTo>
                  <a:pt x="6350" y="68579"/>
                </a:lnTo>
                <a:lnTo>
                  <a:pt x="3809" y="73659"/>
                </a:lnTo>
                <a:lnTo>
                  <a:pt x="2539" y="78739"/>
                </a:lnTo>
                <a:lnTo>
                  <a:pt x="1269" y="91439"/>
                </a:lnTo>
                <a:lnTo>
                  <a:pt x="0" y="106679"/>
                </a:lnTo>
                <a:lnTo>
                  <a:pt x="0" y="195579"/>
                </a:lnTo>
                <a:lnTo>
                  <a:pt x="1269" y="212089"/>
                </a:lnTo>
                <a:lnTo>
                  <a:pt x="2539" y="218439"/>
                </a:lnTo>
                <a:lnTo>
                  <a:pt x="2539" y="226059"/>
                </a:lnTo>
                <a:lnTo>
                  <a:pt x="3809" y="231139"/>
                </a:lnTo>
                <a:lnTo>
                  <a:pt x="6350" y="237489"/>
                </a:lnTo>
                <a:lnTo>
                  <a:pt x="7619" y="242569"/>
                </a:lnTo>
                <a:lnTo>
                  <a:pt x="39369" y="278129"/>
                </a:lnTo>
                <a:lnTo>
                  <a:pt x="71119" y="289559"/>
                </a:lnTo>
                <a:lnTo>
                  <a:pt x="101600" y="289559"/>
                </a:lnTo>
                <a:lnTo>
                  <a:pt x="111759" y="287019"/>
                </a:lnTo>
                <a:lnTo>
                  <a:pt x="119379" y="284479"/>
                </a:lnTo>
                <a:lnTo>
                  <a:pt x="123189" y="281939"/>
                </a:lnTo>
                <a:lnTo>
                  <a:pt x="128269" y="279399"/>
                </a:lnTo>
                <a:lnTo>
                  <a:pt x="130809" y="276859"/>
                </a:lnTo>
                <a:lnTo>
                  <a:pt x="134619" y="274319"/>
                </a:lnTo>
                <a:lnTo>
                  <a:pt x="137159" y="271779"/>
                </a:lnTo>
                <a:lnTo>
                  <a:pt x="139700" y="267969"/>
                </a:lnTo>
                <a:lnTo>
                  <a:pt x="143509" y="265429"/>
                </a:lnTo>
                <a:lnTo>
                  <a:pt x="144779" y="260349"/>
                </a:lnTo>
                <a:lnTo>
                  <a:pt x="147319" y="256539"/>
                </a:lnTo>
                <a:lnTo>
                  <a:pt x="252729" y="256539"/>
                </a:lnTo>
                <a:lnTo>
                  <a:pt x="252729" y="226059"/>
                </a:lnTo>
                <a:lnTo>
                  <a:pt x="124459" y="226059"/>
                </a:lnTo>
                <a:lnTo>
                  <a:pt x="123189" y="224789"/>
                </a:lnTo>
                <a:lnTo>
                  <a:pt x="119379" y="224789"/>
                </a:lnTo>
                <a:lnTo>
                  <a:pt x="116839" y="223519"/>
                </a:lnTo>
                <a:lnTo>
                  <a:pt x="114300" y="220979"/>
                </a:lnTo>
                <a:lnTo>
                  <a:pt x="111759" y="219709"/>
                </a:lnTo>
                <a:lnTo>
                  <a:pt x="111759" y="218439"/>
                </a:lnTo>
                <a:lnTo>
                  <a:pt x="109219" y="215899"/>
                </a:lnTo>
                <a:lnTo>
                  <a:pt x="109219" y="213359"/>
                </a:lnTo>
                <a:lnTo>
                  <a:pt x="107950" y="212089"/>
                </a:lnTo>
                <a:lnTo>
                  <a:pt x="106679" y="208279"/>
                </a:lnTo>
                <a:lnTo>
                  <a:pt x="106679" y="203199"/>
                </a:lnTo>
                <a:lnTo>
                  <a:pt x="105409" y="198119"/>
                </a:lnTo>
                <a:lnTo>
                  <a:pt x="105409" y="93979"/>
                </a:lnTo>
                <a:lnTo>
                  <a:pt x="106679" y="88899"/>
                </a:lnTo>
                <a:lnTo>
                  <a:pt x="106679" y="83819"/>
                </a:lnTo>
                <a:lnTo>
                  <a:pt x="107950" y="80009"/>
                </a:lnTo>
                <a:lnTo>
                  <a:pt x="109219" y="77469"/>
                </a:lnTo>
                <a:lnTo>
                  <a:pt x="109219" y="76199"/>
                </a:lnTo>
                <a:lnTo>
                  <a:pt x="110489" y="74929"/>
                </a:lnTo>
                <a:lnTo>
                  <a:pt x="110489" y="73659"/>
                </a:lnTo>
                <a:lnTo>
                  <a:pt x="115569" y="68579"/>
                </a:lnTo>
                <a:lnTo>
                  <a:pt x="118109" y="67309"/>
                </a:lnTo>
                <a:lnTo>
                  <a:pt x="119379" y="67309"/>
                </a:lnTo>
                <a:lnTo>
                  <a:pt x="120650" y="66039"/>
                </a:lnTo>
                <a:lnTo>
                  <a:pt x="123189" y="66039"/>
                </a:lnTo>
                <a:lnTo>
                  <a:pt x="124459" y="64769"/>
                </a:lnTo>
                <a:lnTo>
                  <a:pt x="243585" y="64769"/>
                </a:lnTo>
                <a:lnTo>
                  <a:pt x="242569" y="62229"/>
                </a:lnTo>
                <a:lnTo>
                  <a:pt x="240029" y="57149"/>
                </a:lnTo>
                <a:lnTo>
                  <a:pt x="236219" y="50799"/>
                </a:lnTo>
                <a:lnTo>
                  <a:pt x="233679" y="45719"/>
                </a:lnTo>
                <a:lnTo>
                  <a:pt x="228600" y="40639"/>
                </a:lnTo>
                <a:lnTo>
                  <a:pt x="220979" y="30479"/>
                </a:lnTo>
                <a:lnTo>
                  <a:pt x="214629" y="26669"/>
                </a:lnTo>
                <a:lnTo>
                  <a:pt x="168909" y="5079"/>
                </a:lnTo>
                <a:lnTo>
                  <a:pt x="142239" y="1269"/>
                </a:lnTo>
                <a:lnTo>
                  <a:pt x="132079" y="1269"/>
                </a:lnTo>
                <a:lnTo>
                  <a:pt x="121919" y="0"/>
                </a:lnTo>
                <a:close/>
              </a:path>
              <a:path w="252729" h="438150">
                <a:moveTo>
                  <a:pt x="243585" y="64769"/>
                </a:moveTo>
                <a:lnTo>
                  <a:pt x="129539" y="64769"/>
                </a:lnTo>
                <a:lnTo>
                  <a:pt x="130809" y="66039"/>
                </a:lnTo>
                <a:lnTo>
                  <a:pt x="134619" y="66039"/>
                </a:lnTo>
                <a:lnTo>
                  <a:pt x="134619" y="67309"/>
                </a:lnTo>
                <a:lnTo>
                  <a:pt x="137159" y="67309"/>
                </a:lnTo>
                <a:lnTo>
                  <a:pt x="142239" y="72389"/>
                </a:lnTo>
                <a:lnTo>
                  <a:pt x="142239" y="73659"/>
                </a:lnTo>
                <a:lnTo>
                  <a:pt x="143509" y="74929"/>
                </a:lnTo>
                <a:lnTo>
                  <a:pt x="143509" y="76199"/>
                </a:lnTo>
                <a:lnTo>
                  <a:pt x="144779" y="80009"/>
                </a:lnTo>
                <a:lnTo>
                  <a:pt x="144779" y="82549"/>
                </a:lnTo>
                <a:lnTo>
                  <a:pt x="146050" y="87629"/>
                </a:lnTo>
                <a:lnTo>
                  <a:pt x="147319" y="91439"/>
                </a:lnTo>
                <a:lnTo>
                  <a:pt x="147319" y="201929"/>
                </a:lnTo>
                <a:lnTo>
                  <a:pt x="146050" y="205739"/>
                </a:lnTo>
                <a:lnTo>
                  <a:pt x="146050" y="209549"/>
                </a:lnTo>
                <a:lnTo>
                  <a:pt x="144779" y="212089"/>
                </a:lnTo>
                <a:lnTo>
                  <a:pt x="144779" y="213359"/>
                </a:lnTo>
                <a:lnTo>
                  <a:pt x="143509" y="214629"/>
                </a:lnTo>
                <a:lnTo>
                  <a:pt x="143509" y="215899"/>
                </a:lnTo>
                <a:lnTo>
                  <a:pt x="142239" y="217169"/>
                </a:lnTo>
                <a:lnTo>
                  <a:pt x="142239" y="218439"/>
                </a:lnTo>
                <a:lnTo>
                  <a:pt x="138429" y="222249"/>
                </a:lnTo>
                <a:lnTo>
                  <a:pt x="137159" y="222249"/>
                </a:lnTo>
                <a:lnTo>
                  <a:pt x="137159" y="223519"/>
                </a:lnTo>
                <a:lnTo>
                  <a:pt x="135889" y="223519"/>
                </a:lnTo>
                <a:lnTo>
                  <a:pt x="134619" y="224789"/>
                </a:lnTo>
                <a:lnTo>
                  <a:pt x="130809" y="224789"/>
                </a:lnTo>
                <a:lnTo>
                  <a:pt x="129539" y="226059"/>
                </a:lnTo>
                <a:lnTo>
                  <a:pt x="252729" y="226059"/>
                </a:lnTo>
                <a:lnTo>
                  <a:pt x="252729" y="128269"/>
                </a:lnTo>
                <a:lnTo>
                  <a:pt x="251459" y="106679"/>
                </a:lnTo>
                <a:lnTo>
                  <a:pt x="250189" y="91439"/>
                </a:lnTo>
                <a:lnTo>
                  <a:pt x="248919" y="86359"/>
                </a:lnTo>
                <a:lnTo>
                  <a:pt x="248919" y="80009"/>
                </a:lnTo>
                <a:lnTo>
                  <a:pt x="246379" y="74929"/>
                </a:lnTo>
                <a:lnTo>
                  <a:pt x="245109" y="68579"/>
                </a:lnTo>
                <a:lnTo>
                  <a:pt x="243585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565015" y="5066665"/>
            <a:ext cx="273048" cy="45973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929505" y="5065395"/>
            <a:ext cx="279398" cy="46989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5668645" y="5074285"/>
            <a:ext cx="283208" cy="4610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7128509" y="5078729"/>
            <a:ext cx="273050" cy="4572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7505700" y="50965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16839" y="0"/>
                </a:lnTo>
                <a:lnTo>
                  <a:pt x="111760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19050" y="62229"/>
                </a:lnTo>
                <a:lnTo>
                  <a:pt x="0" y="67309"/>
                </a:lnTo>
                <a:lnTo>
                  <a:pt x="0" y="116839"/>
                </a:lnTo>
                <a:lnTo>
                  <a:pt x="34289" y="116839"/>
                </a:lnTo>
                <a:lnTo>
                  <a:pt x="40639" y="118109"/>
                </a:lnTo>
                <a:lnTo>
                  <a:pt x="45720" y="118109"/>
                </a:lnTo>
                <a:lnTo>
                  <a:pt x="50800" y="119379"/>
                </a:lnTo>
                <a:lnTo>
                  <a:pt x="54610" y="120650"/>
                </a:lnTo>
                <a:lnTo>
                  <a:pt x="55879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2229" y="124459"/>
                </a:lnTo>
                <a:lnTo>
                  <a:pt x="63500" y="124459"/>
                </a:lnTo>
                <a:lnTo>
                  <a:pt x="67310" y="128269"/>
                </a:lnTo>
                <a:lnTo>
                  <a:pt x="67310" y="129539"/>
                </a:lnTo>
                <a:lnTo>
                  <a:pt x="68579" y="130809"/>
                </a:lnTo>
                <a:lnTo>
                  <a:pt x="69850" y="130809"/>
                </a:lnTo>
                <a:lnTo>
                  <a:pt x="69850" y="133350"/>
                </a:lnTo>
                <a:lnTo>
                  <a:pt x="71120" y="134619"/>
                </a:lnTo>
                <a:lnTo>
                  <a:pt x="71120" y="139699"/>
                </a:lnTo>
                <a:lnTo>
                  <a:pt x="72389" y="143509"/>
                </a:lnTo>
                <a:lnTo>
                  <a:pt x="72389" y="156209"/>
                </a:lnTo>
                <a:lnTo>
                  <a:pt x="73660" y="195579"/>
                </a:lnTo>
                <a:lnTo>
                  <a:pt x="73660" y="420369"/>
                </a:lnTo>
                <a:lnTo>
                  <a:pt x="179070" y="420369"/>
                </a:lnTo>
                <a:lnTo>
                  <a:pt x="1790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7505700" y="50965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79070" y="420369"/>
                </a:lnTo>
                <a:lnTo>
                  <a:pt x="73660" y="420369"/>
                </a:lnTo>
                <a:lnTo>
                  <a:pt x="73660" y="195579"/>
                </a:lnTo>
                <a:lnTo>
                  <a:pt x="72389" y="156209"/>
                </a:lnTo>
                <a:lnTo>
                  <a:pt x="72389" y="143509"/>
                </a:lnTo>
                <a:lnTo>
                  <a:pt x="71120" y="139699"/>
                </a:lnTo>
                <a:lnTo>
                  <a:pt x="71120" y="135889"/>
                </a:lnTo>
                <a:lnTo>
                  <a:pt x="71120" y="134619"/>
                </a:lnTo>
                <a:lnTo>
                  <a:pt x="69850" y="133350"/>
                </a:lnTo>
                <a:lnTo>
                  <a:pt x="69850" y="132079"/>
                </a:lnTo>
                <a:lnTo>
                  <a:pt x="69850" y="130809"/>
                </a:lnTo>
                <a:lnTo>
                  <a:pt x="68579" y="130809"/>
                </a:lnTo>
                <a:lnTo>
                  <a:pt x="67310" y="129539"/>
                </a:lnTo>
                <a:lnTo>
                  <a:pt x="67310" y="128269"/>
                </a:lnTo>
                <a:lnTo>
                  <a:pt x="66039" y="127000"/>
                </a:lnTo>
                <a:lnTo>
                  <a:pt x="64770" y="125729"/>
                </a:lnTo>
                <a:lnTo>
                  <a:pt x="63500" y="124459"/>
                </a:lnTo>
                <a:lnTo>
                  <a:pt x="62229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79" y="120650"/>
                </a:lnTo>
                <a:lnTo>
                  <a:pt x="54610" y="120650"/>
                </a:lnTo>
                <a:lnTo>
                  <a:pt x="50800" y="119379"/>
                </a:lnTo>
                <a:lnTo>
                  <a:pt x="45720" y="118109"/>
                </a:lnTo>
                <a:lnTo>
                  <a:pt x="40639" y="118109"/>
                </a:lnTo>
                <a:lnTo>
                  <a:pt x="34289" y="116839"/>
                </a:lnTo>
                <a:lnTo>
                  <a:pt x="27939" y="116839"/>
                </a:lnTo>
                <a:lnTo>
                  <a:pt x="11429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52070" y="49529"/>
                </a:lnTo>
                <a:lnTo>
                  <a:pt x="93979" y="22859"/>
                </a:lnTo>
                <a:lnTo>
                  <a:pt x="105410" y="11429"/>
                </a:lnTo>
                <a:lnTo>
                  <a:pt x="111760" y="6350"/>
                </a:lnTo>
                <a:lnTo>
                  <a:pt x="116839" y="0"/>
                </a:lnTo>
                <a:lnTo>
                  <a:pt x="1790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7725409" y="5087620"/>
            <a:ext cx="247650" cy="438150"/>
          </a:xfrm>
          <a:custGeom>
            <a:avLst/>
            <a:gdLst/>
            <a:ahLst/>
            <a:cxnLst/>
            <a:rect l="l" t="t" r="r" b="b"/>
            <a:pathLst>
              <a:path w="247650" h="438150">
                <a:moveTo>
                  <a:pt x="143510" y="436879"/>
                </a:moveTo>
                <a:lnTo>
                  <a:pt x="111760" y="436879"/>
                </a:lnTo>
                <a:lnTo>
                  <a:pt x="120650" y="438149"/>
                </a:lnTo>
                <a:lnTo>
                  <a:pt x="137160" y="438149"/>
                </a:lnTo>
                <a:lnTo>
                  <a:pt x="143510" y="436879"/>
                </a:lnTo>
                <a:close/>
              </a:path>
              <a:path w="247650" h="438150">
                <a:moveTo>
                  <a:pt x="138429" y="1269"/>
                </a:moveTo>
                <a:lnTo>
                  <a:pt x="101600" y="1269"/>
                </a:lnTo>
                <a:lnTo>
                  <a:pt x="91439" y="2539"/>
                </a:lnTo>
                <a:lnTo>
                  <a:pt x="41910" y="21589"/>
                </a:lnTo>
                <a:lnTo>
                  <a:pt x="20319" y="44449"/>
                </a:lnTo>
                <a:lnTo>
                  <a:pt x="15239" y="50799"/>
                </a:lnTo>
                <a:lnTo>
                  <a:pt x="2539" y="100329"/>
                </a:lnTo>
                <a:lnTo>
                  <a:pt x="0" y="123189"/>
                </a:lnTo>
                <a:lnTo>
                  <a:pt x="0" y="318769"/>
                </a:lnTo>
                <a:lnTo>
                  <a:pt x="1269" y="336549"/>
                </a:lnTo>
                <a:lnTo>
                  <a:pt x="3810" y="351789"/>
                </a:lnTo>
                <a:lnTo>
                  <a:pt x="5079" y="356869"/>
                </a:lnTo>
                <a:lnTo>
                  <a:pt x="6350" y="363219"/>
                </a:lnTo>
                <a:lnTo>
                  <a:pt x="7619" y="368299"/>
                </a:lnTo>
                <a:lnTo>
                  <a:pt x="10160" y="373379"/>
                </a:lnTo>
                <a:lnTo>
                  <a:pt x="11429" y="378459"/>
                </a:lnTo>
                <a:lnTo>
                  <a:pt x="13969" y="383539"/>
                </a:lnTo>
                <a:lnTo>
                  <a:pt x="17779" y="387349"/>
                </a:lnTo>
                <a:lnTo>
                  <a:pt x="22860" y="397509"/>
                </a:lnTo>
                <a:lnTo>
                  <a:pt x="26669" y="401319"/>
                </a:lnTo>
                <a:lnTo>
                  <a:pt x="30479" y="406399"/>
                </a:lnTo>
                <a:lnTo>
                  <a:pt x="35560" y="410209"/>
                </a:lnTo>
                <a:lnTo>
                  <a:pt x="73660" y="431799"/>
                </a:lnTo>
                <a:lnTo>
                  <a:pt x="102869" y="436879"/>
                </a:lnTo>
                <a:lnTo>
                  <a:pt x="149860" y="436879"/>
                </a:lnTo>
                <a:lnTo>
                  <a:pt x="157479" y="435609"/>
                </a:lnTo>
                <a:lnTo>
                  <a:pt x="163829" y="434339"/>
                </a:lnTo>
                <a:lnTo>
                  <a:pt x="168910" y="433069"/>
                </a:lnTo>
                <a:lnTo>
                  <a:pt x="175260" y="431799"/>
                </a:lnTo>
                <a:lnTo>
                  <a:pt x="187960" y="426719"/>
                </a:lnTo>
                <a:lnTo>
                  <a:pt x="203200" y="419099"/>
                </a:lnTo>
                <a:lnTo>
                  <a:pt x="208279" y="415289"/>
                </a:lnTo>
                <a:lnTo>
                  <a:pt x="212089" y="411479"/>
                </a:lnTo>
                <a:lnTo>
                  <a:pt x="217169" y="407669"/>
                </a:lnTo>
                <a:lnTo>
                  <a:pt x="232410" y="387349"/>
                </a:lnTo>
                <a:lnTo>
                  <a:pt x="237489" y="377189"/>
                </a:lnTo>
                <a:lnTo>
                  <a:pt x="238442" y="373379"/>
                </a:lnTo>
                <a:lnTo>
                  <a:pt x="118110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1760" y="370839"/>
                </a:lnTo>
                <a:lnTo>
                  <a:pt x="111760" y="369569"/>
                </a:lnTo>
                <a:lnTo>
                  <a:pt x="107950" y="365759"/>
                </a:lnTo>
                <a:lnTo>
                  <a:pt x="107950" y="363219"/>
                </a:lnTo>
                <a:lnTo>
                  <a:pt x="106679" y="359409"/>
                </a:lnTo>
                <a:lnTo>
                  <a:pt x="106679" y="355599"/>
                </a:lnTo>
                <a:lnTo>
                  <a:pt x="105410" y="350519"/>
                </a:lnTo>
                <a:lnTo>
                  <a:pt x="105410" y="88899"/>
                </a:lnTo>
                <a:lnTo>
                  <a:pt x="106679" y="83819"/>
                </a:lnTo>
                <a:lnTo>
                  <a:pt x="106679" y="80009"/>
                </a:lnTo>
                <a:lnTo>
                  <a:pt x="107950" y="77469"/>
                </a:lnTo>
                <a:lnTo>
                  <a:pt x="107950" y="74929"/>
                </a:lnTo>
                <a:lnTo>
                  <a:pt x="109219" y="74929"/>
                </a:lnTo>
                <a:lnTo>
                  <a:pt x="109219" y="72389"/>
                </a:lnTo>
                <a:lnTo>
                  <a:pt x="113029" y="68579"/>
                </a:lnTo>
                <a:lnTo>
                  <a:pt x="113029" y="67309"/>
                </a:lnTo>
                <a:lnTo>
                  <a:pt x="115569" y="67309"/>
                </a:lnTo>
                <a:lnTo>
                  <a:pt x="116839" y="66039"/>
                </a:lnTo>
                <a:lnTo>
                  <a:pt x="119379" y="66039"/>
                </a:lnTo>
                <a:lnTo>
                  <a:pt x="120650" y="64769"/>
                </a:lnTo>
                <a:lnTo>
                  <a:pt x="238125" y="64769"/>
                </a:lnTo>
                <a:lnTo>
                  <a:pt x="228600" y="45719"/>
                </a:lnTo>
                <a:lnTo>
                  <a:pt x="220979" y="38099"/>
                </a:lnTo>
                <a:lnTo>
                  <a:pt x="217169" y="33019"/>
                </a:lnTo>
                <a:lnTo>
                  <a:pt x="212089" y="29209"/>
                </a:lnTo>
                <a:lnTo>
                  <a:pt x="208279" y="25399"/>
                </a:lnTo>
                <a:lnTo>
                  <a:pt x="203200" y="21589"/>
                </a:lnTo>
                <a:lnTo>
                  <a:pt x="196850" y="19049"/>
                </a:lnTo>
                <a:lnTo>
                  <a:pt x="190500" y="15239"/>
                </a:lnTo>
                <a:lnTo>
                  <a:pt x="184150" y="12699"/>
                </a:lnTo>
                <a:lnTo>
                  <a:pt x="176529" y="10159"/>
                </a:lnTo>
                <a:lnTo>
                  <a:pt x="170179" y="7619"/>
                </a:lnTo>
                <a:lnTo>
                  <a:pt x="162560" y="5079"/>
                </a:lnTo>
                <a:lnTo>
                  <a:pt x="147319" y="2539"/>
                </a:lnTo>
                <a:lnTo>
                  <a:pt x="138429" y="1269"/>
                </a:lnTo>
                <a:close/>
              </a:path>
              <a:path w="247650" h="438150">
                <a:moveTo>
                  <a:pt x="238125" y="64769"/>
                </a:moveTo>
                <a:lnTo>
                  <a:pt x="127000" y="64769"/>
                </a:lnTo>
                <a:lnTo>
                  <a:pt x="128269" y="66039"/>
                </a:lnTo>
                <a:lnTo>
                  <a:pt x="132079" y="66039"/>
                </a:lnTo>
                <a:lnTo>
                  <a:pt x="133350" y="67309"/>
                </a:lnTo>
                <a:lnTo>
                  <a:pt x="135889" y="67309"/>
                </a:lnTo>
                <a:lnTo>
                  <a:pt x="135889" y="68579"/>
                </a:lnTo>
                <a:lnTo>
                  <a:pt x="137160" y="68579"/>
                </a:lnTo>
                <a:lnTo>
                  <a:pt x="137160" y="69849"/>
                </a:lnTo>
                <a:lnTo>
                  <a:pt x="138429" y="69849"/>
                </a:lnTo>
                <a:lnTo>
                  <a:pt x="138429" y="71119"/>
                </a:lnTo>
                <a:lnTo>
                  <a:pt x="139700" y="72389"/>
                </a:lnTo>
                <a:lnTo>
                  <a:pt x="139700" y="74929"/>
                </a:lnTo>
                <a:lnTo>
                  <a:pt x="140969" y="76199"/>
                </a:lnTo>
                <a:lnTo>
                  <a:pt x="140969" y="83819"/>
                </a:lnTo>
                <a:lnTo>
                  <a:pt x="142239" y="88899"/>
                </a:lnTo>
                <a:lnTo>
                  <a:pt x="142239" y="349249"/>
                </a:lnTo>
                <a:lnTo>
                  <a:pt x="140969" y="354329"/>
                </a:lnTo>
                <a:lnTo>
                  <a:pt x="140969" y="358139"/>
                </a:lnTo>
                <a:lnTo>
                  <a:pt x="139700" y="361949"/>
                </a:lnTo>
                <a:lnTo>
                  <a:pt x="139700" y="364489"/>
                </a:lnTo>
                <a:lnTo>
                  <a:pt x="138429" y="364489"/>
                </a:lnTo>
                <a:lnTo>
                  <a:pt x="138429" y="365759"/>
                </a:lnTo>
                <a:lnTo>
                  <a:pt x="137160" y="367029"/>
                </a:lnTo>
                <a:lnTo>
                  <a:pt x="137160" y="368299"/>
                </a:lnTo>
                <a:lnTo>
                  <a:pt x="135889" y="368299"/>
                </a:lnTo>
                <a:lnTo>
                  <a:pt x="135889" y="369569"/>
                </a:lnTo>
                <a:lnTo>
                  <a:pt x="134619" y="370839"/>
                </a:lnTo>
                <a:lnTo>
                  <a:pt x="132079" y="370839"/>
                </a:lnTo>
                <a:lnTo>
                  <a:pt x="130810" y="372109"/>
                </a:lnTo>
                <a:lnTo>
                  <a:pt x="129539" y="372109"/>
                </a:lnTo>
                <a:lnTo>
                  <a:pt x="128269" y="373379"/>
                </a:lnTo>
                <a:lnTo>
                  <a:pt x="238442" y="373379"/>
                </a:lnTo>
                <a:lnTo>
                  <a:pt x="238760" y="372109"/>
                </a:lnTo>
                <a:lnTo>
                  <a:pt x="241300" y="367029"/>
                </a:lnTo>
                <a:lnTo>
                  <a:pt x="242569" y="361949"/>
                </a:lnTo>
                <a:lnTo>
                  <a:pt x="245110" y="349249"/>
                </a:lnTo>
                <a:lnTo>
                  <a:pt x="246379" y="341629"/>
                </a:lnTo>
                <a:lnTo>
                  <a:pt x="246379" y="332739"/>
                </a:lnTo>
                <a:lnTo>
                  <a:pt x="247650" y="313689"/>
                </a:lnTo>
                <a:lnTo>
                  <a:pt x="247650" y="128269"/>
                </a:lnTo>
                <a:lnTo>
                  <a:pt x="246379" y="109219"/>
                </a:lnTo>
                <a:lnTo>
                  <a:pt x="245110" y="93979"/>
                </a:lnTo>
                <a:lnTo>
                  <a:pt x="242569" y="81279"/>
                </a:lnTo>
                <a:lnTo>
                  <a:pt x="241300" y="76199"/>
                </a:lnTo>
                <a:lnTo>
                  <a:pt x="240029" y="69849"/>
                </a:lnTo>
                <a:lnTo>
                  <a:pt x="238760" y="66039"/>
                </a:lnTo>
                <a:lnTo>
                  <a:pt x="238125" y="64769"/>
                </a:lnTo>
                <a:close/>
              </a:path>
              <a:path w="247650" h="438150">
                <a:moveTo>
                  <a:pt x="121919" y="0"/>
                </a:moveTo>
                <a:lnTo>
                  <a:pt x="111760" y="1269"/>
                </a:lnTo>
                <a:lnTo>
                  <a:pt x="130810" y="1269"/>
                </a:lnTo>
                <a:lnTo>
                  <a:pt x="121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7715250" y="5078730"/>
            <a:ext cx="267970" cy="45592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902710" y="5076190"/>
            <a:ext cx="247650" cy="436880"/>
          </a:xfrm>
          <a:custGeom>
            <a:avLst/>
            <a:gdLst/>
            <a:ahLst/>
            <a:cxnLst/>
            <a:rect l="l" t="t" r="r" b="b"/>
            <a:pathLst>
              <a:path w="247650" h="436879">
                <a:moveTo>
                  <a:pt x="143509" y="435610"/>
                </a:moveTo>
                <a:lnTo>
                  <a:pt x="111759" y="435610"/>
                </a:lnTo>
                <a:lnTo>
                  <a:pt x="120650" y="436880"/>
                </a:lnTo>
                <a:lnTo>
                  <a:pt x="137159" y="436880"/>
                </a:lnTo>
                <a:lnTo>
                  <a:pt x="143509" y="435610"/>
                </a:lnTo>
                <a:close/>
              </a:path>
              <a:path w="247650" h="436879">
                <a:moveTo>
                  <a:pt x="138429" y="0"/>
                </a:moveTo>
                <a:lnTo>
                  <a:pt x="101600" y="0"/>
                </a:lnTo>
                <a:lnTo>
                  <a:pt x="91439" y="2540"/>
                </a:lnTo>
                <a:lnTo>
                  <a:pt x="82550" y="3810"/>
                </a:lnTo>
                <a:lnTo>
                  <a:pt x="41909" y="21590"/>
                </a:lnTo>
                <a:lnTo>
                  <a:pt x="15239" y="49530"/>
                </a:lnTo>
                <a:lnTo>
                  <a:pt x="2539" y="99060"/>
                </a:lnTo>
                <a:lnTo>
                  <a:pt x="0" y="123190"/>
                </a:lnTo>
                <a:lnTo>
                  <a:pt x="0" y="317500"/>
                </a:lnTo>
                <a:lnTo>
                  <a:pt x="1269" y="335280"/>
                </a:lnTo>
                <a:lnTo>
                  <a:pt x="3809" y="350520"/>
                </a:lnTo>
                <a:lnTo>
                  <a:pt x="5079" y="355600"/>
                </a:lnTo>
                <a:lnTo>
                  <a:pt x="6350" y="361950"/>
                </a:lnTo>
                <a:lnTo>
                  <a:pt x="7619" y="367030"/>
                </a:lnTo>
                <a:lnTo>
                  <a:pt x="10159" y="372110"/>
                </a:lnTo>
                <a:lnTo>
                  <a:pt x="11429" y="377190"/>
                </a:lnTo>
                <a:lnTo>
                  <a:pt x="13969" y="382270"/>
                </a:lnTo>
                <a:lnTo>
                  <a:pt x="16509" y="386080"/>
                </a:lnTo>
                <a:lnTo>
                  <a:pt x="20319" y="391160"/>
                </a:lnTo>
                <a:lnTo>
                  <a:pt x="22859" y="396240"/>
                </a:lnTo>
                <a:lnTo>
                  <a:pt x="39369" y="412750"/>
                </a:lnTo>
                <a:lnTo>
                  <a:pt x="49529" y="420370"/>
                </a:lnTo>
                <a:lnTo>
                  <a:pt x="59689" y="425450"/>
                </a:lnTo>
                <a:lnTo>
                  <a:pt x="67309" y="427990"/>
                </a:lnTo>
                <a:lnTo>
                  <a:pt x="73659" y="430530"/>
                </a:lnTo>
                <a:lnTo>
                  <a:pt x="80009" y="431800"/>
                </a:lnTo>
                <a:lnTo>
                  <a:pt x="102869" y="435610"/>
                </a:lnTo>
                <a:lnTo>
                  <a:pt x="149859" y="435610"/>
                </a:lnTo>
                <a:lnTo>
                  <a:pt x="157479" y="434340"/>
                </a:lnTo>
                <a:lnTo>
                  <a:pt x="163829" y="433070"/>
                </a:lnTo>
                <a:lnTo>
                  <a:pt x="168909" y="431800"/>
                </a:lnTo>
                <a:lnTo>
                  <a:pt x="175259" y="430530"/>
                </a:lnTo>
                <a:lnTo>
                  <a:pt x="187959" y="425450"/>
                </a:lnTo>
                <a:lnTo>
                  <a:pt x="203200" y="417830"/>
                </a:lnTo>
                <a:lnTo>
                  <a:pt x="208279" y="414020"/>
                </a:lnTo>
                <a:lnTo>
                  <a:pt x="212089" y="410210"/>
                </a:lnTo>
                <a:lnTo>
                  <a:pt x="217169" y="406400"/>
                </a:lnTo>
                <a:lnTo>
                  <a:pt x="228600" y="391160"/>
                </a:lnTo>
                <a:lnTo>
                  <a:pt x="231139" y="386080"/>
                </a:lnTo>
                <a:lnTo>
                  <a:pt x="234950" y="381000"/>
                </a:lnTo>
                <a:lnTo>
                  <a:pt x="237489" y="375920"/>
                </a:lnTo>
                <a:lnTo>
                  <a:pt x="238442" y="372110"/>
                </a:lnTo>
                <a:lnTo>
                  <a:pt x="118109" y="372110"/>
                </a:lnTo>
                <a:lnTo>
                  <a:pt x="116839" y="370840"/>
                </a:lnTo>
                <a:lnTo>
                  <a:pt x="114300" y="370840"/>
                </a:lnTo>
                <a:lnTo>
                  <a:pt x="113029" y="369570"/>
                </a:lnTo>
                <a:lnTo>
                  <a:pt x="111759" y="369570"/>
                </a:lnTo>
                <a:lnTo>
                  <a:pt x="111759" y="368300"/>
                </a:lnTo>
                <a:lnTo>
                  <a:pt x="110489" y="368300"/>
                </a:lnTo>
                <a:lnTo>
                  <a:pt x="110489" y="367030"/>
                </a:lnTo>
                <a:lnTo>
                  <a:pt x="109219" y="365760"/>
                </a:lnTo>
                <a:lnTo>
                  <a:pt x="107950" y="365760"/>
                </a:lnTo>
                <a:lnTo>
                  <a:pt x="107950" y="361950"/>
                </a:lnTo>
                <a:lnTo>
                  <a:pt x="106679" y="358140"/>
                </a:lnTo>
                <a:lnTo>
                  <a:pt x="106679" y="354330"/>
                </a:lnTo>
                <a:lnTo>
                  <a:pt x="105409" y="349250"/>
                </a:lnTo>
                <a:lnTo>
                  <a:pt x="105409" y="87630"/>
                </a:lnTo>
                <a:lnTo>
                  <a:pt x="106679" y="82550"/>
                </a:lnTo>
                <a:lnTo>
                  <a:pt x="106679" y="78740"/>
                </a:lnTo>
                <a:lnTo>
                  <a:pt x="107950" y="76200"/>
                </a:lnTo>
                <a:lnTo>
                  <a:pt x="107950" y="73660"/>
                </a:lnTo>
                <a:lnTo>
                  <a:pt x="109219" y="72390"/>
                </a:lnTo>
                <a:lnTo>
                  <a:pt x="109219" y="71120"/>
                </a:lnTo>
                <a:lnTo>
                  <a:pt x="110489" y="69850"/>
                </a:lnTo>
                <a:lnTo>
                  <a:pt x="110489" y="68580"/>
                </a:lnTo>
                <a:lnTo>
                  <a:pt x="111759" y="68580"/>
                </a:lnTo>
                <a:lnTo>
                  <a:pt x="114300" y="66040"/>
                </a:lnTo>
                <a:lnTo>
                  <a:pt x="115569" y="66040"/>
                </a:lnTo>
                <a:lnTo>
                  <a:pt x="116839" y="64770"/>
                </a:lnTo>
                <a:lnTo>
                  <a:pt x="119379" y="64770"/>
                </a:lnTo>
                <a:lnTo>
                  <a:pt x="120650" y="63500"/>
                </a:lnTo>
                <a:lnTo>
                  <a:pt x="238124" y="63500"/>
                </a:lnTo>
                <a:lnTo>
                  <a:pt x="231139" y="49530"/>
                </a:lnTo>
                <a:lnTo>
                  <a:pt x="228600" y="45720"/>
                </a:lnTo>
                <a:lnTo>
                  <a:pt x="224789" y="40640"/>
                </a:lnTo>
                <a:lnTo>
                  <a:pt x="220979" y="36830"/>
                </a:lnTo>
                <a:lnTo>
                  <a:pt x="217169" y="31750"/>
                </a:lnTo>
                <a:lnTo>
                  <a:pt x="207009" y="24130"/>
                </a:lnTo>
                <a:lnTo>
                  <a:pt x="201929" y="21590"/>
                </a:lnTo>
                <a:lnTo>
                  <a:pt x="196850" y="17780"/>
                </a:lnTo>
                <a:lnTo>
                  <a:pt x="190500" y="13970"/>
                </a:lnTo>
                <a:lnTo>
                  <a:pt x="184150" y="11430"/>
                </a:lnTo>
                <a:lnTo>
                  <a:pt x="176529" y="8890"/>
                </a:lnTo>
                <a:lnTo>
                  <a:pt x="170179" y="6350"/>
                </a:lnTo>
                <a:lnTo>
                  <a:pt x="162559" y="3810"/>
                </a:lnTo>
                <a:lnTo>
                  <a:pt x="147319" y="1270"/>
                </a:lnTo>
                <a:lnTo>
                  <a:pt x="138429" y="0"/>
                </a:lnTo>
                <a:close/>
              </a:path>
              <a:path w="247650" h="436879">
                <a:moveTo>
                  <a:pt x="238124" y="63500"/>
                </a:moveTo>
                <a:lnTo>
                  <a:pt x="127000" y="63500"/>
                </a:lnTo>
                <a:lnTo>
                  <a:pt x="128269" y="64770"/>
                </a:lnTo>
                <a:lnTo>
                  <a:pt x="132079" y="64770"/>
                </a:lnTo>
                <a:lnTo>
                  <a:pt x="133350" y="66040"/>
                </a:lnTo>
                <a:lnTo>
                  <a:pt x="134619" y="66040"/>
                </a:lnTo>
                <a:lnTo>
                  <a:pt x="135889" y="67310"/>
                </a:lnTo>
                <a:lnTo>
                  <a:pt x="137159" y="67310"/>
                </a:lnTo>
                <a:lnTo>
                  <a:pt x="137159" y="68580"/>
                </a:lnTo>
                <a:lnTo>
                  <a:pt x="139700" y="71120"/>
                </a:lnTo>
                <a:lnTo>
                  <a:pt x="139700" y="74930"/>
                </a:lnTo>
                <a:lnTo>
                  <a:pt x="140969" y="78740"/>
                </a:lnTo>
                <a:lnTo>
                  <a:pt x="140969" y="82550"/>
                </a:lnTo>
                <a:lnTo>
                  <a:pt x="142239" y="87630"/>
                </a:lnTo>
                <a:lnTo>
                  <a:pt x="142239" y="349250"/>
                </a:lnTo>
                <a:lnTo>
                  <a:pt x="140969" y="353060"/>
                </a:lnTo>
                <a:lnTo>
                  <a:pt x="140969" y="356870"/>
                </a:lnTo>
                <a:lnTo>
                  <a:pt x="139700" y="360680"/>
                </a:lnTo>
                <a:lnTo>
                  <a:pt x="139700" y="363220"/>
                </a:lnTo>
                <a:lnTo>
                  <a:pt x="138429" y="363220"/>
                </a:lnTo>
                <a:lnTo>
                  <a:pt x="138429" y="365760"/>
                </a:lnTo>
                <a:lnTo>
                  <a:pt x="137159" y="365760"/>
                </a:lnTo>
                <a:lnTo>
                  <a:pt x="137159" y="367030"/>
                </a:lnTo>
                <a:lnTo>
                  <a:pt x="135889" y="368300"/>
                </a:lnTo>
                <a:lnTo>
                  <a:pt x="134619" y="368300"/>
                </a:lnTo>
                <a:lnTo>
                  <a:pt x="134619" y="369570"/>
                </a:lnTo>
                <a:lnTo>
                  <a:pt x="133350" y="369570"/>
                </a:lnTo>
                <a:lnTo>
                  <a:pt x="132079" y="370840"/>
                </a:lnTo>
                <a:lnTo>
                  <a:pt x="129539" y="370840"/>
                </a:lnTo>
                <a:lnTo>
                  <a:pt x="128269" y="372110"/>
                </a:lnTo>
                <a:lnTo>
                  <a:pt x="238442" y="372110"/>
                </a:lnTo>
                <a:lnTo>
                  <a:pt x="238759" y="370840"/>
                </a:lnTo>
                <a:lnTo>
                  <a:pt x="241300" y="365760"/>
                </a:lnTo>
                <a:lnTo>
                  <a:pt x="242569" y="360680"/>
                </a:lnTo>
                <a:lnTo>
                  <a:pt x="245109" y="347980"/>
                </a:lnTo>
                <a:lnTo>
                  <a:pt x="246379" y="340360"/>
                </a:lnTo>
                <a:lnTo>
                  <a:pt x="246379" y="331470"/>
                </a:lnTo>
                <a:lnTo>
                  <a:pt x="247650" y="312420"/>
                </a:lnTo>
                <a:lnTo>
                  <a:pt x="247650" y="127000"/>
                </a:lnTo>
                <a:lnTo>
                  <a:pt x="246379" y="107950"/>
                </a:lnTo>
                <a:lnTo>
                  <a:pt x="245109" y="92710"/>
                </a:lnTo>
                <a:lnTo>
                  <a:pt x="242569" y="80010"/>
                </a:lnTo>
                <a:lnTo>
                  <a:pt x="238759" y="64770"/>
                </a:lnTo>
                <a:lnTo>
                  <a:pt x="238124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892551" y="5066030"/>
            <a:ext cx="267969" cy="45592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267200" y="50838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15569" y="0"/>
                </a:lnTo>
                <a:lnTo>
                  <a:pt x="110489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0" y="67309"/>
                </a:lnTo>
                <a:lnTo>
                  <a:pt x="0" y="116839"/>
                </a:lnTo>
                <a:lnTo>
                  <a:pt x="33019" y="116839"/>
                </a:lnTo>
                <a:lnTo>
                  <a:pt x="39369" y="118109"/>
                </a:lnTo>
                <a:lnTo>
                  <a:pt x="45719" y="118109"/>
                </a:lnTo>
                <a:lnTo>
                  <a:pt x="53339" y="120650"/>
                </a:lnTo>
                <a:lnTo>
                  <a:pt x="55880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4769" y="127000"/>
                </a:lnTo>
                <a:lnTo>
                  <a:pt x="66039" y="127000"/>
                </a:lnTo>
                <a:lnTo>
                  <a:pt x="66039" y="128269"/>
                </a:lnTo>
                <a:lnTo>
                  <a:pt x="68580" y="130809"/>
                </a:lnTo>
                <a:lnTo>
                  <a:pt x="68580" y="132079"/>
                </a:lnTo>
                <a:lnTo>
                  <a:pt x="69850" y="133350"/>
                </a:lnTo>
                <a:lnTo>
                  <a:pt x="69850" y="135889"/>
                </a:lnTo>
                <a:lnTo>
                  <a:pt x="71119" y="139700"/>
                </a:lnTo>
                <a:lnTo>
                  <a:pt x="71119" y="143509"/>
                </a:lnTo>
                <a:lnTo>
                  <a:pt x="72389" y="156209"/>
                </a:lnTo>
                <a:lnTo>
                  <a:pt x="72389" y="420369"/>
                </a:lnTo>
                <a:lnTo>
                  <a:pt x="177800" y="420369"/>
                </a:lnTo>
                <a:lnTo>
                  <a:pt x="1778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267200" y="50838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77800" y="420369"/>
                </a:lnTo>
                <a:lnTo>
                  <a:pt x="72389" y="420369"/>
                </a:lnTo>
                <a:lnTo>
                  <a:pt x="72389" y="195579"/>
                </a:lnTo>
                <a:lnTo>
                  <a:pt x="72389" y="156209"/>
                </a:lnTo>
                <a:lnTo>
                  <a:pt x="71119" y="143509"/>
                </a:lnTo>
                <a:lnTo>
                  <a:pt x="71119" y="139700"/>
                </a:lnTo>
                <a:lnTo>
                  <a:pt x="69850" y="135889"/>
                </a:lnTo>
                <a:lnTo>
                  <a:pt x="69850" y="134619"/>
                </a:lnTo>
                <a:lnTo>
                  <a:pt x="69850" y="133350"/>
                </a:lnTo>
                <a:lnTo>
                  <a:pt x="68580" y="132079"/>
                </a:lnTo>
                <a:lnTo>
                  <a:pt x="68580" y="130809"/>
                </a:lnTo>
                <a:lnTo>
                  <a:pt x="67310" y="129539"/>
                </a:lnTo>
                <a:lnTo>
                  <a:pt x="66039" y="128269"/>
                </a:lnTo>
                <a:lnTo>
                  <a:pt x="66039" y="127000"/>
                </a:lnTo>
                <a:lnTo>
                  <a:pt x="64769" y="127000"/>
                </a:lnTo>
                <a:lnTo>
                  <a:pt x="63500" y="125729"/>
                </a:lnTo>
                <a:lnTo>
                  <a:pt x="62230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80" y="120650"/>
                </a:lnTo>
                <a:lnTo>
                  <a:pt x="53339" y="120650"/>
                </a:lnTo>
                <a:lnTo>
                  <a:pt x="49530" y="119379"/>
                </a:lnTo>
                <a:lnTo>
                  <a:pt x="45719" y="118109"/>
                </a:lnTo>
                <a:lnTo>
                  <a:pt x="39369" y="118109"/>
                </a:lnTo>
                <a:lnTo>
                  <a:pt x="33019" y="116839"/>
                </a:lnTo>
                <a:lnTo>
                  <a:pt x="26669" y="116839"/>
                </a:lnTo>
                <a:lnTo>
                  <a:pt x="10160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17780" y="62229"/>
                </a:lnTo>
                <a:lnTo>
                  <a:pt x="35560" y="57150"/>
                </a:lnTo>
                <a:lnTo>
                  <a:pt x="52069" y="49529"/>
                </a:lnTo>
                <a:lnTo>
                  <a:pt x="92710" y="22859"/>
                </a:lnTo>
                <a:lnTo>
                  <a:pt x="115569" y="0"/>
                </a:lnTo>
                <a:lnTo>
                  <a:pt x="1778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303520" y="5083809"/>
            <a:ext cx="260350" cy="420370"/>
          </a:xfrm>
          <a:custGeom>
            <a:avLst/>
            <a:gdLst/>
            <a:ahLst/>
            <a:cxnLst/>
            <a:rect l="l" t="t" r="r" b="b"/>
            <a:pathLst>
              <a:path w="260350" h="420370">
                <a:moveTo>
                  <a:pt x="229869" y="346709"/>
                </a:moveTo>
                <a:lnTo>
                  <a:pt x="124459" y="346709"/>
                </a:lnTo>
                <a:lnTo>
                  <a:pt x="124459" y="420369"/>
                </a:lnTo>
                <a:lnTo>
                  <a:pt x="229869" y="420369"/>
                </a:lnTo>
                <a:lnTo>
                  <a:pt x="229869" y="346709"/>
                </a:lnTo>
                <a:close/>
              </a:path>
              <a:path w="260350" h="420370">
                <a:moveTo>
                  <a:pt x="229869" y="0"/>
                </a:moveTo>
                <a:lnTo>
                  <a:pt x="90169" y="0"/>
                </a:lnTo>
                <a:lnTo>
                  <a:pt x="0" y="274319"/>
                </a:lnTo>
                <a:lnTo>
                  <a:pt x="0" y="346709"/>
                </a:lnTo>
                <a:lnTo>
                  <a:pt x="260350" y="346709"/>
                </a:lnTo>
                <a:lnTo>
                  <a:pt x="260350" y="274319"/>
                </a:lnTo>
                <a:lnTo>
                  <a:pt x="78739" y="274319"/>
                </a:lnTo>
                <a:lnTo>
                  <a:pt x="124459" y="95250"/>
                </a:lnTo>
                <a:lnTo>
                  <a:pt x="229869" y="95250"/>
                </a:lnTo>
                <a:lnTo>
                  <a:pt x="229869" y="0"/>
                </a:lnTo>
                <a:close/>
              </a:path>
              <a:path w="260350" h="420370">
                <a:moveTo>
                  <a:pt x="229869" y="95250"/>
                </a:moveTo>
                <a:lnTo>
                  <a:pt x="124459" y="95250"/>
                </a:lnTo>
                <a:lnTo>
                  <a:pt x="124459" y="274319"/>
                </a:lnTo>
                <a:lnTo>
                  <a:pt x="229869" y="274319"/>
                </a:lnTo>
                <a:lnTo>
                  <a:pt x="229869" y="952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534025" y="508380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524500" y="53581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533390" y="5349240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0" y="0"/>
                </a:moveTo>
                <a:lnTo>
                  <a:pt x="30480" y="0"/>
                </a:lnTo>
                <a:lnTo>
                  <a:pt x="304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563870" y="53492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554979" y="53581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19050" y="0"/>
                </a:moveTo>
                <a:lnTo>
                  <a:pt x="19050" y="72390"/>
                </a:lnTo>
                <a:lnTo>
                  <a:pt x="0" y="7239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563870" y="54305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533390" y="5421629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30480" y="19050"/>
                </a:moveTo>
                <a:lnTo>
                  <a:pt x="0" y="19050"/>
                </a:lnTo>
                <a:lnTo>
                  <a:pt x="0" y="0"/>
                </a:lnTo>
                <a:lnTo>
                  <a:pt x="30480" y="0"/>
                </a:lnTo>
                <a:lnTo>
                  <a:pt x="3048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524500" y="5421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524500" y="54305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533390" y="55041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427979" y="55048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419090" y="55041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419090" y="54305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427979" y="54216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303520" y="54311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293359" y="54305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293359" y="53581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0" y="72390"/>
                </a:moveTo>
                <a:lnTo>
                  <a:pt x="0" y="0"/>
                </a:lnTo>
                <a:lnTo>
                  <a:pt x="19050" y="0"/>
                </a:lnTo>
                <a:lnTo>
                  <a:pt x="19050" y="72390"/>
                </a:lnTo>
                <a:lnTo>
                  <a:pt x="0" y="723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293359" y="53555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269" y="0"/>
                </a:moveTo>
                <a:lnTo>
                  <a:pt x="0" y="1270"/>
                </a:lnTo>
                <a:lnTo>
                  <a:pt x="0" y="254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294629" y="5081270"/>
            <a:ext cx="107950" cy="280670"/>
          </a:xfrm>
          <a:custGeom>
            <a:avLst/>
            <a:gdLst/>
            <a:ahLst/>
            <a:cxnLst/>
            <a:rect l="l" t="t" r="r" b="b"/>
            <a:pathLst>
              <a:path w="107950" h="280670">
                <a:moveTo>
                  <a:pt x="90170" y="0"/>
                </a:moveTo>
                <a:lnTo>
                  <a:pt x="0" y="274319"/>
                </a:lnTo>
                <a:lnTo>
                  <a:pt x="8890" y="276859"/>
                </a:lnTo>
                <a:lnTo>
                  <a:pt x="17780" y="280669"/>
                </a:lnTo>
                <a:lnTo>
                  <a:pt x="107950" y="5079"/>
                </a:lnTo>
                <a:lnTo>
                  <a:pt x="901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384800" y="50736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2539" y="0"/>
                </a:lnTo>
                <a:lnTo>
                  <a:pt x="0" y="761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393690" y="508317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533390" y="50736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369560" y="5176520"/>
            <a:ext cx="68579" cy="19177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6060441" y="50749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47320" y="436879"/>
                </a:moveTo>
                <a:lnTo>
                  <a:pt x="120650" y="436879"/>
                </a:lnTo>
                <a:lnTo>
                  <a:pt x="130810" y="438149"/>
                </a:lnTo>
                <a:lnTo>
                  <a:pt x="139700" y="438149"/>
                </a:lnTo>
                <a:lnTo>
                  <a:pt x="147320" y="436879"/>
                </a:lnTo>
                <a:close/>
              </a:path>
              <a:path w="252729" h="438150">
                <a:moveTo>
                  <a:pt x="147320" y="1269"/>
                </a:moveTo>
                <a:lnTo>
                  <a:pt x="101600" y="1269"/>
                </a:lnTo>
                <a:lnTo>
                  <a:pt x="92710" y="3809"/>
                </a:lnTo>
                <a:lnTo>
                  <a:pt x="77470" y="6349"/>
                </a:lnTo>
                <a:lnTo>
                  <a:pt x="39370" y="25399"/>
                </a:lnTo>
                <a:lnTo>
                  <a:pt x="16510" y="52069"/>
                </a:lnTo>
                <a:lnTo>
                  <a:pt x="12700" y="57149"/>
                </a:lnTo>
                <a:lnTo>
                  <a:pt x="10160" y="62229"/>
                </a:lnTo>
                <a:lnTo>
                  <a:pt x="5080" y="74929"/>
                </a:lnTo>
                <a:lnTo>
                  <a:pt x="2539" y="87629"/>
                </a:lnTo>
                <a:lnTo>
                  <a:pt x="2539" y="93979"/>
                </a:lnTo>
                <a:lnTo>
                  <a:pt x="1270" y="109219"/>
                </a:lnTo>
                <a:lnTo>
                  <a:pt x="1270" y="130809"/>
                </a:lnTo>
                <a:lnTo>
                  <a:pt x="0" y="194309"/>
                </a:lnTo>
                <a:lnTo>
                  <a:pt x="0" y="311149"/>
                </a:lnTo>
                <a:lnTo>
                  <a:pt x="1270" y="331469"/>
                </a:lnTo>
                <a:lnTo>
                  <a:pt x="1270" y="340359"/>
                </a:lnTo>
                <a:lnTo>
                  <a:pt x="2539" y="346709"/>
                </a:lnTo>
                <a:lnTo>
                  <a:pt x="2539" y="351789"/>
                </a:lnTo>
                <a:lnTo>
                  <a:pt x="5080" y="364489"/>
                </a:lnTo>
                <a:lnTo>
                  <a:pt x="7620" y="369569"/>
                </a:lnTo>
                <a:lnTo>
                  <a:pt x="10160" y="375919"/>
                </a:lnTo>
                <a:lnTo>
                  <a:pt x="12700" y="380999"/>
                </a:lnTo>
                <a:lnTo>
                  <a:pt x="15239" y="387349"/>
                </a:lnTo>
                <a:lnTo>
                  <a:pt x="22860" y="397509"/>
                </a:lnTo>
                <a:lnTo>
                  <a:pt x="27939" y="402589"/>
                </a:lnTo>
                <a:lnTo>
                  <a:pt x="31750" y="407669"/>
                </a:lnTo>
                <a:lnTo>
                  <a:pt x="36830" y="411479"/>
                </a:lnTo>
                <a:lnTo>
                  <a:pt x="43180" y="415289"/>
                </a:lnTo>
                <a:lnTo>
                  <a:pt x="48260" y="420369"/>
                </a:lnTo>
                <a:lnTo>
                  <a:pt x="54610" y="422909"/>
                </a:lnTo>
                <a:lnTo>
                  <a:pt x="60960" y="426719"/>
                </a:lnTo>
                <a:lnTo>
                  <a:pt x="68580" y="429259"/>
                </a:lnTo>
                <a:lnTo>
                  <a:pt x="74930" y="431799"/>
                </a:lnTo>
                <a:lnTo>
                  <a:pt x="110489" y="436879"/>
                </a:lnTo>
                <a:lnTo>
                  <a:pt x="154939" y="436879"/>
                </a:lnTo>
                <a:lnTo>
                  <a:pt x="170180" y="434339"/>
                </a:lnTo>
                <a:lnTo>
                  <a:pt x="176530" y="431799"/>
                </a:lnTo>
                <a:lnTo>
                  <a:pt x="184150" y="430529"/>
                </a:lnTo>
                <a:lnTo>
                  <a:pt x="196850" y="425449"/>
                </a:lnTo>
                <a:lnTo>
                  <a:pt x="203200" y="421639"/>
                </a:lnTo>
                <a:lnTo>
                  <a:pt x="208280" y="419099"/>
                </a:lnTo>
                <a:lnTo>
                  <a:pt x="223520" y="407669"/>
                </a:lnTo>
                <a:lnTo>
                  <a:pt x="227330" y="403859"/>
                </a:lnTo>
                <a:lnTo>
                  <a:pt x="231139" y="398779"/>
                </a:lnTo>
                <a:lnTo>
                  <a:pt x="234950" y="394969"/>
                </a:lnTo>
                <a:lnTo>
                  <a:pt x="237489" y="389889"/>
                </a:lnTo>
                <a:lnTo>
                  <a:pt x="241300" y="384809"/>
                </a:lnTo>
                <a:lnTo>
                  <a:pt x="243839" y="379729"/>
                </a:lnTo>
                <a:lnTo>
                  <a:pt x="245427" y="373379"/>
                </a:lnTo>
                <a:lnTo>
                  <a:pt x="120650" y="373379"/>
                </a:lnTo>
                <a:lnTo>
                  <a:pt x="119380" y="372109"/>
                </a:lnTo>
                <a:lnTo>
                  <a:pt x="116839" y="372109"/>
                </a:lnTo>
                <a:lnTo>
                  <a:pt x="114300" y="369569"/>
                </a:lnTo>
                <a:lnTo>
                  <a:pt x="113030" y="369569"/>
                </a:lnTo>
                <a:lnTo>
                  <a:pt x="113030" y="368299"/>
                </a:lnTo>
                <a:lnTo>
                  <a:pt x="109220" y="364489"/>
                </a:lnTo>
                <a:lnTo>
                  <a:pt x="109220" y="361949"/>
                </a:lnTo>
                <a:lnTo>
                  <a:pt x="107950" y="360679"/>
                </a:lnTo>
                <a:lnTo>
                  <a:pt x="107950" y="359409"/>
                </a:lnTo>
                <a:lnTo>
                  <a:pt x="106680" y="355599"/>
                </a:lnTo>
                <a:lnTo>
                  <a:pt x="106680" y="350519"/>
                </a:lnTo>
                <a:lnTo>
                  <a:pt x="105410" y="346709"/>
                </a:lnTo>
                <a:lnTo>
                  <a:pt x="105410" y="236219"/>
                </a:lnTo>
                <a:lnTo>
                  <a:pt x="106680" y="232409"/>
                </a:lnTo>
                <a:lnTo>
                  <a:pt x="106680" y="228599"/>
                </a:lnTo>
                <a:lnTo>
                  <a:pt x="107950" y="226059"/>
                </a:lnTo>
                <a:lnTo>
                  <a:pt x="107950" y="224789"/>
                </a:lnTo>
                <a:lnTo>
                  <a:pt x="109220" y="223519"/>
                </a:lnTo>
                <a:lnTo>
                  <a:pt x="109220" y="222249"/>
                </a:lnTo>
                <a:lnTo>
                  <a:pt x="110489" y="220979"/>
                </a:lnTo>
                <a:lnTo>
                  <a:pt x="110489" y="219709"/>
                </a:lnTo>
                <a:lnTo>
                  <a:pt x="111760" y="218439"/>
                </a:lnTo>
                <a:lnTo>
                  <a:pt x="111760" y="217169"/>
                </a:lnTo>
                <a:lnTo>
                  <a:pt x="113030" y="217169"/>
                </a:lnTo>
                <a:lnTo>
                  <a:pt x="114300" y="215899"/>
                </a:lnTo>
                <a:lnTo>
                  <a:pt x="115570" y="215899"/>
                </a:lnTo>
                <a:lnTo>
                  <a:pt x="116839" y="214629"/>
                </a:lnTo>
                <a:lnTo>
                  <a:pt x="118110" y="214629"/>
                </a:lnTo>
                <a:lnTo>
                  <a:pt x="119380" y="213359"/>
                </a:lnTo>
                <a:lnTo>
                  <a:pt x="248920" y="213359"/>
                </a:lnTo>
                <a:lnTo>
                  <a:pt x="246380" y="200659"/>
                </a:lnTo>
                <a:lnTo>
                  <a:pt x="245110" y="195579"/>
                </a:lnTo>
                <a:lnTo>
                  <a:pt x="240030" y="185419"/>
                </a:lnTo>
                <a:lnTo>
                  <a:pt x="237172" y="181609"/>
                </a:lnTo>
                <a:lnTo>
                  <a:pt x="105410" y="181609"/>
                </a:lnTo>
                <a:lnTo>
                  <a:pt x="105410" y="82549"/>
                </a:lnTo>
                <a:lnTo>
                  <a:pt x="106680" y="81279"/>
                </a:lnTo>
                <a:lnTo>
                  <a:pt x="106680" y="77469"/>
                </a:lnTo>
                <a:lnTo>
                  <a:pt x="107950" y="76199"/>
                </a:lnTo>
                <a:lnTo>
                  <a:pt x="107950" y="74929"/>
                </a:lnTo>
                <a:lnTo>
                  <a:pt x="109220" y="72389"/>
                </a:lnTo>
                <a:lnTo>
                  <a:pt x="113030" y="68579"/>
                </a:lnTo>
                <a:lnTo>
                  <a:pt x="114300" y="68579"/>
                </a:lnTo>
                <a:lnTo>
                  <a:pt x="115570" y="67309"/>
                </a:lnTo>
                <a:lnTo>
                  <a:pt x="118110" y="66039"/>
                </a:lnTo>
                <a:lnTo>
                  <a:pt x="120650" y="66039"/>
                </a:lnTo>
                <a:lnTo>
                  <a:pt x="123189" y="64769"/>
                </a:lnTo>
                <a:lnTo>
                  <a:pt x="245110" y="64769"/>
                </a:lnTo>
                <a:lnTo>
                  <a:pt x="243839" y="60959"/>
                </a:lnTo>
                <a:lnTo>
                  <a:pt x="236220" y="48259"/>
                </a:lnTo>
                <a:lnTo>
                  <a:pt x="233680" y="43179"/>
                </a:lnTo>
                <a:lnTo>
                  <a:pt x="228600" y="36829"/>
                </a:lnTo>
                <a:lnTo>
                  <a:pt x="224789" y="31749"/>
                </a:lnTo>
                <a:lnTo>
                  <a:pt x="218439" y="26669"/>
                </a:lnTo>
                <a:lnTo>
                  <a:pt x="213360" y="22859"/>
                </a:lnTo>
                <a:lnTo>
                  <a:pt x="207010" y="17779"/>
                </a:lnTo>
                <a:lnTo>
                  <a:pt x="199389" y="13969"/>
                </a:lnTo>
                <a:lnTo>
                  <a:pt x="193039" y="11429"/>
                </a:lnTo>
                <a:lnTo>
                  <a:pt x="184150" y="8889"/>
                </a:lnTo>
                <a:lnTo>
                  <a:pt x="176530" y="6349"/>
                </a:lnTo>
                <a:lnTo>
                  <a:pt x="167639" y="3809"/>
                </a:lnTo>
                <a:lnTo>
                  <a:pt x="147320" y="1269"/>
                </a:lnTo>
                <a:close/>
              </a:path>
              <a:path w="252729" h="438150">
                <a:moveTo>
                  <a:pt x="248920" y="213359"/>
                </a:moveTo>
                <a:lnTo>
                  <a:pt x="133350" y="213359"/>
                </a:lnTo>
                <a:lnTo>
                  <a:pt x="134620" y="214629"/>
                </a:lnTo>
                <a:lnTo>
                  <a:pt x="135889" y="214629"/>
                </a:lnTo>
                <a:lnTo>
                  <a:pt x="138430" y="217169"/>
                </a:lnTo>
                <a:lnTo>
                  <a:pt x="139700" y="217169"/>
                </a:lnTo>
                <a:lnTo>
                  <a:pt x="139700" y="218439"/>
                </a:lnTo>
                <a:lnTo>
                  <a:pt x="142239" y="220979"/>
                </a:lnTo>
                <a:lnTo>
                  <a:pt x="142239" y="222249"/>
                </a:lnTo>
                <a:lnTo>
                  <a:pt x="143510" y="223519"/>
                </a:lnTo>
                <a:lnTo>
                  <a:pt x="144780" y="226059"/>
                </a:lnTo>
                <a:lnTo>
                  <a:pt x="144780" y="229869"/>
                </a:lnTo>
                <a:lnTo>
                  <a:pt x="146050" y="232409"/>
                </a:lnTo>
                <a:lnTo>
                  <a:pt x="146050" y="237489"/>
                </a:lnTo>
                <a:lnTo>
                  <a:pt x="147320" y="241299"/>
                </a:lnTo>
                <a:lnTo>
                  <a:pt x="147320" y="344169"/>
                </a:lnTo>
                <a:lnTo>
                  <a:pt x="144780" y="354329"/>
                </a:lnTo>
                <a:lnTo>
                  <a:pt x="144780" y="358139"/>
                </a:lnTo>
                <a:lnTo>
                  <a:pt x="143510" y="360679"/>
                </a:lnTo>
                <a:lnTo>
                  <a:pt x="143510" y="361949"/>
                </a:lnTo>
                <a:lnTo>
                  <a:pt x="142239" y="363219"/>
                </a:lnTo>
                <a:lnTo>
                  <a:pt x="142239" y="364489"/>
                </a:lnTo>
                <a:lnTo>
                  <a:pt x="138430" y="368299"/>
                </a:lnTo>
                <a:lnTo>
                  <a:pt x="135889" y="369569"/>
                </a:lnTo>
                <a:lnTo>
                  <a:pt x="133350" y="372109"/>
                </a:lnTo>
                <a:lnTo>
                  <a:pt x="130810" y="372109"/>
                </a:lnTo>
                <a:lnTo>
                  <a:pt x="129539" y="373379"/>
                </a:lnTo>
                <a:lnTo>
                  <a:pt x="245427" y="373379"/>
                </a:lnTo>
                <a:lnTo>
                  <a:pt x="246380" y="369569"/>
                </a:lnTo>
                <a:lnTo>
                  <a:pt x="248920" y="364489"/>
                </a:lnTo>
                <a:lnTo>
                  <a:pt x="248920" y="359409"/>
                </a:lnTo>
                <a:lnTo>
                  <a:pt x="251460" y="346709"/>
                </a:lnTo>
                <a:lnTo>
                  <a:pt x="251544" y="331469"/>
                </a:lnTo>
                <a:lnTo>
                  <a:pt x="252730" y="313689"/>
                </a:lnTo>
                <a:lnTo>
                  <a:pt x="252624" y="241299"/>
                </a:lnTo>
                <a:lnTo>
                  <a:pt x="251460" y="227329"/>
                </a:lnTo>
                <a:lnTo>
                  <a:pt x="250189" y="219709"/>
                </a:lnTo>
                <a:lnTo>
                  <a:pt x="248920" y="213359"/>
                </a:lnTo>
                <a:close/>
              </a:path>
              <a:path w="252729" h="438150">
                <a:moveTo>
                  <a:pt x="181610" y="148589"/>
                </a:moveTo>
                <a:lnTo>
                  <a:pt x="151130" y="148589"/>
                </a:lnTo>
                <a:lnTo>
                  <a:pt x="140970" y="151129"/>
                </a:lnTo>
                <a:lnTo>
                  <a:pt x="137160" y="152399"/>
                </a:lnTo>
                <a:lnTo>
                  <a:pt x="133350" y="154939"/>
                </a:lnTo>
                <a:lnTo>
                  <a:pt x="128270" y="156209"/>
                </a:lnTo>
                <a:lnTo>
                  <a:pt x="124460" y="158749"/>
                </a:lnTo>
                <a:lnTo>
                  <a:pt x="121920" y="161289"/>
                </a:lnTo>
                <a:lnTo>
                  <a:pt x="114300" y="166369"/>
                </a:lnTo>
                <a:lnTo>
                  <a:pt x="106680" y="177799"/>
                </a:lnTo>
                <a:lnTo>
                  <a:pt x="105410" y="181609"/>
                </a:lnTo>
                <a:lnTo>
                  <a:pt x="237172" y="181609"/>
                </a:lnTo>
                <a:lnTo>
                  <a:pt x="207010" y="156209"/>
                </a:lnTo>
                <a:lnTo>
                  <a:pt x="194310" y="152399"/>
                </a:lnTo>
                <a:lnTo>
                  <a:pt x="187960" y="149859"/>
                </a:lnTo>
                <a:lnTo>
                  <a:pt x="181610" y="148589"/>
                </a:lnTo>
                <a:close/>
              </a:path>
              <a:path w="252729" h="438150">
                <a:moveTo>
                  <a:pt x="245110" y="64769"/>
                </a:moveTo>
                <a:lnTo>
                  <a:pt x="128270" y="64769"/>
                </a:lnTo>
                <a:lnTo>
                  <a:pt x="129539" y="66039"/>
                </a:lnTo>
                <a:lnTo>
                  <a:pt x="134620" y="66039"/>
                </a:lnTo>
                <a:lnTo>
                  <a:pt x="137160" y="68579"/>
                </a:lnTo>
                <a:lnTo>
                  <a:pt x="138430" y="68579"/>
                </a:lnTo>
                <a:lnTo>
                  <a:pt x="139700" y="69849"/>
                </a:lnTo>
                <a:lnTo>
                  <a:pt x="142239" y="71119"/>
                </a:lnTo>
                <a:lnTo>
                  <a:pt x="142239" y="73659"/>
                </a:lnTo>
                <a:lnTo>
                  <a:pt x="144780" y="76199"/>
                </a:lnTo>
                <a:lnTo>
                  <a:pt x="144780" y="78739"/>
                </a:lnTo>
                <a:lnTo>
                  <a:pt x="146050" y="80009"/>
                </a:lnTo>
                <a:lnTo>
                  <a:pt x="146050" y="83819"/>
                </a:lnTo>
                <a:lnTo>
                  <a:pt x="147320" y="88899"/>
                </a:lnTo>
                <a:lnTo>
                  <a:pt x="147320" y="120649"/>
                </a:lnTo>
                <a:lnTo>
                  <a:pt x="252730" y="120649"/>
                </a:lnTo>
                <a:lnTo>
                  <a:pt x="252730" y="110489"/>
                </a:lnTo>
                <a:lnTo>
                  <a:pt x="251460" y="101599"/>
                </a:lnTo>
                <a:lnTo>
                  <a:pt x="251460" y="92709"/>
                </a:lnTo>
                <a:lnTo>
                  <a:pt x="250189" y="83819"/>
                </a:lnTo>
                <a:lnTo>
                  <a:pt x="247650" y="76199"/>
                </a:lnTo>
                <a:lnTo>
                  <a:pt x="246380" y="68579"/>
                </a:lnTo>
                <a:lnTo>
                  <a:pt x="245110" y="64769"/>
                </a:lnTo>
                <a:close/>
              </a:path>
              <a:path w="252729" h="438150">
                <a:moveTo>
                  <a:pt x="127000" y="0"/>
                </a:moveTo>
                <a:lnTo>
                  <a:pt x="118110" y="0"/>
                </a:lnTo>
                <a:lnTo>
                  <a:pt x="109220" y="1269"/>
                </a:lnTo>
                <a:lnTo>
                  <a:pt x="138430" y="1269"/>
                </a:lnTo>
                <a:lnTo>
                  <a:pt x="1270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6051551" y="5066030"/>
            <a:ext cx="271779" cy="45592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6427470" y="5083809"/>
            <a:ext cx="201930" cy="420370"/>
          </a:xfrm>
          <a:custGeom>
            <a:avLst/>
            <a:gdLst/>
            <a:ahLst/>
            <a:cxnLst/>
            <a:rect l="l" t="t" r="r" b="b"/>
            <a:pathLst>
              <a:path w="201929" h="420370">
                <a:moveTo>
                  <a:pt x="201929" y="0"/>
                </a:moveTo>
                <a:lnTo>
                  <a:pt x="0" y="0"/>
                </a:lnTo>
                <a:lnTo>
                  <a:pt x="0" y="74929"/>
                </a:lnTo>
                <a:lnTo>
                  <a:pt x="104139" y="74929"/>
                </a:lnTo>
                <a:lnTo>
                  <a:pt x="29209" y="420369"/>
                </a:lnTo>
                <a:lnTo>
                  <a:pt x="134619" y="420369"/>
                </a:lnTo>
                <a:lnTo>
                  <a:pt x="201929" y="91439"/>
                </a:lnTo>
                <a:lnTo>
                  <a:pt x="2019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6427470" y="5083809"/>
            <a:ext cx="201930" cy="420370"/>
          </a:xfrm>
          <a:custGeom>
            <a:avLst/>
            <a:gdLst/>
            <a:ahLst/>
            <a:cxnLst/>
            <a:rect l="l" t="t" r="r" b="b"/>
            <a:pathLst>
              <a:path w="201929" h="420370">
                <a:moveTo>
                  <a:pt x="201929" y="0"/>
                </a:moveTo>
                <a:lnTo>
                  <a:pt x="201929" y="91439"/>
                </a:lnTo>
                <a:lnTo>
                  <a:pt x="134619" y="420369"/>
                </a:lnTo>
                <a:lnTo>
                  <a:pt x="29209" y="420369"/>
                </a:lnTo>
                <a:lnTo>
                  <a:pt x="104139" y="74929"/>
                </a:lnTo>
                <a:lnTo>
                  <a:pt x="0" y="74929"/>
                </a:lnTo>
                <a:lnTo>
                  <a:pt x="0" y="0"/>
                </a:lnTo>
                <a:lnTo>
                  <a:pt x="20192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6744970" y="5076190"/>
            <a:ext cx="250190" cy="436880"/>
          </a:xfrm>
          <a:custGeom>
            <a:avLst/>
            <a:gdLst/>
            <a:ahLst/>
            <a:cxnLst/>
            <a:rect l="l" t="t" r="r" b="b"/>
            <a:pathLst>
              <a:path w="250189" h="436879">
                <a:moveTo>
                  <a:pt x="140969" y="0"/>
                </a:moveTo>
                <a:lnTo>
                  <a:pt x="110489" y="0"/>
                </a:lnTo>
                <a:lnTo>
                  <a:pt x="95250" y="2539"/>
                </a:lnTo>
                <a:lnTo>
                  <a:pt x="83819" y="5080"/>
                </a:lnTo>
                <a:lnTo>
                  <a:pt x="71119" y="6350"/>
                </a:lnTo>
                <a:lnTo>
                  <a:pt x="60959" y="11430"/>
                </a:lnTo>
                <a:lnTo>
                  <a:pt x="55879" y="11430"/>
                </a:lnTo>
                <a:lnTo>
                  <a:pt x="50800" y="15239"/>
                </a:lnTo>
                <a:lnTo>
                  <a:pt x="45719" y="17780"/>
                </a:lnTo>
                <a:lnTo>
                  <a:pt x="38100" y="24130"/>
                </a:lnTo>
                <a:lnTo>
                  <a:pt x="33019" y="27939"/>
                </a:lnTo>
                <a:lnTo>
                  <a:pt x="26669" y="34290"/>
                </a:lnTo>
                <a:lnTo>
                  <a:pt x="24129" y="38100"/>
                </a:lnTo>
                <a:lnTo>
                  <a:pt x="20319" y="43180"/>
                </a:lnTo>
                <a:lnTo>
                  <a:pt x="17779" y="46990"/>
                </a:lnTo>
                <a:lnTo>
                  <a:pt x="12700" y="55880"/>
                </a:lnTo>
                <a:lnTo>
                  <a:pt x="11429" y="60960"/>
                </a:lnTo>
                <a:lnTo>
                  <a:pt x="8889" y="66040"/>
                </a:lnTo>
                <a:lnTo>
                  <a:pt x="7619" y="72390"/>
                </a:lnTo>
                <a:lnTo>
                  <a:pt x="5079" y="82550"/>
                </a:lnTo>
                <a:lnTo>
                  <a:pt x="3809" y="95250"/>
                </a:lnTo>
                <a:lnTo>
                  <a:pt x="3809" y="124460"/>
                </a:lnTo>
                <a:lnTo>
                  <a:pt x="5079" y="130810"/>
                </a:lnTo>
                <a:lnTo>
                  <a:pt x="6350" y="138430"/>
                </a:lnTo>
                <a:lnTo>
                  <a:pt x="7619" y="144780"/>
                </a:lnTo>
                <a:lnTo>
                  <a:pt x="8889" y="149860"/>
                </a:lnTo>
                <a:lnTo>
                  <a:pt x="11429" y="156210"/>
                </a:lnTo>
                <a:lnTo>
                  <a:pt x="12700" y="161290"/>
                </a:lnTo>
                <a:lnTo>
                  <a:pt x="15239" y="166370"/>
                </a:lnTo>
                <a:lnTo>
                  <a:pt x="19050" y="170180"/>
                </a:lnTo>
                <a:lnTo>
                  <a:pt x="21589" y="175260"/>
                </a:lnTo>
                <a:lnTo>
                  <a:pt x="25400" y="179070"/>
                </a:lnTo>
                <a:lnTo>
                  <a:pt x="29209" y="181610"/>
                </a:lnTo>
                <a:lnTo>
                  <a:pt x="33019" y="185420"/>
                </a:lnTo>
                <a:lnTo>
                  <a:pt x="38100" y="189230"/>
                </a:lnTo>
                <a:lnTo>
                  <a:pt x="43179" y="191770"/>
                </a:lnTo>
                <a:lnTo>
                  <a:pt x="35559" y="195580"/>
                </a:lnTo>
                <a:lnTo>
                  <a:pt x="27939" y="200660"/>
                </a:lnTo>
                <a:lnTo>
                  <a:pt x="15239" y="213360"/>
                </a:lnTo>
                <a:lnTo>
                  <a:pt x="13969" y="217170"/>
                </a:lnTo>
                <a:lnTo>
                  <a:pt x="10159" y="220980"/>
                </a:lnTo>
                <a:lnTo>
                  <a:pt x="7619" y="229870"/>
                </a:lnTo>
                <a:lnTo>
                  <a:pt x="6350" y="232410"/>
                </a:lnTo>
                <a:lnTo>
                  <a:pt x="5079" y="236220"/>
                </a:lnTo>
                <a:lnTo>
                  <a:pt x="2539" y="250190"/>
                </a:lnTo>
                <a:lnTo>
                  <a:pt x="0" y="283210"/>
                </a:lnTo>
                <a:lnTo>
                  <a:pt x="0" y="328930"/>
                </a:lnTo>
                <a:lnTo>
                  <a:pt x="2539" y="351790"/>
                </a:lnTo>
                <a:lnTo>
                  <a:pt x="3809" y="360680"/>
                </a:lnTo>
                <a:lnTo>
                  <a:pt x="6350" y="369570"/>
                </a:lnTo>
                <a:lnTo>
                  <a:pt x="10159" y="379730"/>
                </a:lnTo>
                <a:lnTo>
                  <a:pt x="11429" y="383540"/>
                </a:lnTo>
                <a:lnTo>
                  <a:pt x="15239" y="389890"/>
                </a:lnTo>
                <a:lnTo>
                  <a:pt x="22859" y="398780"/>
                </a:lnTo>
                <a:lnTo>
                  <a:pt x="27939" y="405130"/>
                </a:lnTo>
                <a:lnTo>
                  <a:pt x="38100" y="415290"/>
                </a:lnTo>
                <a:lnTo>
                  <a:pt x="50800" y="422910"/>
                </a:lnTo>
                <a:lnTo>
                  <a:pt x="58419" y="426720"/>
                </a:lnTo>
                <a:lnTo>
                  <a:pt x="73659" y="430530"/>
                </a:lnTo>
                <a:lnTo>
                  <a:pt x="83819" y="434340"/>
                </a:lnTo>
                <a:lnTo>
                  <a:pt x="92709" y="435610"/>
                </a:lnTo>
                <a:lnTo>
                  <a:pt x="102869" y="436880"/>
                </a:lnTo>
                <a:lnTo>
                  <a:pt x="148589" y="436880"/>
                </a:lnTo>
                <a:lnTo>
                  <a:pt x="168909" y="434340"/>
                </a:lnTo>
                <a:lnTo>
                  <a:pt x="186689" y="429260"/>
                </a:lnTo>
                <a:lnTo>
                  <a:pt x="194309" y="424180"/>
                </a:lnTo>
                <a:lnTo>
                  <a:pt x="201929" y="422910"/>
                </a:lnTo>
                <a:lnTo>
                  <a:pt x="209550" y="417830"/>
                </a:lnTo>
                <a:lnTo>
                  <a:pt x="215900" y="414020"/>
                </a:lnTo>
                <a:lnTo>
                  <a:pt x="220979" y="410210"/>
                </a:lnTo>
                <a:lnTo>
                  <a:pt x="231139" y="398780"/>
                </a:lnTo>
                <a:lnTo>
                  <a:pt x="234950" y="392430"/>
                </a:lnTo>
                <a:lnTo>
                  <a:pt x="237489" y="388620"/>
                </a:lnTo>
                <a:lnTo>
                  <a:pt x="240029" y="386080"/>
                </a:lnTo>
                <a:lnTo>
                  <a:pt x="241300" y="382270"/>
                </a:lnTo>
                <a:lnTo>
                  <a:pt x="242569" y="375920"/>
                </a:lnTo>
                <a:lnTo>
                  <a:pt x="243585" y="373380"/>
                </a:lnTo>
                <a:lnTo>
                  <a:pt x="120650" y="373380"/>
                </a:lnTo>
                <a:lnTo>
                  <a:pt x="119379" y="372110"/>
                </a:lnTo>
                <a:lnTo>
                  <a:pt x="116839" y="372110"/>
                </a:lnTo>
                <a:lnTo>
                  <a:pt x="114300" y="369570"/>
                </a:lnTo>
                <a:lnTo>
                  <a:pt x="113029" y="369570"/>
                </a:lnTo>
                <a:lnTo>
                  <a:pt x="113029" y="367030"/>
                </a:lnTo>
                <a:lnTo>
                  <a:pt x="110489" y="367030"/>
                </a:lnTo>
                <a:lnTo>
                  <a:pt x="110489" y="364490"/>
                </a:lnTo>
                <a:lnTo>
                  <a:pt x="109219" y="364490"/>
                </a:lnTo>
                <a:lnTo>
                  <a:pt x="109219" y="363220"/>
                </a:lnTo>
                <a:lnTo>
                  <a:pt x="107950" y="360680"/>
                </a:lnTo>
                <a:lnTo>
                  <a:pt x="107950" y="359410"/>
                </a:lnTo>
                <a:lnTo>
                  <a:pt x="106679" y="356870"/>
                </a:lnTo>
                <a:lnTo>
                  <a:pt x="106679" y="353060"/>
                </a:lnTo>
                <a:lnTo>
                  <a:pt x="105409" y="347980"/>
                </a:lnTo>
                <a:lnTo>
                  <a:pt x="105409" y="259080"/>
                </a:lnTo>
                <a:lnTo>
                  <a:pt x="106679" y="255270"/>
                </a:lnTo>
                <a:lnTo>
                  <a:pt x="106679" y="251460"/>
                </a:lnTo>
                <a:lnTo>
                  <a:pt x="107950" y="246380"/>
                </a:lnTo>
                <a:lnTo>
                  <a:pt x="107950" y="245110"/>
                </a:lnTo>
                <a:lnTo>
                  <a:pt x="110489" y="242570"/>
                </a:lnTo>
                <a:lnTo>
                  <a:pt x="110489" y="240030"/>
                </a:lnTo>
                <a:lnTo>
                  <a:pt x="113029" y="240030"/>
                </a:lnTo>
                <a:lnTo>
                  <a:pt x="113029" y="238760"/>
                </a:lnTo>
                <a:lnTo>
                  <a:pt x="114300" y="238760"/>
                </a:lnTo>
                <a:lnTo>
                  <a:pt x="115569" y="237490"/>
                </a:lnTo>
                <a:lnTo>
                  <a:pt x="116839" y="237490"/>
                </a:lnTo>
                <a:lnTo>
                  <a:pt x="118109" y="236220"/>
                </a:lnTo>
                <a:lnTo>
                  <a:pt x="120650" y="236220"/>
                </a:lnTo>
                <a:lnTo>
                  <a:pt x="121919" y="233680"/>
                </a:lnTo>
                <a:lnTo>
                  <a:pt x="244565" y="233680"/>
                </a:lnTo>
                <a:lnTo>
                  <a:pt x="243839" y="231140"/>
                </a:lnTo>
                <a:lnTo>
                  <a:pt x="242569" y="227330"/>
                </a:lnTo>
                <a:lnTo>
                  <a:pt x="240029" y="220980"/>
                </a:lnTo>
                <a:lnTo>
                  <a:pt x="238759" y="218440"/>
                </a:lnTo>
                <a:lnTo>
                  <a:pt x="231139" y="210820"/>
                </a:lnTo>
                <a:lnTo>
                  <a:pt x="227329" y="205740"/>
                </a:lnTo>
                <a:lnTo>
                  <a:pt x="223519" y="201930"/>
                </a:lnTo>
                <a:lnTo>
                  <a:pt x="213359" y="195580"/>
                </a:lnTo>
                <a:lnTo>
                  <a:pt x="208279" y="194310"/>
                </a:lnTo>
                <a:lnTo>
                  <a:pt x="201929" y="191770"/>
                </a:lnTo>
                <a:lnTo>
                  <a:pt x="214629" y="182880"/>
                </a:lnTo>
                <a:lnTo>
                  <a:pt x="219709" y="179070"/>
                </a:lnTo>
                <a:lnTo>
                  <a:pt x="224789" y="176530"/>
                </a:lnTo>
                <a:lnTo>
                  <a:pt x="228600" y="170180"/>
                </a:lnTo>
                <a:lnTo>
                  <a:pt x="232409" y="168910"/>
                </a:lnTo>
                <a:lnTo>
                  <a:pt x="234314" y="166370"/>
                </a:lnTo>
                <a:lnTo>
                  <a:pt x="123189" y="166370"/>
                </a:lnTo>
                <a:lnTo>
                  <a:pt x="121919" y="163830"/>
                </a:lnTo>
                <a:lnTo>
                  <a:pt x="118109" y="163830"/>
                </a:lnTo>
                <a:lnTo>
                  <a:pt x="115569" y="162560"/>
                </a:lnTo>
                <a:lnTo>
                  <a:pt x="114300" y="162560"/>
                </a:lnTo>
                <a:lnTo>
                  <a:pt x="113029" y="161290"/>
                </a:lnTo>
                <a:lnTo>
                  <a:pt x="113029" y="160020"/>
                </a:lnTo>
                <a:lnTo>
                  <a:pt x="111759" y="157480"/>
                </a:lnTo>
                <a:lnTo>
                  <a:pt x="110489" y="157480"/>
                </a:lnTo>
                <a:lnTo>
                  <a:pt x="110489" y="154940"/>
                </a:lnTo>
                <a:lnTo>
                  <a:pt x="109219" y="151130"/>
                </a:lnTo>
                <a:lnTo>
                  <a:pt x="107950" y="148590"/>
                </a:lnTo>
                <a:lnTo>
                  <a:pt x="107950" y="139700"/>
                </a:lnTo>
                <a:lnTo>
                  <a:pt x="106679" y="137160"/>
                </a:lnTo>
                <a:lnTo>
                  <a:pt x="106679" y="100330"/>
                </a:lnTo>
                <a:lnTo>
                  <a:pt x="107950" y="91440"/>
                </a:lnTo>
                <a:lnTo>
                  <a:pt x="107950" y="80010"/>
                </a:lnTo>
                <a:lnTo>
                  <a:pt x="110489" y="74930"/>
                </a:lnTo>
                <a:lnTo>
                  <a:pt x="110489" y="72390"/>
                </a:lnTo>
                <a:lnTo>
                  <a:pt x="113029" y="68580"/>
                </a:lnTo>
                <a:lnTo>
                  <a:pt x="114300" y="68580"/>
                </a:lnTo>
                <a:lnTo>
                  <a:pt x="115569" y="67310"/>
                </a:lnTo>
                <a:lnTo>
                  <a:pt x="116839" y="67310"/>
                </a:lnTo>
                <a:lnTo>
                  <a:pt x="116839" y="66040"/>
                </a:lnTo>
                <a:lnTo>
                  <a:pt x="121919" y="66040"/>
                </a:lnTo>
                <a:lnTo>
                  <a:pt x="121919" y="63500"/>
                </a:lnTo>
                <a:lnTo>
                  <a:pt x="240029" y="63500"/>
                </a:lnTo>
                <a:lnTo>
                  <a:pt x="237489" y="54610"/>
                </a:lnTo>
                <a:lnTo>
                  <a:pt x="232409" y="44450"/>
                </a:lnTo>
                <a:lnTo>
                  <a:pt x="229869" y="40640"/>
                </a:lnTo>
                <a:lnTo>
                  <a:pt x="226059" y="36830"/>
                </a:lnTo>
                <a:lnTo>
                  <a:pt x="220979" y="29210"/>
                </a:lnTo>
                <a:lnTo>
                  <a:pt x="217169" y="24130"/>
                </a:lnTo>
                <a:lnTo>
                  <a:pt x="213359" y="22860"/>
                </a:lnTo>
                <a:lnTo>
                  <a:pt x="208279" y="17780"/>
                </a:lnTo>
                <a:lnTo>
                  <a:pt x="204469" y="16510"/>
                </a:lnTo>
                <a:lnTo>
                  <a:pt x="194309" y="11430"/>
                </a:lnTo>
                <a:lnTo>
                  <a:pt x="189229" y="10160"/>
                </a:lnTo>
                <a:lnTo>
                  <a:pt x="182879" y="6350"/>
                </a:lnTo>
                <a:lnTo>
                  <a:pt x="170179" y="5080"/>
                </a:lnTo>
                <a:lnTo>
                  <a:pt x="156209" y="2539"/>
                </a:lnTo>
                <a:lnTo>
                  <a:pt x="140969" y="0"/>
                </a:lnTo>
                <a:close/>
              </a:path>
              <a:path w="250189" h="436879">
                <a:moveTo>
                  <a:pt x="244565" y="233680"/>
                </a:moveTo>
                <a:lnTo>
                  <a:pt x="127000" y="233680"/>
                </a:lnTo>
                <a:lnTo>
                  <a:pt x="128269" y="236220"/>
                </a:lnTo>
                <a:lnTo>
                  <a:pt x="132079" y="236220"/>
                </a:lnTo>
                <a:lnTo>
                  <a:pt x="133350" y="237490"/>
                </a:lnTo>
                <a:lnTo>
                  <a:pt x="134619" y="237490"/>
                </a:lnTo>
                <a:lnTo>
                  <a:pt x="135889" y="238760"/>
                </a:lnTo>
                <a:lnTo>
                  <a:pt x="137159" y="238760"/>
                </a:lnTo>
                <a:lnTo>
                  <a:pt x="137159" y="240030"/>
                </a:lnTo>
                <a:lnTo>
                  <a:pt x="138429" y="240030"/>
                </a:lnTo>
                <a:lnTo>
                  <a:pt x="140969" y="243840"/>
                </a:lnTo>
                <a:lnTo>
                  <a:pt x="140969" y="245110"/>
                </a:lnTo>
                <a:lnTo>
                  <a:pt x="142239" y="246380"/>
                </a:lnTo>
                <a:lnTo>
                  <a:pt x="143509" y="251460"/>
                </a:lnTo>
                <a:lnTo>
                  <a:pt x="143509" y="255270"/>
                </a:lnTo>
                <a:lnTo>
                  <a:pt x="144779" y="259080"/>
                </a:lnTo>
                <a:lnTo>
                  <a:pt x="144779" y="264160"/>
                </a:lnTo>
                <a:lnTo>
                  <a:pt x="146050" y="269240"/>
                </a:lnTo>
                <a:lnTo>
                  <a:pt x="146050" y="328930"/>
                </a:lnTo>
                <a:lnTo>
                  <a:pt x="144779" y="341630"/>
                </a:lnTo>
                <a:lnTo>
                  <a:pt x="144779" y="353060"/>
                </a:lnTo>
                <a:lnTo>
                  <a:pt x="143509" y="356870"/>
                </a:lnTo>
                <a:lnTo>
                  <a:pt x="143509" y="359410"/>
                </a:lnTo>
                <a:lnTo>
                  <a:pt x="142239" y="363220"/>
                </a:lnTo>
                <a:lnTo>
                  <a:pt x="142239" y="364490"/>
                </a:lnTo>
                <a:lnTo>
                  <a:pt x="140969" y="364490"/>
                </a:lnTo>
                <a:lnTo>
                  <a:pt x="140969" y="367030"/>
                </a:lnTo>
                <a:lnTo>
                  <a:pt x="135889" y="372110"/>
                </a:lnTo>
                <a:lnTo>
                  <a:pt x="132079" y="372110"/>
                </a:lnTo>
                <a:lnTo>
                  <a:pt x="130809" y="373380"/>
                </a:lnTo>
                <a:lnTo>
                  <a:pt x="243585" y="373380"/>
                </a:lnTo>
                <a:lnTo>
                  <a:pt x="245109" y="369570"/>
                </a:lnTo>
                <a:lnTo>
                  <a:pt x="247650" y="351790"/>
                </a:lnTo>
                <a:lnTo>
                  <a:pt x="250189" y="331470"/>
                </a:lnTo>
                <a:lnTo>
                  <a:pt x="250189" y="275590"/>
                </a:lnTo>
                <a:lnTo>
                  <a:pt x="247650" y="250190"/>
                </a:lnTo>
                <a:lnTo>
                  <a:pt x="246379" y="240030"/>
                </a:lnTo>
                <a:lnTo>
                  <a:pt x="244565" y="233680"/>
                </a:lnTo>
                <a:close/>
              </a:path>
              <a:path w="250189" h="436879">
                <a:moveTo>
                  <a:pt x="240029" y="63500"/>
                </a:moveTo>
                <a:lnTo>
                  <a:pt x="127000" y="63500"/>
                </a:lnTo>
                <a:lnTo>
                  <a:pt x="129539" y="66040"/>
                </a:lnTo>
                <a:lnTo>
                  <a:pt x="133350" y="66040"/>
                </a:lnTo>
                <a:lnTo>
                  <a:pt x="134619" y="67310"/>
                </a:lnTo>
                <a:lnTo>
                  <a:pt x="135889" y="67310"/>
                </a:lnTo>
                <a:lnTo>
                  <a:pt x="139700" y="69850"/>
                </a:lnTo>
                <a:lnTo>
                  <a:pt x="139700" y="73660"/>
                </a:lnTo>
                <a:lnTo>
                  <a:pt x="140969" y="73660"/>
                </a:lnTo>
                <a:lnTo>
                  <a:pt x="140969" y="74930"/>
                </a:lnTo>
                <a:lnTo>
                  <a:pt x="142239" y="80010"/>
                </a:lnTo>
                <a:lnTo>
                  <a:pt x="142239" y="86360"/>
                </a:lnTo>
                <a:lnTo>
                  <a:pt x="143509" y="88900"/>
                </a:lnTo>
                <a:lnTo>
                  <a:pt x="143509" y="143510"/>
                </a:lnTo>
                <a:lnTo>
                  <a:pt x="142239" y="148590"/>
                </a:lnTo>
                <a:lnTo>
                  <a:pt x="142239" y="151130"/>
                </a:lnTo>
                <a:lnTo>
                  <a:pt x="140969" y="154940"/>
                </a:lnTo>
                <a:lnTo>
                  <a:pt x="140969" y="156210"/>
                </a:lnTo>
                <a:lnTo>
                  <a:pt x="139700" y="157480"/>
                </a:lnTo>
                <a:lnTo>
                  <a:pt x="139700" y="160020"/>
                </a:lnTo>
                <a:lnTo>
                  <a:pt x="138429" y="160020"/>
                </a:lnTo>
                <a:lnTo>
                  <a:pt x="137159" y="161290"/>
                </a:lnTo>
                <a:lnTo>
                  <a:pt x="137159" y="162560"/>
                </a:lnTo>
                <a:lnTo>
                  <a:pt x="135889" y="162560"/>
                </a:lnTo>
                <a:lnTo>
                  <a:pt x="133350" y="163830"/>
                </a:lnTo>
                <a:lnTo>
                  <a:pt x="129539" y="163830"/>
                </a:lnTo>
                <a:lnTo>
                  <a:pt x="128269" y="166370"/>
                </a:lnTo>
                <a:lnTo>
                  <a:pt x="234314" y="166370"/>
                </a:lnTo>
                <a:lnTo>
                  <a:pt x="236219" y="163830"/>
                </a:lnTo>
                <a:lnTo>
                  <a:pt x="238759" y="161290"/>
                </a:lnTo>
                <a:lnTo>
                  <a:pt x="240029" y="157480"/>
                </a:lnTo>
                <a:lnTo>
                  <a:pt x="242569" y="151130"/>
                </a:lnTo>
                <a:lnTo>
                  <a:pt x="243839" y="146050"/>
                </a:lnTo>
                <a:lnTo>
                  <a:pt x="246379" y="133350"/>
                </a:lnTo>
                <a:lnTo>
                  <a:pt x="246379" y="127000"/>
                </a:lnTo>
                <a:lnTo>
                  <a:pt x="247650" y="119380"/>
                </a:lnTo>
                <a:lnTo>
                  <a:pt x="247650" y="111760"/>
                </a:lnTo>
                <a:lnTo>
                  <a:pt x="245109" y="86360"/>
                </a:lnTo>
                <a:lnTo>
                  <a:pt x="243839" y="74930"/>
                </a:lnTo>
                <a:lnTo>
                  <a:pt x="240029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6734809" y="5066030"/>
            <a:ext cx="270510" cy="45592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7125971" y="5076190"/>
            <a:ext cx="252729" cy="436880"/>
          </a:xfrm>
          <a:custGeom>
            <a:avLst/>
            <a:gdLst/>
            <a:ahLst/>
            <a:cxnLst/>
            <a:rect l="l" t="t" r="r" b="b"/>
            <a:pathLst>
              <a:path w="252729" h="436879">
                <a:moveTo>
                  <a:pt x="143509" y="435610"/>
                </a:moveTo>
                <a:lnTo>
                  <a:pt x="104139" y="435610"/>
                </a:lnTo>
                <a:lnTo>
                  <a:pt x="114300" y="436880"/>
                </a:lnTo>
                <a:lnTo>
                  <a:pt x="134619" y="436880"/>
                </a:lnTo>
                <a:lnTo>
                  <a:pt x="143509" y="435610"/>
                </a:lnTo>
                <a:close/>
              </a:path>
              <a:path w="252729" h="436879">
                <a:moveTo>
                  <a:pt x="105409" y="316230"/>
                </a:moveTo>
                <a:lnTo>
                  <a:pt x="0" y="316230"/>
                </a:lnTo>
                <a:lnTo>
                  <a:pt x="0" y="326390"/>
                </a:lnTo>
                <a:lnTo>
                  <a:pt x="1269" y="335280"/>
                </a:lnTo>
                <a:lnTo>
                  <a:pt x="1269" y="344170"/>
                </a:lnTo>
                <a:lnTo>
                  <a:pt x="15239" y="388620"/>
                </a:lnTo>
                <a:lnTo>
                  <a:pt x="24129" y="400050"/>
                </a:lnTo>
                <a:lnTo>
                  <a:pt x="27939" y="405130"/>
                </a:lnTo>
                <a:lnTo>
                  <a:pt x="34289" y="410210"/>
                </a:lnTo>
                <a:lnTo>
                  <a:pt x="39369" y="415290"/>
                </a:lnTo>
                <a:lnTo>
                  <a:pt x="45719" y="419100"/>
                </a:lnTo>
                <a:lnTo>
                  <a:pt x="53339" y="422910"/>
                </a:lnTo>
                <a:lnTo>
                  <a:pt x="59689" y="425450"/>
                </a:lnTo>
                <a:lnTo>
                  <a:pt x="68579" y="429260"/>
                </a:lnTo>
                <a:lnTo>
                  <a:pt x="76200" y="431800"/>
                </a:lnTo>
                <a:lnTo>
                  <a:pt x="85089" y="433070"/>
                </a:lnTo>
                <a:lnTo>
                  <a:pt x="95250" y="435610"/>
                </a:lnTo>
                <a:lnTo>
                  <a:pt x="151129" y="435610"/>
                </a:lnTo>
                <a:lnTo>
                  <a:pt x="160019" y="434340"/>
                </a:lnTo>
                <a:lnTo>
                  <a:pt x="167639" y="433070"/>
                </a:lnTo>
                <a:lnTo>
                  <a:pt x="175259" y="430530"/>
                </a:lnTo>
                <a:lnTo>
                  <a:pt x="181609" y="427990"/>
                </a:lnTo>
                <a:lnTo>
                  <a:pt x="189229" y="425450"/>
                </a:lnTo>
                <a:lnTo>
                  <a:pt x="228600" y="397510"/>
                </a:lnTo>
                <a:lnTo>
                  <a:pt x="232409" y="391160"/>
                </a:lnTo>
                <a:lnTo>
                  <a:pt x="236219" y="386080"/>
                </a:lnTo>
                <a:lnTo>
                  <a:pt x="240029" y="379730"/>
                </a:lnTo>
                <a:lnTo>
                  <a:pt x="242569" y="374650"/>
                </a:lnTo>
                <a:lnTo>
                  <a:pt x="243585" y="372110"/>
                </a:lnTo>
                <a:lnTo>
                  <a:pt x="123189" y="372110"/>
                </a:lnTo>
                <a:lnTo>
                  <a:pt x="120650" y="370840"/>
                </a:lnTo>
                <a:lnTo>
                  <a:pt x="116839" y="370840"/>
                </a:lnTo>
                <a:lnTo>
                  <a:pt x="116839" y="369570"/>
                </a:lnTo>
                <a:lnTo>
                  <a:pt x="115569" y="369570"/>
                </a:lnTo>
                <a:lnTo>
                  <a:pt x="114300" y="368300"/>
                </a:lnTo>
                <a:lnTo>
                  <a:pt x="113029" y="368300"/>
                </a:lnTo>
                <a:lnTo>
                  <a:pt x="110489" y="365760"/>
                </a:lnTo>
                <a:lnTo>
                  <a:pt x="109219" y="363220"/>
                </a:lnTo>
                <a:lnTo>
                  <a:pt x="109219" y="361950"/>
                </a:lnTo>
                <a:lnTo>
                  <a:pt x="106679" y="359410"/>
                </a:lnTo>
                <a:lnTo>
                  <a:pt x="106679" y="353060"/>
                </a:lnTo>
                <a:lnTo>
                  <a:pt x="105409" y="351790"/>
                </a:lnTo>
                <a:lnTo>
                  <a:pt x="105409" y="316230"/>
                </a:lnTo>
                <a:close/>
              </a:path>
              <a:path w="252729" h="436879">
                <a:moveTo>
                  <a:pt x="252729" y="255270"/>
                </a:moveTo>
                <a:lnTo>
                  <a:pt x="147319" y="255270"/>
                </a:lnTo>
                <a:lnTo>
                  <a:pt x="147319" y="354330"/>
                </a:lnTo>
                <a:lnTo>
                  <a:pt x="146050" y="355600"/>
                </a:lnTo>
                <a:lnTo>
                  <a:pt x="146050" y="359410"/>
                </a:lnTo>
                <a:lnTo>
                  <a:pt x="144779" y="360680"/>
                </a:lnTo>
                <a:lnTo>
                  <a:pt x="144779" y="363220"/>
                </a:lnTo>
                <a:lnTo>
                  <a:pt x="140969" y="367030"/>
                </a:lnTo>
                <a:lnTo>
                  <a:pt x="140969" y="368300"/>
                </a:lnTo>
                <a:lnTo>
                  <a:pt x="138429" y="368300"/>
                </a:lnTo>
                <a:lnTo>
                  <a:pt x="138429" y="369570"/>
                </a:lnTo>
                <a:lnTo>
                  <a:pt x="137159" y="369570"/>
                </a:lnTo>
                <a:lnTo>
                  <a:pt x="137159" y="370840"/>
                </a:lnTo>
                <a:lnTo>
                  <a:pt x="133350" y="370840"/>
                </a:lnTo>
                <a:lnTo>
                  <a:pt x="132079" y="372110"/>
                </a:lnTo>
                <a:lnTo>
                  <a:pt x="243585" y="372110"/>
                </a:lnTo>
                <a:lnTo>
                  <a:pt x="245109" y="368300"/>
                </a:lnTo>
                <a:lnTo>
                  <a:pt x="246379" y="361950"/>
                </a:lnTo>
                <a:lnTo>
                  <a:pt x="248919" y="355600"/>
                </a:lnTo>
                <a:lnTo>
                  <a:pt x="250189" y="349250"/>
                </a:lnTo>
                <a:lnTo>
                  <a:pt x="250189" y="344170"/>
                </a:lnTo>
                <a:lnTo>
                  <a:pt x="251459" y="327660"/>
                </a:lnTo>
                <a:lnTo>
                  <a:pt x="252729" y="306070"/>
                </a:lnTo>
                <a:lnTo>
                  <a:pt x="252729" y="255270"/>
                </a:lnTo>
                <a:close/>
              </a:path>
              <a:path w="252729" h="436879">
                <a:moveTo>
                  <a:pt x="96519" y="288290"/>
                </a:moveTo>
                <a:lnTo>
                  <a:pt x="78739" y="288290"/>
                </a:lnTo>
                <a:lnTo>
                  <a:pt x="85089" y="289560"/>
                </a:lnTo>
                <a:lnTo>
                  <a:pt x="90169" y="289560"/>
                </a:lnTo>
                <a:lnTo>
                  <a:pt x="96519" y="288290"/>
                </a:lnTo>
                <a:close/>
              </a:path>
              <a:path w="252729" h="436879">
                <a:moveTo>
                  <a:pt x="142239" y="0"/>
                </a:moveTo>
                <a:lnTo>
                  <a:pt x="105409" y="0"/>
                </a:lnTo>
                <a:lnTo>
                  <a:pt x="82550" y="3810"/>
                </a:lnTo>
                <a:lnTo>
                  <a:pt x="76200" y="5080"/>
                </a:lnTo>
                <a:lnTo>
                  <a:pt x="68579" y="7620"/>
                </a:lnTo>
                <a:lnTo>
                  <a:pt x="62229" y="10160"/>
                </a:lnTo>
                <a:lnTo>
                  <a:pt x="55879" y="11430"/>
                </a:lnTo>
                <a:lnTo>
                  <a:pt x="49529" y="15240"/>
                </a:lnTo>
                <a:lnTo>
                  <a:pt x="44450" y="17780"/>
                </a:lnTo>
                <a:lnTo>
                  <a:pt x="29209" y="29210"/>
                </a:lnTo>
                <a:lnTo>
                  <a:pt x="7619" y="62230"/>
                </a:lnTo>
                <a:lnTo>
                  <a:pt x="6350" y="67310"/>
                </a:lnTo>
                <a:lnTo>
                  <a:pt x="3809" y="72390"/>
                </a:lnTo>
                <a:lnTo>
                  <a:pt x="3809" y="77470"/>
                </a:lnTo>
                <a:lnTo>
                  <a:pt x="1269" y="90170"/>
                </a:lnTo>
                <a:lnTo>
                  <a:pt x="1269" y="105410"/>
                </a:lnTo>
                <a:lnTo>
                  <a:pt x="0" y="123190"/>
                </a:lnTo>
                <a:lnTo>
                  <a:pt x="0" y="194310"/>
                </a:lnTo>
                <a:lnTo>
                  <a:pt x="1269" y="210820"/>
                </a:lnTo>
                <a:lnTo>
                  <a:pt x="2539" y="217170"/>
                </a:lnTo>
                <a:lnTo>
                  <a:pt x="3809" y="224790"/>
                </a:lnTo>
                <a:lnTo>
                  <a:pt x="3809" y="231140"/>
                </a:lnTo>
                <a:lnTo>
                  <a:pt x="6350" y="236220"/>
                </a:lnTo>
                <a:lnTo>
                  <a:pt x="7619" y="241300"/>
                </a:lnTo>
                <a:lnTo>
                  <a:pt x="12700" y="251460"/>
                </a:lnTo>
                <a:lnTo>
                  <a:pt x="20319" y="261620"/>
                </a:lnTo>
                <a:lnTo>
                  <a:pt x="24129" y="265430"/>
                </a:lnTo>
                <a:lnTo>
                  <a:pt x="29209" y="269240"/>
                </a:lnTo>
                <a:lnTo>
                  <a:pt x="34289" y="274320"/>
                </a:lnTo>
                <a:lnTo>
                  <a:pt x="39369" y="276860"/>
                </a:lnTo>
                <a:lnTo>
                  <a:pt x="45719" y="280670"/>
                </a:lnTo>
                <a:lnTo>
                  <a:pt x="58419" y="285750"/>
                </a:lnTo>
                <a:lnTo>
                  <a:pt x="71119" y="288290"/>
                </a:lnTo>
                <a:lnTo>
                  <a:pt x="101600" y="288290"/>
                </a:lnTo>
                <a:lnTo>
                  <a:pt x="111759" y="285750"/>
                </a:lnTo>
                <a:lnTo>
                  <a:pt x="119379" y="283210"/>
                </a:lnTo>
                <a:lnTo>
                  <a:pt x="124459" y="280670"/>
                </a:lnTo>
                <a:lnTo>
                  <a:pt x="128269" y="279400"/>
                </a:lnTo>
                <a:lnTo>
                  <a:pt x="134619" y="273050"/>
                </a:lnTo>
                <a:lnTo>
                  <a:pt x="138429" y="270510"/>
                </a:lnTo>
                <a:lnTo>
                  <a:pt x="140969" y="266700"/>
                </a:lnTo>
                <a:lnTo>
                  <a:pt x="143509" y="264160"/>
                </a:lnTo>
                <a:lnTo>
                  <a:pt x="146050" y="260350"/>
                </a:lnTo>
                <a:lnTo>
                  <a:pt x="147319" y="255270"/>
                </a:lnTo>
                <a:lnTo>
                  <a:pt x="252729" y="255270"/>
                </a:lnTo>
                <a:lnTo>
                  <a:pt x="252729" y="224790"/>
                </a:lnTo>
                <a:lnTo>
                  <a:pt x="124459" y="224790"/>
                </a:lnTo>
                <a:lnTo>
                  <a:pt x="123189" y="223520"/>
                </a:lnTo>
                <a:lnTo>
                  <a:pt x="119379" y="223520"/>
                </a:lnTo>
                <a:lnTo>
                  <a:pt x="116839" y="222250"/>
                </a:lnTo>
                <a:lnTo>
                  <a:pt x="114300" y="219710"/>
                </a:lnTo>
                <a:lnTo>
                  <a:pt x="111759" y="218440"/>
                </a:lnTo>
                <a:lnTo>
                  <a:pt x="111759" y="217170"/>
                </a:lnTo>
                <a:lnTo>
                  <a:pt x="109219" y="214630"/>
                </a:lnTo>
                <a:lnTo>
                  <a:pt x="109219" y="212090"/>
                </a:lnTo>
                <a:lnTo>
                  <a:pt x="107950" y="210820"/>
                </a:lnTo>
                <a:lnTo>
                  <a:pt x="106679" y="207010"/>
                </a:lnTo>
                <a:lnTo>
                  <a:pt x="106679" y="201930"/>
                </a:lnTo>
                <a:lnTo>
                  <a:pt x="105409" y="196850"/>
                </a:lnTo>
                <a:lnTo>
                  <a:pt x="105409" y="92710"/>
                </a:lnTo>
                <a:lnTo>
                  <a:pt x="106679" y="87630"/>
                </a:lnTo>
                <a:lnTo>
                  <a:pt x="106679" y="82550"/>
                </a:lnTo>
                <a:lnTo>
                  <a:pt x="107950" y="78740"/>
                </a:lnTo>
                <a:lnTo>
                  <a:pt x="109219" y="77470"/>
                </a:lnTo>
                <a:lnTo>
                  <a:pt x="109219" y="74930"/>
                </a:lnTo>
                <a:lnTo>
                  <a:pt x="110489" y="73660"/>
                </a:lnTo>
                <a:lnTo>
                  <a:pt x="110489" y="72390"/>
                </a:lnTo>
                <a:lnTo>
                  <a:pt x="114300" y="68580"/>
                </a:lnTo>
                <a:lnTo>
                  <a:pt x="116839" y="67310"/>
                </a:lnTo>
                <a:lnTo>
                  <a:pt x="118109" y="66040"/>
                </a:lnTo>
                <a:lnTo>
                  <a:pt x="119379" y="66040"/>
                </a:lnTo>
                <a:lnTo>
                  <a:pt x="121919" y="64770"/>
                </a:lnTo>
                <a:lnTo>
                  <a:pt x="124459" y="64770"/>
                </a:lnTo>
                <a:lnTo>
                  <a:pt x="124459" y="63500"/>
                </a:lnTo>
                <a:lnTo>
                  <a:pt x="243585" y="63500"/>
                </a:lnTo>
                <a:lnTo>
                  <a:pt x="242569" y="60960"/>
                </a:lnTo>
                <a:lnTo>
                  <a:pt x="237489" y="50800"/>
                </a:lnTo>
                <a:lnTo>
                  <a:pt x="233679" y="44450"/>
                </a:lnTo>
                <a:lnTo>
                  <a:pt x="229869" y="39370"/>
                </a:lnTo>
                <a:lnTo>
                  <a:pt x="224789" y="34290"/>
                </a:lnTo>
                <a:lnTo>
                  <a:pt x="220979" y="29210"/>
                </a:lnTo>
                <a:lnTo>
                  <a:pt x="215900" y="25400"/>
                </a:lnTo>
                <a:lnTo>
                  <a:pt x="209550" y="21590"/>
                </a:lnTo>
                <a:lnTo>
                  <a:pt x="204469" y="17780"/>
                </a:lnTo>
                <a:lnTo>
                  <a:pt x="198119" y="13970"/>
                </a:lnTo>
                <a:lnTo>
                  <a:pt x="191769" y="11430"/>
                </a:lnTo>
                <a:lnTo>
                  <a:pt x="168909" y="3810"/>
                </a:lnTo>
                <a:lnTo>
                  <a:pt x="142239" y="0"/>
                </a:lnTo>
                <a:close/>
              </a:path>
              <a:path w="252729" h="436879">
                <a:moveTo>
                  <a:pt x="243585" y="63500"/>
                </a:moveTo>
                <a:lnTo>
                  <a:pt x="129539" y="63500"/>
                </a:lnTo>
                <a:lnTo>
                  <a:pt x="130809" y="64770"/>
                </a:lnTo>
                <a:lnTo>
                  <a:pt x="134619" y="64770"/>
                </a:lnTo>
                <a:lnTo>
                  <a:pt x="137159" y="67310"/>
                </a:lnTo>
                <a:lnTo>
                  <a:pt x="138429" y="67310"/>
                </a:lnTo>
                <a:lnTo>
                  <a:pt x="142239" y="71120"/>
                </a:lnTo>
                <a:lnTo>
                  <a:pt x="142239" y="72390"/>
                </a:lnTo>
                <a:lnTo>
                  <a:pt x="143509" y="73660"/>
                </a:lnTo>
                <a:lnTo>
                  <a:pt x="143509" y="74930"/>
                </a:lnTo>
                <a:lnTo>
                  <a:pt x="144779" y="78740"/>
                </a:lnTo>
                <a:lnTo>
                  <a:pt x="146050" y="81280"/>
                </a:lnTo>
                <a:lnTo>
                  <a:pt x="146050" y="86360"/>
                </a:lnTo>
                <a:lnTo>
                  <a:pt x="147319" y="91440"/>
                </a:lnTo>
                <a:lnTo>
                  <a:pt x="147319" y="200660"/>
                </a:lnTo>
                <a:lnTo>
                  <a:pt x="146050" y="204470"/>
                </a:lnTo>
                <a:lnTo>
                  <a:pt x="146050" y="208280"/>
                </a:lnTo>
                <a:lnTo>
                  <a:pt x="144779" y="210820"/>
                </a:lnTo>
                <a:lnTo>
                  <a:pt x="144779" y="212090"/>
                </a:lnTo>
                <a:lnTo>
                  <a:pt x="143509" y="214630"/>
                </a:lnTo>
                <a:lnTo>
                  <a:pt x="142239" y="215900"/>
                </a:lnTo>
                <a:lnTo>
                  <a:pt x="142239" y="217170"/>
                </a:lnTo>
                <a:lnTo>
                  <a:pt x="140969" y="218440"/>
                </a:lnTo>
                <a:lnTo>
                  <a:pt x="140969" y="219710"/>
                </a:lnTo>
                <a:lnTo>
                  <a:pt x="139700" y="219710"/>
                </a:lnTo>
                <a:lnTo>
                  <a:pt x="137159" y="222250"/>
                </a:lnTo>
                <a:lnTo>
                  <a:pt x="135889" y="222250"/>
                </a:lnTo>
                <a:lnTo>
                  <a:pt x="134619" y="223520"/>
                </a:lnTo>
                <a:lnTo>
                  <a:pt x="130809" y="223520"/>
                </a:lnTo>
                <a:lnTo>
                  <a:pt x="129539" y="224790"/>
                </a:lnTo>
                <a:lnTo>
                  <a:pt x="252729" y="224790"/>
                </a:lnTo>
                <a:lnTo>
                  <a:pt x="252729" y="127000"/>
                </a:lnTo>
                <a:lnTo>
                  <a:pt x="251459" y="105410"/>
                </a:lnTo>
                <a:lnTo>
                  <a:pt x="250189" y="91440"/>
                </a:lnTo>
                <a:lnTo>
                  <a:pt x="248919" y="85090"/>
                </a:lnTo>
                <a:lnTo>
                  <a:pt x="248919" y="78740"/>
                </a:lnTo>
                <a:lnTo>
                  <a:pt x="246379" y="73660"/>
                </a:lnTo>
                <a:lnTo>
                  <a:pt x="245109" y="67310"/>
                </a:lnTo>
                <a:lnTo>
                  <a:pt x="243585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7115809" y="5066029"/>
            <a:ext cx="273050" cy="4572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7493000" y="50838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16839" y="0"/>
                </a:lnTo>
                <a:lnTo>
                  <a:pt x="111760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19050" y="62229"/>
                </a:lnTo>
                <a:lnTo>
                  <a:pt x="0" y="67309"/>
                </a:lnTo>
                <a:lnTo>
                  <a:pt x="0" y="116839"/>
                </a:lnTo>
                <a:lnTo>
                  <a:pt x="34289" y="116839"/>
                </a:lnTo>
                <a:lnTo>
                  <a:pt x="40639" y="118109"/>
                </a:lnTo>
                <a:lnTo>
                  <a:pt x="45720" y="118109"/>
                </a:lnTo>
                <a:lnTo>
                  <a:pt x="50800" y="119379"/>
                </a:lnTo>
                <a:lnTo>
                  <a:pt x="54610" y="120650"/>
                </a:lnTo>
                <a:lnTo>
                  <a:pt x="55879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2229" y="124459"/>
                </a:lnTo>
                <a:lnTo>
                  <a:pt x="63500" y="124459"/>
                </a:lnTo>
                <a:lnTo>
                  <a:pt x="67310" y="128269"/>
                </a:lnTo>
                <a:lnTo>
                  <a:pt x="67310" y="129539"/>
                </a:lnTo>
                <a:lnTo>
                  <a:pt x="69850" y="132079"/>
                </a:lnTo>
                <a:lnTo>
                  <a:pt x="69850" y="133350"/>
                </a:lnTo>
                <a:lnTo>
                  <a:pt x="71120" y="134619"/>
                </a:lnTo>
                <a:lnTo>
                  <a:pt x="71120" y="139700"/>
                </a:lnTo>
                <a:lnTo>
                  <a:pt x="72389" y="143509"/>
                </a:lnTo>
                <a:lnTo>
                  <a:pt x="72389" y="156209"/>
                </a:lnTo>
                <a:lnTo>
                  <a:pt x="73660" y="195579"/>
                </a:lnTo>
                <a:lnTo>
                  <a:pt x="73660" y="420369"/>
                </a:lnTo>
                <a:lnTo>
                  <a:pt x="179070" y="420369"/>
                </a:lnTo>
                <a:lnTo>
                  <a:pt x="1790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7493000" y="50838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79070" y="420369"/>
                </a:lnTo>
                <a:lnTo>
                  <a:pt x="73660" y="420369"/>
                </a:lnTo>
                <a:lnTo>
                  <a:pt x="73660" y="195579"/>
                </a:lnTo>
                <a:lnTo>
                  <a:pt x="72389" y="156209"/>
                </a:lnTo>
                <a:lnTo>
                  <a:pt x="72389" y="143509"/>
                </a:lnTo>
                <a:lnTo>
                  <a:pt x="71120" y="139700"/>
                </a:lnTo>
                <a:lnTo>
                  <a:pt x="71120" y="135889"/>
                </a:lnTo>
                <a:lnTo>
                  <a:pt x="71120" y="134619"/>
                </a:lnTo>
                <a:lnTo>
                  <a:pt x="69850" y="133350"/>
                </a:lnTo>
                <a:lnTo>
                  <a:pt x="69850" y="132079"/>
                </a:lnTo>
                <a:lnTo>
                  <a:pt x="68579" y="130809"/>
                </a:lnTo>
                <a:lnTo>
                  <a:pt x="67310" y="129539"/>
                </a:lnTo>
                <a:lnTo>
                  <a:pt x="67310" y="128269"/>
                </a:lnTo>
                <a:lnTo>
                  <a:pt x="66039" y="127000"/>
                </a:lnTo>
                <a:lnTo>
                  <a:pt x="64770" y="125729"/>
                </a:lnTo>
                <a:lnTo>
                  <a:pt x="63500" y="124459"/>
                </a:lnTo>
                <a:lnTo>
                  <a:pt x="62229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79" y="120650"/>
                </a:lnTo>
                <a:lnTo>
                  <a:pt x="54610" y="120650"/>
                </a:lnTo>
                <a:lnTo>
                  <a:pt x="50800" y="119379"/>
                </a:lnTo>
                <a:lnTo>
                  <a:pt x="45720" y="118109"/>
                </a:lnTo>
                <a:lnTo>
                  <a:pt x="40639" y="118109"/>
                </a:lnTo>
                <a:lnTo>
                  <a:pt x="34289" y="116839"/>
                </a:lnTo>
                <a:lnTo>
                  <a:pt x="27939" y="116839"/>
                </a:lnTo>
                <a:lnTo>
                  <a:pt x="11429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53339" y="49529"/>
                </a:lnTo>
                <a:lnTo>
                  <a:pt x="93979" y="22859"/>
                </a:lnTo>
                <a:lnTo>
                  <a:pt x="105410" y="11429"/>
                </a:lnTo>
                <a:lnTo>
                  <a:pt x="111760" y="6350"/>
                </a:lnTo>
                <a:lnTo>
                  <a:pt x="116839" y="0"/>
                </a:lnTo>
                <a:lnTo>
                  <a:pt x="1790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7712709" y="5076190"/>
            <a:ext cx="247650" cy="436880"/>
          </a:xfrm>
          <a:custGeom>
            <a:avLst/>
            <a:gdLst/>
            <a:ahLst/>
            <a:cxnLst/>
            <a:rect l="l" t="t" r="r" b="b"/>
            <a:pathLst>
              <a:path w="247650" h="436879">
                <a:moveTo>
                  <a:pt x="143510" y="435610"/>
                </a:moveTo>
                <a:lnTo>
                  <a:pt x="111760" y="435610"/>
                </a:lnTo>
                <a:lnTo>
                  <a:pt x="120650" y="436880"/>
                </a:lnTo>
                <a:lnTo>
                  <a:pt x="137160" y="436880"/>
                </a:lnTo>
                <a:lnTo>
                  <a:pt x="143510" y="435610"/>
                </a:lnTo>
                <a:close/>
              </a:path>
              <a:path w="247650" h="436879">
                <a:moveTo>
                  <a:pt x="138429" y="0"/>
                </a:moveTo>
                <a:lnTo>
                  <a:pt x="101600" y="0"/>
                </a:lnTo>
                <a:lnTo>
                  <a:pt x="91439" y="2540"/>
                </a:lnTo>
                <a:lnTo>
                  <a:pt x="82550" y="3810"/>
                </a:lnTo>
                <a:lnTo>
                  <a:pt x="41910" y="21590"/>
                </a:lnTo>
                <a:lnTo>
                  <a:pt x="30479" y="31750"/>
                </a:lnTo>
                <a:lnTo>
                  <a:pt x="24129" y="36830"/>
                </a:lnTo>
                <a:lnTo>
                  <a:pt x="5079" y="78740"/>
                </a:lnTo>
                <a:lnTo>
                  <a:pt x="0" y="123190"/>
                </a:lnTo>
                <a:lnTo>
                  <a:pt x="0" y="317500"/>
                </a:lnTo>
                <a:lnTo>
                  <a:pt x="1269" y="335280"/>
                </a:lnTo>
                <a:lnTo>
                  <a:pt x="3810" y="350520"/>
                </a:lnTo>
                <a:lnTo>
                  <a:pt x="5079" y="355600"/>
                </a:lnTo>
                <a:lnTo>
                  <a:pt x="6350" y="361950"/>
                </a:lnTo>
                <a:lnTo>
                  <a:pt x="7619" y="367030"/>
                </a:lnTo>
                <a:lnTo>
                  <a:pt x="10160" y="372110"/>
                </a:lnTo>
                <a:lnTo>
                  <a:pt x="11429" y="377190"/>
                </a:lnTo>
                <a:lnTo>
                  <a:pt x="13969" y="382270"/>
                </a:lnTo>
                <a:lnTo>
                  <a:pt x="17779" y="386080"/>
                </a:lnTo>
                <a:lnTo>
                  <a:pt x="22860" y="396240"/>
                </a:lnTo>
                <a:lnTo>
                  <a:pt x="26669" y="400050"/>
                </a:lnTo>
                <a:lnTo>
                  <a:pt x="30479" y="405130"/>
                </a:lnTo>
                <a:lnTo>
                  <a:pt x="35560" y="408940"/>
                </a:lnTo>
                <a:lnTo>
                  <a:pt x="73660" y="430530"/>
                </a:lnTo>
                <a:lnTo>
                  <a:pt x="102869" y="435610"/>
                </a:lnTo>
                <a:lnTo>
                  <a:pt x="151129" y="435610"/>
                </a:lnTo>
                <a:lnTo>
                  <a:pt x="187960" y="425450"/>
                </a:lnTo>
                <a:lnTo>
                  <a:pt x="212089" y="410210"/>
                </a:lnTo>
                <a:lnTo>
                  <a:pt x="217169" y="406400"/>
                </a:lnTo>
                <a:lnTo>
                  <a:pt x="232410" y="386080"/>
                </a:lnTo>
                <a:lnTo>
                  <a:pt x="239394" y="372110"/>
                </a:lnTo>
                <a:lnTo>
                  <a:pt x="118110" y="372110"/>
                </a:lnTo>
                <a:lnTo>
                  <a:pt x="116839" y="370840"/>
                </a:lnTo>
                <a:lnTo>
                  <a:pt x="114300" y="370840"/>
                </a:lnTo>
                <a:lnTo>
                  <a:pt x="113029" y="369570"/>
                </a:lnTo>
                <a:lnTo>
                  <a:pt x="111760" y="369570"/>
                </a:lnTo>
                <a:lnTo>
                  <a:pt x="111760" y="368300"/>
                </a:lnTo>
                <a:lnTo>
                  <a:pt x="110489" y="368300"/>
                </a:lnTo>
                <a:lnTo>
                  <a:pt x="110489" y="367030"/>
                </a:lnTo>
                <a:lnTo>
                  <a:pt x="107950" y="364490"/>
                </a:lnTo>
                <a:lnTo>
                  <a:pt x="107950" y="361950"/>
                </a:lnTo>
                <a:lnTo>
                  <a:pt x="106679" y="358140"/>
                </a:lnTo>
                <a:lnTo>
                  <a:pt x="106679" y="354330"/>
                </a:lnTo>
                <a:lnTo>
                  <a:pt x="105410" y="349250"/>
                </a:lnTo>
                <a:lnTo>
                  <a:pt x="105410" y="87630"/>
                </a:lnTo>
                <a:lnTo>
                  <a:pt x="106679" y="82550"/>
                </a:lnTo>
                <a:lnTo>
                  <a:pt x="106679" y="78740"/>
                </a:lnTo>
                <a:lnTo>
                  <a:pt x="107950" y="76200"/>
                </a:lnTo>
                <a:lnTo>
                  <a:pt x="107950" y="74930"/>
                </a:lnTo>
                <a:lnTo>
                  <a:pt x="109219" y="73660"/>
                </a:lnTo>
                <a:lnTo>
                  <a:pt x="109219" y="71120"/>
                </a:lnTo>
                <a:lnTo>
                  <a:pt x="114300" y="66040"/>
                </a:lnTo>
                <a:lnTo>
                  <a:pt x="115569" y="66040"/>
                </a:lnTo>
                <a:lnTo>
                  <a:pt x="116839" y="64770"/>
                </a:lnTo>
                <a:lnTo>
                  <a:pt x="119379" y="64770"/>
                </a:lnTo>
                <a:lnTo>
                  <a:pt x="121919" y="63500"/>
                </a:lnTo>
                <a:lnTo>
                  <a:pt x="238125" y="63500"/>
                </a:lnTo>
                <a:lnTo>
                  <a:pt x="231139" y="49530"/>
                </a:lnTo>
                <a:lnTo>
                  <a:pt x="228600" y="45720"/>
                </a:lnTo>
                <a:lnTo>
                  <a:pt x="224789" y="40640"/>
                </a:lnTo>
                <a:lnTo>
                  <a:pt x="220979" y="36830"/>
                </a:lnTo>
                <a:lnTo>
                  <a:pt x="217169" y="31750"/>
                </a:lnTo>
                <a:lnTo>
                  <a:pt x="213360" y="27940"/>
                </a:lnTo>
                <a:lnTo>
                  <a:pt x="208279" y="24130"/>
                </a:lnTo>
                <a:lnTo>
                  <a:pt x="203200" y="21590"/>
                </a:lnTo>
                <a:lnTo>
                  <a:pt x="190500" y="13970"/>
                </a:lnTo>
                <a:lnTo>
                  <a:pt x="177800" y="8890"/>
                </a:lnTo>
                <a:lnTo>
                  <a:pt x="162560" y="3810"/>
                </a:lnTo>
                <a:lnTo>
                  <a:pt x="147319" y="1270"/>
                </a:lnTo>
                <a:lnTo>
                  <a:pt x="138429" y="0"/>
                </a:lnTo>
                <a:close/>
              </a:path>
              <a:path w="247650" h="436879">
                <a:moveTo>
                  <a:pt x="238125" y="63500"/>
                </a:moveTo>
                <a:lnTo>
                  <a:pt x="127000" y="63500"/>
                </a:lnTo>
                <a:lnTo>
                  <a:pt x="129539" y="64770"/>
                </a:lnTo>
                <a:lnTo>
                  <a:pt x="132079" y="64770"/>
                </a:lnTo>
                <a:lnTo>
                  <a:pt x="133350" y="66040"/>
                </a:lnTo>
                <a:lnTo>
                  <a:pt x="135889" y="66040"/>
                </a:lnTo>
                <a:lnTo>
                  <a:pt x="135889" y="67310"/>
                </a:lnTo>
                <a:lnTo>
                  <a:pt x="137160" y="67310"/>
                </a:lnTo>
                <a:lnTo>
                  <a:pt x="137160" y="68580"/>
                </a:lnTo>
                <a:lnTo>
                  <a:pt x="139700" y="71120"/>
                </a:lnTo>
                <a:lnTo>
                  <a:pt x="139700" y="73660"/>
                </a:lnTo>
                <a:lnTo>
                  <a:pt x="140969" y="74930"/>
                </a:lnTo>
                <a:lnTo>
                  <a:pt x="140969" y="82550"/>
                </a:lnTo>
                <a:lnTo>
                  <a:pt x="142239" y="87630"/>
                </a:lnTo>
                <a:lnTo>
                  <a:pt x="142239" y="99060"/>
                </a:lnTo>
                <a:lnTo>
                  <a:pt x="143510" y="114300"/>
                </a:lnTo>
                <a:lnTo>
                  <a:pt x="143510" y="322580"/>
                </a:lnTo>
                <a:lnTo>
                  <a:pt x="142239" y="337820"/>
                </a:lnTo>
                <a:lnTo>
                  <a:pt x="142239" y="349250"/>
                </a:lnTo>
                <a:lnTo>
                  <a:pt x="140969" y="353060"/>
                </a:lnTo>
                <a:lnTo>
                  <a:pt x="140969" y="356870"/>
                </a:lnTo>
                <a:lnTo>
                  <a:pt x="139700" y="360680"/>
                </a:lnTo>
                <a:lnTo>
                  <a:pt x="139700" y="363220"/>
                </a:lnTo>
                <a:lnTo>
                  <a:pt x="138429" y="363220"/>
                </a:lnTo>
                <a:lnTo>
                  <a:pt x="138429" y="365760"/>
                </a:lnTo>
                <a:lnTo>
                  <a:pt x="137160" y="365760"/>
                </a:lnTo>
                <a:lnTo>
                  <a:pt x="137160" y="367030"/>
                </a:lnTo>
                <a:lnTo>
                  <a:pt x="134619" y="369570"/>
                </a:lnTo>
                <a:lnTo>
                  <a:pt x="133350" y="369570"/>
                </a:lnTo>
                <a:lnTo>
                  <a:pt x="132079" y="370840"/>
                </a:lnTo>
                <a:lnTo>
                  <a:pt x="129539" y="370840"/>
                </a:lnTo>
                <a:lnTo>
                  <a:pt x="128269" y="372110"/>
                </a:lnTo>
                <a:lnTo>
                  <a:pt x="239394" y="372110"/>
                </a:lnTo>
                <a:lnTo>
                  <a:pt x="240029" y="370840"/>
                </a:lnTo>
                <a:lnTo>
                  <a:pt x="242569" y="360680"/>
                </a:lnTo>
                <a:lnTo>
                  <a:pt x="245110" y="347980"/>
                </a:lnTo>
                <a:lnTo>
                  <a:pt x="246379" y="340360"/>
                </a:lnTo>
                <a:lnTo>
                  <a:pt x="246379" y="331470"/>
                </a:lnTo>
                <a:lnTo>
                  <a:pt x="247650" y="312420"/>
                </a:lnTo>
                <a:lnTo>
                  <a:pt x="247650" y="127000"/>
                </a:lnTo>
                <a:lnTo>
                  <a:pt x="246379" y="107950"/>
                </a:lnTo>
                <a:lnTo>
                  <a:pt x="245110" y="92710"/>
                </a:lnTo>
                <a:lnTo>
                  <a:pt x="242569" y="80010"/>
                </a:lnTo>
                <a:lnTo>
                  <a:pt x="242569" y="74930"/>
                </a:lnTo>
                <a:lnTo>
                  <a:pt x="240029" y="69850"/>
                </a:lnTo>
                <a:lnTo>
                  <a:pt x="238760" y="64770"/>
                </a:lnTo>
                <a:lnTo>
                  <a:pt x="238125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7702550" y="5066030"/>
            <a:ext cx="267970" cy="45592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3395980" y="2383789"/>
            <a:ext cx="160019" cy="2489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3395979" y="2383789"/>
            <a:ext cx="160020" cy="248920"/>
          </a:xfrm>
          <a:custGeom>
            <a:avLst/>
            <a:gdLst/>
            <a:ahLst/>
            <a:cxnLst/>
            <a:rect l="l" t="t" r="r" b="b"/>
            <a:pathLst>
              <a:path w="160019" h="248919">
                <a:moveTo>
                  <a:pt x="153669" y="207010"/>
                </a:moveTo>
                <a:lnTo>
                  <a:pt x="153669" y="248920"/>
                </a:lnTo>
                <a:lnTo>
                  <a:pt x="0" y="248920"/>
                </a:lnTo>
                <a:lnTo>
                  <a:pt x="0" y="214630"/>
                </a:lnTo>
                <a:lnTo>
                  <a:pt x="54609" y="134620"/>
                </a:lnTo>
                <a:lnTo>
                  <a:pt x="71119" y="109220"/>
                </a:lnTo>
                <a:lnTo>
                  <a:pt x="81280" y="92710"/>
                </a:lnTo>
                <a:lnTo>
                  <a:pt x="85089" y="87630"/>
                </a:lnTo>
                <a:lnTo>
                  <a:pt x="87630" y="81280"/>
                </a:lnTo>
                <a:lnTo>
                  <a:pt x="88900" y="77470"/>
                </a:lnTo>
                <a:lnTo>
                  <a:pt x="91439" y="72389"/>
                </a:lnTo>
                <a:lnTo>
                  <a:pt x="92709" y="67310"/>
                </a:lnTo>
                <a:lnTo>
                  <a:pt x="93980" y="63500"/>
                </a:lnTo>
                <a:lnTo>
                  <a:pt x="93980" y="59689"/>
                </a:lnTo>
                <a:lnTo>
                  <a:pt x="93980" y="57150"/>
                </a:lnTo>
                <a:lnTo>
                  <a:pt x="93980" y="54610"/>
                </a:lnTo>
                <a:lnTo>
                  <a:pt x="93980" y="52070"/>
                </a:lnTo>
                <a:lnTo>
                  <a:pt x="93980" y="49530"/>
                </a:lnTo>
                <a:lnTo>
                  <a:pt x="93980" y="48260"/>
                </a:lnTo>
                <a:lnTo>
                  <a:pt x="92709" y="45720"/>
                </a:lnTo>
                <a:lnTo>
                  <a:pt x="92709" y="44450"/>
                </a:lnTo>
                <a:lnTo>
                  <a:pt x="92709" y="43180"/>
                </a:lnTo>
                <a:lnTo>
                  <a:pt x="91439" y="43180"/>
                </a:lnTo>
                <a:lnTo>
                  <a:pt x="90169" y="41910"/>
                </a:lnTo>
                <a:lnTo>
                  <a:pt x="90169" y="40639"/>
                </a:lnTo>
                <a:lnTo>
                  <a:pt x="88900" y="40639"/>
                </a:lnTo>
                <a:lnTo>
                  <a:pt x="87630" y="3937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2550" y="36830"/>
                </a:lnTo>
                <a:lnTo>
                  <a:pt x="81280" y="36830"/>
                </a:lnTo>
                <a:lnTo>
                  <a:pt x="74930" y="36830"/>
                </a:lnTo>
                <a:lnTo>
                  <a:pt x="73659" y="38100"/>
                </a:lnTo>
                <a:lnTo>
                  <a:pt x="72389" y="38100"/>
                </a:lnTo>
                <a:lnTo>
                  <a:pt x="71119" y="38100"/>
                </a:lnTo>
                <a:lnTo>
                  <a:pt x="71119" y="39370"/>
                </a:lnTo>
                <a:lnTo>
                  <a:pt x="69850" y="39370"/>
                </a:lnTo>
                <a:lnTo>
                  <a:pt x="68580" y="40639"/>
                </a:lnTo>
                <a:lnTo>
                  <a:pt x="67309" y="40639"/>
                </a:lnTo>
                <a:lnTo>
                  <a:pt x="67309" y="41910"/>
                </a:lnTo>
                <a:lnTo>
                  <a:pt x="66039" y="41910"/>
                </a:lnTo>
                <a:lnTo>
                  <a:pt x="66039" y="43180"/>
                </a:lnTo>
                <a:lnTo>
                  <a:pt x="66039" y="44450"/>
                </a:lnTo>
                <a:lnTo>
                  <a:pt x="64769" y="44450"/>
                </a:lnTo>
                <a:lnTo>
                  <a:pt x="64769" y="45720"/>
                </a:lnTo>
                <a:lnTo>
                  <a:pt x="64769" y="48260"/>
                </a:lnTo>
                <a:lnTo>
                  <a:pt x="63500" y="50800"/>
                </a:lnTo>
                <a:lnTo>
                  <a:pt x="63500" y="53339"/>
                </a:lnTo>
                <a:lnTo>
                  <a:pt x="63500" y="57150"/>
                </a:lnTo>
                <a:lnTo>
                  <a:pt x="63500" y="63500"/>
                </a:lnTo>
                <a:lnTo>
                  <a:pt x="63500" y="87630"/>
                </a:lnTo>
                <a:lnTo>
                  <a:pt x="0" y="87630"/>
                </a:lnTo>
                <a:lnTo>
                  <a:pt x="0" y="78739"/>
                </a:lnTo>
                <a:lnTo>
                  <a:pt x="0" y="68580"/>
                </a:lnTo>
                <a:lnTo>
                  <a:pt x="1269" y="59689"/>
                </a:lnTo>
                <a:lnTo>
                  <a:pt x="2539" y="52070"/>
                </a:lnTo>
                <a:lnTo>
                  <a:pt x="2539" y="49530"/>
                </a:lnTo>
                <a:lnTo>
                  <a:pt x="3809" y="45720"/>
                </a:lnTo>
                <a:lnTo>
                  <a:pt x="3809" y="43180"/>
                </a:lnTo>
                <a:lnTo>
                  <a:pt x="5080" y="39370"/>
                </a:lnTo>
                <a:lnTo>
                  <a:pt x="6350" y="36830"/>
                </a:lnTo>
                <a:lnTo>
                  <a:pt x="7619" y="34289"/>
                </a:lnTo>
                <a:lnTo>
                  <a:pt x="8889" y="30480"/>
                </a:lnTo>
                <a:lnTo>
                  <a:pt x="10159" y="27939"/>
                </a:lnTo>
                <a:lnTo>
                  <a:pt x="12700" y="25400"/>
                </a:lnTo>
                <a:lnTo>
                  <a:pt x="15239" y="22860"/>
                </a:lnTo>
                <a:lnTo>
                  <a:pt x="16509" y="20320"/>
                </a:lnTo>
                <a:lnTo>
                  <a:pt x="19050" y="16510"/>
                </a:lnTo>
                <a:lnTo>
                  <a:pt x="22859" y="13970"/>
                </a:lnTo>
                <a:lnTo>
                  <a:pt x="25400" y="12700"/>
                </a:lnTo>
                <a:lnTo>
                  <a:pt x="29209" y="10160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80"/>
                </a:lnTo>
                <a:lnTo>
                  <a:pt x="43180" y="3810"/>
                </a:lnTo>
                <a:lnTo>
                  <a:pt x="46989" y="2539"/>
                </a:lnTo>
                <a:lnTo>
                  <a:pt x="52069" y="1270"/>
                </a:lnTo>
                <a:lnTo>
                  <a:pt x="55880" y="1270"/>
                </a:lnTo>
                <a:lnTo>
                  <a:pt x="60959" y="0"/>
                </a:lnTo>
                <a:lnTo>
                  <a:pt x="66039" y="0"/>
                </a:lnTo>
                <a:lnTo>
                  <a:pt x="71119" y="0"/>
                </a:lnTo>
                <a:lnTo>
                  <a:pt x="76200" y="0"/>
                </a:lnTo>
                <a:lnTo>
                  <a:pt x="86359" y="0"/>
                </a:lnTo>
                <a:lnTo>
                  <a:pt x="95250" y="0"/>
                </a:lnTo>
                <a:lnTo>
                  <a:pt x="104139" y="2539"/>
                </a:lnTo>
                <a:lnTo>
                  <a:pt x="111759" y="3810"/>
                </a:lnTo>
                <a:lnTo>
                  <a:pt x="116839" y="5080"/>
                </a:lnTo>
                <a:lnTo>
                  <a:pt x="119380" y="6350"/>
                </a:lnTo>
                <a:lnTo>
                  <a:pt x="123189" y="7620"/>
                </a:lnTo>
                <a:lnTo>
                  <a:pt x="127000" y="8889"/>
                </a:lnTo>
                <a:lnTo>
                  <a:pt x="129539" y="11430"/>
                </a:lnTo>
                <a:lnTo>
                  <a:pt x="133350" y="12700"/>
                </a:lnTo>
                <a:lnTo>
                  <a:pt x="135889" y="15239"/>
                </a:lnTo>
                <a:lnTo>
                  <a:pt x="138430" y="16510"/>
                </a:lnTo>
                <a:lnTo>
                  <a:pt x="140969" y="19050"/>
                </a:lnTo>
                <a:lnTo>
                  <a:pt x="143509" y="21589"/>
                </a:lnTo>
                <a:lnTo>
                  <a:pt x="146050" y="24130"/>
                </a:lnTo>
                <a:lnTo>
                  <a:pt x="148589" y="26670"/>
                </a:lnTo>
                <a:lnTo>
                  <a:pt x="149859" y="29210"/>
                </a:lnTo>
                <a:lnTo>
                  <a:pt x="151130" y="31750"/>
                </a:lnTo>
                <a:lnTo>
                  <a:pt x="153669" y="35560"/>
                </a:lnTo>
                <a:lnTo>
                  <a:pt x="154939" y="38100"/>
                </a:lnTo>
                <a:lnTo>
                  <a:pt x="156209" y="40639"/>
                </a:lnTo>
                <a:lnTo>
                  <a:pt x="157480" y="43180"/>
                </a:lnTo>
                <a:lnTo>
                  <a:pt x="157480" y="46989"/>
                </a:lnTo>
                <a:lnTo>
                  <a:pt x="158750" y="49530"/>
                </a:lnTo>
                <a:lnTo>
                  <a:pt x="160019" y="55880"/>
                </a:lnTo>
                <a:lnTo>
                  <a:pt x="160019" y="63500"/>
                </a:lnTo>
                <a:lnTo>
                  <a:pt x="160019" y="68580"/>
                </a:lnTo>
                <a:lnTo>
                  <a:pt x="158750" y="73660"/>
                </a:lnTo>
                <a:lnTo>
                  <a:pt x="157480" y="78739"/>
                </a:lnTo>
                <a:lnTo>
                  <a:pt x="157480" y="85089"/>
                </a:lnTo>
                <a:lnTo>
                  <a:pt x="154939" y="90170"/>
                </a:lnTo>
                <a:lnTo>
                  <a:pt x="152400" y="96520"/>
                </a:lnTo>
                <a:lnTo>
                  <a:pt x="151130" y="101600"/>
                </a:lnTo>
                <a:lnTo>
                  <a:pt x="147319" y="107950"/>
                </a:lnTo>
                <a:lnTo>
                  <a:pt x="143509" y="114300"/>
                </a:lnTo>
                <a:lnTo>
                  <a:pt x="138430" y="121920"/>
                </a:lnTo>
                <a:lnTo>
                  <a:pt x="124459" y="143510"/>
                </a:lnTo>
                <a:lnTo>
                  <a:pt x="104139" y="172720"/>
                </a:lnTo>
                <a:lnTo>
                  <a:pt x="77469" y="207010"/>
                </a:lnTo>
                <a:lnTo>
                  <a:pt x="153669" y="20701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3576320" y="2382520"/>
            <a:ext cx="162560" cy="255270"/>
          </a:xfrm>
          <a:custGeom>
            <a:avLst/>
            <a:gdLst/>
            <a:ahLst/>
            <a:cxnLst/>
            <a:rect l="l" t="t" r="r" b="b"/>
            <a:pathLst>
              <a:path w="162560" h="255269">
                <a:moveTo>
                  <a:pt x="100330" y="254000"/>
                </a:moveTo>
                <a:lnTo>
                  <a:pt x="68580" y="254000"/>
                </a:lnTo>
                <a:lnTo>
                  <a:pt x="74930" y="255269"/>
                </a:lnTo>
                <a:lnTo>
                  <a:pt x="95250" y="255269"/>
                </a:lnTo>
                <a:lnTo>
                  <a:pt x="100330" y="254000"/>
                </a:lnTo>
                <a:close/>
              </a:path>
              <a:path w="162560" h="255269">
                <a:moveTo>
                  <a:pt x="102869" y="1269"/>
                </a:moveTo>
                <a:lnTo>
                  <a:pt x="60960" y="1269"/>
                </a:lnTo>
                <a:lnTo>
                  <a:pt x="54610" y="2539"/>
                </a:lnTo>
                <a:lnTo>
                  <a:pt x="49530" y="3809"/>
                </a:lnTo>
                <a:lnTo>
                  <a:pt x="43180" y="6350"/>
                </a:lnTo>
                <a:lnTo>
                  <a:pt x="38100" y="7619"/>
                </a:lnTo>
                <a:lnTo>
                  <a:pt x="6350" y="36829"/>
                </a:lnTo>
                <a:lnTo>
                  <a:pt x="1269" y="58419"/>
                </a:lnTo>
                <a:lnTo>
                  <a:pt x="1269" y="64769"/>
                </a:lnTo>
                <a:lnTo>
                  <a:pt x="0" y="72389"/>
                </a:lnTo>
                <a:lnTo>
                  <a:pt x="0" y="185419"/>
                </a:lnTo>
                <a:lnTo>
                  <a:pt x="1269" y="195579"/>
                </a:lnTo>
                <a:lnTo>
                  <a:pt x="1269" y="200659"/>
                </a:lnTo>
                <a:lnTo>
                  <a:pt x="3810" y="208279"/>
                </a:lnTo>
                <a:lnTo>
                  <a:pt x="3810" y="212089"/>
                </a:lnTo>
                <a:lnTo>
                  <a:pt x="6350" y="217169"/>
                </a:lnTo>
                <a:lnTo>
                  <a:pt x="8890" y="219709"/>
                </a:lnTo>
                <a:lnTo>
                  <a:pt x="10160" y="223519"/>
                </a:lnTo>
                <a:lnTo>
                  <a:pt x="11430" y="226059"/>
                </a:lnTo>
                <a:lnTo>
                  <a:pt x="16510" y="231139"/>
                </a:lnTo>
                <a:lnTo>
                  <a:pt x="17780" y="233679"/>
                </a:lnTo>
                <a:lnTo>
                  <a:pt x="22860" y="238759"/>
                </a:lnTo>
                <a:lnTo>
                  <a:pt x="30480" y="243839"/>
                </a:lnTo>
                <a:lnTo>
                  <a:pt x="33019" y="245109"/>
                </a:lnTo>
                <a:lnTo>
                  <a:pt x="36830" y="246379"/>
                </a:lnTo>
                <a:lnTo>
                  <a:pt x="40640" y="248919"/>
                </a:lnTo>
                <a:lnTo>
                  <a:pt x="44450" y="250189"/>
                </a:lnTo>
                <a:lnTo>
                  <a:pt x="49530" y="251459"/>
                </a:lnTo>
                <a:lnTo>
                  <a:pt x="53340" y="251459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29"/>
                </a:lnTo>
                <a:lnTo>
                  <a:pt x="113030" y="252729"/>
                </a:lnTo>
                <a:lnTo>
                  <a:pt x="128269" y="247650"/>
                </a:lnTo>
                <a:lnTo>
                  <a:pt x="130810" y="245109"/>
                </a:lnTo>
                <a:lnTo>
                  <a:pt x="134619" y="243839"/>
                </a:lnTo>
                <a:lnTo>
                  <a:pt x="137160" y="241300"/>
                </a:lnTo>
                <a:lnTo>
                  <a:pt x="140969" y="240029"/>
                </a:lnTo>
                <a:lnTo>
                  <a:pt x="146050" y="234950"/>
                </a:lnTo>
                <a:lnTo>
                  <a:pt x="148590" y="231139"/>
                </a:lnTo>
                <a:lnTo>
                  <a:pt x="152400" y="228600"/>
                </a:lnTo>
                <a:lnTo>
                  <a:pt x="153669" y="226059"/>
                </a:lnTo>
                <a:lnTo>
                  <a:pt x="156210" y="223519"/>
                </a:lnTo>
                <a:lnTo>
                  <a:pt x="157480" y="219709"/>
                </a:lnTo>
                <a:lnTo>
                  <a:pt x="158750" y="217169"/>
                </a:lnTo>
                <a:lnTo>
                  <a:pt x="77469" y="217169"/>
                </a:lnTo>
                <a:lnTo>
                  <a:pt x="76200" y="215900"/>
                </a:lnTo>
                <a:lnTo>
                  <a:pt x="74930" y="215900"/>
                </a:lnTo>
                <a:lnTo>
                  <a:pt x="73660" y="214629"/>
                </a:lnTo>
                <a:lnTo>
                  <a:pt x="73660" y="213359"/>
                </a:lnTo>
                <a:lnTo>
                  <a:pt x="72390" y="213359"/>
                </a:lnTo>
                <a:lnTo>
                  <a:pt x="72390" y="212089"/>
                </a:lnTo>
                <a:lnTo>
                  <a:pt x="71119" y="209550"/>
                </a:lnTo>
                <a:lnTo>
                  <a:pt x="71119" y="204469"/>
                </a:lnTo>
                <a:lnTo>
                  <a:pt x="69850" y="196850"/>
                </a:lnTo>
                <a:lnTo>
                  <a:pt x="69850" y="52069"/>
                </a:lnTo>
                <a:lnTo>
                  <a:pt x="71119" y="49529"/>
                </a:lnTo>
                <a:lnTo>
                  <a:pt x="71119" y="44450"/>
                </a:lnTo>
                <a:lnTo>
                  <a:pt x="72390" y="43179"/>
                </a:lnTo>
                <a:lnTo>
                  <a:pt x="72390" y="41909"/>
                </a:lnTo>
                <a:lnTo>
                  <a:pt x="73660" y="41909"/>
                </a:lnTo>
                <a:lnTo>
                  <a:pt x="73660" y="40639"/>
                </a:lnTo>
                <a:lnTo>
                  <a:pt x="74930" y="40639"/>
                </a:lnTo>
                <a:lnTo>
                  <a:pt x="74930" y="39369"/>
                </a:lnTo>
                <a:lnTo>
                  <a:pt x="76200" y="39369"/>
                </a:lnTo>
                <a:lnTo>
                  <a:pt x="77469" y="38100"/>
                </a:lnTo>
                <a:lnTo>
                  <a:pt x="157480" y="38100"/>
                </a:lnTo>
                <a:lnTo>
                  <a:pt x="154940" y="33019"/>
                </a:lnTo>
                <a:lnTo>
                  <a:pt x="153669" y="29209"/>
                </a:lnTo>
                <a:lnTo>
                  <a:pt x="148590" y="24129"/>
                </a:lnTo>
                <a:lnTo>
                  <a:pt x="147319" y="21589"/>
                </a:lnTo>
                <a:lnTo>
                  <a:pt x="143510" y="19050"/>
                </a:lnTo>
                <a:lnTo>
                  <a:pt x="140969" y="17779"/>
                </a:lnTo>
                <a:lnTo>
                  <a:pt x="138430" y="15239"/>
                </a:lnTo>
                <a:lnTo>
                  <a:pt x="134619" y="12700"/>
                </a:lnTo>
                <a:lnTo>
                  <a:pt x="130810" y="11429"/>
                </a:lnTo>
                <a:lnTo>
                  <a:pt x="127000" y="8889"/>
                </a:lnTo>
                <a:lnTo>
                  <a:pt x="121919" y="7619"/>
                </a:lnTo>
                <a:lnTo>
                  <a:pt x="118110" y="6350"/>
                </a:lnTo>
                <a:lnTo>
                  <a:pt x="113030" y="3809"/>
                </a:lnTo>
                <a:lnTo>
                  <a:pt x="102869" y="1269"/>
                </a:lnTo>
                <a:close/>
              </a:path>
              <a:path w="162560" h="255269">
                <a:moveTo>
                  <a:pt x="157480" y="38100"/>
                </a:moveTo>
                <a:lnTo>
                  <a:pt x="87630" y="38100"/>
                </a:lnTo>
                <a:lnTo>
                  <a:pt x="88900" y="39369"/>
                </a:lnTo>
                <a:lnTo>
                  <a:pt x="90169" y="39369"/>
                </a:lnTo>
                <a:lnTo>
                  <a:pt x="91440" y="40639"/>
                </a:lnTo>
                <a:lnTo>
                  <a:pt x="91440" y="41909"/>
                </a:lnTo>
                <a:lnTo>
                  <a:pt x="92710" y="41909"/>
                </a:lnTo>
                <a:lnTo>
                  <a:pt x="92710" y="44450"/>
                </a:lnTo>
                <a:lnTo>
                  <a:pt x="93980" y="45719"/>
                </a:lnTo>
                <a:lnTo>
                  <a:pt x="93980" y="48259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69"/>
                </a:lnTo>
                <a:lnTo>
                  <a:pt x="93980" y="207009"/>
                </a:lnTo>
                <a:lnTo>
                  <a:pt x="92710" y="208279"/>
                </a:lnTo>
                <a:lnTo>
                  <a:pt x="92710" y="212089"/>
                </a:lnTo>
                <a:lnTo>
                  <a:pt x="91440" y="212089"/>
                </a:lnTo>
                <a:lnTo>
                  <a:pt x="91440" y="213359"/>
                </a:lnTo>
                <a:lnTo>
                  <a:pt x="88900" y="215900"/>
                </a:lnTo>
                <a:lnTo>
                  <a:pt x="87630" y="215900"/>
                </a:lnTo>
                <a:lnTo>
                  <a:pt x="87630" y="217169"/>
                </a:lnTo>
                <a:lnTo>
                  <a:pt x="158750" y="217169"/>
                </a:lnTo>
                <a:lnTo>
                  <a:pt x="160019" y="213359"/>
                </a:lnTo>
                <a:lnTo>
                  <a:pt x="161290" y="210819"/>
                </a:lnTo>
                <a:lnTo>
                  <a:pt x="161290" y="207009"/>
                </a:lnTo>
                <a:lnTo>
                  <a:pt x="162560" y="205739"/>
                </a:lnTo>
                <a:lnTo>
                  <a:pt x="162560" y="53339"/>
                </a:lnTo>
                <a:lnTo>
                  <a:pt x="161290" y="52069"/>
                </a:lnTo>
                <a:lnTo>
                  <a:pt x="161290" y="46989"/>
                </a:lnTo>
                <a:lnTo>
                  <a:pt x="160019" y="44450"/>
                </a:lnTo>
                <a:lnTo>
                  <a:pt x="158750" y="40639"/>
                </a:lnTo>
                <a:lnTo>
                  <a:pt x="157480" y="38100"/>
                </a:lnTo>
                <a:close/>
              </a:path>
              <a:path w="162560" h="255269">
                <a:moveTo>
                  <a:pt x="86360" y="0"/>
                </a:moveTo>
                <a:lnTo>
                  <a:pt x="73660" y="0"/>
                </a:lnTo>
                <a:lnTo>
                  <a:pt x="67310" y="1269"/>
                </a:lnTo>
                <a:lnTo>
                  <a:pt x="92710" y="1269"/>
                </a:lnTo>
                <a:lnTo>
                  <a:pt x="863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3567430" y="2373629"/>
            <a:ext cx="181609" cy="2743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3373755" y="1740535"/>
            <a:ext cx="374648" cy="28574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3407411" y="3629660"/>
            <a:ext cx="116839" cy="24510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3407411" y="3629659"/>
            <a:ext cx="116839" cy="245110"/>
          </a:xfrm>
          <a:custGeom>
            <a:avLst/>
            <a:gdLst/>
            <a:ahLst/>
            <a:cxnLst/>
            <a:rect l="l" t="t" r="r" b="b"/>
            <a:pathLst>
              <a:path w="116839" h="245110">
                <a:moveTo>
                  <a:pt x="116839" y="0"/>
                </a:moveTo>
                <a:lnTo>
                  <a:pt x="116839" y="245109"/>
                </a:lnTo>
                <a:lnTo>
                  <a:pt x="48259" y="245109"/>
                </a:lnTo>
                <a:lnTo>
                  <a:pt x="48259" y="114300"/>
                </a:lnTo>
                <a:lnTo>
                  <a:pt x="48259" y="101600"/>
                </a:lnTo>
                <a:lnTo>
                  <a:pt x="48259" y="91439"/>
                </a:lnTo>
                <a:lnTo>
                  <a:pt x="46989" y="83819"/>
                </a:lnTo>
                <a:lnTo>
                  <a:pt x="46989" y="81279"/>
                </a:lnTo>
                <a:lnTo>
                  <a:pt x="46989" y="80009"/>
                </a:lnTo>
                <a:lnTo>
                  <a:pt x="46989" y="78739"/>
                </a:lnTo>
                <a:lnTo>
                  <a:pt x="45719" y="77469"/>
                </a:lnTo>
                <a:lnTo>
                  <a:pt x="44450" y="76200"/>
                </a:lnTo>
                <a:lnTo>
                  <a:pt x="44450" y="74929"/>
                </a:lnTo>
                <a:lnTo>
                  <a:pt x="43179" y="74929"/>
                </a:lnTo>
                <a:lnTo>
                  <a:pt x="43179" y="73659"/>
                </a:lnTo>
                <a:lnTo>
                  <a:pt x="41909" y="73659"/>
                </a:lnTo>
                <a:lnTo>
                  <a:pt x="40639" y="72389"/>
                </a:lnTo>
                <a:lnTo>
                  <a:pt x="39369" y="71119"/>
                </a:lnTo>
                <a:lnTo>
                  <a:pt x="38100" y="71119"/>
                </a:lnTo>
                <a:lnTo>
                  <a:pt x="36829" y="71119"/>
                </a:lnTo>
                <a:lnTo>
                  <a:pt x="35559" y="69850"/>
                </a:lnTo>
                <a:lnTo>
                  <a:pt x="33019" y="69850"/>
                </a:lnTo>
                <a:lnTo>
                  <a:pt x="30479" y="69850"/>
                </a:lnTo>
                <a:lnTo>
                  <a:pt x="26669" y="68579"/>
                </a:lnTo>
                <a:lnTo>
                  <a:pt x="21589" y="68579"/>
                </a:lnTo>
                <a:lnTo>
                  <a:pt x="17779" y="68579"/>
                </a:lnTo>
                <a:lnTo>
                  <a:pt x="6350" y="67309"/>
                </a:lnTo>
                <a:lnTo>
                  <a:pt x="0" y="67309"/>
                </a:lnTo>
                <a:lnTo>
                  <a:pt x="0" y="39369"/>
                </a:lnTo>
                <a:lnTo>
                  <a:pt x="12700" y="36829"/>
                </a:lnTo>
                <a:lnTo>
                  <a:pt x="24129" y="33019"/>
                </a:lnTo>
                <a:lnTo>
                  <a:pt x="62229" y="13969"/>
                </a:lnTo>
                <a:lnTo>
                  <a:pt x="76200" y="0"/>
                </a:lnTo>
                <a:lnTo>
                  <a:pt x="1168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3550920" y="3624579"/>
            <a:ext cx="165100" cy="255270"/>
          </a:xfrm>
          <a:custGeom>
            <a:avLst/>
            <a:gdLst/>
            <a:ahLst/>
            <a:cxnLst/>
            <a:rect l="l" t="t" r="r" b="b"/>
            <a:pathLst>
              <a:path w="165100" h="255270">
                <a:moveTo>
                  <a:pt x="100330" y="254000"/>
                </a:moveTo>
                <a:lnTo>
                  <a:pt x="69850" y="254000"/>
                </a:lnTo>
                <a:lnTo>
                  <a:pt x="74930" y="255270"/>
                </a:lnTo>
                <a:lnTo>
                  <a:pt x="96519" y="255270"/>
                </a:lnTo>
                <a:lnTo>
                  <a:pt x="100330" y="254000"/>
                </a:lnTo>
                <a:close/>
              </a:path>
              <a:path w="165100" h="255270">
                <a:moveTo>
                  <a:pt x="92710" y="0"/>
                </a:moveTo>
                <a:lnTo>
                  <a:pt x="67310" y="0"/>
                </a:lnTo>
                <a:lnTo>
                  <a:pt x="60960" y="1270"/>
                </a:lnTo>
                <a:lnTo>
                  <a:pt x="55880" y="2540"/>
                </a:lnTo>
                <a:lnTo>
                  <a:pt x="49530" y="3810"/>
                </a:lnTo>
                <a:lnTo>
                  <a:pt x="13969" y="25400"/>
                </a:lnTo>
                <a:lnTo>
                  <a:pt x="6350" y="41910"/>
                </a:lnTo>
                <a:lnTo>
                  <a:pt x="3810" y="46990"/>
                </a:lnTo>
                <a:lnTo>
                  <a:pt x="2540" y="52070"/>
                </a:lnTo>
                <a:lnTo>
                  <a:pt x="2540" y="58420"/>
                </a:lnTo>
                <a:lnTo>
                  <a:pt x="1269" y="64770"/>
                </a:lnTo>
                <a:lnTo>
                  <a:pt x="1269" y="72390"/>
                </a:lnTo>
                <a:lnTo>
                  <a:pt x="0" y="87630"/>
                </a:lnTo>
                <a:lnTo>
                  <a:pt x="0" y="173990"/>
                </a:lnTo>
                <a:lnTo>
                  <a:pt x="1269" y="185420"/>
                </a:lnTo>
                <a:lnTo>
                  <a:pt x="1269" y="195580"/>
                </a:lnTo>
                <a:lnTo>
                  <a:pt x="2540" y="200660"/>
                </a:lnTo>
                <a:lnTo>
                  <a:pt x="2540" y="204470"/>
                </a:lnTo>
                <a:lnTo>
                  <a:pt x="5080" y="212090"/>
                </a:lnTo>
                <a:lnTo>
                  <a:pt x="8890" y="219710"/>
                </a:lnTo>
                <a:lnTo>
                  <a:pt x="10160" y="223520"/>
                </a:lnTo>
                <a:lnTo>
                  <a:pt x="12700" y="226060"/>
                </a:lnTo>
                <a:lnTo>
                  <a:pt x="13969" y="228600"/>
                </a:lnTo>
                <a:lnTo>
                  <a:pt x="26669" y="241300"/>
                </a:lnTo>
                <a:lnTo>
                  <a:pt x="30480" y="243840"/>
                </a:lnTo>
                <a:lnTo>
                  <a:pt x="34290" y="245110"/>
                </a:lnTo>
                <a:lnTo>
                  <a:pt x="41910" y="248920"/>
                </a:lnTo>
                <a:lnTo>
                  <a:pt x="49530" y="251460"/>
                </a:lnTo>
                <a:lnTo>
                  <a:pt x="54610" y="251460"/>
                </a:lnTo>
                <a:lnTo>
                  <a:pt x="58419" y="252730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30"/>
                </a:lnTo>
                <a:lnTo>
                  <a:pt x="113030" y="252730"/>
                </a:lnTo>
                <a:lnTo>
                  <a:pt x="128269" y="247650"/>
                </a:lnTo>
                <a:lnTo>
                  <a:pt x="132080" y="245110"/>
                </a:lnTo>
                <a:lnTo>
                  <a:pt x="134619" y="243840"/>
                </a:lnTo>
                <a:lnTo>
                  <a:pt x="138430" y="241300"/>
                </a:lnTo>
                <a:lnTo>
                  <a:pt x="140969" y="240030"/>
                </a:lnTo>
                <a:lnTo>
                  <a:pt x="144780" y="237490"/>
                </a:lnTo>
                <a:lnTo>
                  <a:pt x="147319" y="233680"/>
                </a:lnTo>
                <a:lnTo>
                  <a:pt x="154940" y="226060"/>
                </a:lnTo>
                <a:lnTo>
                  <a:pt x="156210" y="223520"/>
                </a:lnTo>
                <a:lnTo>
                  <a:pt x="157480" y="219710"/>
                </a:lnTo>
                <a:lnTo>
                  <a:pt x="158750" y="217170"/>
                </a:lnTo>
                <a:lnTo>
                  <a:pt x="77469" y="217170"/>
                </a:lnTo>
                <a:lnTo>
                  <a:pt x="77469" y="215900"/>
                </a:lnTo>
                <a:lnTo>
                  <a:pt x="74930" y="215900"/>
                </a:lnTo>
                <a:lnTo>
                  <a:pt x="74930" y="214630"/>
                </a:lnTo>
                <a:lnTo>
                  <a:pt x="73660" y="214630"/>
                </a:lnTo>
                <a:lnTo>
                  <a:pt x="73660" y="213360"/>
                </a:lnTo>
                <a:lnTo>
                  <a:pt x="72390" y="213360"/>
                </a:lnTo>
                <a:lnTo>
                  <a:pt x="72390" y="212090"/>
                </a:lnTo>
                <a:lnTo>
                  <a:pt x="71119" y="209550"/>
                </a:lnTo>
                <a:lnTo>
                  <a:pt x="71119" y="204470"/>
                </a:lnTo>
                <a:lnTo>
                  <a:pt x="69850" y="196850"/>
                </a:lnTo>
                <a:lnTo>
                  <a:pt x="69850" y="58420"/>
                </a:lnTo>
                <a:lnTo>
                  <a:pt x="71119" y="52070"/>
                </a:lnTo>
                <a:lnTo>
                  <a:pt x="71119" y="45720"/>
                </a:lnTo>
                <a:lnTo>
                  <a:pt x="72390" y="45720"/>
                </a:lnTo>
                <a:lnTo>
                  <a:pt x="72390" y="41910"/>
                </a:lnTo>
                <a:lnTo>
                  <a:pt x="73660" y="41910"/>
                </a:lnTo>
                <a:lnTo>
                  <a:pt x="74930" y="40640"/>
                </a:lnTo>
                <a:lnTo>
                  <a:pt x="74930" y="39370"/>
                </a:lnTo>
                <a:lnTo>
                  <a:pt x="77469" y="39370"/>
                </a:lnTo>
                <a:lnTo>
                  <a:pt x="77469" y="38100"/>
                </a:lnTo>
                <a:lnTo>
                  <a:pt x="158750" y="38100"/>
                </a:lnTo>
                <a:lnTo>
                  <a:pt x="156210" y="33020"/>
                </a:lnTo>
                <a:lnTo>
                  <a:pt x="153669" y="29210"/>
                </a:lnTo>
                <a:lnTo>
                  <a:pt x="152400" y="26670"/>
                </a:lnTo>
                <a:lnTo>
                  <a:pt x="144780" y="19050"/>
                </a:lnTo>
                <a:lnTo>
                  <a:pt x="140969" y="17780"/>
                </a:lnTo>
                <a:lnTo>
                  <a:pt x="138430" y="15240"/>
                </a:lnTo>
                <a:lnTo>
                  <a:pt x="134619" y="12700"/>
                </a:lnTo>
                <a:lnTo>
                  <a:pt x="130810" y="11430"/>
                </a:lnTo>
                <a:lnTo>
                  <a:pt x="127000" y="8890"/>
                </a:lnTo>
                <a:lnTo>
                  <a:pt x="123190" y="7620"/>
                </a:lnTo>
                <a:lnTo>
                  <a:pt x="118110" y="5080"/>
                </a:lnTo>
                <a:lnTo>
                  <a:pt x="113030" y="3810"/>
                </a:lnTo>
                <a:lnTo>
                  <a:pt x="109219" y="2540"/>
                </a:lnTo>
                <a:lnTo>
                  <a:pt x="102869" y="1270"/>
                </a:lnTo>
                <a:lnTo>
                  <a:pt x="97790" y="1270"/>
                </a:lnTo>
                <a:lnTo>
                  <a:pt x="92710" y="0"/>
                </a:lnTo>
                <a:close/>
              </a:path>
              <a:path w="165100" h="255270">
                <a:moveTo>
                  <a:pt x="158750" y="38100"/>
                </a:moveTo>
                <a:lnTo>
                  <a:pt x="88900" y="38100"/>
                </a:lnTo>
                <a:lnTo>
                  <a:pt x="88900" y="39370"/>
                </a:lnTo>
                <a:lnTo>
                  <a:pt x="91440" y="39370"/>
                </a:lnTo>
                <a:lnTo>
                  <a:pt x="91440" y="40640"/>
                </a:lnTo>
                <a:lnTo>
                  <a:pt x="92710" y="41910"/>
                </a:lnTo>
                <a:lnTo>
                  <a:pt x="92710" y="43180"/>
                </a:lnTo>
                <a:lnTo>
                  <a:pt x="93980" y="43180"/>
                </a:lnTo>
                <a:lnTo>
                  <a:pt x="93980" y="48260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70"/>
                </a:lnTo>
                <a:lnTo>
                  <a:pt x="93980" y="208280"/>
                </a:lnTo>
                <a:lnTo>
                  <a:pt x="92710" y="210820"/>
                </a:lnTo>
                <a:lnTo>
                  <a:pt x="92710" y="212090"/>
                </a:lnTo>
                <a:lnTo>
                  <a:pt x="91440" y="213360"/>
                </a:lnTo>
                <a:lnTo>
                  <a:pt x="91440" y="214630"/>
                </a:lnTo>
                <a:lnTo>
                  <a:pt x="90169" y="214630"/>
                </a:lnTo>
                <a:lnTo>
                  <a:pt x="90169" y="215900"/>
                </a:lnTo>
                <a:lnTo>
                  <a:pt x="88900" y="215900"/>
                </a:lnTo>
                <a:lnTo>
                  <a:pt x="87630" y="217170"/>
                </a:lnTo>
                <a:lnTo>
                  <a:pt x="158750" y="217170"/>
                </a:lnTo>
                <a:lnTo>
                  <a:pt x="160019" y="213360"/>
                </a:lnTo>
                <a:lnTo>
                  <a:pt x="161290" y="210820"/>
                </a:lnTo>
                <a:lnTo>
                  <a:pt x="162560" y="207010"/>
                </a:lnTo>
                <a:lnTo>
                  <a:pt x="162560" y="203200"/>
                </a:lnTo>
                <a:lnTo>
                  <a:pt x="163830" y="194310"/>
                </a:lnTo>
                <a:lnTo>
                  <a:pt x="163830" y="182880"/>
                </a:lnTo>
                <a:lnTo>
                  <a:pt x="165100" y="170180"/>
                </a:lnTo>
                <a:lnTo>
                  <a:pt x="165100" y="87630"/>
                </a:lnTo>
                <a:lnTo>
                  <a:pt x="163830" y="74930"/>
                </a:lnTo>
                <a:lnTo>
                  <a:pt x="163830" y="63500"/>
                </a:lnTo>
                <a:lnTo>
                  <a:pt x="162560" y="54610"/>
                </a:lnTo>
                <a:lnTo>
                  <a:pt x="161290" y="46990"/>
                </a:lnTo>
                <a:lnTo>
                  <a:pt x="161290" y="44450"/>
                </a:lnTo>
                <a:lnTo>
                  <a:pt x="160019" y="40640"/>
                </a:lnTo>
                <a:lnTo>
                  <a:pt x="158750" y="381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3542029" y="3615690"/>
            <a:ext cx="184150" cy="2743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3383280" y="2371089"/>
            <a:ext cx="160019" cy="2489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3383279" y="2371089"/>
            <a:ext cx="160020" cy="248920"/>
          </a:xfrm>
          <a:custGeom>
            <a:avLst/>
            <a:gdLst/>
            <a:ahLst/>
            <a:cxnLst/>
            <a:rect l="l" t="t" r="r" b="b"/>
            <a:pathLst>
              <a:path w="160019" h="248919">
                <a:moveTo>
                  <a:pt x="153669" y="207010"/>
                </a:moveTo>
                <a:lnTo>
                  <a:pt x="153669" y="248920"/>
                </a:lnTo>
                <a:lnTo>
                  <a:pt x="0" y="248920"/>
                </a:lnTo>
                <a:lnTo>
                  <a:pt x="0" y="214630"/>
                </a:lnTo>
                <a:lnTo>
                  <a:pt x="54609" y="134620"/>
                </a:lnTo>
                <a:lnTo>
                  <a:pt x="72389" y="109220"/>
                </a:lnTo>
                <a:lnTo>
                  <a:pt x="81280" y="92710"/>
                </a:lnTo>
                <a:lnTo>
                  <a:pt x="85089" y="87630"/>
                </a:lnTo>
                <a:lnTo>
                  <a:pt x="87630" y="82550"/>
                </a:lnTo>
                <a:lnTo>
                  <a:pt x="88900" y="77470"/>
                </a:lnTo>
                <a:lnTo>
                  <a:pt x="91439" y="72389"/>
                </a:lnTo>
                <a:lnTo>
                  <a:pt x="92709" y="67310"/>
                </a:lnTo>
                <a:lnTo>
                  <a:pt x="93980" y="63500"/>
                </a:lnTo>
                <a:lnTo>
                  <a:pt x="93980" y="60960"/>
                </a:lnTo>
                <a:lnTo>
                  <a:pt x="93980" y="48260"/>
                </a:lnTo>
                <a:lnTo>
                  <a:pt x="92709" y="45720"/>
                </a:lnTo>
                <a:lnTo>
                  <a:pt x="92709" y="44450"/>
                </a:lnTo>
                <a:lnTo>
                  <a:pt x="92709" y="43180"/>
                </a:lnTo>
                <a:lnTo>
                  <a:pt x="91439" y="43180"/>
                </a:lnTo>
                <a:lnTo>
                  <a:pt x="91439" y="41910"/>
                </a:lnTo>
                <a:lnTo>
                  <a:pt x="90169" y="41910"/>
                </a:lnTo>
                <a:lnTo>
                  <a:pt x="90169" y="40639"/>
                </a:lnTo>
                <a:lnTo>
                  <a:pt x="88900" y="40639"/>
                </a:lnTo>
                <a:lnTo>
                  <a:pt x="88900" y="39370"/>
                </a:lnTo>
                <a:lnTo>
                  <a:pt x="87630" y="39370"/>
                </a:lnTo>
                <a:lnTo>
                  <a:pt x="86359" y="3937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3819" y="36830"/>
                </a:lnTo>
                <a:lnTo>
                  <a:pt x="82550" y="36830"/>
                </a:lnTo>
                <a:lnTo>
                  <a:pt x="74930" y="36830"/>
                </a:lnTo>
                <a:lnTo>
                  <a:pt x="73659" y="38100"/>
                </a:lnTo>
                <a:lnTo>
                  <a:pt x="72389" y="38100"/>
                </a:lnTo>
                <a:lnTo>
                  <a:pt x="71119" y="39370"/>
                </a:lnTo>
                <a:lnTo>
                  <a:pt x="69850" y="39370"/>
                </a:lnTo>
                <a:lnTo>
                  <a:pt x="68580" y="40639"/>
                </a:lnTo>
                <a:lnTo>
                  <a:pt x="67309" y="40639"/>
                </a:lnTo>
                <a:lnTo>
                  <a:pt x="67309" y="41910"/>
                </a:lnTo>
                <a:lnTo>
                  <a:pt x="66039" y="43180"/>
                </a:lnTo>
                <a:lnTo>
                  <a:pt x="66039" y="44450"/>
                </a:lnTo>
                <a:lnTo>
                  <a:pt x="64769" y="44450"/>
                </a:lnTo>
                <a:lnTo>
                  <a:pt x="64769" y="45720"/>
                </a:lnTo>
                <a:lnTo>
                  <a:pt x="64769" y="48260"/>
                </a:lnTo>
                <a:lnTo>
                  <a:pt x="63500" y="50800"/>
                </a:lnTo>
                <a:lnTo>
                  <a:pt x="63500" y="53339"/>
                </a:lnTo>
                <a:lnTo>
                  <a:pt x="63500" y="57150"/>
                </a:lnTo>
                <a:lnTo>
                  <a:pt x="63500" y="63500"/>
                </a:lnTo>
                <a:lnTo>
                  <a:pt x="63500" y="87630"/>
                </a:lnTo>
                <a:lnTo>
                  <a:pt x="0" y="87630"/>
                </a:lnTo>
                <a:lnTo>
                  <a:pt x="0" y="78739"/>
                </a:lnTo>
                <a:lnTo>
                  <a:pt x="0" y="68580"/>
                </a:lnTo>
                <a:lnTo>
                  <a:pt x="1269" y="60960"/>
                </a:lnTo>
                <a:lnTo>
                  <a:pt x="2539" y="53339"/>
                </a:lnTo>
                <a:lnTo>
                  <a:pt x="2539" y="49530"/>
                </a:lnTo>
                <a:lnTo>
                  <a:pt x="3809" y="45720"/>
                </a:lnTo>
                <a:lnTo>
                  <a:pt x="3809" y="43180"/>
                </a:lnTo>
                <a:lnTo>
                  <a:pt x="5080" y="39370"/>
                </a:lnTo>
                <a:lnTo>
                  <a:pt x="6350" y="36830"/>
                </a:lnTo>
                <a:lnTo>
                  <a:pt x="7619" y="34289"/>
                </a:lnTo>
                <a:lnTo>
                  <a:pt x="8889" y="31750"/>
                </a:lnTo>
                <a:lnTo>
                  <a:pt x="10159" y="27939"/>
                </a:lnTo>
                <a:lnTo>
                  <a:pt x="12700" y="25400"/>
                </a:lnTo>
                <a:lnTo>
                  <a:pt x="15239" y="22860"/>
                </a:lnTo>
                <a:lnTo>
                  <a:pt x="16509" y="20320"/>
                </a:lnTo>
                <a:lnTo>
                  <a:pt x="19050" y="17780"/>
                </a:lnTo>
                <a:lnTo>
                  <a:pt x="22859" y="15239"/>
                </a:lnTo>
                <a:lnTo>
                  <a:pt x="25400" y="12700"/>
                </a:lnTo>
                <a:lnTo>
                  <a:pt x="29209" y="10160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80"/>
                </a:lnTo>
                <a:lnTo>
                  <a:pt x="43180" y="3810"/>
                </a:lnTo>
                <a:lnTo>
                  <a:pt x="48259" y="2539"/>
                </a:lnTo>
                <a:lnTo>
                  <a:pt x="52069" y="1270"/>
                </a:lnTo>
                <a:lnTo>
                  <a:pt x="55880" y="1270"/>
                </a:lnTo>
                <a:lnTo>
                  <a:pt x="60959" y="0"/>
                </a:lnTo>
                <a:lnTo>
                  <a:pt x="66039" y="0"/>
                </a:lnTo>
                <a:lnTo>
                  <a:pt x="71119" y="0"/>
                </a:lnTo>
                <a:lnTo>
                  <a:pt x="76200" y="0"/>
                </a:lnTo>
                <a:lnTo>
                  <a:pt x="86359" y="0"/>
                </a:lnTo>
                <a:lnTo>
                  <a:pt x="95250" y="0"/>
                </a:lnTo>
                <a:lnTo>
                  <a:pt x="104139" y="2539"/>
                </a:lnTo>
                <a:lnTo>
                  <a:pt x="113030" y="3810"/>
                </a:lnTo>
                <a:lnTo>
                  <a:pt x="116839" y="5080"/>
                </a:lnTo>
                <a:lnTo>
                  <a:pt x="119380" y="6350"/>
                </a:lnTo>
                <a:lnTo>
                  <a:pt x="123189" y="7620"/>
                </a:lnTo>
                <a:lnTo>
                  <a:pt x="127000" y="10160"/>
                </a:lnTo>
                <a:lnTo>
                  <a:pt x="129539" y="11430"/>
                </a:lnTo>
                <a:lnTo>
                  <a:pt x="133350" y="12700"/>
                </a:lnTo>
                <a:lnTo>
                  <a:pt x="135889" y="15239"/>
                </a:lnTo>
                <a:lnTo>
                  <a:pt x="138430" y="17780"/>
                </a:lnTo>
                <a:lnTo>
                  <a:pt x="140969" y="19050"/>
                </a:lnTo>
                <a:lnTo>
                  <a:pt x="143509" y="21589"/>
                </a:lnTo>
                <a:lnTo>
                  <a:pt x="146050" y="24130"/>
                </a:lnTo>
                <a:lnTo>
                  <a:pt x="148589" y="26670"/>
                </a:lnTo>
                <a:lnTo>
                  <a:pt x="149859" y="29210"/>
                </a:lnTo>
                <a:lnTo>
                  <a:pt x="151130" y="31750"/>
                </a:lnTo>
                <a:lnTo>
                  <a:pt x="153669" y="35560"/>
                </a:lnTo>
                <a:lnTo>
                  <a:pt x="154939" y="38100"/>
                </a:lnTo>
                <a:lnTo>
                  <a:pt x="156209" y="40639"/>
                </a:lnTo>
                <a:lnTo>
                  <a:pt x="157480" y="43180"/>
                </a:lnTo>
                <a:lnTo>
                  <a:pt x="157480" y="46989"/>
                </a:lnTo>
                <a:lnTo>
                  <a:pt x="158750" y="49530"/>
                </a:lnTo>
                <a:lnTo>
                  <a:pt x="160019" y="55880"/>
                </a:lnTo>
                <a:lnTo>
                  <a:pt x="160019" y="63500"/>
                </a:lnTo>
                <a:lnTo>
                  <a:pt x="160019" y="68580"/>
                </a:lnTo>
                <a:lnTo>
                  <a:pt x="158750" y="73660"/>
                </a:lnTo>
                <a:lnTo>
                  <a:pt x="158750" y="78739"/>
                </a:lnTo>
                <a:lnTo>
                  <a:pt x="157480" y="85089"/>
                </a:lnTo>
                <a:lnTo>
                  <a:pt x="154939" y="90170"/>
                </a:lnTo>
                <a:lnTo>
                  <a:pt x="153669" y="96520"/>
                </a:lnTo>
                <a:lnTo>
                  <a:pt x="151130" y="101600"/>
                </a:lnTo>
                <a:lnTo>
                  <a:pt x="147319" y="107950"/>
                </a:lnTo>
                <a:lnTo>
                  <a:pt x="143509" y="114300"/>
                </a:lnTo>
                <a:lnTo>
                  <a:pt x="139700" y="123189"/>
                </a:lnTo>
                <a:lnTo>
                  <a:pt x="124459" y="144780"/>
                </a:lnTo>
                <a:lnTo>
                  <a:pt x="104139" y="172720"/>
                </a:lnTo>
                <a:lnTo>
                  <a:pt x="77469" y="207010"/>
                </a:lnTo>
                <a:lnTo>
                  <a:pt x="153669" y="20701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3383915" y="2986405"/>
            <a:ext cx="342898" cy="2819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3563620" y="2369820"/>
            <a:ext cx="162560" cy="255270"/>
          </a:xfrm>
          <a:custGeom>
            <a:avLst/>
            <a:gdLst/>
            <a:ahLst/>
            <a:cxnLst/>
            <a:rect l="l" t="t" r="r" b="b"/>
            <a:pathLst>
              <a:path w="162560" h="255269">
                <a:moveTo>
                  <a:pt x="100330" y="254000"/>
                </a:moveTo>
                <a:lnTo>
                  <a:pt x="68580" y="254000"/>
                </a:lnTo>
                <a:lnTo>
                  <a:pt x="74930" y="255269"/>
                </a:lnTo>
                <a:lnTo>
                  <a:pt x="96519" y="255269"/>
                </a:lnTo>
                <a:lnTo>
                  <a:pt x="100330" y="254000"/>
                </a:lnTo>
                <a:close/>
              </a:path>
              <a:path w="162560" h="255269">
                <a:moveTo>
                  <a:pt x="102869" y="1269"/>
                </a:moveTo>
                <a:lnTo>
                  <a:pt x="60960" y="1269"/>
                </a:lnTo>
                <a:lnTo>
                  <a:pt x="54610" y="2539"/>
                </a:lnTo>
                <a:lnTo>
                  <a:pt x="49530" y="3809"/>
                </a:lnTo>
                <a:lnTo>
                  <a:pt x="43180" y="6350"/>
                </a:lnTo>
                <a:lnTo>
                  <a:pt x="38100" y="7619"/>
                </a:lnTo>
                <a:lnTo>
                  <a:pt x="33019" y="10159"/>
                </a:lnTo>
                <a:lnTo>
                  <a:pt x="29210" y="12700"/>
                </a:lnTo>
                <a:lnTo>
                  <a:pt x="24130" y="16509"/>
                </a:lnTo>
                <a:lnTo>
                  <a:pt x="20319" y="19050"/>
                </a:lnTo>
                <a:lnTo>
                  <a:pt x="2540" y="52069"/>
                </a:lnTo>
                <a:lnTo>
                  <a:pt x="2540" y="58419"/>
                </a:lnTo>
                <a:lnTo>
                  <a:pt x="1269" y="64769"/>
                </a:lnTo>
                <a:lnTo>
                  <a:pt x="0" y="72389"/>
                </a:lnTo>
                <a:lnTo>
                  <a:pt x="0" y="185419"/>
                </a:lnTo>
                <a:lnTo>
                  <a:pt x="1269" y="196850"/>
                </a:lnTo>
                <a:lnTo>
                  <a:pt x="1269" y="200659"/>
                </a:lnTo>
                <a:lnTo>
                  <a:pt x="5080" y="212089"/>
                </a:lnTo>
                <a:lnTo>
                  <a:pt x="5080" y="214629"/>
                </a:lnTo>
                <a:lnTo>
                  <a:pt x="6350" y="217169"/>
                </a:lnTo>
                <a:lnTo>
                  <a:pt x="8890" y="220979"/>
                </a:lnTo>
                <a:lnTo>
                  <a:pt x="11430" y="226059"/>
                </a:lnTo>
                <a:lnTo>
                  <a:pt x="19050" y="233679"/>
                </a:lnTo>
                <a:lnTo>
                  <a:pt x="21590" y="237489"/>
                </a:lnTo>
                <a:lnTo>
                  <a:pt x="24130" y="238759"/>
                </a:lnTo>
                <a:lnTo>
                  <a:pt x="26669" y="241300"/>
                </a:lnTo>
                <a:lnTo>
                  <a:pt x="30480" y="243839"/>
                </a:lnTo>
                <a:lnTo>
                  <a:pt x="33019" y="245109"/>
                </a:lnTo>
                <a:lnTo>
                  <a:pt x="36830" y="247650"/>
                </a:lnTo>
                <a:lnTo>
                  <a:pt x="44450" y="250189"/>
                </a:lnTo>
                <a:lnTo>
                  <a:pt x="49530" y="251459"/>
                </a:lnTo>
                <a:lnTo>
                  <a:pt x="53340" y="251459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29"/>
                </a:lnTo>
                <a:lnTo>
                  <a:pt x="113030" y="252729"/>
                </a:lnTo>
                <a:lnTo>
                  <a:pt x="128269" y="247650"/>
                </a:lnTo>
                <a:lnTo>
                  <a:pt x="132080" y="245109"/>
                </a:lnTo>
                <a:lnTo>
                  <a:pt x="137160" y="242569"/>
                </a:lnTo>
                <a:lnTo>
                  <a:pt x="140969" y="240029"/>
                </a:lnTo>
                <a:lnTo>
                  <a:pt x="146050" y="234950"/>
                </a:lnTo>
                <a:lnTo>
                  <a:pt x="148590" y="231139"/>
                </a:lnTo>
                <a:lnTo>
                  <a:pt x="152400" y="228600"/>
                </a:lnTo>
                <a:lnTo>
                  <a:pt x="153669" y="226059"/>
                </a:lnTo>
                <a:lnTo>
                  <a:pt x="156210" y="223519"/>
                </a:lnTo>
                <a:lnTo>
                  <a:pt x="157480" y="219709"/>
                </a:lnTo>
                <a:lnTo>
                  <a:pt x="158750" y="217169"/>
                </a:lnTo>
                <a:lnTo>
                  <a:pt x="77469" y="217169"/>
                </a:lnTo>
                <a:lnTo>
                  <a:pt x="76200" y="215900"/>
                </a:lnTo>
                <a:lnTo>
                  <a:pt x="74930" y="215900"/>
                </a:lnTo>
                <a:lnTo>
                  <a:pt x="73660" y="214629"/>
                </a:lnTo>
                <a:lnTo>
                  <a:pt x="73660" y="213359"/>
                </a:lnTo>
                <a:lnTo>
                  <a:pt x="72390" y="213359"/>
                </a:lnTo>
                <a:lnTo>
                  <a:pt x="72390" y="212089"/>
                </a:lnTo>
                <a:lnTo>
                  <a:pt x="71119" y="209550"/>
                </a:lnTo>
                <a:lnTo>
                  <a:pt x="71119" y="204469"/>
                </a:lnTo>
                <a:lnTo>
                  <a:pt x="69850" y="196850"/>
                </a:lnTo>
                <a:lnTo>
                  <a:pt x="69850" y="52069"/>
                </a:lnTo>
                <a:lnTo>
                  <a:pt x="71119" y="49529"/>
                </a:lnTo>
                <a:lnTo>
                  <a:pt x="71119" y="46989"/>
                </a:lnTo>
                <a:lnTo>
                  <a:pt x="72390" y="45719"/>
                </a:lnTo>
                <a:lnTo>
                  <a:pt x="72390" y="41909"/>
                </a:lnTo>
                <a:lnTo>
                  <a:pt x="73660" y="41909"/>
                </a:lnTo>
                <a:lnTo>
                  <a:pt x="77469" y="38100"/>
                </a:lnTo>
                <a:lnTo>
                  <a:pt x="158750" y="38100"/>
                </a:lnTo>
                <a:lnTo>
                  <a:pt x="156210" y="35559"/>
                </a:lnTo>
                <a:lnTo>
                  <a:pt x="154940" y="33019"/>
                </a:lnTo>
                <a:lnTo>
                  <a:pt x="153669" y="29209"/>
                </a:lnTo>
                <a:lnTo>
                  <a:pt x="148590" y="24129"/>
                </a:lnTo>
                <a:lnTo>
                  <a:pt x="147319" y="21589"/>
                </a:lnTo>
                <a:lnTo>
                  <a:pt x="143510" y="19050"/>
                </a:lnTo>
                <a:lnTo>
                  <a:pt x="140969" y="17779"/>
                </a:lnTo>
                <a:lnTo>
                  <a:pt x="138430" y="15239"/>
                </a:lnTo>
                <a:lnTo>
                  <a:pt x="134619" y="13969"/>
                </a:lnTo>
                <a:lnTo>
                  <a:pt x="127000" y="8889"/>
                </a:lnTo>
                <a:lnTo>
                  <a:pt x="121919" y="7619"/>
                </a:lnTo>
                <a:lnTo>
                  <a:pt x="118110" y="6350"/>
                </a:lnTo>
                <a:lnTo>
                  <a:pt x="113030" y="3809"/>
                </a:lnTo>
                <a:lnTo>
                  <a:pt x="102869" y="1269"/>
                </a:lnTo>
                <a:close/>
              </a:path>
              <a:path w="162560" h="255269">
                <a:moveTo>
                  <a:pt x="158750" y="38100"/>
                </a:moveTo>
                <a:lnTo>
                  <a:pt x="87630" y="38100"/>
                </a:lnTo>
                <a:lnTo>
                  <a:pt x="88900" y="39369"/>
                </a:lnTo>
                <a:lnTo>
                  <a:pt x="90169" y="39369"/>
                </a:lnTo>
                <a:lnTo>
                  <a:pt x="90169" y="40639"/>
                </a:lnTo>
                <a:lnTo>
                  <a:pt x="91440" y="40639"/>
                </a:lnTo>
                <a:lnTo>
                  <a:pt x="91440" y="41909"/>
                </a:lnTo>
                <a:lnTo>
                  <a:pt x="92710" y="41909"/>
                </a:lnTo>
                <a:lnTo>
                  <a:pt x="92710" y="44450"/>
                </a:lnTo>
                <a:lnTo>
                  <a:pt x="93980" y="45719"/>
                </a:lnTo>
                <a:lnTo>
                  <a:pt x="93980" y="48259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69"/>
                </a:lnTo>
                <a:lnTo>
                  <a:pt x="93980" y="208279"/>
                </a:lnTo>
                <a:lnTo>
                  <a:pt x="92710" y="210819"/>
                </a:lnTo>
                <a:lnTo>
                  <a:pt x="92710" y="212089"/>
                </a:lnTo>
                <a:lnTo>
                  <a:pt x="91440" y="213359"/>
                </a:lnTo>
                <a:lnTo>
                  <a:pt x="91440" y="214629"/>
                </a:lnTo>
                <a:lnTo>
                  <a:pt x="90169" y="214629"/>
                </a:lnTo>
                <a:lnTo>
                  <a:pt x="90169" y="215900"/>
                </a:lnTo>
                <a:lnTo>
                  <a:pt x="88900" y="215900"/>
                </a:lnTo>
                <a:lnTo>
                  <a:pt x="87630" y="217169"/>
                </a:lnTo>
                <a:lnTo>
                  <a:pt x="158750" y="217169"/>
                </a:lnTo>
                <a:lnTo>
                  <a:pt x="160019" y="213359"/>
                </a:lnTo>
                <a:lnTo>
                  <a:pt x="161290" y="210819"/>
                </a:lnTo>
                <a:lnTo>
                  <a:pt x="161290" y="207009"/>
                </a:lnTo>
                <a:lnTo>
                  <a:pt x="162560" y="205739"/>
                </a:lnTo>
                <a:lnTo>
                  <a:pt x="162560" y="53339"/>
                </a:lnTo>
                <a:lnTo>
                  <a:pt x="161290" y="52069"/>
                </a:lnTo>
                <a:lnTo>
                  <a:pt x="161290" y="46989"/>
                </a:lnTo>
                <a:lnTo>
                  <a:pt x="160019" y="44450"/>
                </a:lnTo>
                <a:lnTo>
                  <a:pt x="158750" y="40639"/>
                </a:lnTo>
                <a:lnTo>
                  <a:pt x="158750" y="38100"/>
                </a:lnTo>
                <a:close/>
              </a:path>
              <a:path w="162560" h="255269">
                <a:moveTo>
                  <a:pt x="86360" y="0"/>
                </a:moveTo>
                <a:lnTo>
                  <a:pt x="74930" y="0"/>
                </a:lnTo>
                <a:lnTo>
                  <a:pt x="67310" y="1269"/>
                </a:lnTo>
                <a:lnTo>
                  <a:pt x="92710" y="1269"/>
                </a:lnTo>
                <a:lnTo>
                  <a:pt x="863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3554730" y="2360929"/>
            <a:ext cx="181609" cy="2743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3465195" y="4228465"/>
            <a:ext cx="198118" cy="28193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3394711" y="3616960"/>
            <a:ext cx="118109" cy="24510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3394710" y="3616959"/>
            <a:ext cx="118110" cy="245110"/>
          </a:xfrm>
          <a:custGeom>
            <a:avLst/>
            <a:gdLst/>
            <a:ahLst/>
            <a:cxnLst/>
            <a:rect l="l" t="t" r="r" b="b"/>
            <a:pathLst>
              <a:path w="118110" h="245110">
                <a:moveTo>
                  <a:pt x="118109" y="0"/>
                </a:moveTo>
                <a:lnTo>
                  <a:pt x="118109" y="245109"/>
                </a:lnTo>
                <a:lnTo>
                  <a:pt x="48259" y="245109"/>
                </a:lnTo>
                <a:lnTo>
                  <a:pt x="48259" y="114300"/>
                </a:lnTo>
                <a:lnTo>
                  <a:pt x="48259" y="101600"/>
                </a:lnTo>
                <a:lnTo>
                  <a:pt x="48259" y="91439"/>
                </a:lnTo>
                <a:lnTo>
                  <a:pt x="46989" y="83819"/>
                </a:lnTo>
                <a:lnTo>
                  <a:pt x="46989" y="81279"/>
                </a:lnTo>
                <a:lnTo>
                  <a:pt x="46989" y="80009"/>
                </a:lnTo>
                <a:lnTo>
                  <a:pt x="46989" y="78739"/>
                </a:lnTo>
                <a:lnTo>
                  <a:pt x="45719" y="77469"/>
                </a:lnTo>
                <a:lnTo>
                  <a:pt x="44450" y="76200"/>
                </a:lnTo>
                <a:lnTo>
                  <a:pt x="44450" y="74929"/>
                </a:lnTo>
                <a:lnTo>
                  <a:pt x="43179" y="74929"/>
                </a:lnTo>
                <a:lnTo>
                  <a:pt x="43179" y="73659"/>
                </a:lnTo>
                <a:lnTo>
                  <a:pt x="41909" y="73659"/>
                </a:lnTo>
                <a:lnTo>
                  <a:pt x="40639" y="72389"/>
                </a:lnTo>
                <a:lnTo>
                  <a:pt x="39369" y="71119"/>
                </a:lnTo>
                <a:lnTo>
                  <a:pt x="38100" y="71119"/>
                </a:lnTo>
                <a:lnTo>
                  <a:pt x="36829" y="71119"/>
                </a:lnTo>
                <a:lnTo>
                  <a:pt x="35559" y="71119"/>
                </a:lnTo>
                <a:lnTo>
                  <a:pt x="33019" y="69850"/>
                </a:lnTo>
                <a:lnTo>
                  <a:pt x="30479" y="69850"/>
                </a:lnTo>
                <a:lnTo>
                  <a:pt x="26669" y="68579"/>
                </a:lnTo>
                <a:lnTo>
                  <a:pt x="21589" y="68579"/>
                </a:lnTo>
                <a:lnTo>
                  <a:pt x="17779" y="68579"/>
                </a:lnTo>
                <a:lnTo>
                  <a:pt x="6350" y="68579"/>
                </a:lnTo>
                <a:lnTo>
                  <a:pt x="0" y="68579"/>
                </a:lnTo>
                <a:lnTo>
                  <a:pt x="0" y="39369"/>
                </a:lnTo>
                <a:lnTo>
                  <a:pt x="12700" y="36829"/>
                </a:lnTo>
                <a:lnTo>
                  <a:pt x="24129" y="33019"/>
                </a:lnTo>
                <a:lnTo>
                  <a:pt x="34289" y="29209"/>
                </a:lnTo>
                <a:lnTo>
                  <a:pt x="44450" y="25400"/>
                </a:lnTo>
                <a:lnTo>
                  <a:pt x="53339" y="20319"/>
                </a:lnTo>
                <a:lnTo>
                  <a:pt x="62229" y="13969"/>
                </a:lnTo>
                <a:lnTo>
                  <a:pt x="69850" y="7619"/>
                </a:lnTo>
                <a:lnTo>
                  <a:pt x="76200" y="0"/>
                </a:lnTo>
                <a:lnTo>
                  <a:pt x="11810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3539489" y="3611879"/>
            <a:ext cx="163830" cy="255270"/>
          </a:xfrm>
          <a:custGeom>
            <a:avLst/>
            <a:gdLst/>
            <a:ahLst/>
            <a:cxnLst/>
            <a:rect l="l" t="t" r="r" b="b"/>
            <a:pathLst>
              <a:path w="163830" h="255270">
                <a:moveTo>
                  <a:pt x="99060" y="254000"/>
                </a:moveTo>
                <a:lnTo>
                  <a:pt x="68580" y="254000"/>
                </a:lnTo>
                <a:lnTo>
                  <a:pt x="73660" y="255270"/>
                </a:lnTo>
                <a:lnTo>
                  <a:pt x="95250" y="255270"/>
                </a:lnTo>
                <a:lnTo>
                  <a:pt x="99060" y="254000"/>
                </a:lnTo>
                <a:close/>
              </a:path>
              <a:path w="163830" h="255270">
                <a:moveTo>
                  <a:pt x="101600" y="1270"/>
                </a:moveTo>
                <a:lnTo>
                  <a:pt x="59690" y="1270"/>
                </a:lnTo>
                <a:lnTo>
                  <a:pt x="54610" y="2540"/>
                </a:lnTo>
                <a:lnTo>
                  <a:pt x="48260" y="3810"/>
                </a:lnTo>
                <a:lnTo>
                  <a:pt x="43180" y="6350"/>
                </a:lnTo>
                <a:lnTo>
                  <a:pt x="38100" y="7620"/>
                </a:lnTo>
                <a:lnTo>
                  <a:pt x="27940" y="12700"/>
                </a:lnTo>
                <a:lnTo>
                  <a:pt x="24130" y="15240"/>
                </a:lnTo>
                <a:lnTo>
                  <a:pt x="19050" y="19050"/>
                </a:lnTo>
                <a:lnTo>
                  <a:pt x="16510" y="22860"/>
                </a:lnTo>
                <a:lnTo>
                  <a:pt x="12700" y="25400"/>
                </a:lnTo>
                <a:lnTo>
                  <a:pt x="7620" y="33020"/>
                </a:lnTo>
                <a:lnTo>
                  <a:pt x="6350" y="36830"/>
                </a:lnTo>
                <a:lnTo>
                  <a:pt x="5080" y="41910"/>
                </a:lnTo>
                <a:lnTo>
                  <a:pt x="2540" y="46990"/>
                </a:lnTo>
                <a:lnTo>
                  <a:pt x="2540" y="52070"/>
                </a:lnTo>
                <a:lnTo>
                  <a:pt x="0" y="64770"/>
                </a:lnTo>
                <a:lnTo>
                  <a:pt x="0" y="195580"/>
                </a:lnTo>
                <a:lnTo>
                  <a:pt x="1270" y="200660"/>
                </a:lnTo>
                <a:lnTo>
                  <a:pt x="1270" y="204470"/>
                </a:lnTo>
                <a:lnTo>
                  <a:pt x="3810" y="212090"/>
                </a:lnTo>
                <a:lnTo>
                  <a:pt x="7620" y="219710"/>
                </a:lnTo>
                <a:lnTo>
                  <a:pt x="8890" y="223520"/>
                </a:lnTo>
                <a:lnTo>
                  <a:pt x="11430" y="226060"/>
                </a:lnTo>
                <a:lnTo>
                  <a:pt x="12700" y="228600"/>
                </a:lnTo>
                <a:lnTo>
                  <a:pt x="17780" y="233680"/>
                </a:lnTo>
                <a:lnTo>
                  <a:pt x="20320" y="237490"/>
                </a:lnTo>
                <a:lnTo>
                  <a:pt x="22860" y="238760"/>
                </a:lnTo>
                <a:lnTo>
                  <a:pt x="25400" y="241300"/>
                </a:lnTo>
                <a:lnTo>
                  <a:pt x="29210" y="243840"/>
                </a:lnTo>
                <a:lnTo>
                  <a:pt x="33020" y="245110"/>
                </a:lnTo>
                <a:lnTo>
                  <a:pt x="40640" y="248920"/>
                </a:lnTo>
                <a:lnTo>
                  <a:pt x="48260" y="251460"/>
                </a:lnTo>
                <a:lnTo>
                  <a:pt x="53340" y="251460"/>
                </a:lnTo>
                <a:lnTo>
                  <a:pt x="57150" y="252730"/>
                </a:lnTo>
                <a:lnTo>
                  <a:pt x="62230" y="254000"/>
                </a:lnTo>
                <a:lnTo>
                  <a:pt x="102870" y="254000"/>
                </a:lnTo>
                <a:lnTo>
                  <a:pt x="107950" y="252730"/>
                </a:lnTo>
                <a:lnTo>
                  <a:pt x="111760" y="252730"/>
                </a:lnTo>
                <a:lnTo>
                  <a:pt x="115570" y="251460"/>
                </a:lnTo>
                <a:lnTo>
                  <a:pt x="120650" y="250190"/>
                </a:lnTo>
                <a:lnTo>
                  <a:pt x="123190" y="248920"/>
                </a:lnTo>
                <a:lnTo>
                  <a:pt x="127000" y="247650"/>
                </a:lnTo>
                <a:lnTo>
                  <a:pt x="130810" y="245110"/>
                </a:lnTo>
                <a:lnTo>
                  <a:pt x="134620" y="243840"/>
                </a:lnTo>
                <a:lnTo>
                  <a:pt x="137160" y="241300"/>
                </a:lnTo>
                <a:lnTo>
                  <a:pt x="139700" y="240030"/>
                </a:lnTo>
                <a:lnTo>
                  <a:pt x="143510" y="237490"/>
                </a:lnTo>
                <a:lnTo>
                  <a:pt x="146050" y="234950"/>
                </a:lnTo>
                <a:lnTo>
                  <a:pt x="148590" y="231140"/>
                </a:lnTo>
                <a:lnTo>
                  <a:pt x="153670" y="226060"/>
                </a:lnTo>
                <a:lnTo>
                  <a:pt x="154940" y="223520"/>
                </a:lnTo>
                <a:lnTo>
                  <a:pt x="156210" y="219710"/>
                </a:lnTo>
                <a:lnTo>
                  <a:pt x="158750" y="217170"/>
                </a:lnTo>
                <a:lnTo>
                  <a:pt x="76200" y="217170"/>
                </a:lnTo>
                <a:lnTo>
                  <a:pt x="76200" y="215900"/>
                </a:lnTo>
                <a:lnTo>
                  <a:pt x="73660" y="215900"/>
                </a:lnTo>
                <a:lnTo>
                  <a:pt x="73660" y="214630"/>
                </a:lnTo>
                <a:lnTo>
                  <a:pt x="72390" y="214630"/>
                </a:lnTo>
                <a:lnTo>
                  <a:pt x="72390" y="213360"/>
                </a:lnTo>
                <a:lnTo>
                  <a:pt x="71120" y="213360"/>
                </a:lnTo>
                <a:lnTo>
                  <a:pt x="71120" y="212090"/>
                </a:lnTo>
                <a:lnTo>
                  <a:pt x="69850" y="209550"/>
                </a:lnTo>
                <a:lnTo>
                  <a:pt x="69850" y="46990"/>
                </a:lnTo>
                <a:lnTo>
                  <a:pt x="71120" y="45720"/>
                </a:lnTo>
                <a:lnTo>
                  <a:pt x="71120" y="43180"/>
                </a:lnTo>
                <a:lnTo>
                  <a:pt x="74930" y="39370"/>
                </a:lnTo>
                <a:lnTo>
                  <a:pt x="76200" y="39370"/>
                </a:lnTo>
                <a:lnTo>
                  <a:pt x="76200" y="38100"/>
                </a:lnTo>
                <a:lnTo>
                  <a:pt x="157480" y="38100"/>
                </a:lnTo>
                <a:lnTo>
                  <a:pt x="154940" y="33020"/>
                </a:lnTo>
                <a:lnTo>
                  <a:pt x="152400" y="29210"/>
                </a:lnTo>
                <a:lnTo>
                  <a:pt x="151130" y="26670"/>
                </a:lnTo>
                <a:lnTo>
                  <a:pt x="143510" y="19050"/>
                </a:lnTo>
                <a:lnTo>
                  <a:pt x="139700" y="17780"/>
                </a:lnTo>
                <a:lnTo>
                  <a:pt x="137160" y="15240"/>
                </a:lnTo>
                <a:lnTo>
                  <a:pt x="133350" y="12700"/>
                </a:lnTo>
                <a:lnTo>
                  <a:pt x="129540" y="11430"/>
                </a:lnTo>
                <a:lnTo>
                  <a:pt x="125730" y="8890"/>
                </a:lnTo>
                <a:lnTo>
                  <a:pt x="121920" y="7620"/>
                </a:lnTo>
                <a:lnTo>
                  <a:pt x="116840" y="6350"/>
                </a:lnTo>
                <a:lnTo>
                  <a:pt x="111760" y="3810"/>
                </a:lnTo>
                <a:lnTo>
                  <a:pt x="107950" y="2540"/>
                </a:lnTo>
                <a:lnTo>
                  <a:pt x="101600" y="1270"/>
                </a:lnTo>
                <a:close/>
              </a:path>
              <a:path w="163830" h="255270">
                <a:moveTo>
                  <a:pt x="157480" y="38100"/>
                </a:moveTo>
                <a:lnTo>
                  <a:pt x="87630" y="38100"/>
                </a:lnTo>
                <a:lnTo>
                  <a:pt x="87630" y="39370"/>
                </a:lnTo>
                <a:lnTo>
                  <a:pt x="90170" y="39370"/>
                </a:lnTo>
                <a:lnTo>
                  <a:pt x="90170" y="40640"/>
                </a:lnTo>
                <a:lnTo>
                  <a:pt x="91440" y="40640"/>
                </a:lnTo>
                <a:lnTo>
                  <a:pt x="91440" y="43180"/>
                </a:lnTo>
                <a:lnTo>
                  <a:pt x="92710" y="43180"/>
                </a:lnTo>
                <a:lnTo>
                  <a:pt x="92710" y="45720"/>
                </a:lnTo>
                <a:lnTo>
                  <a:pt x="93980" y="48260"/>
                </a:lnTo>
                <a:lnTo>
                  <a:pt x="93980" y="204470"/>
                </a:lnTo>
                <a:lnTo>
                  <a:pt x="92710" y="207010"/>
                </a:lnTo>
                <a:lnTo>
                  <a:pt x="92710" y="208280"/>
                </a:lnTo>
                <a:lnTo>
                  <a:pt x="91440" y="210820"/>
                </a:lnTo>
                <a:lnTo>
                  <a:pt x="91440" y="213360"/>
                </a:lnTo>
                <a:lnTo>
                  <a:pt x="90170" y="213360"/>
                </a:lnTo>
                <a:lnTo>
                  <a:pt x="90170" y="214630"/>
                </a:lnTo>
                <a:lnTo>
                  <a:pt x="88900" y="215900"/>
                </a:lnTo>
                <a:lnTo>
                  <a:pt x="87630" y="215900"/>
                </a:lnTo>
                <a:lnTo>
                  <a:pt x="86360" y="217170"/>
                </a:lnTo>
                <a:lnTo>
                  <a:pt x="158750" y="217170"/>
                </a:lnTo>
                <a:lnTo>
                  <a:pt x="158750" y="213360"/>
                </a:lnTo>
                <a:lnTo>
                  <a:pt x="160020" y="210820"/>
                </a:lnTo>
                <a:lnTo>
                  <a:pt x="161290" y="207010"/>
                </a:lnTo>
                <a:lnTo>
                  <a:pt x="161290" y="203200"/>
                </a:lnTo>
                <a:lnTo>
                  <a:pt x="162560" y="194310"/>
                </a:lnTo>
                <a:lnTo>
                  <a:pt x="163830" y="182880"/>
                </a:lnTo>
                <a:lnTo>
                  <a:pt x="163830" y="74930"/>
                </a:lnTo>
                <a:lnTo>
                  <a:pt x="162560" y="63500"/>
                </a:lnTo>
                <a:lnTo>
                  <a:pt x="161290" y="54610"/>
                </a:lnTo>
                <a:lnTo>
                  <a:pt x="160020" y="46990"/>
                </a:lnTo>
                <a:lnTo>
                  <a:pt x="160020" y="44450"/>
                </a:lnTo>
                <a:lnTo>
                  <a:pt x="158750" y="40640"/>
                </a:lnTo>
                <a:lnTo>
                  <a:pt x="157480" y="38100"/>
                </a:lnTo>
                <a:close/>
              </a:path>
              <a:path w="163830" h="255270">
                <a:moveTo>
                  <a:pt x="86360" y="0"/>
                </a:moveTo>
                <a:lnTo>
                  <a:pt x="73660" y="0"/>
                </a:lnTo>
                <a:lnTo>
                  <a:pt x="67310" y="1270"/>
                </a:lnTo>
                <a:lnTo>
                  <a:pt x="91440" y="1270"/>
                </a:lnTo>
                <a:lnTo>
                  <a:pt x="863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3529329" y="3602990"/>
            <a:ext cx="184150" cy="2743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4973320" y="692150"/>
            <a:ext cx="271780" cy="466090"/>
          </a:xfrm>
          <a:custGeom>
            <a:avLst/>
            <a:gdLst/>
            <a:ahLst/>
            <a:cxnLst/>
            <a:rect l="l" t="t" r="r" b="b"/>
            <a:pathLst>
              <a:path w="271779" h="466090">
                <a:moveTo>
                  <a:pt x="120650" y="8889"/>
                </a:moveTo>
                <a:lnTo>
                  <a:pt x="0" y="8889"/>
                </a:lnTo>
                <a:lnTo>
                  <a:pt x="0" y="466089"/>
                </a:lnTo>
                <a:lnTo>
                  <a:pt x="118109" y="466089"/>
                </a:lnTo>
                <a:lnTo>
                  <a:pt x="118109" y="133350"/>
                </a:lnTo>
                <a:lnTo>
                  <a:pt x="119379" y="115570"/>
                </a:lnTo>
                <a:lnTo>
                  <a:pt x="119379" y="107950"/>
                </a:lnTo>
                <a:lnTo>
                  <a:pt x="120650" y="101600"/>
                </a:lnTo>
                <a:lnTo>
                  <a:pt x="120650" y="95250"/>
                </a:lnTo>
                <a:lnTo>
                  <a:pt x="121919" y="92710"/>
                </a:lnTo>
                <a:lnTo>
                  <a:pt x="121919" y="91439"/>
                </a:lnTo>
                <a:lnTo>
                  <a:pt x="123189" y="90170"/>
                </a:lnTo>
                <a:lnTo>
                  <a:pt x="123189" y="87629"/>
                </a:lnTo>
                <a:lnTo>
                  <a:pt x="124459" y="86360"/>
                </a:lnTo>
                <a:lnTo>
                  <a:pt x="125729" y="86360"/>
                </a:lnTo>
                <a:lnTo>
                  <a:pt x="125729" y="85089"/>
                </a:lnTo>
                <a:lnTo>
                  <a:pt x="127000" y="83820"/>
                </a:lnTo>
                <a:lnTo>
                  <a:pt x="129539" y="83820"/>
                </a:lnTo>
                <a:lnTo>
                  <a:pt x="129539" y="82550"/>
                </a:lnTo>
                <a:lnTo>
                  <a:pt x="130809" y="82550"/>
                </a:lnTo>
                <a:lnTo>
                  <a:pt x="132079" y="81279"/>
                </a:lnTo>
                <a:lnTo>
                  <a:pt x="269239" y="81279"/>
                </a:lnTo>
                <a:lnTo>
                  <a:pt x="269239" y="74929"/>
                </a:lnTo>
                <a:lnTo>
                  <a:pt x="266700" y="59689"/>
                </a:lnTo>
                <a:lnTo>
                  <a:pt x="265429" y="53339"/>
                </a:lnTo>
                <a:lnTo>
                  <a:pt x="264413" y="50800"/>
                </a:lnTo>
                <a:lnTo>
                  <a:pt x="118109" y="50800"/>
                </a:lnTo>
                <a:lnTo>
                  <a:pt x="120650" y="8889"/>
                </a:lnTo>
                <a:close/>
              </a:path>
              <a:path w="271779" h="466090">
                <a:moveTo>
                  <a:pt x="269239" y="81279"/>
                </a:moveTo>
                <a:lnTo>
                  <a:pt x="140969" y="81279"/>
                </a:lnTo>
                <a:lnTo>
                  <a:pt x="142239" y="82550"/>
                </a:lnTo>
                <a:lnTo>
                  <a:pt x="144779" y="82550"/>
                </a:lnTo>
                <a:lnTo>
                  <a:pt x="146050" y="83820"/>
                </a:lnTo>
                <a:lnTo>
                  <a:pt x="147319" y="83820"/>
                </a:lnTo>
                <a:lnTo>
                  <a:pt x="147319" y="85089"/>
                </a:lnTo>
                <a:lnTo>
                  <a:pt x="148589" y="85089"/>
                </a:lnTo>
                <a:lnTo>
                  <a:pt x="149859" y="86360"/>
                </a:lnTo>
                <a:lnTo>
                  <a:pt x="149859" y="88900"/>
                </a:lnTo>
                <a:lnTo>
                  <a:pt x="151129" y="88900"/>
                </a:lnTo>
                <a:lnTo>
                  <a:pt x="151129" y="91439"/>
                </a:lnTo>
                <a:lnTo>
                  <a:pt x="152400" y="92710"/>
                </a:lnTo>
                <a:lnTo>
                  <a:pt x="152400" y="99060"/>
                </a:lnTo>
                <a:lnTo>
                  <a:pt x="153669" y="105410"/>
                </a:lnTo>
                <a:lnTo>
                  <a:pt x="153669" y="466089"/>
                </a:lnTo>
                <a:lnTo>
                  <a:pt x="271779" y="466089"/>
                </a:lnTo>
                <a:lnTo>
                  <a:pt x="271779" y="118110"/>
                </a:lnTo>
                <a:lnTo>
                  <a:pt x="270509" y="93979"/>
                </a:lnTo>
                <a:lnTo>
                  <a:pt x="269239" y="83820"/>
                </a:lnTo>
                <a:lnTo>
                  <a:pt x="269239" y="81279"/>
                </a:lnTo>
                <a:close/>
              </a:path>
              <a:path w="271779" h="466090">
                <a:moveTo>
                  <a:pt x="193039" y="0"/>
                </a:moveTo>
                <a:lnTo>
                  <a:pt x="186689" y="0"/>
                </a:lnTo>
                <a:lnTo>
                  <a:pt x="180339" y="1270"/>
                </a:lnTo>
                <a:lnTo>
                  <a:pt x="170179" y="3810"/>
                </a:lnTo>
                <a:lnTo>
                  <a:pt x="163829" y="5079"/>
                </a:lnTo>
                <a:lnTo>
                  <a:pt x="153669" y="10160"/>
                </a:lnTo>
                <a:lnTo>
                  <a:pt x="149859" y="12700"/>
                </a:lnTo>
                <a:lnTo>
                  <a:pt x="144779" y="16510"/>
                </a:lnTo>
                <a:lnTo>
                  <a:pt x="140969" y="20320"/>
                </a:lnTo>
                <a:lnTo>
                  <a:pt x="135889" y="24129"/>
                </a:lnTo>
                <a:lnTo>
                  <a:pt x="132079" y="29210"/>
                </a:lnTo>
                <a:lnTo>
                  <a:pt x="128269" y="33020"/>
                </a:lnTo>
                <a:lnTo>
                  <a:pt x="124459" y="39370"/>
                </a:lnTo>
                <a:lnTo>
                  <a:pt x="121919" y="44450"/>
                </a:lnTo>
                <a:lnTo>
                  <a:pt x="118109" y="50800"/>
                </a:lnTo>
                <a:lnTo>
                  <a:pt x="264413" y="50800"/>
                </a:lnTo>
                <a:lnTo>
                  <a:pt x="262889" y="46989"/>
                </a:lnTo>
                <a:lnTo>
                  <a:pt x="260350" y="41910"/>
                </a:lnTo>
                <a:lnTo>
                  <a:pt x="257809" y="35560"/>
                </a:lnTo>
                <a:lnTo>
                  <a:pt x="254000" y="30479"/>
                </a:lnTo>
                <a:lnTo>
                  <a:pt x="250189" y="26670"/>
                </a:lnTo>
                <a:lnTo>
                  <a:pt x="242569" y="16510"/>
                </a:lnTo>
                <a:lnTo>
                  <a:pt x="237489" y="12700"/>
                </a:lnTo>
                <a:lnTo>
                  <a:pt x="231139" y="10160"/>
                </a:lnTo>
                <a:lnTo>
                  <a:pt x="226059" y="6350"/>
                </a:lnTo>
                <a:lnTo>
                  <a:pt x="219709" y="5079"/>
                </a:lnTo>
                <a:lnTo>
                  <a:pt x="213359" y="2539"/>
                </a:lnTo>
                <a:lnTo>
                  <a:pt x="207009" y="1270"/>
                </a:lnTo>
                <a:lnTo>
                  <a:pt x="199389" y="1270"/>
                </a:lnTo>
                <a:lnTo>
                  <a:pt x="1930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4973320" y="692150"/>
            <a:ext cx="271780" cy="466090"/>
          </a:xfrm>
          <a:custGeom>
            <a:avLst/>
            <a:gdLst/>
            <a:ahLst/>
            <a:cxnLst/>
            <a:rect l="l" t="t" r="r" b="b"/>
            <a:pathLst>
              <a:path w="271779" h="466090">
                <a:moveTo>
                  <a:pt x="120650" y="8889"/>
                </a:moveTo>
                <a:lnTo>
                  <a:pt x="118109" y="50800"/>
                </a:lnTo>
                <a:lnTo>
                  <a:pt x="121919" y="44450"/>
                </a:lnTo>
                <a:lnTo>
                  <a:pt x="124459" y="39370"/>
                </a:lnTo>
                <a:lnTo>
                  <a:pt x="128269" y="33020"/>
                </a:lnTo>
                <a:lnTo>
                  <a:pt x="132079" y="29210"/>
                </a:lnTo>
                <a:lnTo>
                  <a:pt x="135889" y="24129"/>
                </a:lnTo>
                <a:lnTo>
                  <a:pt x="140969" y="20320"/>
                </a:lnTo>
                <a:lnTo>
                  <a:pt x="144779" y="16510"/>
                </a:lnTo>
                <a:lnTo>
                  <a:pt x="149859" y="12700"/>
                </a:lnTo>
                <a:lnTo>
                  <a:pt x="153669" y="10160"/>
                </a:lnTo>
                <a:lnTo>
                  <a:pt x="158750" y="7620"/>
                </a:lnTo>
                <a:lnTo>
                  <a:pt x="163829" y="5079"/>
                </a:lnTo>
                <a:lnTo>
                  <a:pt x="170179" y="3810"/>
                </a:lnTo>
                <a:lnTo>
                  <a:pt x="175259" y="2539"/>
                </a:lnTo>
                <a:lnTo>
                  <a:pt x="180339" y="1270"/>
                </a:lnTo>
                <a:lnTo>
                  <a:pt x="186689" y="0"/>
                </a:lnTo>
                <a:lnTo>
                  <a:pt x="193039" y="0"/>
                </a:lnTo>
                <a:lnTo>
                  <a:pt x="199389" y="1270"/>
                </a:lnTo>
                <a:lnTo>
                  <a:pt x="207009" y="1270"/>
                </a:lnTo>
                <a:lnTo>
                  <a:pt x="213359" y="2539"/>
                </a:lnTo>
                <a:lnTo>
                  <a:pt x="219709" y="5079"/>
                </a:lnTo>
                <a:lnTo>
                  <a:pt x="226059" y="6350"/>
                </a:lnTo>
                <a:lnTo>
                  <a:pt x="231139" y="10160"/>
                </a:lnTo>
                <a:lnTo>
                  <a:pt x="237489" y="12700"/>
                </a:lnTo>
                <a:lnTo>
                  <a:pt x="242569" y="16510"/>
                </a:lnTo>
                <a:lnTo>
                  <a:pt x="246379" y="21589"/>
                </a:lnTo>
                <a:lnTo>
                  <a:pt x="250189" y="26670"/>
                </a:lnTo>
                <a:lnTo>
                  <a:pt x="254000" y="30479"/>
                </a:lnTo>
                <a:lnTo>
                  <a:pt x="257809" y="35560"/>
                </a:lnTo>
                <a:lnTo>
                  <a:pt x="260350" y="41910"/>
                </a:lnTo>
                <a:lnTo>
                  <a:pt x="262889" y="46989"/>
                </a:lnTo>
                <a:lnTo>
                  <a:pt x="265429" y="53339"/>
                </a:lnTo>
                <a:lnTo>
                  <a:pt x="266700" y="59689"/>
                </a:lnTo>
                <a:lnTo>
                  <a:pt x="267969" y="67310"/>
                </a:lnTo>
                <a:lnTo>
                  <a:pt x="269239" y="74929"/>
                </a:lnTo>
                <a:lnTo>
                  <a:pt x="269239" y="83820"/>
                </a:lnTo>
                <a:lnTo>
                  <a:pt x="270509" y="93979"/>
                </a:lnTo>
                <a:lnTo>
                  <a:pt x="271779" y="118110"/>
                </a:lnTo>
                <a:lnTo>
                  <a:pt x="271779" y="144779"/>
                </a:lnTo>
                <a:lnTo>
                  <a:pt x="271779" y="466089"/>
                </a:lnTo>
                <a:lnTo>
                  <a:pt x="153669" y="466089"/>
                </a:lnTo>
                <a:lnTo>
                  <a:pt x="153669" y="148589"/>
                </a:lnTo>
                <a:lnTo>
                  <a:pt x="153669" y="128270"/>
                </a:lnTo>
                <a:lnTo>
                  <a:pt x="153669" y="111760"/>
                </a:lnTo>
                <a:lnTo>
                  <a:pt x="153669" y="105410"/>
                </a:lnTo>
                <a:lnTo>
                  <a:pt x="152400" y="99060"/>
                </a:lnTo>
                <a:lnTo>
                  <a:pt x="152400" y="95250"/>
                </a:lnTo>
                <a:lnTo>
                  <a:pt x="152400" y="92710"/>
                </a:lnTo>
                <a:lnTo>
                  <a:pt x="151129" y="91439"/>
                </a:lnTo>
                <a:lnTo>
                  <a:pt x="151129" y="90170"/>
                </a:lnTo>
                <a:lnTo>
                  <a:pt x="151129" y="88900"/>
                </a:lnTo>
                <a:lnTo>
                  <a:pt x="149859" y="88900"/>
                </a:lnTo>
                <a:lnTo>
                  <a:pt x="149859" y="87629"/>
                </a:lnTo>
                <a:lnTo>
                  <a:pt x="149859" y="86360"/>
                </a:lnTo>
                <a:lnTo>
                  <a:pt x="148589" y="85089"/>
                </a:lnTo>
                <a:lnTo>
                  <a:pt x="147319" y="85089"/>
                </a:lnTo>
                <a:lnTo>
                  <a:pt x="147319" y="83820"/>
                </a:lnTo>
                <a:lnTo>
                  <a:pt x="146050" y="83820"/>
                </a:lnTo>
                <a:lnTo>
                  <a:pt x="144779" y="82550"/>
                </a:lnTo>
                <a:lnTo>
                  <a:pt x="143509" y="82550"/>
                </a:lnTo>
                <a:lnTo>
                  <a:pt x="142239" y="82550"/>
                </a:lnTo>
                <a:lnTo>
                  <a:pt x="140969" y="81279"/>
                </a:lnTo>
                <a:lnTo>
                  <a:pt x="139700" y="81279"/>
                </a:lnTo>
                <a:lnTo>
                  <a:pt x="138429" y="81279"/>
                </a:lnTo>
                <a:lnTo>
                  <a:pt x="137159" y="81279"/>
                </a:lnTo>
                <a:lnTo>
                  <a:pt x="135889" y="81279"/>
                </a:lnTo>
                <a:lnTo>
                  <a:pt x="134619" y="81279"/>
                </a:lnTo>
                <a:lnTo>
                  <a:pt x="132079" y="81279"/>
                </a:lnTo>
                <a:lnTo>
                  <a:pt x="130809" y="82550"/>
                </a:lnTo>
                <a:lnTo>
                  <a:pt x="129539" y="82550"/>
                </a:lnTo>
                <a:lnTo>
                  <a:pt x="129539" y="83820"/>
                </a:lnTo>
                <a:lnTo>
                  <a:pt x="128269" y="83820"/>
                </a:lnTo>
                <a:lnTo>
                  <a:pt x="127000" y="83820"/>
                </a:lnTo>
                <a:lnTo>
                  <a:pt x="125729" y="85089"/>
                </a:lnTo>
                <a:lnTo>
                  <a:pt x="125729" y="86360"/>
                </a:lnTo>
                <a:lnTo>
                  <a:pt x="124459" y="86360"/>
                </a:lnTo>
                <a:lnTo>
                  <a:pt x="123189" y="87629"/>
                </a:lnTo>
                <a:lnTo>
                  <a:pt x="123189" y="88900"/>
                </a:lnTo>
                <a:lnTo>
                  <a:pt x="123189" y="90170"/>
                </a:lnTo>
                <a:lnTo>
                  <a:pt x="121919" y="91439"/>
                </a:lnTo>
                <a:lnTo>
                  <a:pt x="121919" y="92710"/>
                </a:lnTo>
                <a:lnTo>
                  <a:pt x="120650" y="95250"/>
                </a:lnTo>
                <a:lnTo>
                  <a:pt x="120650" y="96520"/>
                </a:lnTo>
                <a:lnTo>
                  <a:pt x="120650" y="101600"/>
                </a:lnTo>
                <a:lnTo>
                  <a:pt x="119379" y="107950"/>
                </a:lnTo>
                <a:lnTo>
                  <a:pt x="119379" y="115570"/>
                </a:lnTo>
                <a:lnTo>
                  <a:pt x="118109" y="133350"/>
                </a:lnTo>
                <a:lnTo>
                  <a:pt x="118109" y="157479"/>
                </a:lnTo>
                <a:lnTo>
                  <a:pt x="118109" y="466089"/>
                </a:lnTo>
                <a:lnTo>
                  <a:pt x="0" y="466089"/>
                </a:lnTo>
                <a:lnTo>
                  <a:pt x="0" y="8889"/>
                </a:lnTo>
                <a:lnTo>
                  <a:pt x="120650" y="888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285740" y="692150"/>
            <a:ext cx="271780" cy="530860"/>
          </a:xfrm>
          <a:custGeom>
            <a:avLst/>
            <a:gdLst/>
            <a:ahLst/>
            <a:cxnLst/>
            <a:rect l="l" t="t" r="r" b="b"/>
            <a:pathLst>
              <a:path w="271779" h="530860">
                <a:moveTo>
                  <a:pt x="120650" y="8889"/>
                </a:moveTo>
                <a:lnTo>
                  <a:pt x="0" y="8889"/>
                </a:lnTo>
                <a:lnTo>
                  <a:pt x="0" y="530860"/>
                </a:lnTo>
                <a:lnTo>
                  <a:pt x="118110" y="530860"/>
                </a:lnTo>
                <a:lnTo>
                  <a:pt x="118110" y="426720"/>
                </a:lnTo>
                <a:lnTo>
                  <a:pt x="262636" y="426720"/>
                </a:lnTo>
                <a:lnTo>
                  <a:pt x="264160" y="422910"/>
                </a:lnTo>
                <a:lnTo>
                  <a:pt x="265430" y="416560"/>
                </a:lnTo>
                <a:lnTo>
                  <a:pt x="267970" y="408939"/>
                </a:lnTo>
                <a:lnTo>
                  <a:pt x="267970" y="401320"/>
                </a:lnTo>
                <a:lnTo>
                  <a:pt x="269058" y="393700"/>
                </a:lnTo>
                <a:lnTo>
                  <a:pt x="132080" y="393700"/>
                </a:lnTo>
                <a:lnTo>
                  <a:pt x="130810" y="392429"/>
                </a:lnTo>
                <a:lnTo>
                  <a:pt x="129539" y="392429"/>
                </a:lnTo>
                <a:lnTo>
                  <a:pt x="128270" y="391160"/>
                </a:lnTo>
                <a:lnTo>
                  <a:pt x="127000" y="391160"/>
                </a:lnTo>
                <a:lnTo>
                  <a:pt x="124460" y="388620"/>
                </a:lnTo>
                <a:lnTo>
                  <a:pt x="124460" y="387350"/>
                </a:lnTo>
                <a:lnTo>
                  <a:pt x="123189" y="387350"/>
                </a:lnTo>
                <a:lnTo>
                  <a:pt x="123189" y="386079"/>
                </a:lnTo>
                <a:lnTo>
                  <a:pt x="121920" y="384810"/>
                </a:lnTo>
                <a:lnTo>
                  <a:pt x="121920" y="382270"/>
                </a:lnTo>
                <a:lnTo>
                  <a:pt x="120650" y="379729"/>
                </a:lnTo>
                <a:lnTo>
                  <a:pt x="120650" y="375920"/>
                </a:lnTo>
                <a:lnTo>
                  <a:pt x="119380" y="370839"/>
                </a:lnTo>
                <a:lnTo>
                  <a:pt x="119380" y="365760"/>
                </a:lnTo>
                <a:lnTo>
                  <a:pt x="118110" y="350520"/>
                </a:lnTo>
                <a:lnTo>
                  <a:pt x="118110" y="123189"/>
                </a:lnTo>
                <a:lnTo>
                  <a:pt x="119264" y="110489"/>
                </a:lnTo>
                <a:lnTo>
                  <a:pt x="119380" y="102870"/>
                </a:lnTo>
                <a:lnTo>
                  <a:pt x="120650" y="99060"/>
                </a:lnTo>
                <a:lnTo>
                  <a:pt x="120650" y="92710"/>
                </a:lnTo>
                <a:lnTo>
                  <a:pt x="121920" y="91439"/>
                </a:lnTo>
                <a:lnTo>
                  <a:pt x="121920" y="90170"/>
                </a:lnTo>
                <a:lnTo>
                  <a:pt x="123189" y="88900"/>
                </a:lnTo>
                <a:lnTo>
                  <a:pt x="123189" y="87629"/>
                </a:lnTo>
                <a:lnTo>
                  <a:pt x="127000" y="83820"/>
                </a:lnTo>
                <a:lnTo>
                  <a:pt x="128270" y="83820"/>
                </a:lnTo>
                <a:lnTo>
                  <a:pt x="129539" y="82550"/>
                </a:lnTo>
                <a:lnTo>
                  <a:pt x="132080" y="82550"/>
                </a:lnTo>
                <a:lnTo>
                  <a:pt x="133350" y="81279"/>
                </a:lnTo>
                <a:lnTo>
                  <a:pt x="270510" y="81279"/>
                </a:lnTo>
                <a:lnTo>
                  <a:pt x="270510" y="78739"/>
                </a:lnTo>
                <a:lnTo>
                  <a:pt x="267970" y="63500"/>
                </a:lnTo>
                <a:lnTo>
                  <a:pt x="266700" y="57150"/>
                </a:lnTo>
                <a:lnTo>
                  <a:pt x="265430" y="52070"/>
                </a:lnTo>
                <a:lnTo>
                  <a:pt x="264160" y="49529"/>
                </a:lnTo>
                <a:lnTo>
                  <a:pt x="118110" y="49529"/>
                </a:lnTo>
                <a:lnTo>
                  <a:pt x="120650" y="8889"/>
                </a:lnTo>
                <a:close/>
              </a:path>
              <a:path w="271779" h="530860">
                <a:moveTo>
                  <a:pt x="262636" y="426720"/>
                </a:moveTo>
                <a:lnTo>
                  <a:pt x="118110" y="426720"/>
                </a:lnTo>
                <a:lnTo>
                  <a:pt x="121920" y="431800"/>
                </a:lnTo>
                <a:lnTo>
                  <a:pt x="125730" y="438150"/>
                </a:lnTo>
                <a:lnTo>
                  <a:pt x="130810" y="441960"/>
                </a:lnTo>
                <a:lnTo>
                  <a:pt x="138430" y="452120"/>
                </a:lnTo>
                <a:lnTo>
                  <a:pt x="143510" y="455929"/>
                </a:lnTo>
                <a:lnTo>
                  <a:pt x="147320" y="459739"/>
                </a:lnTo>
                <a:lnTo>
                  <a:pt x="157480" y="464820"/>
                </a:lnTo>
                <a:lnTo>
                  <a:pt x="161289" y="467360"/>
                </a:lnTo>
                <a:lnTo>
                  <a:pt x="166370" y="469900"/>
                </a:lnTo>
                <a:lnTo>
                  <a:pt x="176530" y="472439"/>
                </a:lnTo>
                <a:lnTo>
                  <a:pt x="182880" y="473710"/>
                </a:lnTo>
                <a:lnTo>
                  <a:pt x="205739" y="473710"/>
                </a:lnTo>
                <a:lnTo>
                  <a:pt x="212089" y="472439"/>
                </a:lnTo>
                <a:lnTo>
                  <a:pt x="218439" y="469900"/>
                </a:lnTo>
                <a:lnTo>
                  <a:pt x="224789" y="468629"/>
                </a:lnTo>
                <a:lnTo>
                  <a:pt x="229870" y="466089"/>
                </a:lnTo>
                <a:lnTo>
                  <a:pt x="245110" y="454660"/>
                </a:lnTo>
                <a:lnTo>
                  <a:pt x="248920" y="449579"/>
                </a:lnTo>
                <a:lnTo>
                  <a:pt x="252730" y="445770"/>
                </a:lnTo>
                <a:lnTo>
                  <a:pt x="256539" y="439420"/>
                </a:lnTo>
                <a:lnTo>
                  <a:pt x="259080" y="435610"/>
                </a:lnTo>
                <a:lnTo>
                  <a:pt x="262636" y="426720"/>
                </a:lnTo>
                <a:close/>
              </a:path>
              <a:path w="271779" h="530860">
                <a:moveTo>
                  <a:pt x="270510" y="81279"/>
                </a:moveTo>
                <a:lnTo>
                  <a:pt x="142239" y="81279"/>
                </a:lnTo>
                <a:lnTo>
                  <a:pt x="143510" y="82550"/>
                </a:lnTo>
                <a:lnTo>
                  <a:pt x="144780" y="82550"/>
                </a:lnTo>
                <a:lnTo>
                  <a:pt x="144780" y="83820"/>
                </a:lnTo>
                <a:lnTo>
                  <a:pt x="147320" y="83820"/>
                </a:lnTo>
                <a:lnTo>
                  <a:pt x="147320" y="85089"/>
                </a:lnTo>
                <a:lnTo>
                  <a:pt x="148589" y="86360"/>
                </a:lnTo>
                <a:lnTo>
                  <a:pt x="149860" y="86360"/>
                </a:lnTo>
                <a:lnTo>
                  <a:pt x="149860" y="88900"/>
                </a:lnTo>
                <a:lnTo>
                  <a:pt x="152400" y="91439"/>
                </a:lnTo>
                <a:lnTo>
                  <a:pt x="152400" y="101600"/>
                </a:lnTo>
                <a:lnTo>
                  <a:pt x="153670" y="107950"/>
                </a:lnTo>
                <a:lnTo>
                  <a:pt x="153670" y="368300"/>
                </a:lnTo>
                <a:lnTo>
                  <a:pt x="152400" y="372110"/>
                </a:lnTo>
                <a:lnTo>
                  <a:pt x="152400" y="382270"/>
                </a:lnTo>
                <a:lnTo>
                  <a:pt x="151130" y="383539"/>
                </a:lnTo>
                <a:lnTo>
                  <a:pt x="151130" y="384810"/>
                </a:lnTo>
                <a:lnTo>
                  <a:pt x="149860" y="386079"/>
                </a:lnTo>
                <a:lnTo>
                  <a:pt x="149860" y="387350"/>
                </a:lnTo>
                <a:lnTo>
                  <a:pt x="144780" y="392429"/>
                </a:lnTo>
                <a:lnTo>
                  <a:pt x="143510" y="392429"/>
                </a:lnTo>
                <a:lnTo>
                  <a:pt x="142239" y="393700"/>
                </a:lnTo>
                <a:lnTo>
                  <a:pt x="269058" y="393700"/>
                </a:lnTo>
                <a:lnTo>
                  <a:pt x="269239" y="392429"/>
                </a:lnTo>
                <a:lnTo>
                  <a:pt x="270510" y="381000"/>
                </a:lnTo>
                <a:lnTo>
                  <a:pt x="271780" y="356870"/>
                </a:lnTo>
                <a:lnTo>
                  <a:pt x="271705" y="109220"/>
                </a:lnTo>
                <a:lnTo>
                  <a:pt x="270584" y="90170"/>
                </a:lnTo>
                <a:lnTo>
                  <a:pt x="270510" y="81279"/>
                </a:lnTo>
                <a:close/>
              </a:path>
              <a:path w="271779" h="530860">
                <a:moveTo>
                  <a:pt x="194310" y="0"/>
                </a:moveTo>
                <a:lnTo>
                  <a:pt x="189230" y="0"/>
                </a:lnTo>
                <a:lnTo>
                  <a:pt x="182880" y="1270"/>
                </a:lnTo>
                <a:lnTo>
                  <a:pt x="167639" y="5079"/>
                </a:lnTo>
                <a:lnTo>
                  <a:pt x="162560" y="7620"/>
                </a:lnTo>
                <a:lnTo>
                  <a:pt x="157480" y="8889"/>
                </a:lnTo>
                <a:lnTo>
                  <a:pt x="153670" y="12700"/>
                </a:lnTo>
                <a:lnTo>
                  <a:pt x="148589" y="16510"/>
                </a:lnTo>
                <a:lnTo>
                  <a:pt x="143510" y="19050"/>
                </a:lnTo>
                <a:lnTo>
                  <a:pt x="130810" y="31750"/>
                </a:lnTo>
                <a:lnTo>
                  <a:pt x="125730" y="38100"/>
                </a:lnTo>
                <a:lnTo>
                  <a:pt x="121920" y="43179"/>
                </a:lnTo>
                <a:lnTo>
                  <a:pt x="118110" y="49529"/>
                </a:lnTo>
                <a:lnTo>
                  <a:pt x="264160" y="49529"/>
                </a:lnTo>
                <a:lnTo>
                  <a:pt x="262889" y="46989"/>
                </a:lnTo>
                <a:lnTo>
                  <a:pt x="260350" y="40639"/>
                </a:lnTo>
                <a:lnTo>
                  <a:pt x="257810" y="36829"/>
                </a:lnTo>
                <a:lnTo>
                  <a:pt x="255270" y="31750"/>
                </a:lnTo>
                <a:lnTo>
                  <a:pt x="251460" y="26670"/>
                </a:lnTo>
                <a:lnTo>
                  <a:pt x="246380" y="21589"/>
                </a:lnTo>
                <a:lnTo>
                  <a:pt x="226060" y="6350"/>
                </a:lnTo>
                <a:lnTo>
                  <a:pt x="219710" y="5079"/>
                </a:lnTo>
                <a:lnTo>
                  <a:pt x="214630" y="2539"/>
                </a:lnTo>
                <a:lnTo>
                  <a:pt x="207010" y="1270"/>
                </a:lnTo>
                <a:lnTo>
                  <a:pt x="200660" y="1270"/>
                </a:lnTo>
                <a:lnTo>
                  <a:pt x="1943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394959" y="699769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09">
                <a:moveTo>
                  <a:pt x="2539" y="0"/>
                </a:moveTo>
                <a:lnTo>
                  <a:pt x="0" y="40639"/>
                </a:lnTo>
                <a:lnTo>
                  <a:pt x="8889" y="41909"/>
                </a:lnTo>
                <a:lnTo>
                  <a:pt x="19050" y="41909"/>
                </a:lnTo>
                <a:lnTo>
                  <a:pt x="20319" y="1269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392420" y="740409"/>
            <a:ext cx="19050" cy="35560"/>
          </a:xfrm>
          <a:custGeom>
            <a:avLst/>
            <a:gdLst/>
            <a:ahLst/>
            <a:cxnLst/>
            <a:rect l="l" t="t" r="r" b="b"/>
            <a:pathLst>
              <a:path w="19050" h="35559">
                <a:moveTo>
                  <a:pt x="2539" y="0"/>
                </a:moveTo>
                <a:lnTo>
                  <a:pt x="0" y="35560"/>
                </a:lnTo>
                <a:lnTo>
                  <a:pt x="19050" y="6350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396229" y="73025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3810" y="0"/>
                </a:moveTo>
                <a:lnTo>
                  <a:pt x="0" y="6350"/>
                </a:lnTo>
                <a:lnTo>
                  <a:pt x="15240" y="16510"/>
                </a:lnTo>
                <a:lnTo>
                  <a:pt x="20320" y="1016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400040" y="7289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400040" y="7239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403850" y="7239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405120" y="7188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0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3969" y="16509"/>
                </a:lnTo>
                <a:lnTo>
                  <a:pt x="19050" y="1142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408929" y="7137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8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5240" y="16510"/>
                </a:lnTo>
                <a:lnTo>
                  <a:pt x="19050" y="11430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414009" y="7124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414009" y="7086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10" y="0"/>
                </a:moveTo>
                <a:lnTo>
                  <a:pt x="0" y="3810"/>
                </a:lnTo>
                <a:lnTo>
                  <a:pt x="6350" y="11429"/>
                </a:lnTo>
                <a:lnTo>
                  <a:pt x="13969" y="17779"/>
                </a:lnTo>
                <a:lnTo>
                  <a:pt x="17779" y="13969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417820" y="7086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419090" y="70358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2700" y="19050"/>
                </a:lnTo>
                <a:lnTo>
                  <a:pt x="16510" y="1524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422900" y="7035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424170" y="69976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3809" y="0"/>
                </a:moveTo>
                <a:lnTo>
                  <a:pt x="0" y="3809"/>
                </a:lnTo>
                <a:lnTo>
                  <a:pt x="10159" y="19050"/>
                </a:lnTo>
                <a:lnTo>
                  <a:pt x="15239" y="16509"/>
                </a:lnTo>
                <a:lnTo>
                  <a:pt x="1015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427979" y="6972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80" y="0"/>
                </a:moveTo>
                <a:lnTo>
                  <a:pt x="0" y="2540"/>
                </a:lnTo>
                <a:lnTo>
                  <a:pt x="6350" y="11430"/>
                </a:lnTo>
                <a:lnTo>
                  <a:pt x="11430" y="19050"/>
                </a:lnTo>
                <a:lnTo>
                  <a:pt x="16510" y="15240"/>
                </a:lnTo>
                <a:lnTo>
                  <a:pt x="1143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433059" y="695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69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434329" y="69341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81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3970" y="16509"/>
                </a:lnTo>
                <a:lnTo>
                  <a:pt x="889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438140" y="69341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2539" y="0"/>
                </a:moveTo>
                <a:lnTo>
                  <a:pt x="0" y="0"/>
                </a:lnTo>
                <a:lnTo>
                  <a:pt x="508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440679" y="69088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2540"/>
                </a:lnTo>
                <a:lnTo>
                  <a:pt x="2540" y="10160"/>
                </a:lnTo>
                <a:lnTo>
                  <a:pt x="6350" y="19050"/>
                </a:lnTo>
                <a:lnTo>
                  <a:pt x="1143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444490" y="68834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80" y="0"/>
                </a:moveTo>
                <a:lnTo>
                  <a:pt x="0" y="2539"/>
                </a:lnTo>
                <a:lnTo>
                  <a:pt x="7620" y="20320"/>
                </a:lnTo>
                <a:lnTo>
                  <a:pt x="12700" y="1778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449570" y="68706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1269"/>
                </a:lnTo>
                <a:lnTo>
                  <a:pt x="7619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454650" y="6858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455920" y="6845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0159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461000" y="6845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462270" y="6845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8889" y="17780"/>
                </a:lnTo>
                <a:lnTo>
                  <a:pt x="6350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467350" y="6832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1269"/>
                </a:lnTo>
                <a:lnTo>
                  <a:pt x="1270" y="10160"/>
                </a:lnTo>
                <a:lnTo>
                  <a:pt x="3810" y="19050"/>
                </a:lnTo>
                <a:lnTo>
                  <a:pt x="8889" y="17779"/>
                </a:lnTo>
                <a:lnTo>
                  <a:pt x="762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472429" y="6832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474970" y="683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480050" y="68325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478779" y="6832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90" y="0"/>
                </a:moveTo>
                <a:lnTo>
                  <a:pt x="2540" y="0"/>
                </a:lnTo>
                <a:lnTo>
                  <a:pt x="0" y="17779"/>
                </a:lnTo>
                <a:lnTo>
                  <a:pt x="7620" y="19050"/>
                </a:lnTo>
                <a:lnTo>
                  <a:pt x="762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486400" y="6934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486400" y="6832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5492750" y="6845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5490209" y="68453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79" y="0"/>
                </a:moveTo>
                <a:lnTo>
                  <a:pt x="0" y="17780"/>
                </a:lnTo>
                <a:lnTo>
                  <a:pt x="7619" y="20320"/>
                </a:lnTo>
                <a:lnTo>
                  <a:pt x="10160" y="10160"/>
                </a:lnTo>
                <a:lnTo>
                  <a:pt x="1270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5497829" y="6858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3810" y="0"/>
                </a:moveTo>
                <a:lnTo>
                  <a:pt x="2540" y="8889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1429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5505450" y="6870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5502909" y="68706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5079" y="20319"/>
                </a:lnTo>
                <a:lnTo>
                  <a:pt x="8889" y="11429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5511800" y="6896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5506720" y="69088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59" y="0"/>
                </a:moveTo>
                <a:lnTo>
                  <a:pt x="5079" y="7620"/>
                </a:lnTo>
                <a:lnTo>
                  <a:pt x="0" y="16510"/>
                </a:lnTo>
                <a:lnTo>
                  <a:pt x="6350" y="19050"/>
                </a:lnTo>
                <a:lnTo>
                  <a:pt x="10159" y="11430"/>
                </a:lnTo>
                <a:lnTo>
                  <a:pt x="1523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5516879" y="6934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5511800" y="69469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5079" y="19050"/>
                </a:lnTo>
                <a:lnTo>
                  <a:pt x="10160" y="11430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5516879" y="6985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5080" y="19050"/>
                </a:lnTo>
                <a:lnTo>
                  <a:pt x="10160" y="11429"/>
                </a:lnTo>
                <a:lnTo>
                  <a:pt x="1651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5527040" y="7010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5521959" y="70230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5079" y="19050"/>
                </a:lnTo>
                <a:lnTo>
                  <a:pt x="10160" y="11429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5532120" y="7061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5525770" y="70739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09" y="17780"/>
                </a:lnTo>
                <a:lnTo>
                  <a:pt x="11429" y="11430"/>
                </a:lnTo>
                <a:lnTo>
                  <a:pt x="17779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5537200" y="7124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5529579" y="7137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5239"/>
                </a:lnTo>
                <a:lnTo>
                  <a:pt x="11430" y="10160"/>
                </a:lnTo>
                <a:lnTo>
                  <a:pt x="19050" y="381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5541009" y="7175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635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5532120" y="71881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8889" y="5079"/>
                </a:lnTo>
                <a:lnTo>
                  <a:pt x="0" y="10159"/>
                </a:lnTo>
                <a:lnTo>
                  <a:pt x="3809" y="15239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5543550" y="7239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5535929" y="72390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7620" y="5079"/>
                </a:lnTo>
                <a:lnTo>
                  <a:pt x="0" y="10160"/>
                </a:lnTo>
                <a:lnTo>
                  <a:pt x="2540" y="1397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5546090" y="7277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5538470" y="7289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09" y="0"/>
                </a:moveTo>
                <a:lnTo>
                  <a:pt x="7619" y="3810"/>
                </a:lnTo>
                <a:lnTo>
                  <a:pt x="0" y="8890"/>
                </a:lnTo>
                <a:lnTo>
                  <a:pt x="2539" y="13970"/>
                </a:lnTo>
                <a:lnTo>
                  <a:pt x="10159" y="1016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5548629" y="73533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90" y="0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5539740" y="73533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8889" y="3810"/>
                </a:lnTo>
                <a:lnTo>
                  <a:pt x="0" y="7620"/>
                </a:lnTo>
                <a:lnTo>
                  <a:pt x="2539" y="11430"/>
                </a:lnTo>
                <a:lnTo>
                  <a:pt x="11430" y="889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5551170" y="7404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5542279" y="74168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80" y="0"/>
                </a:moveTo>
                <a:lnTo>
                  <a:pt x="0" y="5080"/>
                </a:lnTo>
                <a:lnTo>
                  <a:pt x="1270" y="11430"/>
                </a:lnTo>
                <a:lnTo>
                  <a:pt x="10160" y="7620"/>
                </a:lnTo>
                <a:lnTo>
                  <a:pt x="1905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5552440" y="7467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8889" y="0"/>
                </a:moveTo>
                <a:lnTo>
                  <a:pt x="0" y="253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5543550" y="74803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5544820" y="7543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79" y="0"/>
                </a:moveTo>
                <a:lnTo>
                  <a:pt x="0" y="2540"/>
                </a:lnTo>
                <a:lnTo>
                  <a:pt x="1269" y="10160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5546090" y="7620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60"/>
                </a:lnTo>
                <a:lnTo>
                  <a:pt x="10160" y="8889"/>
                </a:lnTo>
                <a:lnTo>
                  <a:pt x="19050" y="888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5556250" y="77089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5546090" y="77089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10160" y="0"/>
                </a:lnTo>
                <a:lnTo>
                  <a:pt x="0" y="1270"/>
                </a:lnTo>
                <a:lnTo>
                  <a:pt x="1270" y="10160"/>
                </a:lnTo>
                <a:lnTo>
                  <a:pt x="10160" y="10160"/>
                </a:lnTo>
                <a:lnTo>
                  <a:pt x="1905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5547359" y="77978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7779" y="0"/>
                </a:moveTo>
                <a:lnTo>
                  <a:pt x="8889" y="1270"/>
                </a:lnTo>
                <a:lnTo>
                  <a:pt x="0" y="1270"/>
                </a:lnTo>
                <a:lnTo>
                  <a:pt x="1269" y="22860"/>
                </a:lnTo>
                <a:lnTo>
                  <a:pt x="10160" y="22860"/>
                </a:lnTo>
                <a:lnTo>
                  <a:pt x="19050" y="2159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5557520" y="801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5557520" y="8267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5557520" y="802640"/>
            <a:ext cx="0" cy="271780"/>
          </a:xfrm>
          <a:custGeom>
            <a:avLst/>
            <a:gdLst/>
            <a:ahLst/>
            <a:cxnLst/>
            <a:rect l="l" t="t" r="r" b="b"/>
            <a:pathLst>
              <a:path h="271780">
                <a:moveTo>
                  <a:pt x="0" y="0"/>
                </a:moveTo>
                <a:lnTo>
                  <a:pt x="0" y="271780"/>
                </a:lnTo>
              </a:path>
            </a:pathLst>
          </a:custGeom>
          <a:ln w="203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5557520" y="10198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5557520" y="10490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5546090" y="107188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11430"/>
                </a:lnTo>
                <a:lnTo>
                  <a:pt x="8889" y="12700"/>
                </a:lnTo>
                <a:lnTo>
                  <a:pt x="19050" y="12700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5554979" y="10845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5544820" y="108331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69" y="0"/>
                </a:moveTo>
                <a:lnTo>
                  <a:pt x="0" y="8889"/>
                </a:lnTo>
                <a:lnTo>
                  <a:pt x="8889" y="10160"/>
                </a:lnTo>
                <a:lnTo>
                  <a:pt x="19050" y="1142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5543550" y="109220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9050" y="1016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5553709" y="11010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5542279" y="10985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7620"/>
                </a:lnTo>
                <a:lnTo>
                  <a:pt x="17780" y="12700"/>
                </a:lnTo>
                <a:lnTo>
                  <a:pt x="20320" y="5079"/>
                </a:lnTo>
                <a:lnTo>
                  <a:pt x="1143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5539740" y="110616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2539" y="0"/>
                </a:moveTo>
                <a:lnTo>
                  <a:pt x="0" y="6350"/>
                </a:lnTo>
                <a:lnTo>
                  <a:pt x="10160" y="8889"/>
                </a:lnTo>
                <a:lnTo>
                  <a:pt x="19050" y="11429"/>
                </a:lnTo>
                <a:lnTo>
                  <a:pt x="2032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5538470" y="11112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79" y="12700"/>
                </a:lnTo>
                <a:lnTo>
                  <a:pt x="20319" y="6350"/>
                </a:lnTo>
                <a:lnTo>
                  <a:pt x="1142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5547359" y="11214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5535929" y="11176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40" y="0"/>
                </a:moveTo>
                <a:lnTo>
                  <a:pt x="0" y="6350"/>
                </a:lnTo>
                <a:lnTo>
                  <a:pt x="8890" y="10160"/>
                </a:lnTo>
                <a:lnTo>
                  <a:pt x="17780" y="12700"/>
                </a:lnTo>
                <a:lnTo>
                  <a:pt x="203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5544820" y="11277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5533390" y="11226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539" y="0"/>
                </a:moveTo>
                <a:lnTo>
                  <a:pt x="0" y="5080"/>
                </a:lnTo>
                <a:lnTo>
                  <a:pt x="8889" y="8890"/>
                </a:lnTo>
                <a:lnTo>
                  <a:pt x="16510" y="13970"/>
                </a:lnTo>
                <a:lnTo>
                  <a:pt x="20320" y="8890"/>
                </a:lnTo>
                <a:lnTo>
                  <a:pt x="1143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5542279" y="11315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5530850" y="112648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80"/>
                </a:lnTo>
                <a:lnTo>
                  <a:pt x="7620" y="11430"/>
                </a:lnTo>
                <a:lnTo>
                  <a:pt x="15239" y="16510"/>
                </a:lnTo>
                <a:lnTo>
                  <a:pt x="19050" y="1143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5527040" y="11315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5239" y="16509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5523229" y="11366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3810"/>
                </a:lnTo>
                <a:lnTo>
                  <a:pt x="15240" y="16510"/>
                </a:lnTo>
                <a:lnTo>
                  <a:pt x="1905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5530850" y="11468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5519420" y="113918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79" y="0"/>
                </a:moveTo>
                <a:lnTo>
                  <a:pt x="0" y="3810"/>
                </a:lnTo>
                <a:lnTo>
                  <a:pt x="12700" y="19050"/>
                </a:lnTo>
                <a:lnTo>
                  <a:pt x="16509" y="15239"/>
                </a:lnTo>
                <a:lnTo>
                  <a:pt x="1142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5525770" y="11506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5515609" y="11430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10"/>
                </a:lnTo>
                <a:lnTo>
                  <a:pt x="10160" y="19050"/>
                </a:lnTo>
                <a:lnTo>
                  <a:pt x="15239" y="152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5510529" y="11468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8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5240" y="1523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5515609" y="115823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3810" y="762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5506720" y="11493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09" y="11429"/>
                </a:lnTo>
                <a:lnTo>
                  <a:pt x="7619" y="19050"/>
                </a:lnTo>
                <a:lnTo>
                  <a:pt x="12700" y="16510"/>
                </a:lnTo>
                <a:lnTo>
                  <a:pt x="888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5510529" y="11607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90"/>
                </a:lnTo>
                <a:lnTo>
                  <a:pt x="3810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5500370" y="115188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6350" y="0"/>
                </a:moveTo>
                <a:lnTo>
                  <a:pt x="0" y="1270"/>
                </a:lnTo>
                <a:lnTo>
                  <a:pt x="7619" y="19050"/>
                </a:lnTo>
                <a:lnTo>
                  <a:pt x="12700" y="17780"/>
                </a:lnTo>
                <a:lnTo>
                  <a:pt x="1015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5504179" y="11620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5495290" y="115316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0" y="2539"/>
                </a:lnTo>
                <a:lnTo>
                  <a:pt x="5080" y="20319"/>
                </a:lnTo>
                <a:lnTo>
                  <a:pt x="11430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5490209" y="11544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5079" y="0"/>
                </a:moveTo>
                <a:lnTo>
                  <a:pt x="0" y="1270"/>
                </a:lnTo>
                <a:lnTo>
                  <a:pt x="1269" y="11430"/>
                </a:lnTo>
                <a:lnTo>
                  <a:pt x="3810" y="20320"/>
                </a:lnTo>
                <a:lnTo>
                  <a:pt x="10160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5491479" y="11658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5485129" y="1155700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6350" y="0"/>
                </a:moveTo>
                <a:lnTo>
                  <a:pt x="0" y="1270"/>
                </a:lnTo>
                <a:lnTo>
                  <a:pt x="0" y="10160"/>
                </a:lnTo>
                <a:lnTo>
                  <a:pt x="1270" y="20320"/>
                </a:lnTo>
                <a:lnTo>
                  <a:pt x="7620" y="1905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5478779" y="11569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5478779" y="116586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5473700" y="11569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5471159" y="11658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1016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5467350" y="1155700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381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5466079" y="11658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5461000" y="11557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8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5079" y="19050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5455920" y="11544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09" y="0"/>
                </a:moveTo>
                <a:lnTo>
                  <a:pt x="1269" y="8890"/>
                </a:lnTo>
                <a:lnTo>
                  <a:pt x="0" y="19050"/>
                </a:lnTo>
                <a:lnTo>
                  <a:pt x="5079" y="19050"/>
                </a:lnTo>
                <a:lnTo>
                  <a:pt x="6350" y="1016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5453379" y="11633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5449570" y="11531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5444490" y="11506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5080" y="20319"/>
                </a:lnTo>
                <a:lnTo>
                  <a:pt x="7620" y="1142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5443220" y="115951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09" y="0"/>
                </a:moveTo>
                <a:lnTo>
                  <a:pt x="0" y="8889"/>
                </a:lnTo>
                <a:lnTo>
                  <a:pt x="126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5439409" y="11493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7619" y="0"/>
                </a:moveTo>
                <a:lnTo>
                  <a:pt x="3810" y="7620"/>
                </a:lnTo>
                <a:lnTo>
                  <a:pt x="0" y="16510"/>
                </a:lnTo>
                <a:lnTo>
                  <a:pt x="3810" y="19050"/>
                </a:lnTo>
                <a:lnTo>
                  <a:pt x="7619" y="10160"/>
                </a:lnTo>
                <a:lnTo>
                  <a:pt x="1270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5438140" y="11569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5433059" y="11468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0160" y="10160"/>
                </a:lnTo>
                <a:lnTo>
                  <a:pt x="1523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5438140" y="11455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5427979" y="11430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5080" y="19050"/>
                </a:lnTo>
                <a:lnTo>
                  <a:pt x="10160" y="11429"/>
                </a:lnTo>
                <a:lnTo>
                  <a:pt x="1524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5426709" y="115188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5422900" y="114046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5419090" y="11366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5417820" y="11442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19"/>
                </a:lnTo>
                <a:lnTo>
                  <a:pt x="126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5414009" y="11328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3810" y="17780"/>
                </a:lnTo>
                <a:lnTo>
                  <a:pt x="1777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5412740" y="113918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0" y="762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5408929" y="112903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6510"/>
                </a:lnTo>
                <a:lnTo>
                  <a:pt x="11430" y="1016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5416550" y="112903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6350" y="0"/>
                </a:lnTo>
                <a:lnTo>
                  <a:pt x="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5405120" y="112395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13969" y="0"/>
                </a:moveTo>
                <a:lnTo>
                  <a:pt x="6350" y="6350"/>
                </a:lnTo>
                <a:lnTo>
                  <a:pt x="0" y="11429"/>
                </a:lnTo>
                <a:lnTo>
                  <a:pt x="3809" y="16510"/>
                </a:lnTo>
                <a:lnTo>
                  <a:pt x="11429" y="10160"/>
                </a:lnTo>
                <a:lnTo>
                  <a:pt x="17779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5403850" y="113030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5079"/>
                </a:lnTo>
                <a:lnTo>
                  <a:pt x="127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5400040" y="11188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39" y="0"/>
                </a:moveTo>
                <a:lnTo>
                  <a:pt x="7620" y="5079"/>
                </a:lnTo>
                <a:lnTo>
                  <a:pt x="0" y="11429"/>
                </a:lnTo>
                <a:lnTo>
                  <a:pt x="3810" y="16509"/>
                </a:lnTo>
                <a:lnTo>
                  <a:pt x="11430" y="1142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5396229" y="11125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15240" y="0"/>
                </a:moveTo>
                <a:lnTo>
                  <a:pt x="7620" y="6350"/>
                </a:lnTo>
                <a:lnTo>
                  <a:pt x="0" y="11429"/>
                </a:lnTo>
                <a:lnTo>
                  <a:pt x="3810" y="17779"/>
                </a:lnTo>
                <a:lnTo>
                  <a:pt x="11430" y="11429"/>
                </a:lnTo>
                <a:lnTo>
                  <a:pt x="20320" y="635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5394959" y="1088389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0" y="0"/>
                </a:moveTo>
                <a:lnTo>
                  <a:pt x="0" y="30480"/>
                </a:lnTo>
                <a:lnTo>
                  <a:pt x="8889" y="30480"/>
                </a:lnTo>
                <a:lnTo>
                  <a:pt x="16510" y="2413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5404484" y="111887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5403850" y="12230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5285740" y="12236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5276850" y="12230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5286375" y="701040"/>
            <a:ext cx="0" cy="521970"/>
          </a:xfrm>
          <a:custGeom>
            <a:avLst/>
            <a:gdLst/>
            <a:ahLst/>
            <a:cxnLst/>
            <a:rect l="l" t="t" r="r" b="b"/>
            <a:pathLst>
              <a:path h="521969">
                <a:moveTo>
                  <a:pt x="0" y="0"/>
                </a:moveTo>
                <a:lnTo>
                  <a:pt x="0" y="52197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5276850" y="6908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5285740" y="70040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5406390" y="6908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5439409" y="8140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5429250" y="80010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9050" y="0"/>
                </a:moveTo>
                <a:lnTo>
                  <a:pt x="0" y="0"/>
                </a:lnTo>
                <a:lnTo>
                  <a:pt x="1270" y="15239"/>
                </a:lnTo>
                <a:lnTo>
                  <a:pt x="10160" y="13970"/>
                </a:lnTo>
                <a:lnTo>
                  <a:pt x="20320" y="139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5439409" y="7988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5429250" y="7924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0" y="7620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5429250" y="7886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6350"/>
                </a:lnTo>
                <a:lnTo>
                  <a:pt x="8889" y="507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5438140" y="7886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5427979" y="7848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5079"/>
                </a:lnTo>
                <a:lnTo>
                  <a:pt x="1016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5438140" y="7823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5427979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10160" y="2539"/>
                </a:lnTo>
                <a:lnTo>
                  <a:pt x="0" y="6350"/>
                </a:lnTo>
                <a:lnTo>
                  <a:pt x="1270" y="7620"/>
                </a:lnTo>
                <a:lnTo>
                  <a:pt x="1016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5427979" y="7835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2539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5427979" y="781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2539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5436870" y="7785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5427979" y="7772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0" y="8889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79" h="10159">
                <a:moveTo>
                  <a:pt x="17780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5427979" y="7759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90" y="6350"/>
                </a:lnTo>
                <a:lnTo>
                  <a:pt x="1778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5435600" y="7734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5427979" y="77343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5240" y="0"/>
                </a:moveTo>
                <a:lnTo>
                  <a:pt x="13970" y="0"/>
                </a:lnTo>
                <a:lnTo>
                  <a:pt x="7620" y="6350"/>
                </a:lnTo>
                <a:lnTo>
                  <a:pt x="0" y="12700"/>
                </a:lnTo>
                <a:lnTo>
                  <a:pt x="1270" y="139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5426709" y="7797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5425440" y="7759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635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5435600" y="7721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381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5427979" y="7708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5434329" y="7696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5429250" y="76835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5079" y="1016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5425440" y="7772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762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5425440" y="7708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5080"/>
                </a:lnTo>
                <a:lnTo>
                  <a:pt x="0" y="11430"/>
                </a:lnTo>
                <a:lnTo>
                  <a:pt x="0" y="12700"/>
                </a:lnTo>
                <a:lnTo>
                  <a:pt x="7620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5433059" y="7670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8890"/>
                </a:lnTo>
                <a:lnTo>
                  <a:pt x="761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5429250" y="7670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5425440" y="7759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5424170" y="7683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3969" y="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5430520" y="7670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0" y="8890"/>
                </a:lnTo>
                <a:lnTo>
                  <a:pt x="761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5424170" y="7670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1429" y="0"/>
                </a:ln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6350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5430520" y="7658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5425440" y="7658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7620" y="0"/>
                </a:moveTo>
                <a:lnTo>
                  <a:pt x="6350" y="0"/>
                </a:lnTo>
                <a:lnTo>
                  <a:pt x="381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508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5425440" y="7645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5427979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5426709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5422900" y="7734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5422900" y="7645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0" y="19050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5425440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5422900" y="7645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5421629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5419090" y="7645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5416550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5415279" y="7645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8889"/>
                </a:moveTo>
                <a:lnTo>
                  <a:pt x="6350" y="19050"/>
                </a:lnTo>
                <a:lnTo>
                  <a:pt x="7620" y="17780"/>
                </a:lnTo>
                <a:lnTo>
                  <a:pt x="3810" y="8889"/>
                </a:lnTo>
                <a:close/>
              </a:path>
              <a:path w="7620" h="1905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5414009" y="7645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6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19" y="1905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5417820" y="7747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416550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412740" y="7645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411470" y="7658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79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406390" y="7658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5080" y="0"/>
                </a:moveTo>
                <a:lnTo>
                  <a:pt x="2539" y="1269"/>
                </a:lnTo>
                <a:lnTo>
                  <a:pt x="0" y="3810"/>
                </a:lnTo>
                <a:lnTo>
                  <a:pt x="888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5406390" y="7696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015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5414009" y="77596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2539" y="8889"/>
                </a:lnTo>
                <a:lnTo>
                  <a:pt x="6350" y="7619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5410200" y="76580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1270" y="0"/>
                </a:moveTo>
                <a:lnTo>
                  <a:pt x="0" y="1269"/>
                </a:lnTo>
                <a:lnTo>
                  <a:pt x="2539" y="10160"/>
                </a:lnTo>
                <a:lnTo>
                  <a:pt x="5079" y="20319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5407659" y="7670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5406390" y="76835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0160" y="16510"/>
                </a:lnTo>
                <a:lnTo>
                  <a:pt x="1143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5405120" y="768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7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5403850" y="7696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5403850" y="7708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5401309" y="7708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2539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5401309" y="7734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0" y="0"/>
                </a:moveTo>
                <a:lnTo>
                  <a:pt x="0" y="2540"/>
                </a:lnTo>
                <a:lnTo>
                  <a:pt x="7619" y="6350"/>
                </a:lnTo>
                <a:lnTo>
                  <a:pt x="16510" y="10160"/>
                </a:lnTo>
                <a:lnTo>
                  <a:pt x="17779" y="889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5408929" y="7797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20" y="6350"/>
                </a:lnTo>
                <a:lnTo>
                  <a:pt x="889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5401309" y="77343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0"/>
                </a:lnTo>
                <a:lnTo>
                  <a:pt x="13969" y="13970"/>
                </a:lnTo>
                <a:lnTo>
                  <a:pt x="15239" y="1270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5400040" y="7734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1270" y="1270"/>
                </a:lnTo>
                <a:lnTo>
                  <a:pt x="0" y="2540"/>
                </a:lnTo>
                <a:lnTo>
                  <a:pt x="8889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5400040" y="7759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16510" y="10159"/>
                </a:lnTo>
                <a:lnTo>
                  <a:pt x="17780" y="8889"/>
                </a:lnTo>
                <a:lnTo>
                  <a:pt x="8890" y="5080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5398770" y="7772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269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1016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5398770" y="778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5397500" y="781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1270"/>
                </a:lnTo>
                <a:lnTo>
                  <a:pt x="10160" y="2539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5407659" y="7835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397500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397500" y="7823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397500" y="7835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396229" y="78485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3810"/>
                </a:lnTo>
                <a:lnTo>
                  <a:pt x="10160" y="6350"/>
                </a:lnTo>
                <a:lnTo>
                  <a:pt x="19050" y="7619"/>
                </a:lnTo>
                <a:lnTo>
                  <a:pt x="2032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396229" y="7886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396229" y="7899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90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394959" y="79501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0160" y="0"/>
                </a:moveTo>
                <a:lnTo>
                  <a:pt x="1269" y="0"/>
                </a:lnTo>
                <a:lnTo>
                  <a:pt x="0" y="5079"/>
                </a:lnTo>
                <a:lnTo>
                  <a:pt x="10160" y="6350"/>
                </a:lnTo>
                <a:lnTo>
                  <a:pt x="19050" y="7619"/>
                </a:lnTo>
                <a:lnTo>
                  <a:pt x="20319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394959" y="8001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394959" y="8013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3969"/>
                </a:lnTo>
                <a:lnTo>
                  <a:pt x="8889" y="13969"/>
                </a:lnTo>
                <a:lnTo>
                  <a:pt x="19050" y="1523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394959" y="81533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394959" y="8153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394959" y="83438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5405754" y="834389"/>
            <a:ext cx="0" cy="242570"/>
          </a:xfrm>
          <a:custGeom>
            <a:avLst/>
            <a:gdLst/>
            <a:ahLst/>
            <a:cxnLst/>
            <a:rect l="l" t="t" r="r" b="b"/>
            <a:pathLst>
              <a:path h="242569">
                <a:moveTo>
                  <a:pt x="0" y="0"/>
                </a:moveTo>
                <a:lnTo>
                  <a:pt x="0" y="242570"/>
                </a:lnTo>
              </a:path>
            </a:pathLst>
          </a:custGeom>
          <a:ln w="215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5394959" y="10236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5394959" y="10426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5394959" y="10579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5405120" y="10617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5396229" y="10680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406390" y="1069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253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5398770" y="10731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6350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5398770" y="10769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5400040" y="107188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888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5408929" y="10718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90" y="254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5400040" y="1074419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80" y="0"/>
                </a:moveTo>
                <a:lnTo>
                  <a:pt x="8889" y="3809"/>
                </a:lnTo>
                <a:lnTo>
                  <a:pt x="0" y="6350"/>
                </a:lnTo>
                <a:lnTo>
                  <a:pt x="0" y="7619"/>
                </a:lnTo>
                <a:lnTo>
                  <a:pt x="8889" y="507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400040" y="1079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401309" y="10731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0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5401309" y="1074419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6510" y="0"/>
                </a:moveTo>
                <a:lnTo>
                  <a:pt x="8889" y="5079"/>
                </a:lnTo>
                <a:lnTo>
                  <a:pt x="0" y="11429"/>
                </a:lnTo>
                <a:lnTo>
                  <a:pt x="1269" y="11429"/>
                </a:lnTo>
                <a:lnTo>
                  <a:pt x="8889" y="6350"/>
                </a:lnTo>
                <a:lnTo>
                  <a:pt x="17779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5402579" y="10807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5403850" y="10744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403850" y="10820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7620" y="0"/>
                </a:moveTo>
                <a:lnTo>
                  <a:pt x="0" y="6350"/>
                </a:lnTo>
                <a:lnTo>
                  <a:pt x="253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406390" y="10731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5080" y="8889"/>
                </a:moveTo>
                <a:lnTo>
                  <a:pt x="0" y="17779"/>
                </a:lnTo>
                <a:lnTo>
                  <a:pt x="1270" y="17779"/>
                </a:lnTo>
                <a:lnTo>
                  <a:pt x="5080" y="8889"/>
                </a:lnTo>
                <a:close/>
              </a:path>
              <a:path w="10160" h="17780">
                <a:moveTo>
                  <a:pt x="10160" y="0"/>
                </a:moveTo>
                <a:lnTo>
                  <a:pt x="8889" y="0"/>
                </a:lnTo>
                <a:lnTo>
                  <a:pt x="508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411470" y="10731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5405120" y="10756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69" y="13970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5406390" y="10833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888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5411470" y="10744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414009" y="10744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407659" y="10769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5408929" y="10845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5412740" y="10756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5416550" y="107568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5411470" y="107568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79" y="8889"/>
                </a:lnTo>
                <a:lnTo>
                  <a:pt x="0" y="17780"/>
                </a:lnTo>
                <a:lnTo>
                  <a:pt x="2539" y="17780"/>
                </a:lnTo>
                <a:lnTo>
                  <a:pt x="6350" y="1016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414009" y="10858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20"/>
                </a:lnTo>
                <a:lnTo>
                  <a:pt x="1269" y="8889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5417820" y="10756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5419090" y="1075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5416550" y="10769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5416550" y="10858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2539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5420359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421629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422900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5424170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5425440" y="10858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5422900" y="10769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79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5424170" y="1075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5426709" y="10756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427979" y="1085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8889"/>
                </a:lnTo>
                <a:lnTo>
                  <a:pt x="254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422900" y="107696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0" y="0"/>
                </a:moveTo>
                <a:lnTo>
                  <a:pt x="5079" y="8889"/>
                </a:lnTo>
                <a:lnTo>
                  <a:pt x="10160" y="16510"/>
                </a:lnTo>
                <a:lnTo>
                  <a:pt x="11429" y="1523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422900" y="10756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539" y="0"/>
                </a:moveTo>
                <a:lnTo>
                  <a:pt x="1270" y="0"/>
                </a:lnTo>
                <a:lnTo>
                  <a:pt x="0" y="127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425440" y="10756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80"/>
                </a:lnTo>
                <a:lnTo>
                  <a:pt x="7620" y="1778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426709" y="10744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10159"/>
                </a:moveTo>
                <a:lnTo>
                  <a:pt x="6350" y="19050"/>
                </a:lnTo>
                <a:lnTo>
                  <a:pt x="7619" y="19050"/>
                </a:lnTo>
                <a:lnTo>
                  <a:pt x="3810" y="10159"/>
                </a:lnTo>
                <a:close/>
              </a:path>
              <a:path w="7620" h="19050">
                <a:moveTo>
                  <a:pt x="1269" y="0"/>
                </a:moveTo>
                <a:lnTo>
                  <a:pt x="0" y="1269"/>
                </a:lnTo>
                <a:lnTo>
                  <a:pt x="381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430520" y="10845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09" y="8890"/>
                </a:lnTo>
                <a:lnTo>
                  <a:pt x="5079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5425440" y="10756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1430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5431790" y="10833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425440" y="10756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425440" y="10744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426709" y="10744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69" y="0"/>
                </a:moveTo>
                <a:lnTo>
                  <a:pt x="0" y="0"/>
                </a:ln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434329" y="10807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426709" y="10744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142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435600" y="10795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5426709" y="107441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89" y="5079"/>
                </a:moveTo>
                <a:lnTo>
                  <a:pt x="16510" y="10159"/>
                </a:lnTo>
                <a:lnTo>
                  <a:pt x="17779" y="8889"/>
                </a:lnTo>
                <a:lnTo>
                  <a:pt x="8889" y="5079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5426709" y="10744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0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5427979" y="10731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70"/>
                </a:lnTo>
                <a:lnTo>
                  <a:pt x="15240" y="11429"/>
                </a:lnTo>
                <a:lnTo>
                  <a:pt x="16510" y="1016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5427979" y="10718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5429250" y="1070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5436870" y="10769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6350" y="761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5427979" y="107441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7780" y="5079"/>
                </a:lnTo>
                <a:lnTo>
                  <a:pt x="19050" y="380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427979" y="10731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427979" y="10718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7780" y="7620"/>
                </a:lnTo>
                <a:lnTo>
                  <a:pt x="19050" y="635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438140" y="10744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427979" y="10718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254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427979" y="10680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3809"/>
                </a:lnTo>
                <a:lnTo>
                  <a:pt x="10160" y="5079"/>
                </a:lnTo>
                <a:lnTo>
                  <a:pt x="19050" y="6350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429250" y="10642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8889" y="5079"/>
                </a:lnTo>
                <a:lnTo>
                  <a:pt x="17779" y="6350"/>
                </a:lnTo>
                <a:lnTo>
                  <a:pt x="1905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5429250" y="105918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5439409" y="10604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5429250" y="10464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0320" y="0"/>
                </a:moveTo>
                <a:lnTo>
                  <a:pt x="1270" y="0"/>
                </a:lnTo>
                <a:lnTo>
                  <a:pt x="0" y="12700"/>
                </a:lnTo>
                <a:lnTo>
                  <a:pt x="10160" y="13970"/>
                </a:lnTo>
                <a:lnTo>
                  <a:pt x="19050" y="13970"/>
                </a:lnTo>
                <a:lnTo>
                  <a:pt x="203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5439409" y="10464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5440045" y="814069"/>
            <a:ext cx="0" cy="232410"/>
          </a:xfrm>
          <a:custGeom>
            <a:avLst/>
            <a:gdLst/>
            <a:ahLst/>
            <a:cxnLst/>
            <a:rect l="l" t="t" r="r" b="b"/>
            <a:pathLst>
              <a:path h="232409">
                <a:moveTo>
                  <a:pt x="0" y="0"/>
                </a:moveTo>
                <a:lnTo>
                  <a:pt x="0" y="23240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5586729" y="8813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5586729" y="8813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5772150" y="588009"/>
            <a:ext cx="290830" cy="581660"/>
          </a:xfrm>
          <a:custGeom>
            <a:avLst/>
            <a:gdLst/>
            <a:ahLst/>
            <a:cxnLst/>
            <a:rect l="l" t="t" r="r" b="b"/>
            <a:pathLst>
              <a:path w="290829" h="581660">
                <a:moveTo>
                  <a:pt x="143510" y="0"/>
                </a:moveTo>
                <a:lnTo>
                  <a:pt x="133350" y="1269"/>
                </a:lnTo>
                <a:lnTo>
                  <a:pt x="124460" y="1269"/>
                </a:lnTo>
                <a:lnTo>
                  <a:pt x="106679" y="3810"/>
                </a:lnTo>
                <a:lnTo>
                  <a:pt x="97789" y="6350"/>
                </a:lnTo>
                <a:lnTo>
                  <a:pt x="88900" y="10160"/>
                </a:lnTo>
                <a:lnTo>
                  <a:pt x="80010" y="12700"/>
                </a:lnTo>
                <a:lnTo>
                  <a:pt x="39370" y="40639"/>
                </a:lnTo>
                <a:lnTo>
                  <a:pt x="16510" y="74929"/>
                </a:lnTo>
                <a:lnTo>
                  <a:pt x="13970" y="81279"/>
                </a:lnTo>
                <a:lnTo>
                  <a:pt x="10160" y="88900"/>
                </a:lnTo>
                <a:lnTo>
                  <a:pt x="2539" y="135889"/>
                </a:lnTo>
                <a:lnTo>
                  <a:pt x="0" y="180339"/>
                </a:lnTo>
                <a:lnTo>
                  <a:pt x="0" y="372110"/>
                </a:lnTo>
                <a:lnTo>
                  <a:pt x="1270" y="410210"/>
                </a:lnTo>
                <a:lnTo>
                  <a:pt x="2539" y="427989"/>
                </a:lnTo>
                <a:lnTo>
                  <a:pt x="2539" y="443229"/>
                </a:lnTo>
                <a:lnTo>
                  <a:pt x="5079" y="458469"/>
                </a:lnTo>
                <a:lnTo>
                  <a:pt x="6350" y="472439"/>
                </a:lnTo>
                <a:lnTo>
                  <a:pt x="8889" y="483869"/>
                </a:lnTo>
                <a:lnTo>
                  <a:pt x="12700" y="494029"/>
                </a:lnTo>
                <a:lnTo>
                  <a:pt x="16510" y="509269"/>
                </a:lnTo>
                <a:lnTo>
                  <a:pt x="19050" y="514350"/>
                </a:lnTo>
                <a:lnTo>
                  <a:pt x="24129" y="521969"/>
                </a:lnTo>
                <a:lnTo>
                  <a:pt x="29210" y="530860"/>
                </a:lnTo>
                <a:lnTo>
                  <a:pt x="35560" y="539750"/>
                </a:lnTo>
                <a:lnTo>
                  <a:pt x="67310" y="563879"/>
                </a:lnTo>
                <a:lnTo>
                  <a:pt x="109220" y="577850"/>
                </a:lnTo>
                <a:lnTo>
                  <a:pt x="121920" y="580389"/>
                </a:lnTo>
                <a:lnTo>
                  <a:pt x="134620" y="581660"/>
                </a:lnTo>
                <a:lnTo>
                  <a:pt x="160020" y="581660"/>
                </a:lnTo>
                <a:lnTo>
                  <a:pt x="205739" y="571500"/>
                </a:lnTo>
                <a:lnTo>
                  <a:pt x="242570" y="547369"/>
                </a:lnTo>
                <a:lnTo>
                  <a:pt x="250189" y="541019"/>
                </a:lnTo>
                <a:lnTo>
                  <a:pt x="257810" y="533400"/>
                </a:lnTo>
                <a:lnTo>
                  <a:pt x="264160" y="525779"/>
                </a:lnTo>
                <a:lnTo>
                  <a:pt x="269239" y="516889"/>
                </a:lnTo>
                <a:lnTo>
                  <a:pt x="274320" y="509269"/>
                </a:lnTo>
                <a:lnTo>
                  <a:pt x="276860" y="500379"/>
                </a:lnTo>
                <a:lnTo>
                  <a:pt x="280670" y="491489"/>
                </a:lnTo>
                <a:lnTo>
                  <a:pt x="281622" y="487679"/>
                </a:lnTo>
                <a:lnTo>
                  <a:pt x="142239" y="487679"/>
                </a:lnTo>
                <a:lnTo>
                  <a:pt x="140970" y="486410"/>
                </a:lnTo>
                <a:lnTo>
                  <a:pt x="137160" y="486410"/>
                </a:lnTo>
                <a:lnTo>
                  <a:pt x="137160" y="485139"/>
                </a:lnTo>
                <a:lnTo>
                  <a:pt x="134620" y="485139"/>
                </a:lnTo>
                <a:lnTo>
                  <a:pt x="134620" y="483869"/>
                </a:lnTo>
                <a:lnTo>
                  <a:pt x="133350" y="483869"/>
                </a:lnTo>
                <a:lnTo>
                  <a:pt x="130810" y="481329"/>
                </a:lnTo>
                <a:lnTo>
                  <a:pt x="130810" y="480060"/>
                </a:lnTo>
                <a:lnTo>
                  <a:pt x="128270" y="477519"/>
                </a:lnTo>
                <a:lnTo>
                  <a:pt x="128270" y="476250"/>
                </a:lnTo>
                <a:lnTo>
                  <a:pt x="127000" y="474979"/>
                </a:lnTo>
                <a:lnTo>
                  <a:pt x="127000" y="472439"/>
                </a:lnTo>
                <a:lnTo>
                  <a:pt x="125729" y="471169"/>
                </a:lnTo>
                <a:lnTo>
                  <a:pt x="125729" y="467360"/>
                </a:lnTo>
                <a:lnTo>
                  <a:pt x="124460" y="461010"/>
                </a:lnTo>
                <a:lnTo>
                  <a:pt x="124460" y="454660"/>
                </a:lnTo>
                <a:lnTo>
                  <a:pt x="123305" y="441960"/>
                </a:lnTo>
                <a:lnTo>
                  <a:pt x="123189" y="143510"/>
                </a:lnTo>
                <a:lnTo>
                  <a:pt x="124460" y="128269"/>
                </a:lnTo>
                <a:lnTo>
                  <a:pt x="124460" y="120650"/>
                </a:lnTo>
                <a:lnTo>
                  <a:pt x="127000" y="110489"/>
                </a:lnTo>
                <a:lnTo>
                  <a:pt x="127000" y="107950"/>
                </a:lnTo>
                <a:lnTo>
                  <a:pt x="128270" y="106679"/>
                </a:lnTo>
                <a:lnTo>
                  <a:pt x="128270" y="104139"/>
                </a:lnTo>
                <a:lnTo>
                  <a:pt x="129539" y="102869"/>
                </a:lnTo>
                <a:lnTo>
                  <a:pt x="129539" y="101600"/>
                </a:lnTo>
                <a:lnTo>
                  <a:pt x="130810" y="101600"/>
                </a:lnTo>
                <a:lnTo>
                  <a:pt x="132079" y="99060"/>
                </a:lnTo>
                <a:lnTo>
                  <a:pt x="133350" y="99060"/>
                </a:lnTo>
                <a:lnTo>
                  <a:pt x="134620" y="97789"/>
                </a:lnTo>
                <a:lnTo>
                  <a:pt x="135889" y="97789"/>
                </a:lnTo>
                <a:lnTo>
                  <a:pt x="137160" y="96519"/>
                </a:lnTo>
                <a:lnTo>
                  <a:pt x="138429" y="96519"/>
                </a:lnTo>
                <a:lnTo>
                  <a:pt x="139700" y="95250"/>
                </a:lnTo>
                <a:lnTo>
                  <a:pt x="281577" y="95250"/>
                </a:lnTo>
                <a:lnTo>
                  <a:pt x="279400" y="87629"/>
                </a:lnTo>
                <a:lnTo>
                  <a:pt x="250189" y="38100"/>
                </a:lnTo>
                <a:lnTo>
                  <a:pt x="241300" y="31750"/>
                </a:lnTo>
                <a:lnTo>
                  <a:pt x="233679" y="25400"/>
                </a:lnTo>
                <a:lnTo>
                  <a:pt x="193039" y="6350"/>
                </a:lnTo>
                <a:lnTo>
                  <a:pt x="181610" y="3810"/>
                </a:lnTo>
                <a:lnTo>
                  <a:pt x="143510" y="0"/>
                </a:lnTo>
                <a:close/>
              </a:path>
              <a:path w="290829" h="581660">
                <a:moveTo>
                  <a:pt x="290829" y="346710"/>
                </a:moveTo>
                <a:lnTo>
                  <a:pt x="167639" y="346710"/>
                </a:lnTo>
                <a:lnTo>
                  <a:pt x="167639" y="438150"/>
                </a:lnTo>
                <a:lnTo>
                  <a:pt x="166370" y="454660"/>
                </a:lnTo>
                <a:lnTo>
                  <a:pt x="166370" y="461010"/>
                </a:lnTo>
                <a:lnTo>
                  <a:pt x="165100" y="466089"/>
                </a:lnTo>
                <a:lnTo>
                  <a:pt x="165100" y="471169"/>
                </a:lnTo>
                <a:lnTo>
                  <a:pt x="163829" y="472439"/>
                </a:lnTo>
                <a:lnTo>
                  <a:pt x="163829" y="474979"/>
                </a:lnTo>
                <a:lnTo>
                  <a:pt x="162560" y="476250"/>
                </a:lnTo>
                <a:lnTo>
                  <a:pt x="162560" y="477519"/>
                </a:lnTo>
                <a:lnTo>
                  <a:pt x="161289" y="478789"/>
                </a:lnTo>
                <a:lnTo>
                  <a:pt x="161289" y="480060"/>
                </a:lnTo>
                <a:lnTo>
                  <a:pt x="158750" y="482600"/>
                </a:lnTo>
                <a:lnTo>
                  <a:pt x="158750" y="483869"/>
                </a:lnTo>
                <a:lnTo>
                  <a:pt x="157479" y="483869"/>
                </a:lnTo>
                <a:lnTo>
                  <a:pt x="156210" y="485139"/>
                </a:lnTo>
                <a:lnTo>
                  <a:pt x="154939" y="485139"/>
                </a:lnTo>
                <a:lnTo>
                  <a:pt x="153670" y="486410"/>
                </a:lnTo>
                <a:lnTo>
                  <a:pt x="149860" y="486410"/>
                </a:lnTo>
                <a:lnTo>
                  <a:pt x="148589" y="487679"/>
                </a:lnTo>
                <a:lnTo>
                  <a:pt x="281622" y="487679"/>
                </a:lnTo>
                <a:lnTo>
                  <a:pt x="283210" y="481329"/>
                </a:lnTo>
                <a:lnTo>
                  <a:pt x="284479" y="469900"/>
                </a:lnTo>
                <a:lnTo>
                  <a:pt x="287020" y="457200"/>
                </a:lnTo>
                <a:lnTo>
                  <a:pt x="288387" y="440689"/>
                </a:lnTo>
                <a:lnTo>
                  <a:pt x="290732" y="410210"/>
                </a:lnTo>
                <a:lnTo>
                  <a:pt x="290829" y="346710"/>
                </a:lnTo>
                <a:close/>
              </a:path>
              <a:path w="290829" h="581660">
                <a:moveTo>
                  <a:pt x="281577" y="95250"/>
                </a:moveTo>
                <a:lnTo>
                  <a:pt x="153670" y="95250"/>
                </a:lnTo>
                <a:lnTo>
                  <a:pt x="154939" y="96519"/>
                </a:lnTo>
                <a:lnTo>
                  <a:pt x="156210" y="96519"/>
                </a:lnTo>
                <a:lnTo>
                  <a:pt x="158750" y="99060"/>
                </a:lnTo>
                <a:lnTo>
                  <a:pt x="161289" y="99060"/>
                </a:lnTo>
                <a:lnTo>
                  <a:pt x="161289" y="101600"/>
                </a:lnTo>
                <a:lnTo>
                  <a:pt x="162560" y="101600"/>
                </a:lnTo>
                <a:lnTo>
                  <a:pt x="162560" y="102869"/>
                </a:lnTo>
                <a:lnTo>
                  <a:pt x="163829" y="104139"/>
                </a:lnTo>
                <a:lnTo>
                  <a:pt x="163829" y="106679"/>
                </a:lnTo>
                <a:lnTo>
                  <a:pt x="165100" y="107950"/>
                </a:lnTo>
                <a:lnTo>
                  <a:pt x="166370" y="113029"/>
                </a:lnTo>
                <a:lnTo>
                  <a:pt x="166370" y="123189"/>
                </a:lnTo>
                <a:lnTo>
                  <a:pt x="167639" y="138429"/>
                </a:lnTo>
                <a:lnTo>
                  <a:pt x="167639" y="255269"/>
                </a:lnTo>
                <a:lnTo>
                  <a:pt x="290829" y="255269"/>
                </a:lnTo>
                <a:lnTo>
                  <a:pt x="290829" y="166369"/>
                </a:lnTo>
                <a:lnTo>
                  <a:pt x="289560" y="149860"/>
                </a:lnTo>
                <a:lnTo>
                  <a:pt x="288289" y="134619"/>
                </a:lnTo>
                <a:lnTo>
                  <a:pt x="287020" y="120650"/>
                </a:lnTo>
                <a:lnTo>
                  <a:pt x="284479" y="107950"/>
                </a:lnTo>
                <a:lnTo>
                  <a:pt x="281939" y="96519"/>
                </a:lnTo>
                <a:lnTo>
                  <a:pt x="281577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5772150" y="588009"/>
            <a:ext cx="290830" cy="581660"/>
          </a:xfrm>
          <a:custGeom>
            <a:avLst/>
            <a:gdLst/>
            <a:ahLst/>
            <a:cxnLst/>
            <a:rect l="l" t="t" r="r" b="b"/>
            <a:pathLst>
              <a:path w="290829" h="581660">
                <a:moveTo>
                  <a:pt x="290829" y="255269"/>
                </a:moveTo>
                <a:lnTo>
                  <a:pt x="167639" y="255269"/>
                </a:lnTo>
                <a:lnTo>
                  <a:pt x="167639" y="158750"/>
                </a:lnTo>
                <a:lnTo>
                  <a:pt x="167639" y="138429"/>
                </a:lnTo>
                <a:lnTo>
                  <a:pt x="166370" y="123189"/>
                </a:lnTo>
                <a:lnTo>
                  <a:pt x="166370" y="118110"/>
                </a:lnTo>
                <a:lnTo>
                  <a:pt x="166370" y="113029"/>
                </a:lnTo>
                <a:lnTo>
                  <a:pt x="165100" y="107950"/>
                </a:lnTo>
                <a:lnTo>
                  <a:pt x="163829" y="106679"/>
                </a:lnTo>
                <a:lnTo>
                  <a:pt x="163829" y="105410"/>
                </a:lnTo>
                <a:lnTo>
                  <a:pt x="163829" y="104139"/>
                </a:lnTo>
                <a:lnTo>
                  <a:pt x="162560" y="102869"/>
                </a:lnTo>
                <a:lnTo>
                  <a:pt x="162560" y="101600"/>
                </a:lnTo>
                <a:lnTo>
                  <a:pt x="161289" y="101600"/>
                </a:lnTo>
                <a:lnTo>
                  <a:pt x="161289" y="99060"/>
                </a:lnTo>
                <a:lnTo>
                  <a:pt x="160020" y="99060"/>
                </a:lnTo>
                <a:lnTo>
                  <a:pt x="158750" y="99060"/>
                </a:lnTo>
                <a:lnTo>
                  <a:pt x="157479" y="97789"/>
                </a:lnTo>
                <a:lnTo>
                  <a:pt x="156210" y="96519"/>
                </a:lnTo>
                <a:lnTo>
                  <a:pt x="154939" y="96519"/>
                </a:lnTo>
                <a:lnTo>
                  <a:pt x="153670" y="95250"/>
                </a:lnTo>
                <a:lnTo>
                  <a:pt x="152400" y="95250"/>
                </a:lnTo>
                <a:lnTo>
                  <a:pt x="151129" y="95250"/>
                </a:lnTo>
                <a:lnTo>
                  <a:pt x="139700" y="95250"/>
                </a:lnTo>
                <a:lnTo>
                  <a:pt x="138429" y="96519"/>
                </a:lnTo>
                <a:lnTo>
                  <a:pt x="137160" y="96519"/>
                </a:lnTo>
                <a:lnTo>
                  <a:pt x="135889" y="97789"/>
                </a:lnTo>
                <a:lnTo>
                  <a:pt x="134620" y="97789"/>
                </a:lnTo>
                <a:lnTo>
                  <a:pt x="133350" y="99060"/>
                </a:lnTo>
                <a:lnTo>
                  <a:pt x="132079" y="99060"/>
                </a:lnTo>
                <a:lnTo>
                  <a:pt x="130810" y="101600"/>
                </a:lnTo>
                <a:lnTo>
                  <a:pt x="129539" y="101600"/>
                </a:lnTo>
                <a:lnTo>
                  <a:pt x="129539" y="102869"/>
                </a:lnTo>
                <a:lnTo>
                  <a:pt x="128270" y="104139"/>
                </a:lnTo>
                <a:lnTo>
                  <a:pt x="128270" y="106679"/>
                </a:lnTo>
                <a:lnTo>
                  <a:pt x="127000" y="107950"/>
                </a:lnTo>
                <a:lnTo>
                  <a:pt x="127000" y="109219"/>
                </a:lnTo>
                <a:lnTo>
                  <a:pt x="127000" y="110489"/>
                </a:lnTo>
                <a:lnTo>
                  <a:pt x="125729" y="115569"/>
                </a:lnTo>
                <a:lnTo>
                  <a:pt x="124460" y="120650"/>
                </a:lnTo>
                <a:lnTo>
                  <a:pt x="124460" y="128269"/>
                </a:lnTo>
                <a:lnTo>
                  <a:pt x="123189" y="143510"/>
                </a:lnTo>
                <a:lnTo>
                  <a:pt x="123189" y="162560"/>
                </a:lnTo>
                <a:lnTo>
                  <a:pt x="123189" y="421639"/>
                </a:lnTo>
                <a:lnTo>
                  <a:pt x="123189" y="440689"/>
                </a:lnTo>
                <a:lnTo>
                  <a:pt x="124460" y="454660"/>
                </a:lnTo>
                <a:lnTo>
                  <a:pt x="124460" y="461010"/>
                </a:lnTo>
                <a:lnTo>
                  <a:pt x="125729" y="467360"/>
                </a:lnTo>
                <a:lnTo>
                  <a:pt x="125729" y="471169"/>
                </a:lnTo>
                <a:lnTo>
                  <a:pt x="127000" y="472439"/>
                </a:lnTo>
                <a:lnTo>
                  <a:pt x="127000" y="474979"/>
                </a:lnTo>
                <a:lnTo>
                  <a:pt x="128270" y="476250"/>
                </a:lnTo>
                <a:lnTo>
                  <a:pt x="128270" y="477519"/>
                </a:lnTo>
                <a:lnTo>
                  <a:pt x="129539" y="478789"/>
                </a:lnTo>
                <a:lnTo>
                  <a:pt x="130810" y="480060"/>
                </a:lnTo>
                <a:lnTo>
                  <a:pt x="130810" y="481329"/>
                </a:lnTo>
                <a:lnTo>
                  <a:pt x="132079" y="482600"/>
                </a:lnTo>
                <a:lnTo>
                  <a:pt x="133350" y="483869"/>
                </a:lnTo>
                <a:lnTo>
                  <a:pt x="134620" y="483869"/>
                </a:lnTo>
                <a:lnTo>
                  <a:pt x="134620" y="485139"/>
                </a:lnTo>
                <a:lnTo>
                  <a:pt x="137160" y="485139"/>
                </a:lnTo>
                <a:lnTo>
                  <a:pt x="137160" y="486410"/>
                </a:lnTo>
                <a:lnTo>
                  <a:pt x="139700" y="486410"/>
                </a:lnTo>
                <a:lnTo>
                  <a:pt x="140970" y="486410"/>
                </a:lnTo>
                <a:lnTo>
                  <a:pt x="142239" y="487679"/>
                </a:lnTo>
                <a:lnTo>
                  <a:pt x="143510" y="487679"/>
                </a:lnTo>
                <a:lnTo>
                  <a:pt x="146050" y="487679"/>
                </a:lnTo>
                <a:lnTo>
                  <a:pt x="148589" y="487679"/>
                </a:lnTo>
                <a:lnTo>
                  <a:pt x="149860" y="486410"/>
                </a:lnTo>
                <a:lnTo>
                  <a:pt x="152400" y="486410"/>
                </a:lnTo>
                <a:lnTo>
                  <a:pt x="153670" y="486410"/>
                </a:lnTo>
                <a:lnTo>
                  <a:pt x="154939" y="485139"/>
                </a:lnTo>
                <a:lnTo>
                  <a:pt x="156210" y="485139"/>
                </a:lnTo>
                <a:lnTo>
                  <a:pt x="157479" y="483869"/>
                </a:lnTo>
                <a:lnTo>
                  <a:pt x="158750" y="483869"/>
                </a:lnTo>
                <a:lnTo>
                  <a:pt x="158750" y="482600"/>
                </a:lnTo>
                <a:lnTo>
                  <a:pt x="160020" y="481329"/>
                </a:lnTo>
                <a:lnTo>
                  <a:pt x="161289" y="480060"/>
                </a:lnTo>
                <a:lnTo>
                  <a:pt x="161289" y="478789"/>
                </a:lnTo>
                <a:lnTo>
                  <a:pt x="162560" y="477519"/>
                </a:lnTo>
                <a:lnTo>
                  <a:pt x="162560" y="476250"/>
                </a:lnTo>
                <a:lnTo>
                  <a:pt x="163829" y="474979"/>
                </a:lnTo>
                <a:lnTo>
                  <a:pt x="163829" y="472439"/>
                </a:lnTo>
                <a:lnTo>
                  <a:pt x="165100" y="471169"/>
                </a:lnTo>
                <a:lnTo>
                  <a:pt x="165100" y="466089"/>
                </a:lnTo>
                <a:lnTo>
                  <a:pt x="166370" y="461010"/>
                </a:lnTo>
                <a:lnTo>
                  <a:pt x="166370" y="454660"/>
                </a:lnTo>
                <a:lnTo>
                  <a:pt x="167639" y="438150"/>
                </a:lnTo>
                <a:lnTo>
                  <a:pt x="167639" y="416560"/>
                </a:lnTo>
                <a:lnTo>
                  <a:pt x="167639" y="346710"/>
                </a:lnTo>
                <a:lnTo>
                  <a:pt x="290829" y="346710"/>
                </a:lnTo>
                <a:lnTo>
                  <a:pt x="290829" y="368300"/>
                </a:lnTo>
                <a:lnTo>
                  <a:pt x="290829" y="408939"/>
                </a:lnTo>
                <a:lnTo>
                  <a:pt x="288289" y="441960"/>
                </a:lnTo>
                <a:lnTo>
                  <a:pt x="287020" y="457200"/>
                </a:lnTo>
                <a:lnTo>
                  <a:pt x="284479" y="469900"/>
                </a:lnTo>
                <a:lnTo>
                  <a:pt x="283210" y="481329"/>
                </a:lnTo>
                <a:lnTo>
                  <a:pt x="280670" y="491489"/>
                </a:lnTo>
                <a:lnTo>
                  <a:pt x="276860" y="500379"/>
                </a:lnTo>
                <a:lnTo>
                  <a:pt x="274320" y="509269"/>
                </a:lnTo>
                <a:lnTo>
                  <a:pt x="269239" y="516889"/>
                </a:lnTo>
                <a:lnTo>
                  <a:pt x="264160" y="525779"/>
                </a:lnTo>
                <a:lnTo>
                  <a:pt x="257810" y="533400"/>
                </a:lnTo>
                <a:lnTo>
                  <a:pt x="250189" y="541019"/>
                </a:lnTo>
                <a:lnTo>
                  <a:pt x="242570" y="547369"/>
                </a:lnTo>
                <a:lnTo>
                  <a:pt x="234950" y="554989"/>
                </a:lnTo>
                <a:lnTo>
                  <a:pt x="226060" y="561339"/>
                </a:lnTo>
                <a:lnTo>
                  <a:pt x="215900" y="566419"/>
                </a:lnTo>
                <a:lnTo>
                  <a:pt x="205739" y="571500"/>
                </a:lnTo>
                <a:lnTo>
                  <a:pt x="195579" y="575310"/>
                </a:lnTo>
                <a:lnTo>
                  <a:pt x="184150" y="577850"/>
                </a:lnTo>
                <a:lnTo>
                  <a:pt x="171450" y="580389"/>
                </a:lnTo>
                <a:lnTo>
                  <a:pt x="160020" y="581660"/>
                </a:lnTo>
                <a:lnTo>
                  <a:pt x="147320" y="581660"/>
                </a:lnTo>
                <a:lnTo>
                  <a:pt x="134620" y="581660"/>
                </a:lnTo>
                <a:lnTo>
                  <a:pt x="121920" y="580389"/>
                </a:lnTo>
                <a:lnTo>
                  <a:pt x="109220" y="577850"/>
                </a:lnTo>
                <a:lnTo>
                  <a:pt x="97789" y="576579"/>
                </a:lnTo>
                <a:lnTo>
                  <a:pt x="87629" y="572769"/>
                </a:lnTo>
                <a:lnTo>
                  <a:pt x="77470" y="568960"/>
                </a:lnTo>
                <a:lnTo>
                  <a:pt x="67310" y="563879"/>
                </a:lnTo>
                <a:lnTo>
                  <a:pt x="35560" y="539750"/>
                </a:lnTo>
                <a:lnTo>
                  <a:pt x="24129" y="521969"/>
                </a:lnTo>
                <a:lnTo>
                  <a:pt x="21589" y="518160"/>
                </a:lnTo>
                <a:lnTo>
                  <a:pt x="19050" y="514350"/>
                </a:lnTo>
                <a:lnTo>
                  <a:pt x="16510" y="509269"/>
                </a:lnTo>
                <a:lnTo>
                  <a:pt x="15239" y="504189"/>
                </a:lnTo>
                <a:lnTo>
                  <a:pt x="12700" y="494029"/>
                </a:lnTo>
                <a:lnTo>
                  <a:pt x="8889" y="483869"/>
                </a:lnTo>
                <a:lnTo>
                  <a:pt x="6350" y="472439"/>
                </a:lnTo>
                <a:lnTo>
                  <a:pt x="5079" y="458469"/>
                </a:lnTo>
                <a:lnTo>
                  <a:pt x="2539" y="443229"/>
                </a:lnTo>
                <a:lnTo>
                  <a:pt x="2539" y="427989"/>
                </a:lnTo>
                <a:lnTo>
                  <a:pt x="1270" y="410210"/>
                </a:lnTo>
                <a:lnTo>
                  <a:pt x="0" y="372110"/>
                </a:lnTo>
                <a:lnTo>
                  <a:pt x="0" y="209550"/>
                </a:lnTo>
                <a:lnTo>
                  <a:pt x="0" y="180339"/>
                </a:lnTo>
                <a:lnTo>
                  <a:pt x="1270" y="156210"/>
                </a:lnTo>
                <a:lnTo>
                  <a:pt x="3810" y="118110"/>
                </a:lnTo>
                <a:lnTo>
                  <a:pt x="13970" y="81279"/>
                </a:lnTo>
                <a:lnTo>
                  <a:pt x="16510" y="74929"/>
                </a:lnTo>
                <a:lnTo>
                  <a:pt x="39370" y="40639"/>
                </a:lnTo>
                <a:lnTo>
                  <a:pt x="45720" y="35560"/>
                </a:lnTo>
                <a:lnTo>
                  <a:pt x="52070" y="30479"/>
                </a:lnTo>
                <a:lnTo>
                  <a:pt x="88900" y="10160"/>
                </a:lnTo>
                <a:lnTo>
                  <a:pt x="97789" y="6350"/>
                </a:lnTo>
                <a:lnTo>
                  <a:pt x="106679" y="3810"/>
                </a:lnTo>
                <a:lnTo>
                  <a:pt x="115570" y="2539"/>
                </a:lnTo>
                <a:lnTo>
                  <a:pt x="124460" y="1269"/>
                </a:lnTo>
                <a:lnTo>
                  <a:pt x="133350" y="1269"/>
                </a:lnTo>
                <a:lnTo>
                  <a:pt x="143510" y="0"/>
                </a:lnTo>
                <a:lnTo>
                  <a:pt x="156210" y="1269"/>
                </a:lnTo>
                <a:lnTo>
                  <a:pt x="168910" y="2539"/>
                </a:lnTo>
                <a:lnTo>
                  <a:pt x="181610" y="3810"/>
                </a:lnTo>
                <a:lnTo>
                  <a:pt x="193039" y="6350"/>
                </a:lnTo>
                <a:lnTo>
                  <a:pt x="233679" y="25400"/>
                </a:lnTo>
                <a:lnTo>
                  <a:pt x="241300" y="31750"/>
                </a:lnTo>
                <a:lnTo>
                  <a:pt x="250189" y="38100"/>
                </a:lnTo>
                <a:lnTo>
                  <a:pt x="273050" y="69850"/>
                </a:lnTo>
                <a:lnTo>
                  <a:pt x="279400" y="87629"/>
                </a:lnTo>
                <a:lnTo>
                  <a:pt x="281939" y="96519"/>
                </a:lnTo>
                <a:lnTo>
                  <a:pt x="288289" y="134619"/>
                </a:lnTo>
                <a:lnTo>
                  <a:pt x="290829" y="166369"/>
                </a:lnTo>
                <a:lnTo>
                  <a:pt x="290829" y="201929"/>
                </a:lnTo>
                <a:lnTo>
                  <a:pt x="290829" y="2552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6107429" y="923289"/>
            <a:ext cx="121920" cy="234950"/>
          </a:xfrm>
          <a:custGeom>
            <a:avLst/>
            <a:gdLst/>
            <a:ahLst/>
            <a:cxnLst/>
            <a:rect l="l" t="t" r="r" b="b"/>
            <a:pathLst>
              <a:path w="121920" h="234950">
                <a:moveTo>
                  <a:pt x="0" y="234950"/>
                </a:moveTo>
                <a:lnTo>
                  <a:pt x="121920" y="234950"/>
                </a:lnTo>
                <a:lnTo>
                  <a:pt x="121920" y="0"/>
                </a:lnTo>
                <a:lnTo>
                  <a:pt x="0" y="0"/>
                </a:lnTo>
                <a:lnTo>
                  <a:pt x="0" y="2349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6107429" y="800101"/>
            <a:ext cx="281940" cy="123189"/>
          </a:xfrm>
          <a:custGeom>
            <a:avLst/>
            <a:gdLst/>
            <a:ahLst/>
            <a:cxnLst/>
            <a:rect l="l" t="t" r="r" b="b"/>
            <a:pathLst>
              <a:path w="281939" h="123190">
                <a:moveTo>
                  <a:pt x="0" y="123189"/>
                </a:moveTo>
                <a:lnTo>
                  <a:pt x="281940" y="123189"/>
                </a:lnTo>
                <a:lnTo>
                  <a:pt x="281940" y="0"/>
                </a:lnTo>
                <a:lnTo>
                  <a:pt x="0" y="0"/>
                </a:lnTo>
                <a:lnTo>
                  <a:pt x="0" y="1231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6217920" y="600709"/>
            <a:ext cx="11430" cy="186690"/>
          </a:xfrm>
          <a:custGeom>
            <a:avLst/>
            <a:gdLst/>
            <a:ahLst/>
            <a:cxnLst/>
            <a:rect l="l" t="t" r="r" b="b"/>
            <a:pathLst>
              <a:path w="11429" h="186690">
                <a:moveTo>
                  <a:pt x="0" y="186690"/>
                </a:moveTo>
                <a:lnTo>
                  <a:pt x="11429" y="186690"/>
                </a:lnTo>
                <a:lnTo>
                  <a:pt x="11429" y="0"/>
                </a:lnTo>
                <a:lnTo>
                  <a:pt x="0" y="0"/>
                </a:lnTo>
                <a:lnTo>
                  <a:pt x="0" y="186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6266180" y="9232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123190" y="0"/>
                </a:moveTo>
                <a:lnTo>
                  <a:pt x="0" y="0"/>
                </a:lnTo>
                <a:lnTo>
                  <a:pt x="0" y="234950"/>
                </a:lnTo>
                <a:lnTo>
                  <a:pt x="123190" y="234950"/>
                </a:lnTo>
                <a:lnTo>
                  <a:pt x="1231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6266180" y="6007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123190" y="0"/>
                </a:moveTo>
                <a:lnTo>
                  <a:pt x="0" y="0"/>
                </a:lnTo>
                <a:lnTo>
                  <a:pt x="0" y="199389"/>
                </a:lnTo>
                <a:lnTo>
                  <a:pt x="123190" y="199389"/>
                </a:lnTo>
                <a:lnTo>
                  <a:pt x="1231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6107429" y="600709"/>
            <a:ext cx="281940" cy="557530"/>
          </a:xfrm>
          <a:custGeom>
            <a:avLst/>
            <a:gdLst/>
            <a:ahLst/>
            <a:cxnLst/>
            <a:rect l="l" t="t" r="r" b="b"/>
            <a:pathLst>
              <a:path w="281939" h="557530">
                <a:moveTo>
                  <a:pt x="281940" y="0"/>
                </a:moveTo>
                <a:lnTo>
                  <a:pt x="281940" y="557529"/>
                </a:lnTo>
                <a:lnTo>
                  <a:pt x="158750" y="557529"/>
                </a:lnTo>
                <a:lnTo>
                  <a:pt x="158750" y="322579"/>
                </a:lnTo>
                <a:lnTo>
                  <a:pt x="121920" y="322579"/>
                </a:lnTo>
                <a:lnTo>
                  <a:pt x="121920" y="557529"/>
                </a:lnTo>
                <a:lnTo>
                  <a:pt x="0" y="557529"/>
                </a:lnTo>
                <a:lnTo>
                  <a:pt x="0" y="0"/>
                </a:lnTo>
                <a:lnTo>
                  <a:pt x="121920" y="0"/>
                </a:lnTo>
                <a:lnTo>
                  <a:pt x="121920" y="199389"/>
                </a:lnTo>
                <a:lnTo>
                  <a:pt x="158750" y="199389"/>
                </a:lnTo>
                <a:lnTo>
                  <a:pt x="158750" y="0"/>
                </a:lnTo>
                <a:lnTo>
                  <a:pt x="2819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6410959" y="600709"/>
            <a:ext cx="311150" cy="557530"/>
          </a:xfrm>
          <a:custGeom>
            <a:avLst/>
            <a:gdLst/>
            <a:ahLst/>
            <a:cxnLst/>
            <a:rect l="l" t="t" r="r" b="b"/>
            <a:pathLst>
              <a:path w="311150" h="557530">
                <a:moveTo>
                  <a:pt x="240029" y="0"/>
                </a:moveTo>
                <a:lnTo>
                  <a:pt x="62229" y="0"/>
                </a:lnTo>
                <a:lnTo>
                  <a:pt x="0" y="557529"/>
                </a:lnTo>
                <a:lnTo>
                  <a:pt x="127000" y="557529"/>
                </a:lnTo>
                <a:lnTo>
                  <a:pt x="134619" y="457200"/>
                </a:lnTo>
                <a:lnTo>
                  <a:pt x="298351" y="457200"/>
                </a:lnTo>
                <a:lnTo>
                  <a:pt x="285715" y="358139"/>
                </a:lnTo>
                <a:lnTo>
                  <a:pt x="133350" y="358139"/>
                </a:lnTo>
                <a:lnTo>
                  <a:pt x="156210" y="124460"/>
                </a:lnTo>
                <a:lnTo>
                  <a:pt x="255906" y="124460"/>
                </a:lnTo>
                <a:lnTo>
                  <a:pt x="240029" y="0"/>
                </a:lnTo>
                <a:close/>
              </a:path>
              <a:path w="311150" h="557530">
                <a:moveTo>
                  <a:pt x="298351" y="457200"/>
                </a:moveTo>
                <a:lnTo>
                  <a:pt x="179069" y="457200"/>
                </a:lnTo>
                <a:lnTo>
                  <a:pt x="185419" y="557529"/>
                </a:lnTo>
                <a:lnTo>
                  <a:pt x="311150" y="557529"/>
                </a:lnTo>
                <a:lnTo>
                  <a:pt x="298351" y="457200"/>
                </a:lnTo>
                <a:close/>
              </a:path>
              <a:path w="311150" h="557530">
                <a:moveTo>
                  <a:pt x="255906" y="124460"/>
                </a:moveTo>
                <a:lnTo>
                  <a:pt x="156210" y="124460"/>
                </a:lnTo>
                <a:lnTo>
                  <a:pt x="175260" y="358139"/>
                </a:lnTo>
                <a:lnTo>
                  <a:pt x="285715" y="358139"/>
                </a:lnTo>
                <a:lnTo>
                  <a:pt x="255906" y="1244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6642100" y="599440"/>
            <a:ext cx="88900" cy="560070"/>
          </a:xfrm>
          <a:custGeom>
            <a:avLst/>
            <a:gdLst/>
            <a:ahLst/>
            <a:cxnLst/>
            <a:rect l="l" t="t" r="r" b="b"/>
            <a:pathLst>
              <a:path w="88900" h="560069">
                <a:moveTo>
                  <a:pt x="17779" y="0"/>
                </a:moveTo>
                <a:lnTo>
                  <a:pt x="8889" y="1270"/>
                </a:lnTo>
                <a:lnTo>
                  <a:pt x="0" y="1270"/>
                </a:lnTo>
                <a:lnTo>
                  <a:pt x="69850" y="560070"/>
                </a:lnTo>
                <a:lnTo>
                  <a:pt x="80010" y="558800"/>
                </a:lnTo>
                <a:lnTo>
                  <a:pt x="88900" y="55753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6722109" y="11569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6596379" y="11588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6586220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0" y="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6592570" y="105791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254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6590029" y="10490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6545579" y="1049019"/>
            <a:ext cx="44450" cy="19050"/>
          </a:xfrm>
          <a:custGeom>
            <a:avLst/>
            <a:gdLst/>
            <a:ahLst/>
            <a:cxnLst/>
            <a:rect l="l" t="t" r="r" b="b"/>
            <a:pathLst>
              <a:path w="44450" h="19050">
                <a:moveTo>
                  <a:pt x="44450" y="19050"/>
                </a:moveTo>
                <a:lnTo>
                  <a:pt x="0" y="19050"/>
                </a:lnTo>
                <a:lnTo>
                  <a:pt x="0" y="0"/>
                </a:lnTo>
                <a:lnTo>
                  <a:pt x="44450" y="0"/>
                </a:lnTo>
                <a:lnTo>
                  <a:pt x="444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6535420" y="10490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6533515" y="115696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6541770" y="1059180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19131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6535379" y="10579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6537959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6410959" y="11588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6400800" y="11569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6402070" y="599440"/>
            <a:ext cx="80010" cy="560070"/>
          </a:xfrm>
          <a:custGeom>
            <a:avLst/>
            <a:gdLst/>
            <a:ahLst/>
            <a:cxnLst/>
            <a:rect l="l" t="t" r="r" b="b"/>
            <a:pathLst>
              <a:path w="80010" h="560069">
                <a:moveTo>
                  <a:pt x="62229" y="0"/>
                </a:moveTo>
                <a:lnTo>
                  <a:pt x="0" y="557530"/>
                </a:lnTo>
                <a:lnTo>
                  <a:pt x="17779" y="560070"/>
                </a:lnTo>
                <a:lnTo>
                  <a:pt x="80009" y="1270"/>
                </a:lnTo>
                <a:lnTo>
                  <a:pt x="7111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646430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6473190" y="60007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665099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6558279" y="723900"/>
            <a:ext cx="36830" cy="236220"/>
          </a:xfrm>
          <a:custGeom>
            <a:avLst/>
            <a:gdLst/>
            <a:ahLst/>
            <a:cxnLst/>
            <a:rect l="l" t="t" r="r" b="b"/>
            <a:pathLst>
              <a:path w="36829" h="236219">
                <a:moveTo>
                  <a:pt x="17780" y="0"/>
                </a:moveTo>
                <a:lnTo>
                  <a:pt x="8890" y="1270"/>
                </a:lnTo>
                <a:lnTo>
                  <a:pt x="0" y="1270"/>
                </a:lnTo>
                <a:lnTo>
                  <a:pt x="17780" y="236220"/>
                </a:lnTo>
                <a:lnTo>
                  <a:pt x="27940" y="234950"/>
                </a:lnTo>
                <a:lnTo>
                  <a:pt x="36830" y="23495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6558279" y="7239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889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6534150" y="723900"/>
            <a:ext cx="41910" cy="236220"/>
          </a:xfrm>
          <a:custGeom>
            <a:avLst/>
            <a:gdLst/>
            <a:ahLst/>
            <a:cxnLst/>
            <a:rect l="l" t="t" r="r" b="b"/>
            <a:pathLst>
              <a:path w="41910" h="236219">
                <a:moveTo>
                  <a:pt x="24129" y="0"/>
                </a:moveTo>
                <a:lnTo>
                  <a:pt x="0" y="233679"/>
                </a:lnTo>
                <a:lnTo>
                  <a:pt x="10160" y="234950"/>
                </a:lnTo>
                <a:lnTo>
                  <a:pt x="19050" y="236220"/>
                </a:lnTo>
                <a:lnTo>
                  <a:pt x="41910" y="1270"/>
                </a:lnTo>
                <a:lnTo>
                  <a:pt x="33020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6532879" y="9575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270" y="0"/>
                </a:moveTo>
                <a:lnTo>
                  <a:pt x="0" y="11430"/>
                </a:lnTo>
                <a:lnTo>
                  <a:pt x="11430" y="1143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6544309" y="94996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0" y="0"/>
                </a:moveTo>
                <a:lnTo>
                  <a:pt x="41910" y="0"/>
                </a:lnTo>
                <a:lnTo>
                  <a:pt x="4191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6586220" y="958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6742429" y="600709"/>
            <a:ext cx="274320" cy="557530"/>
          </a:xfrm>
          <a:custGeom>
            <a:avLst/>
            <a:gdLst/>
            <a:ahLst/>
            <a:cxnLst/>
            <a:rect l="l" t="t" r="r" b="b"/>
            <a:pathLst>
              <a:path w="274320" h="557530">
                <a:moveTo>
                  <a:pt x="127000" y="0"/>
                </a:moveTo>
                <a:lnTo>
                  <a:pt x="0" y="0"/>
                </a:lnTo>
                <a:lnTo>
                  <a:pt x="0" y="557529"/>
                </a:lnTo>
                <a:lnTo>
                  <a:pt x="123190" y="557529"/>
                </a:lnTo>
                <a:lnTo>
                  <a:pt x="123190" y="306069"/>
                </a:lnTo>
                <a:lnTo>
                  <a:pt x="263313" y="306069"/>
                </a:lnTo>
                <a:lnTo>
                  <a:pt x="261620" y="303529"/>
                </a:lnTo>
                <a:lnTo>
                  <a:pt x="259080" y="298450"/>
                </a:lnTo>
                <a:lnTo>
                  <a:pt x="255270" y="294639"/>
                </a:lnTo>
                <a:lnTo>
                  <a:pt x="254000" y="292100"/>
                </a:lnTo>
                <a:lnTo>
                  <a:pt x="247650" y="285750"/>
                </a:lnTo>
                <a:lnTo>
                  <a:pt x="242570" y="281939"/>
                </a:lnTo>
                <a:lnTo>
                  <a:pt x="237490" y="279400"/>
                </a:lnTo>
                <a:lnTo>
                  <a:pt x="231140" y="275589"/>
                </a:lnTo>
                <a:lnTo>
                  <a:pt x="223520" y="271779"/>
                </a:lnTo>
                <a:lnTo>
                  <a:pt x="215900" y="269239"/>
                </a:lnTo>
                <a:lnTo>
                  <a:pt x="207010" y="266700"/>
                </a:lnTo>
                <a:lnTo>
                  <a:pt x="215900" y="264160"/>
                </a:lnTo>
                <a:lnTo>
                  <a:pt x="226060" y="262889"/>
                </a:lnTo>
                <a:lnTo>
                  <a:pt x="233680" y="260350"/>
                </a:lnTo>
                <a:lnTo>
                  <a:pt x="240030" y="257810"/>
                </a:lnTo>
                <a:lnTo>
                  <a:pt x="243840" y="255269"/>
                </a:lnTo>
                <a:lnTo>
                  <a:pt x="247650" y="254000"/>
                </a:lnTo>
                <a:lnTo>
                  <a:pt x="252730" y="248919"/>
                </a:lnTo>
                <a:lnTo>
                  <a:pt x="255270" y="247650"/>
                </a:lnTo>
                <a:lnTo>
                  <a:pt x="256540" y="245110"/>
                </a:lnTo>
                <a:lnTo>
                  <a:pt x="259080" y="242569"/>
                </a:lnTo>
                <a:lnTo>
                  <a:pt x="260350" y="240029"/>
                </a:lnTo>
                <a:lnTo>
                  <a:pt x="262890" y="236219"/>
                </a:lnTo>
                <a:lnTo>
                  <a:pt x="264160" y="233679"/>
                </a:lnTo>
                <a:lnTo>
                  <a:pt x="266700" y="226060"/>
                </a:lnTo>
                <a:lnTo>
                  <a:pt x="268605" y="218439"/>
                </a:lnTo>
                <a:lnTo>
                  <a:pt x="123190" y="218439"/>
                </a:lnTo>
                <a:lnTo>
                  <a:pt x="123190" y="95250"/>
                </a:lnTo>
                <a:lnTo>
                  <a:pt x="270971" y="95250"/>
                </a:lnTo>
                <a:lnTo>
                  <a:pt x="270510" y="90169"/>
                </a:lnTo>
                <a:lnTo>
                  <a:pt x="266700" y="77469"/>
                </a:lnTo>
                <a:lnTo>
                  <a:pt x="264160" y="67310"/>
                </a:lnTo>
                <a:lnTo>
                  <a:pt x="261620" y="62229"/>
                </a:lnTo>
                <a:lnTo>
                  <a:pt x="259080" y="55879"/>
                </a:lnTo>
                <a:lnTo>
                  <a:pt x="257810" y="52069"/>
                </a:lnTo>
                <a:lnTo>
                  <a:pt x="245110" y="33019"/>
                </a:lnTo>
                <a:lnTo>
                  <a:pt x="238760" y="26669"/>
                </a:lnTo>
                <a:lnTo>
                  <a:pt x="226060" y="16510"/>
                </a:lnTo>
                <a:lnTo>
                  <a:pt x="219710" y="12700"/>
                </a:lnTo>
                <a:lnTo>
                  <a:pt x="212090" y="10160"/>
                </a:lnTo>
                <a:lnTo>
                  <a:pt x="204470" y="6350"/>
                </a:lnTo>
                <a:lnTo>
                  <a:pt x="196850" y="5079"/>
                </a:lnTo>
                <a:lnTo>
                  <a:pt x="185420" y="3810"/>
                </a:lnTo>
                <a:lnTo>
                  <a:pt x="160020" y="1269"/>
                </a:lnTo>
                <a:lnTo>
                  <a:pt x="127000" y="0"/>
                </a:lnTo>
                <a:close/>
              </a:path>
              <a:path w="274320" h="557530">
                <a:moveTo>
                  <a:pt x="263313" y="306069"/>
                </a:moveTo>
                <a:lnTo>
                  <a:pt x="128270" y="306069"/>
                </a:lnTo>
                <a:lnTo>
                  <a:pt x="134620" y="307339"/>
                </a:lnTo>
                <a:lnTo>
                  <a:pt x="139700" y="307339"/>
                </a:lnTo>
                <a:lnTo>
                  <a:pt x="143510" y="308610"/>
                </a:lnTo>
                <a:lnTo>
                  <a:pt x="144780" y="309879"/>
                </a:lnTo>
                <a:lnTo>
                  <a:pt x="147320" y="309879"/>
                </a:lnTo>
                <a:lnTo>
                  <a:pt x="151130" y="313689"/>
                </a:lnTo>
                <a:lnTo>
                  <a:pt x="152400" y="313689"/>
                </a:lnTo>
                <a:lnTo>
                  <a:pt x="154940" y="316229"/>
                </a:lnTo>
                <a:lnTo>
                  <a:pt x="154940" y="317500"/>
                </a:lnTo>
                <a:lnTo>
                  <a:pt x="156210" y="320039"/>
                </a:lnTo>
                <a:lnTo>
                  <a:pt x="156210" y="322579"/>
                </a:lnTo>
                <a:lnTo>
                  <a:pt x="157480" y="323850"/>
                </a:lnTo>
                <a:lnTo>
                  <a:pt x="158750" y="328929"/>
                </a:lnTo>
                <a:lnTo>
                  <a:pt x="158750" y="335279"/>
                </a:lnTo>
                <a:lnTo>
                  <a:pt x="160020" y="342900"/>
                </a:lnTo>
                <a:lnTo>
                  <a:pt x="160020" y="557529"/>
                </a:lnTo>
                <a:lnTo>
                  <a:pt x="274320" y="557529"/>
                </a:lnTo>
                <a:lnTo>
                  <a:pt x="274320" y="355600"/>
                </a:lnTo>
                <a:lnTo>
                  <a:pt x="273050" y="339089"/>
                </a:lnTo>
                <a:lnTo>
                  <a:pt x="271780" y="332739"/>
                </a:lnTo>
                <a:lnTo>
                  <a:pt x="271780" y="327660"/>
                </a:lnTo>
                <a:lnTo>
                  <a:pt x="267970" y="316229"/>
                </a:lnTo>
                <a:lnTo>
                  <a:pt x="265430" y="312419"/>
                </a:lnTo>
                <a:lnTo>
                  <a:pt x="264160" y="307339"/>
                </a:lnTo>
                <a:lnTo>
                  <a:pt x="263313" y="306069"/>
                </a:lnTo>
                <a:close/>
              </a:path>
              <a:path w="274320" h="557530">
                <a:moveTo>
                  <a:pt x="270971" y="95250"/>
                </a:moveTo>
                <a:lnTo>
                  <a:pt x="133350" y="95250"/>
                </a:lnTo>
                <a:lnTo>
                  <a:pt x="137160" y="96519"/>
                </a:lnTo>
                <a:lnTo>
                  <a:pt x="140970" y="96519"/>
                </a:lnTo>
                <a:lnTo>
                  <a:pt x="146050" y="99060"/>
                </a:lnTo>
                <a:lnTo>
                  <a:pt x="147320" y="99060"/>
                </a:lnTo>
                <a:lnTo>
                  <a:pt x="148590" y="100329"/>
                </a:lnTo>
                <a:lnTo>
                  <a:pt x="149860" y="100329"/>
                </a:lnTo>
                <a:lnTo>
                  <a:pt x="153670" y="104139"/>
                </a:lnTo>
                <a:lnTo>
                  <a:pt x="153670" y="105410"/>
                </a:lnTo>
                <a:lnTo>
                  <a:pt x="156210" y="107950"/>
                </a:lnTo>
                <a:lnTo>
                  <a:pt x="156210" y="110489"/>
                </a:lnTo>
                <a:lnTo>
                  <a:pt x="157480" y="111760"/>
                </a:lnTo>
                <a:lnTo>
                  <a:pt x="157480" y="114300"/>
                </a:lnTo>
                <a:lnTo>
                  <a:pt x="158750" y="115569"/>
                </a:lnTo>
                <a:lnTo>
                  <a:pt x="158750" y="120650"/>
                </a:lnTo>
                <a:lnTo>
                  <a:pt x="160020" y="125729"/>
                </a:lnTo>
                <a:lnTo>
                  <a:pt x="160020" y="185419"/>
                </a:lnTo>
                <a:lnTo>
                  <a:pt x="158750" y="191769"/>
                </a:lnTo>
                <a:lnTo>
                  <a:pt x="158750" y="200660"/>
                </a:lnTo>
                <a:lnTo>
                  <a:pt x="157480" y="203200"/>
                </a:lnTo>
                <a:lnTo>
                  <a:pt x="156210" y="204469"/>
                </a:lnTo>
                <a:lnTo>
                  <a:pt x="156210" y="207010"/>
                </a:lnTo>
                <a:lnTo>
                  <a:pt x="154940" y="208279"/>
                </a:lnTo>
                <a:lnTo>
                  <a:pt x="154940" y="209550"/>
                </a:lnTo>
                <a:lnTo>
                  <a:pt x="151130" y="213360"/>
                </a:lnTo>
                <a:lnTo>
                  <a:pt x="149860" y="213360"/>
                </a:lnTo>
                <a:lnTo>
                  <a:pt x="148590" y="214629"/>
                </a:lnTo>
                <a:lnTo>
                  <a:pt x="147320" y="214629"/>
                </a:lnTo>
                <a:lnTo>
                  <a:pt x="143510" y="215900"/>
                </a:lnTo>
                <a:lnTo>
                  <a:pt x="140970" y="217169"/>
                </a:lnTo>
                <a:lnTo>
                  <a:pt x="137160" y="218439"/>
                </a:lnTo>
                <a:lnTo>
                  <a:pt x="268605" y="218439"/>
                </a:lnTo>
                <a:lnTo>
                  <a:pt x="271780" y="205739"/>
                </a:lnTo>
                <a:lnTo>
                  <a:pt x="273050" y="194310"/>
                </a:lnTo>
                <a:lnTo>
                  <a:pt x="274320" y="181610"/>
                </a:lnTo>
                <a:lnTo>
                  <a:pt x="274320" y="118110"/>
                </a:lnTo>
                <a:lnTo>
                  <a:pt x="271780" y="104139"/>
                </a:lnTo>
                <a:lnTo>
                  <a:pt x="270971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6742429" y="6000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6830059" y="5905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6830059" y="590550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0" y="0"/>
                </a:moveTo>
                <a:lnTo>
                  <a:pt x="39369" y="0"/>
                </a:lnTo>
                <a:lnTo>
                  <a:pt x="393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6869429" y="5905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6869429" y="59055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0" y="0"/>
                </a:moveTo>
                <a:lnTo>
                  <a:pt x="0" y="19050"/>
                </a:lnTo>
                <a:lnTo>
                  <a:pt x="33020" y="21589"/>
                </a:lnTo>
                <a:lnTo>
                  <a:pt x="33020" y="11429"/>
                </a:lnTo>
                <a:lnTo>
                  <a:pt x="342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6902450" y="593090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1270" y="0"/>
                </a:moveTo>
                <a:lnTo>
                  <a:pt x="0" y="8889"/>
                </a:lnTo>
                <a:lnTo>
                  <a:pt x="0" y="19050"/>
                </a:lnTo>
                <a:lnTo>
                  <a:pt x="25400" y="20320"/>
                </a:lnTo>
                <a:lnTo>
                  <a:pt x="25400" y="11430"/>
                </a:lnTo>
                <a:lnTo>
                  <a:pt x="266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6927850" y="5956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6926579" y="5956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3810" y="0"/>
                </a:moveTo>
                <a:lnTo>
                  <a:pt x="1270" y="8890"/>
                </a:lnTo>
                <a:lnTo>
                  <a:pt x="0" y="17780"/>
                </a:lnTo>
                <a:lnTo>
                  <a:pt x="10160" y="20320"/>
                </a:lnTo>
                <a:lnTo>
                  <a:pt x="12700" y="10160"/>
                </a:lnTo>
                <a:lnTo>
                  <a:pt x="1397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6936740" y="59690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3810" y="0"/>
                </a:moveTo>
                <a:lnTo>
                  <a:pt x="2539" y="8889"/>
                </a:lnTo>
                <a:lnTo>
                  <a:pt x="0" y="19050"/>
                </a:lnTo>
                <a:lnTo>
                  <a:pt x="8889" y="20320"/>
                </a:lnTo>
                <a:lnTo>
                  <a:pt x="10160" y="10160"/>
                </a:lnTo>
                <a:lnTo>
                  <a:pt x="1270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6946900" y="5981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6944359" y="59816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6350" y="0"/>
                </a:moveTo>
                <a:lnTo>
                  <a:pt x="2539" y="8889"/>
                </a:lnTo>
                <a:lnTo>
                  <a:pt x="0" y="19050"/>
                </a:lnTo>
                <a:lnTo>
                  <a:pt x="7619" y="21589"/>
                </a:lnTo>
                <a:lnTo>
                  <a:pt x="10160" y="12700"/>
                </a:lnTo>
                <a:lnTo>
                  <a:pt x="1396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6951979" y="6019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6350" y="20320"/>
                </a:lnTo>
                <a:lnTo>
                  <a:pt x="1397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6962140" y="60451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6957059" y="60579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8889" y="0"/>
                </a:moveTo>
                <a:lnTo>
                  <a:pt x="5079" y="7620"/>
                </a:lnTo>
                <a:lnTo>
                  <a:pt x="0" y="16510"/>
                </a:lnTo>
                <a:lnTo>
                  <a:pt x="7619" y="20320"/>
                </a:lnTo>
                <a:lnTo>
                  <a:pt x="11429" y="1143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6968490" y="6096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6963409" y="60960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6350" y="20320"/>
                </a:lnTo>
                <a:lnTo>
                  <a:pt x="11429" y="12700"/>
                </a:lnTo>
                <a:lnTo>
                  <a:pt x="1777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6968490" y="614680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6350" y="20320"/>
                </a:lnTo>
                <a:lnTo>
                  <a:pt x="12700" y="12700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6974840" y="6210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80" y="19050"/>
                </a:lnTo>
                <a:lnTo>
                  <a:pt x="12700" y="12700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6987540" y="6273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6979920" y="62738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19" y="6350"/>
                </a:lnTo>
                <a:lnTo>
                  <a:pt x="0" y="11430"/>
                </a:lnTo>
                <a:lnTo>
                  <a:pt x="5079" y="19050"/>
                </a:lnTo>
                <a:lnTo>
                  <a:pt x="12700" y="13970"/>
                </a:lnTo>
                <a:lnTo>
                  <a:pt x="20319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6985000" y="6350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20" y="6350"/>
                </a:lnTo>
                <a:lnTo>
                  <a:pt x="0" y="11429"/>
                </a:lnTo>
                <a:lnTo>
                  <a:pt x="5079" y="19050"/>
                </a:lnTo>
                <a:lnTo>
                  <a:pt x="12700" y="13970"/>
                </a:lnTo>
                <a:lnTo>
                  <a:pt x="20320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6997700" y="6426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6988809" y="64389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7000240" y="6477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6991350" y="64896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19"/>
                </a:lnTo>
                <a:lnTo>
                  <a:pt x="2539" y="12700"/>
                </a:lnTo>
                <a:lnTo>
                  <a:pt x="10160" y="761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7001509" y="6527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89" y="0"/>
                </a:lnTo>
                <a:lnTo>
                  <a:pt x="0" y="381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6992620" y="65405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8889" y="2539"/>
                </a:lnTo>
                <a:lnTo>
                  <a:pt x="0" y="6350"/>
                </a:lnTo>
                <a:lnTo>
                  <a:pt x="2539" y="11429"/>
                </a:lnTo>
                <a:lnTo>
                  <a:pt x="11429" y="888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6995159" y="6591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11429" y="889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7006590" y="6642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7620" y="0"/>
                </a:ln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6997700" y="6654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7779" y="0"/>
                </a:moveTo>
                <a:lnTo>
                  <a:pt x="0" y="5080"/>
                </a:lnTo>
                <a:lnTo>
                  <a:pt x="2539" y="15240"/>
                </a:lnTo>
                <a:lnTo>
                  <a:pt x="20320" y="1016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7009129" y="6756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7000240" y="67564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5080"/>
                </a:lnTo>
                <a:lnTo>
                  <a:pt x="2539" y="17780"/>
                </a:lnTo>
                <a:lnTo>
                  <a:pt x="12700" y="15239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7012940" y="6883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7002779" y="68960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2540" y="16510"/>
                </a:lnTo>
                <a:lnTo>
                  <a:pt x="20320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7005320" y="70358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7779" y="0"/>
                </a:moveTo>
                <a:lnTo>
                  <a:pt x="0" y="2540"/>
                </a:lnTo>
                <a:lnTo>
                  <a:pt x="1269" y="16510"/>
                </a:lnTo>
                <a:lnTo>
                  <a:pt x="11429" y="15240"/>
                </a:lnTo>
                <a:lnTo>
                  <a:pt x="20319" y="152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7016750" y="7188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7006590" y="7188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09"/>
                </a:lnTo>
                <a:lnTo>
                  <a:pt x="1905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7016750" y="7353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7007859" y="73533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7779" y="0"/>
                </a:moveTo>
                <a:lnTo>
                  <a:pt x="0" y="0"/>
                </a:lnTo>
                <a:lnTo>
                  <a:pt x="0" y="17780"/>
                </a:lnTo>
                <a:lnTo>
                  <a:pt x="8889" y="16510"/>
                </a:lnTo>
                <a:lnTo>
                  <a:pt x="19050" y="165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7016750" y="7518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7007859" y="7518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8889" y="0"/>
                </a:moveTo>
                <a:lnTo>
                  <a:pt x="0" y="0"/>
                </a:lnTo>
                <a:lnTo>
                  <a:pt x="0" y="15239"/>
                </a:lnTo>
                <a:lnTo>
                  <a:pt x="8889" y="16510"/>
                </a:lnTo>
                <a:lnTo>
                  <a:pt x="17779" y="1651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7016750" y="7683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7006590" y="76708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270" y="0"/>
                </a:moveTo>
                <a:lnTo>
                  <a:pt x="0" y="15240"/>
                </a:lnTo>
                <a:lnTo>
                  <a:pt x="19050" y="15240"/>
                </a:lnTo>
                <a:lnTo>
                  <a:pt x="19050" y="127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7016750" y="782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7006590" y="7810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0"/>
                </a:moveTo>
                <a:lnTo>
                  <a:pt x="0" y="13970"/>
                </a:lnTo>
                <a:lnTo>
                  <a:pt x="8889" y="13970"/>
                </a:lnTo>
                <a:lnTo>
                  <a:pt x="17780" y="15239"/>
                </a:lnTo>
                <a:lnTo>
                  <a:pt x="1905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7004050" y="79375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539" y="0"/>
                </a:moveTo>
                <a:lnTo>
                  <a:pt x="0" y="11429"/>
                </a:lnTo>
                <a:lnTo>
                  <a:pt x="10160" y="12700"/>
                </a:lnTo>
                <a:lnTo>
                  <a:pt x="19050" y="13970"/>
                </a:lnTo>
                <a:lnTo>
                  <a:pt x="203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7014209" y="806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7002779" y="8051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270" y="0"/>
                </a:moveTo>
                <a:lnTo>
                  <a:pt x="0" y="10160"/>
                </a:lnTo>
                <a:lnTo>
                  <a:pt x="8890" y="11430"/>
                </a:lnTo>
                <a:lnTo>
                  <a:pt x="19050" y="13970"/>
                </a:lnTo>
                <a:lnTo>
                  <a:pt x="20320" y="381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7011670" y="8166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0" y="0"/>
                </a:moveTo>
                <a:lnTo>
                  <a:pt x="8889" y="381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7000240" y="81406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8889"/>
                </a:lnTo>
                <a:lnTo>
                  <a:pt x="8889" y="12700"/>
                </a:lnTo>
                <a:lnTo>
                  <a:pt x="17780" y="15239"/>
                </a:lnTo>
                <a:lnTo>
                  <a:pt x="20320" y="6350"/>
                </a:lnTo>
                <a:lnTo>
                  <a:pt x="1143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6998970" y="82296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269" y="0"/>
                </a:moveTo>
                <a:lnTo>
                  <a:pt x="0" y="126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6998970" y="82423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3810"/>
                </a:lnTo>
                <a:lnTo>
                  <a:pt x="17779" y="8890"/>
                </a:lnTo>
                <a:lnTo>
                  <a:pt x="19050" y="5080"/>
                </a:lnTo>
                <a:lnTo>
                  <a:pt x="1015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7007859" y="8305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6997700" y="82676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270" y="0"/>
                </a:moveTo>
                <a:lnTo>
                  <a:pt x="0" y="3809"/>
                </a:lnTo>
                <a:lnTo>
                  <a:pt x="8889" y="7619"/>
                </a:lnTo>
                <a:lnTo>
                  <a:pt x="17779" y="10159"/>
                </a:lnTo>
                <a:lnTo>
                  <a:pt x="190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7006590" y="8343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6996429" y="8293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3810"/>
                </a:lnTo>
                <a:lnTo>
                  <a:pt x="17780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7005320" y="8369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6995159" y="8318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69" y="0"/>
                </a:moveTo>
                <a:lnTo>
                  <a:pt x="0" y="3810"/>
                </a:lnTo>
                <a:lnTo>
                  <a:pt x="7619" y="8889"/>
                </a:lnTo>
                <a:lnTo>
                  <a:pt x="16510" y="12700"/>
                </a:lnTo>
                <a:lnTo>
                  <a:pt x="17779" y="10160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7002779" y="8407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890" y="508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6993890" y="83438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270" y="0"/>
                </a:moveTo>
                <a:lnTo>
                  <a:pt x="0" y="2539"/>
                </a:lnTo>
                <a:lnTo>
                  <a:pt x="7620" y="8889"/>
                </a:lnTo>
                <a:lnTo>
                  <a:pt x="15239" y="13970"/>
                </a:lnTo>
                <a:lnTo>
                  <a:pt x="17780" y="11430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6992620" y="83693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69" y="0"/>
                </a:moveTo>
                <a:lnTo>
                  <a:pt x="0" y="2540"/>
                </a:lnTo>
                <a:lnTo>
                  <a:pt x="6350" y="8890"/>
                </a:lnTo>
                <a:lnTo>
                  <a:pt x="13969" y="13970"/>
                </a:lnTo>
                <a:lnTo>
                  <a:pt x="16509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6990079" y="83946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2540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3969"/>
                </a:lnTo>
                <a:lnTo>
                  <a:pt x="16510" y="1142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6997700" y="8483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6350"/>
                </a:lnTo>
                <a:lnTo>
                  <a:pt x="635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6987540" y="8407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2539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6510"/>
                </a:lnTo>
                <a:lnTo>
                  <a:pt x="16510" y="139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6986270" y="8432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2539" y="0"/>
                </a:moveTo>
                <a:lnTo>
                  <a:pt x="0" y="1270"/>
                </a:lnTo>
                <a:lnTo>
                  <a:pt x="12700" y="16510"/>
                </a:lnTo>
                <a:lnTo>
                  <a:pt x="15239" y="1397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6992620" y="8521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6983729" y="8445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635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889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6990079" y="85471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3810" y="761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6981190" y="84581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81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89" y="19050"/>
                </a:lnTo>
                <a:lnTo>
                  <a:pt x="12700" y="16509"/>
                </a:lnTo>
                <a:lnTo>
                  <a:pt x="888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6979920" y="8470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6977379" y="8483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10160" y="17779"/>
                </a:lnTo>
                <a:lnTo>
                  <a:pt x="13970" y="15239"/>
                </a:lnTo>
                <a:lnTo>
                  <a:pt x="889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6982459" y="8585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6972300" y="8496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6350" y="0"/>
                </a:moveTo>
                <a:lnTo>
                  <a:pt x="0" y="2540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6976109" y="8610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6965950" y="8521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20" y="0"/>
                </a:moveTo>
                <a:lnTo>
                  <a:pt x="0" y="1269"/>
                </a:lnTo>
                <a:lnTo>
                  <a:pt x="2539" y="11429"/>
                </a:lnTo>
                <a:lnTo>
                  <a:pt x="5079" y="20319"/>
                </a:lnTo>
                <a:lnTo>
                  <a:pt x="12700" y="1777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6968490" y="8636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6957059" y="85343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8889" y="0"/>
                </a:moveTo>
                <a:lnTo>
                  <a:pt x="0" y="2539"/>
                </a:lnTo>
                <a:lnTo>
                  <a:pt x="1269" y="11430"/>
                </a:lnTo>
                <a:lnTo>
                  <a:pt x="3810" y="21589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6948170" y="8559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8889" y="0"/>
                </a:moveTo>
                <a:lnTo>
                  <a:pt x="0" y="1270"/>
                </a:lnTo>
                <a:lnTo>
                  <a:pt x="1269" y="11430"/>
                </a:lnTo>
                <a:lnTo>
                  <a:pt x="2539" y="20320"/>
                </a:lnTo>
                <a:lnTo>
                  <a:pt x="12700" y="19050"/>
                </a:lnTo>
                <a:lnTo>
                  <a:pt x="1015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6907529" y="85725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40640" y="0"/>
                </a:moveTo>
                <a:lnTo>
                  <a:pt x="0" y="6350"/>
                </a:lnTo>
                <a:lnTo>
                  <a:pt x="39370" y="19050"/>
                </a:lnTo>
                <a:lnTo>
                  <a:pt x="41910" y="10160"/>
                </a:lnTo>
                <a:lnTo>
                  <a:pt x="406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6946900" y="85725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5079" y="0"/>
                </a:moveTo>
                <a:lnTo>
                  <a:pt x="2539" y="10160"/>
                </a:lnTo>
                <a:lnTo>
                  <a:pt x="0" y="19050"/>
                </a:lnTo>
                <a:lnTo>
                  <a:pt x="7620" y="21589"/>
                </a:lnTo>
                <a:lnTo>
                  <a:pt x="11429" y="12700"/>
                </a:lnTo>
                <a:lnTo>
                  <a:pt x="1397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6954520" y="86106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7619" y="20319"/>
                </a:lnTo>
                <a:lnTo>
                  <a:pt x="1523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6962140" y="86360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0" y="17779"/>
                </a:lnTo>
                <a:lnTo>
                  <a:pt x="7620" y="21589"/>
                </a:lnTo>
                <a:lnTo>
                  <a:pt x="1523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6968490" y="86741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8889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19"/>
                </a:lnTo>
                <a:lnTo>
                  <a:pt x="11430" y="1270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6974840" y="8712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5080" y="8889"/>
                </a:lnTo>
                <a:lnTo>
                  <a:pt x="0" y="16509"/>
                </a:lnTo>
                <a:lnTo>
                  <a:pt x="5080" y="20319"/>
                </a:lnTo>
                <a:lnTo>
                  <a:pt x="10160" y="11429"/>
                </a:lnTo>
                <a:lnTo>
                  <a:pt x="15239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6985000" y="875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6979920" y="8750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20"/>
                </a:lnTo>
                <a:lnTo>
                  <a:pt x="0" y="15240"/>
                </a:lnTo>
                <a:lnTo>
                  <a:pt x="5079" y="19050"/>
                </a:lnTo>
                <a:lnTo>
                  <a:pt x="10159" y="11430"/>
                </a:lnTo>
                <a:lnTo>
                  <a:pt x="1650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6985000" y="88011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5079" y="6350"/>
                </a:lnTo>
                <a:lnTo>
                  <a:pt x="0" y="13969"/>
                </a:lnTo>
                <a:lnTo>
                  <a:pt x="1270" y="16510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6986270" y="8813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1269" y="16510"/>
                </a:lnTo>
                <a:lnTo>
                  <a:pt x="8889" y="10160"/>
                </a:lnTo>
                <a:lnTo>
                  <a:pt x="15239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6995159" y="8839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761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6987540" y="88518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3970" y="0"/>
                </a:moveTo>
                <a:lnTo>
                  <a:pt x="7620" y="6350"/>
                </a:lnTo>
                <a:lnTo>
                  <a:pt x="0" y="11430"/>
                </a:lnTo>
                <a:lnTo>
                  <a:pt x="2539" y="13970"/>
                </a:lnTo>
                <a:lnTo>
                  <a:pt x="8889" y="7620"/>
                </a:lnTo>
                <a:lnTo>
                  <a:pt x="1651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6996429" y="88646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6988809" y="88773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239" y="0"/>
                </a:moveTo>
                <a:lnTo>
                  <a:pt x="761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7620"/>
                </a:lnTo>
                <a:lnTo>
                  <a:pt x="17779" y="254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6990079" y="8902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40" y="15239"/>
                </a:lnTo>
                <a:lnTo>
                  <a:pt x="11430" y="888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7001509" y="89408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508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6992620" y="8953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09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2700"/>
                </a:lnTo>
                <a:lnTo>
                  <a:pt x="11429" y="8889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6995159" y="89916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79"/>
                </a:lnTo>
                <a:lnTo>
                  <a:pt x="0" y="8889"/>
                </a:lnTo>
                <a:lnTo>
                  <a:pt x="2539" y="13969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7006590" y="9029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507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6997700" y="904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1270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7007859" y="9080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507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6998970" y="90931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7779" y="0"/>
                </a:moveTo>
                <a:lnTo>
                  <a:pt x="8889" y="3809"/>
                </a:lnTo>
                <a:lnTo>
                  <a:pt x="0" y="6350"/>
                </a:lnTo>
                <a:lnTo>
                  <a:pt x="2539" y="11429"/>
                </a:lnTo>
                <a:lnTo>
                  <a:pt x="2031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7001509" y="9131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0" y="7620"/>
                </a:lnTo>
                <a:lnTo>
                  <a:pt x="1269" y="1143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7011670" y="916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7002779" y="9182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6350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7012940" y="9220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89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7004050" y="9232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635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7004050" y="92710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9050" y="0"/>
                </a:moveTo>
                <a:lnTo>
                  <a:pt x="10160" y="1270"/>
                </a:lnTo>
                <a:lnTo>
                  <a:pt x="0" y="2539"/>
                </a:lnTo>
                <a:lnTo>
                  <a:pt x="1270" y="7620"/>
                </a:lnTo>
                <a:lnTo>
                  <a:pt x="10160" y="6350"/>
                </a:lnTo>
                <a:lnTo>
                  <a:pt x="2032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7005320" y="9321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7620"/>
                </a:lnTo>
                <a:lnTo>
                  <a:pt x="10159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7006590" y="9385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7780" y="0"/>
                </a:moveTo>
                <a:lnTo>
                  <a:pt x="8889" y="1270"/>
                </a:lnTo>
                <a:lnTo>
                  <a:pt x="0" y="1270"/>
                </a:lnTo>
                <a:lnTo>
                  <a:pt x="0" y="19050"/>
                </a:lnTo>
                <a:lnTo>
                  <a:pt x="10160" y="17780"/>
                </a:lnTo>
                <a:lnTo>
                  <a:pt x="19050" y="177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7016750" y="95631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7006590" y="95631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19050" y="0"/>
                </a:moveTo>
                <a:lnTo>
                  <a:pt x="0" y="0"/>
                </a:lnTo>
                <a:lnTo>
                  <a:pt x="1270" y="24129"/>
                </a:lnTo>
                <a:lnTo>
                  <a:pt x="19050" y="2412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7016750" y="98043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7016750" y="10109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7017384" y="9804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7016750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6902450" y="11588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6893559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6903084" y="95250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40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6902450" y="9728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6902450" y="9512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6892290" y="9436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9050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6902450" y="9423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6892290" y="93471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59"/>
                </a:lnTo>
                <a:lnTo>
                  <a:pt x="10160" y="8889"/>
                </a:lnTo>
                <a:lnTo>
                  <a:pt x="19050" y="761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6891020" y="9283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8889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6901179" y="9271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6889750" y="92328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6889750" y="9245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6889750" y="920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6898640" y="9194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6889750" y="91821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79" y="0"/>
                </a:moveTo>
                <a:lnTo>
                  <a:pt x="0" y="5079"/>
                </a:lnTo>
                <a:lnTo>
                  <a:pt x="0" y="7619"/>
                </a:ln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6898640" y="916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6888479" y="9156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888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6897370" y="9144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6888479" y="9131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6897370" y="9118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6888479" y="9105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0" y="12700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6896100" y="9093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6888479" y="9080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524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6894829" y="9067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6888479" y="90551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1270" y="17779"/>
                </a:lnTo>
                <a:lnTo>
                  <a:pt x="6350" y="8889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6887209" y="9144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6885940" y="9055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6892290" y="9042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6885940" y="9029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80" y="8889"/>
                </a:lnTo>
                <a:lnTo>
                  <a:pt x="0" y="17779"/>
                </a:lnTo>
                <a:lnTo>
                  <a:pt x="2539" y="17779"/>
                </a:lnTo>
                <a:lnTo>
                  <a:pt x="6350" y="1015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6884670" y="91186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6883400" y="90296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09"/>
                </a:lnTo>
                <a:lnTo>
                  <a:pt x="762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6889750" y="9017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6884670" y="9017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8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6887209" y="9004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6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6884670" y="9004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6882129" y="9093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6878320" y="89916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7619" y="10160"/>
                </a:lnTo>
                <a:lnTo>
                  <a:pt x="1015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6882129" y="899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6875779" y="8978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6874509" y="9080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12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6869429" y="89661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5080" y="20319"/>
                </a:lnTo>
                <a:lnTo>
                  <a:pt x="7620" y="1142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6870700" y="8966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6865620" y="8966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6855459" y="8966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6864984" y="906780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0"/>
                </a:moveTo>
                <a:lnTo>
                  <a:pt x="0" y="25146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6865620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6742430" y="115887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6733540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6743065" y="600709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673354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6864984" y="695960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318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6855459" y="819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6865620" y="810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6870700" y="8191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6869429" y="8102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0" y="0"/>
                </a:lnTo>
                <a:lnTo>
                  <a:pt x="1270" y="8889"/>
                </a:lnTo>
                <a:lnTo>
                  <a:pt x="1270" y="19050"/>
                </a:lnTo>
                <a:lnTo>
                  <a:pt x="6350" y="19050"/>
                </a:lnTo>
                <a:lnTo>
                  <a:pt x="508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6874509" y="810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5079" y="1777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6879590" y="8191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877050" y="80899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8889" y="1778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879590" y="8089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880859" y="8077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0"/>
                </a:moveTo>
                <a:lnTo>
                  <a:pt x="0" y="1269"/>
                </a:lnTo>
                <a:lnTo>
                  <a:pt x="2539" y="10159"/>
                </a:lnTo>
                <a:lnTo>
                  <a:pt x="3810" y="19050"/>
                </a:lnTo>
                <a:lnTo>
                  <a:pt x="7619" y="19050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6885940" y="81661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0" y="0"/>
                </a:moveTo>
                <a:lnTo>
                  <a:pt x="2539" y="10160"/>
                </a:lnTo>
                <a:lnTo>
                  <a:pt x="3810" y="1016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6882129" y="80771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2540" y="0"/>
                </a:moveTo>
                <a:lnTo>
                  <a:pt x="0" y="1269"/>
                </a:lnTo>
                <a:lnTo>
                  <a:pt x="3810" y="8889"/>
                </a:lnTo>
                <a:lnTo>
                  <a:pt x="8890" y="17779"/>
                </a:lnTo>
                <a:lnTo>
                  <a:pt x="11430" y="1650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6884670" y="806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6887209" y="8064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3810" y="19050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6891020" y="81533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6885940" y="8064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2539" y="0"/>
                </a:moveTo>
                <a:lnTo>
                  <a:pt x="0" y="0"/>
                </a:lnTo>
                <a:lnTo>
                  <a:pt x="5080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6892290" y="8140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6350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6885940" y="8064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0" y="15239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6885940" y="80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1270" y="1270"/>
                </a:lnTo>
                <a:lnTo>
                  <a:pt x="0" y="1270"/>
                </a:lnTo>
                <a:lnTo>
                  <a:pt x="762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6888479" y="8051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0" y="0"/>
                </a:moveTo>
                <a:lnTo>
                  <a:pt x="5080" y="8890"/>
                </a:lnTo>
                <a:lnTo>
                  <a:pt x="10160" y="16510"/>
                </a:lnTo>
                <a:lnTo>
                  <a:pt x="11430" y="1524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6888479" y="8039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6889750" y="8039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6896100" y="81153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3810" y="8890"/>
                </a:lnTo>
                <a:lnTo>
                  <a:pt x="6350" y="762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6888479" y="80518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6897370" y="8102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50"/>
                </a:lnTo>
                <a:lnTo>
                  <a:pt x="761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6888479" y="80518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2540"/>
                </a:lnTo>
                <a:lnTo>
                  <a:pt x="8890" y="5080"/>
                </a:lnTo>
                <a:lnTo>
                  <a:pt x="17780" y="889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6888479" y="8039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70" y="0"/>
                </a:moveTo>
                <a:lnTo>
                  <a:pt x="0" y="126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6889750" y="8026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6898640" y="8077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6889750" y="8026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2539"/>
                </a:lnTo>
                <a:lnTo>
                  <a:pt x="17779" y="7620"/>
                </a:lnTo>
                <a:lnTo>
                  <a:pt x="17779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6889750" y="8001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2539"/>
                </a:lnTo>
                <a:lnTo>
                  <a:pt x="8889" y="5079"/>
                </a:lnTo>
                <a:lnTo>
                  <a:pt x="17779" y="8889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6891020" y="7988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7620"/>
                </a:lnTo>
                <a:lnTo>
                  <a:pt x="19050" y="5080"/>
                </a:lnTo>
                <a:lnTo>
                  <a:pt x="1015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6901179" y="8013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6891020" y="7975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891020" y="79120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269" y="0"/>
                </a:moveTo>
                <a:lnTo>
                  <a:pt x="0" y="6350"/>
                </a:lnTo>
                <a:lnTo>
                  <a:pt x="10159" y="7619"/>
                </a:lnTo>
                <a:lnTo>
                  <a:pt x="19050" y="8889"/>
                </a:lnTo>
                <a:lnTo>
                  <a:pt x="20319" y="253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892290" y="7848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6902450" y="7861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6893559" y="7772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7620"/>
                </a:lnTo>
                <a:lnTo>
                  <a:pt x="8889" y="8889"/>
                </a:lnTo>
                <a:lnTo>
                  <a:pt x="17779" y="8889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6902450" y="7785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6893559" y="76961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8889"/>
                </a:moveTo>
                <a:lnTo>
                  <a:pt x="0" y="0"/>
                </a:lnTo>
                <a:lnTo>
                  <a:pt x="19050" y="0"/>
                </a:lnTo>
                <a:lnTo>
                  <a:pt x="1905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6893559" y="73914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6893559" y="7327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6902450" y="7315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6893559" y="7251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0" y="2539"/>
                </a:lnTo>
                <a:lnTo>
                  <a:pt x="0" y="7619"/>
                </a:lnTo>
                <a:lnTo>
                  <a:pt x="8889" y="761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6892290" y="7200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39"/>
                </a:lnTo>
                <a:lnTo>
                  <a:pt x="1270" y="762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6891020" y="71500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1269"/>
                </a:lnTo>
                <a:lnTo>
                  <a:pt x="0" y="3810"/>
                </a:lnTo>
                <a:lnTo>
                  <a:pt x="1269" y="7619"/>
                </a:lnTo>
                <a:lnTo>
                  <a:pt x="10159" y="6350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6901179" y="7137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6891020" y="7112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69" y="8889"/>
                </a:lnTo>
                <a:lnTo>
                  <a:pt x="10159" y="507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6891020" y="7150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6891020" y="7112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79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6899909" y="7099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6889750" y="70739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8889"/>
                </a:lnTo>
                <a:lnTo>
                  <a:pt x="10160" y="508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6889750" y="7048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17779" y="0"/>
                </a:moveTo>
                <a:lnTo>
                  <a:pt x="0" y="7620"/>
                </a:lnTo>
                <a:lnTo>
                  <a:pt x="0" y="8889"/>
                </a:lnTo>
                <a:lnTo>
                  <a:pt x="8889" y="6350"/>
                </a:lnTo>
                <a:lnTo>
                  <a:pt x="17779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6888479" y="7035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7620"/>
                </a:lnTo>
                <a:lnTo>
                  <a:pt x="1270" y="10160"/>
                </a:lnTo>
                <a:lnTo>
                  <a:pt x="10160" y="508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6897370" y="7010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7619" y="0"/>
                </a:lnTo>
                <a:lnTo>
                  <a:pt x="0" y="635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6889750" y="6997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70" y="13969"/>
                </a:ln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6888479" y="7061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6887209" y="7010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79" y="0"/>
                </a:moveTo>
                <a:lnTo>
                  <a:pt x="0" y="7620"/>
                </a:lnTo>
                <a:lnTo>
                  <a:pt x="1269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6896100" y="6972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762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6888479" y="6959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6887209" y="7035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6885940" y="6959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70" y="0"/>
                </a:move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6885940" y="6946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6884670" y="69341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69" y="15239"/>
                </a:lnTo>
                <a:lnTo>
                  <a:pt x="7619" y="7619"/>
                </a:lnTo>
                <a:lnTo>
                  <a:pt x="1396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6891020" y="692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6887209" y="6908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80"/>
                </a:lnTo>
                <a:lnTo>
                  <a:pt x="1269" y="1905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6885940" y="6997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127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6884670" y="69088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7619" y="0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9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6883400" y="6997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6882129" y="68960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1270" y="17779"/>
                </a:lnTo>
                <a:lnTo>
                  <a:pt x="6350" y="10160"/>
                </a:lnTo>
                <a:lnTo>
                  <a:pt x="1143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6885940" y="6896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2539" y="0"/>
                </a:lnTo>
                <a:lnTo>
                  <a:pt x="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6880859" y="6883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9050"/>
                </a:lnTo>
                <a:lnTo>
                  <a:pt x="5079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6877050" y="68706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79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20319"/>
                </a:lnTo>
                <a:lnTo>
                  <a:pt x="6350" y="1015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6879590" y="68706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6873240" y="6870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7779"/>
                </a:lnTo>
                <a:lnTo>
                  <a:pt x="3810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6875779" y="6870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6869429" y="6858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19050"/>
                </a:lnTo>
                <a:lnTo>
                  <a:pt x="6350" y="1016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6870700" y="68580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6865620" y="685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6855459" y="6858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7115810" y="711200"/>
            <a:ext cx="123189" cy="447040"/>
          </a:xfrm>
          <a:custGeom>
            <a:avLst/>
            <a:gdLst/>
            <a:ahLst/>
            <a:cxnLst/>
            <a:rect l="l" t="t" r="r" b="b"/>
            <a:pathLst>
              <a:path w="123189" h="447040">
                <a:moveTo>
                  <a:pt x="123189" y="0"/>
                </a:moveTo>
                <a:lnTo>
                  <a:pt x="0" y="0"/>
                </a:lnTo>
                <a:lnTo>
                  <a:pt x="0" y="447039"/>
                </a:lnTo>
                <a:lnTo>
                  <a:pt x="123189" y="447039"/>
                </a:lnTo>
                <a:lnTo>
                  <a:pt x="1231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7043420" y="600710"/>
            <a:ext cx="269240" cy="110489"/>
          </a:xfrm>
          <a:custGeom>
            <a:avLst/>
            <a:gdLst/>
            <a:ahLst/>
            <a:cxnLst/>
            <a:rect l="l" t="t" r="r" b="b"/>
            <a:pathLst>
              <a:path w="269239" h="110490">
                <a:moveTo>
                  <a:pt x="269239" y="0"/>
                </a:moveTo>
                <a:lnTo>
                  <a:pt x="0" y="0"/>
                </a:lnTo>
                <a:lnTo>
                  <a:pt x="0" y="110489"/>
                </a:lnTo>
                <a:lnTo>
                  <a:pt x="269239" y="110489"/>
                </a:lnTo>
                <a:lnTo>
                  <a:pt x="269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7043420" y="600709"/>
            <a:ext cx="269240" cy="557530"/>
          </a:xfrm>
          <a:custGeom>
            <a:avLst/>
            <a:gdLst/>
            <a:ahLst/>
            <a:cxnLst/>
            <a:rect l="l" t="t" r="r" b="b"/>
            <a:pathLst>
              <a:path w="269239" h="557530">
                <a:moveTo>
                  <a:pt x="269239" y="0"/>
                </a:moveTo>
                <a:lnTo>
                  <a:pt x="269239" y="110489"/>
                </a:lnTo>
                <a:lnTo>
                  <a:pt x="195579" y="110489"/>
                </a:lnTo>
                <a:lnTo>
                  <a:pt x="195579" y="557529"/>
                </a:lnTo>
                <a:lnTo>
                  <a:pt x="72389" y="557529"/>
                </a:lnTo>
                <a:lnTo>
                  <a:pt x="72389" y="110489"/>
                </a:lnTo>
                <a:lnTo>
                  <a:pt x="0" y="110489"/>
                </a:lnTo>
                <a:lnTo>
                  <a:pt x="0" y="0"/>
                </a:lnTo>
                <a:lnTo>
                  <a:pt x="2692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4960620" y="679450"/>
            <a:ext cx="273050" cy="466090"/>
          </a:xfrm>
          <a:custGeom>
            <a:avLst/>
            <a:gdLst/>
            <a:ahLst/>
            <a:cxnLst/>
            <a:rect l="l" t="t" r="r" b="b"/>
            <a:pathLst>
              <a:path w="273050" h="466090">
                <a:moveTo>
                  <a:pt x="120650" y="8889"/>
                </a:moveTo>
                <a:lnTo>
                  <a:pt x="0" y="8889"/>
                </a:lnTo>
                <a:lnTo>
                  <a:pt x="0" y="466089"/>
                </a:lnTo>
                <a:lnTo>
                  <a:pt x="118109" y="466089"/>
                </a:lnTo>
                <a:lnTo>
                  <a:pt x="118109" y="133350"/>
                </a:lnTo>
                <a:lnTo>
                  <a:pt x="119379" y="115570"/>
                </a:lnTo>
                <a:lnTo>
                  <a:pt x="119379" y="107950"/>
                </a:lnTo>
                <a:lnTo>
                  <a:pt x="120650" y="101600"/>
                </a:lnTo>
                <a:lnTo>
                  <a:pt x="120650" y="95250"/>
                </a:lnTo>
                <a:lnTo>
                  <a:pt x="121919" y="92710"/>
                </a:lnTo>
                <a:lnTo>
                  <a:pt x="121919" y="91439"/>
                </a:lnTo>
                <a:lnTo>
                  <a:pt x="123189" y="90170"/>
                </a:lnTo>
                <a:lnTo>
                  <a:pt x="123189" y="87629"/>
                </a:lnTo>
                <a:lnTo>
                  <a:pt x="124459" y="86360"/>
                </a:lnTo>
                <a:lnTo>
                  <a:pt x="125729" y="86360"/>
                </a:lnTo>
                <a:lnTo>
                  <a:pt x="125729" y="85089"/>
                </a:lnTo>
                <a:lnTo>
                  <a:pt x="127000" y="85089"/>
                </a:lnTo>
                <a:lnTo>
                  <a:pt x="128269" y="83820"/>
                </a:lnTo>
                <a:lnTo>
                  <a:pt x="129539" y="83820"/>
                </a:lnTo>
                <a:lnTo>
                  <a:pt x="130809" y="82550"/>
                </a:lnTo>
                <a:lnTo>
                  <a:pt x="133350" y="82550"/>
                </a:lnTo>
                <a:lnTo>
                  <a:pt x="134619" y="81279"/>
                </a:lnTo>
                <a:lnTo>
                  <a:pt x="270147" y="81279"/>
                </a:lnTo>
                <a:lnTo>
                  <a:pt x="269239" y="74929"/>
                </a:lnTo>
                <a:lnTo>
                  <a:pt x="266700" y="59689"/>
                </a:lnTo>
                <a:lnTo>
                  <a:pt x="265429" y="53339"/>
                </a:lnTo>
                <a:lnTo>
                  <a:pt x="264413" y="50800"/>
                </a:lnTo>
                <a:lnTo>
                  <a:pt x="118109" y="50800"/>
                </a:lnTo>
                <a:lnTo>
                  <a:pt x="120650" y="8889"/>
                </a:lnTo>
                <a:close/>
              </a:path>
              <a:path w="273050" h="466090">
                <a:moveTo>
                  <a:pt x="270147" y="81279"/>
                </a:moveTo>
                <a:lnTo>
                  <a:pt x="140969" y="81279"/>
                </a:lnTo>
                <a:lnTo>
                  <a:pt x="140969" y="82550"/>
                </a:lnTo>
                <a:lnTo>
                  <a:pt x="144779" y="82550"/>
                </a:lnTo>
                <a:lnTo>
                  <a:pt x="146050" y="83820"/>
                </a:lnTo>
                <a:lnTo>
                  <a:pt x="147319" y="83820"/>
                </a:lnTo>
                <a:lnTo>
                  <a:pt x="147319" y="85089"/>
                </a:lnTo>
                <a:lnTo>
                  <a:pt x="148589" y="85089"/>
                </a:lnTo>
                <a:lnTo>
                  <a:pt x="149859" y="86360"/>
                </a:lnTo>
                <a:lnTo>
                  <a:pt x="149859" y="88900"/>
                </a:lnTo>
                <a:lnTo>
                  <a:pt x="151129" y="88900"/>
                </a:lnTo>
                <a:lnTo>
                  <a:pt x="151129" y="90170"/>
                </a:lnTo>
                <a:lnTo>
                  <a:pt x="152400" y="91439"/>
                </a:lnTo>
                <a:lnTo>
                  <a:pt x="152400" y="99060"/>
                </a:lnTo>
                <a:lnTo>
                  <a:pt x="153669" y="105410"/>
                </a:lnTo>
                <a:lnTo>
                  <a:pt x="153669" y="111760"/>
                </a:lnTo>
                <a:lnTo>
                  <a:pt x="154939" y="128270"/>
                </a:lnTo>
                <a:lnTo>
                  <a:pt x="154939" y="466089"/>
                </a:lnTo>
                <a:lnTo>
                  <a:pt x="273050" y="466089"/>
                </a:lnTo>
                <a:lnTo>
                  <a:pt x="273050" y="144779"/>
                </a:lnTo>
                <a:lnTo>
                  <a:pt x="271779" y="118110"/>
                </a:lnTo>
                <a:lnTo>
                  <a:pt x="270576" y="95250"/>
                </a:lnTo>
                <a:lnTo>
                  <a:pt x="270509" y="83820"/>
                </a:lnTo>
                <a:lnTo>
                  <a:pt x="270147" y="81279"/>
                </a:lnTo>
                <a:close/>
              </a:path>
              <a:path w="273050" h="466090">
                <a:moveTo>
                  <a:pt x="193039" y="0"/>
                </a:moveTo>
                <a:lnTo>
                  <a:pt x="186689" y="0"/>
                </a:lnTo>
                <a:lnTo>
                  <a:pt x="180339" y="1270"/>
                </a:lnTo>
                <a:lnTo>
                  <a:pt x="170179" y="3810"/>
                </a:lnTo>
                <a:lnTo>
                  <a:pt x="163829" y="5079"/>
                </a:lnTo>
                <a:lnTo>
                  <a:pt x="158750" y="7620"/>
                </a:lnTo>
                <a:lnTo>
                  <a:pt x="154939" y="10160"/>
                </a:lnTo>
                <a:lnTo>
                  <a:pt x="149859" y="12700"/>
                </a:lnTo>
                <a:lnTo>
                  <a:pt x="144779" y="16510"/>
                </a:lnTo>
                <a:lnTo>
                  <a:pt x="140969" y="20320"/>
                </a:lnTo>
                <a:lnTo>
                  <a:pt x="135889" y="24129"/>
                </a:lnTo>
                <a:lnTo>
                  <a:pt x="124459" y="39370"/>
                </a:lnTo>
                <a:lnTo>
                  <a:pt x="121919" y="44450"/>
                </a:lnTo>
                <a:lnTo>
                  <a:pt x="118109" y="50800"/>
                </a:lnTo>
                <a:lnTo>
                  <a:pt x="264413" y="50800"/>
                </a:lnTo>
                <a:lnTo>
                  <a:pt x="262889" y="46989"/>
                </a:lnTo>
                <a:lnTo>
                  <a:pt x="257809" y="36829"/>
                </a:lnTo>
                <a:lnTo>
                  <a:pt x="254000" y="31750"/>
                </a:lnTo>
                <a:lnTo>
                  <a:pt x="251459" y="26670"/>
                </a:lnTo>
                <a:lnTo>
                  <a:pt x="237489" y="12700"/>
                </a:lnTo>
                <a:lnTo>
                  <a:pt x="231139" y="10160"/>
                </a:lnTo>
                <a:lnTo>
                  <a:pt x="226059" y="6350"/>
                </a:lnTo>
                <a:lnTo>
                  <a:pt x="219709" y="5079"/>
                </a:lnTo>
                <a:lnTo>
                  <a:pt x="213359" y="2539"/>
                </a:lnTo>
                <a:lnTo>
                  <a:pt x="207009" y="1270"/>
                </a:lnTo>
                <a:lnTo>
                  <a:pt x="199389" y="1270"/>
                </a:lnTo>
                <a:lnTo>
                  <a:pt x="1930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4960620" y="679450"/>
            <a:ext cx="273050" cy="466090"/>
          </a:xfrm>
          <a:custGeom>
            <a:avLst/>
            <a:gdLst/>
            <a:ahLst/>
            <a:cxnLst/>
            <a:rect l="l" t="t" r="r" b="b"/>
            <a:pathLst>
              <a:path w="273050" h="466090">
                <a:moveTo>
                  <a:pt x="120650" y="8889"/>
                </a:moveTo>
                <a:lnTo>
                  <a:pt x="118109" y="50800"/>
                </a:lnTo>
                <a:lnTo>
                  <a:pt x="121919" y="44450"/>
                </a:lnTo>
                <a:lnTo>
                  <a:pt x="124459" y="39370"/>
                </a:lnTo>
                <a:lnTo>
                  <a:pt x="128269" y="34289"/>
                </a:lnTo>
                <a:lnTo>
                  <a:pt x="132079" y="29210"/>
                </a:lnTo>
                <a:lnTo>
                  <a:pt x="135889" y="24129"/>
                </a:lnTo>
                <a:lnTo>
                  <a:pt x="140969" y="20320"/>
                </a:lnTo>
                <a:lnTo>
                  <a:pt x="144779" y="16510"/>
                </a:lnTo>
                <a:lnTo>
                  <a:pt x="149859" y="12700"/>
                </a:lnTo>
                <a:lnTo>
                  <a:pt x="154939" y="10160"/>
                </a:lnTo>
                <a:lnTo>
                  <a:pt x="158750" y="7620"/>
                </a:lnTo>
                <a:lnTo>
                  <a:pt x="163829" y="5079"/>
                </a:lnTo>
                <a:lnTo>
                  <a:pt x="170179" y="3810"/>
                </a:lnTo>
                <a:lnTo>
                  <a:pt x="175259" y="2539"/>
                </a:lnTo>
                <a:lnTo>
                  <a:pt x="180339" y="1270"/>
                </a:lnTo>
                <a:lnTo>
                  <a:pt x="186689" y="0"/>
                </a:lnTo>
                <a:lnTo>
                  <a:pt x="193039" y="0"/>
                </a:lnTo>
                <a:lnTo>
                  <a:pt x="199389" y="1270"/>
                </a:lnTo>
                <a:lnTo>
                  <a:pt x="207009" y="1270"/>
                </a:lnTo>
                <a:lnTo>
                  <a:pt x="213359" y="2539"/>
                </a:lnTo>
                <a:lnTo>
                  <a:pt x="219709" y="5079"/>
                </a:lnTo>
                <a:lnTo>
                  <a:pt x="226059" y="6350"/>
                </a:lnTo>
                <a:lnTo>
                  <a:pt x="231139" y="10160"/>
                </a:lnTo>
                <a:lnTo>
                  <a:pt x="237489" y="12700"/>
                </a:lnTo>
                <a:lnTo>
                  <a:pt x="242569" y="17779"/>
                </a:lnTo>
                <a:lnTo>
                  <a:pt x="246379" y="21589"/>
                </a:lnTo>
                <a:lnTo>
                  <a:pt x="251459" y="26670"/>
                </a:lnTo>
                <a:lnTo>
                  <a:pt x="254000" y="31750"/>
                </a:lnTo>
                <a:lnTo>
                  <a:pt x="257809" y="36829"/>
                </a:lnTo>
                <a:lnTo>
                  <a:pt x="267969" y="67310"/>
                </a:lnTo>
                <a:lnTo>
                  <a:pt x="269239" y="74929"/>
                </a:lnTo>
                <a:lnTo>
                  <a:pt x="270509" y="83820"/>
                </a:lnTo>
                <a:lnTo>
                  <a:pt x="270509" y="93979"/>
                </a:lnTo>
                <a:lnTo>
                  <a:pt x="271779" y="118110"/>
                </a:lnTo>
                <a:lnTo>
                  <a:pt x="273050" y="144779"/>
                </a:lnTo>
                <a:lnTo>
                  <a:pt x="273050" y="466089"/>
                </a:lnTo>
                <a:lnTo>
                  <a:pt x="154939" y="466089"/>
                </a:lnTo>
                <a:lnTo>
                  <a:pt x="154939" y="149860"/>
                </a:lnTo>
                <a:lnTo>
                  <a:pt x="154939" y="128270"/>
                </a:lnTo>
                <a:lnTo>
                  <a:pt x="153669" y="111760"/>
                </a:lnTo>
                <a:lnTo>
                  <a:pt x="153669" y="105410"/>
                </a:lnTo>
                <a:lnTo>
                  <a:pt x="152400" y="99060"/>
                </a:lnTo>
                <a:lnTo>
                  <a:pt x="152400" y="95250"/>
                </a:lnTo>
                <a:lnTo>
                  <a:pt x="152400" y="92710"/>
                </a:lnTo>
                <a:lnTo>
                  <a:pt x="152400" y="91439"/>
                </a:lnTo>
                <a:lnTo>
                  <a:pt x="151129" y="90170"/>
                </a:lnTo>
                <a:lnTo>
                  <a:pt x="151129" y="88900"/>
                </a:lnTo>
                <a:lnTo>
                  <a:pt x="149859" y="88900"/>
                </a:lnTo>
                <a:lnTo>
                  <a:pt x="149859" y="87629"/>
                </a:lnTo>
                <a:lnTo>
                  <a:pt x="149859" y="86360"/>
                </a:lnTo>
                <a:lnTo>
                  <a:pt x="148589" y="85089"/>
                </a:lnTo>
                <a:lnTo>
                  <a:pt x="147319" y="85089"/>
                </a:lnTo>
                <a:lnTo>
                  <a:pt x="147319" y="83820"/>
                </a:lnTo>
                <a:lnTo>
                  <a:pt x="146050" y="83820"/>
                </a:lnTo>
                <a:lnTo>
                  <a:pt x="144779" y="82550"/>
                </a:lnTo>
                <a:lnTo>
                  <a:pt x="143509" y="82550"/>
                </a:lnTo>
                <a:lnTo>
                  <a:pt x="142239" y="82550"/>
                </a:lnTo>
                <a:lnTo>
                  <a:pt x="140969" y="82550"/>
                </a:lnTo>
                <a:lnTo>
                  <a:pt x="140969" y="81279"/>
                </a:lnTo>
                <a:lnTo>
                  <a:pt x="138429" y="81279"/>
                </a:lnTo>
                <a:lnTo>
                  <a:pt x="137159" y="81279"/>
                </a:lnTo>
                <a:lnTo>
                  <a:pt x="135889" y="81279"/>
                </a:lnTo>
                <a:lnTo>
                  <a:pt x="134619" y="81279"/>
                </a:lnTo>
                <a:lnTo>
                  <a:pt x="133350" y="82550"/>
                </a:lnTo>
                <a:lnTo>
                  <a:pt x="130809" y="82550"/>
                </a:lnTo>
                <a:lnTo>
                  <a:pt x="129539" y="83820"/>
                </a:lnTo>
                <a:lnTo>
                  <a:pt x="128269" y="83820"/>
                </a:lnTo>
                <a:lnTo>
                  <a:pt x="127000" y="85089"/>
                </a:lnTo>
                <a:lnTo>
                  <a:pt x="125729" y="85089"/>
                </a:lnTo>
                <a:lnTo>
                  <a:pt x="125729" y="86360"/>
                </a:lnTo>
                <a:lnTo>
                  <a:pt x="124459" y="86360"/>
                </a:lnTo>
                <a:lnTo>
                  <a:pt x="123189" y="87629"/>
                </a:lnTo>
                <a:lnTo>
                  <a:pt x="123189" y="88900"/>
                </a:lnTo>
                <a:lnTo>
                  <a:pt x="123189" y="90170"/>
                </a:lnTo>
                <a:lnTo>
                  <a:pt x="121919" y="91439"/>
                </a:lnTo>
                <a:lnTo>
                  <a:pt x="121919" y="92710"/>
                </a:lnTo>
                <a:lnTo>
                  <a:pt x="120650" y="95250"/>
                </a:lnTo>
                <a:lnTo>
                  <a:pt x="120650" y="96520"/>
                </a:lnTo>
                <a:lnTo>
                  <a:pt x="120650" y="101600"/>
                </a:lnTo>
                <a:lnTo>
                  <a:pt x="119379" y="107950"/>
                </a:lnTo>
                <a:lnTo>
                  <a:pt x="119379" y="115570"/>
                </a:lnTo>
                <a:lnTo>
                  <a:pt x="118109" y="133350"/>
                </a:lnTo>
                <a:lnTo>
                  <a:pt x="118109" y="157479"/>
                </a:lnTo>
                <a:lnTo>
                  <a:pt x="118109" y="466089"/>
                </a:lnTo>
                <a:lnTo>
                  <a:pt x="0" y="466089"/>
                </a:lnTo>
                <a:lnTo>
                  <a:pt x="0" y="8889"/>
                </a:lnTo>
                <a:lnTo>
                  <a:pt x="120650" y="888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273040" y="679450"/>
            <a:ext cx="271780" cy="530860"/>
          </a:xfrm>
          <a:custGeom>
            <a:avLst/>
            <a:gdLst/>
            <a:ahLst/>
            <a:cxnLst/>
            <a:rect l="l" t="t" r="r" b="b"/>
            <a:pathLst>
              <a:path w="271779" h="530860">
                <a:moveTo>
                  <a:pt x="120650" y="8889"/>
                </a:moveTo>
                <a:lnTo>
                  <a:pt x="0" y="8889"/>
                </a:lnTo>
                <a:lnTo>
                  <a:pt x="0" y="530860"/>
                </a:lnTo>
                <a:lnTo>
                  <a:pt x="118110" y="530860"/>
                </a:lnTo>
                <a:lnTo>
                  <a:pt x="118110" y="426720"/>
                </a:lnTo>
                <a:lnTo>
                  <a:pt x="262636" y="426720"/>
                </a:lnTo>
                <a:lnTo>
                  <a:pt x="264160" y="422910"/>
                </a:lnTo>
                <a:lnTo>
                  <a:pt x="265430" y="416560"/>
                </a:lnTo>
                <a:lnTo>
                  <a:pt x="267970" y="408939"/>
                </a:lnTo>
                <a:lnTo>
                  <a:pt x="267970" y="401320"/>
                </a:lnTo>
                <a:lnTo>
                  <a:pt x="269058" y="393700"/>
                </a:lnTo>
                <a:lnTo>
                  <a:pt x="132080" y="393700"/>
                </a:lnTo>
                <a:lnTo>
                  <a:pt x="130810" y="392429"/>
                </a:lnTo>
                <a:lnTo>
                  <a:pt x="129539" y="392429"/>
                </a:lnTo>
                <a:lnTo>
                  <a:pt x="128270" y="391160"/>
                </a:lnTo>
                <a:lnTo>
                  <a:pt x="127000" y="391160"/>
                </a:lnTo>
                <a:lnTo>
                  <a:pt x="124460" y="388620"/>
                </a:lnTo>
                <a:lnTo>
                  <a:pt x="124460" y="387350"/>
                </a:lnTo>
                <a:lnTo>
                  <a:pt x="123189" y="387350"/>
                </a:lnTo>
                <a:lnTo>
                  <a:pt x="123189" y="386079"/>
                </a:lnTo>
                <a:lnTo>
                  <a:pt x="121920" y="384810"/>
                </a:lnTo>
                <a:lnTo>
                  <a:pt x="121920" y="381000"/>
                </a:lnTo>
                <a:lnTo>
                  <a:pt x="119380" y="370839"/>
                </a:lnTo>
                <a:lnTo>
                  <a:pt x="119380" y="350520"/>
                </a:lnTo>
                <a:lnTo>
                  <a:pt x="118110" y="331470"/>
                </a:lnTo>
                <a:lnTo>
                  <a:pt x="118110" y="142239"/>
                </a:lnTo>
                <a:lnTo>
                  <a:pt x="119380" y="123189"/>
                </a:lnTo>
                <a:lnTo>
                  <a:pt x="119380" y="104139"/>
                </a:lnTo>
                <a:lnTo>
                  <a:pt x="120650" y="99060"/>
                </a:lnTo>
                <a:lnTo>
                  <a:pt x="120650" y="95250"/>
                </a:lnTo>
                <a:lnTo>
                  <a:pt x="121920" y="92710"/>
                </a:lnTo>
                <a:lnTo>
                  <a:pt x="121920" y="90170"/>
                </a:lnTo>
                <a:lnTo>
                  <a:pt x="124460" y="87629"/>
                </a:lnTo>
                <a:lnTo>
                  <a:pt x="124460" y="86360"/>
                </a:lnTo>
                <a:lnTo>
                  <a:pt x="127000" y="83820"/>
                </a:lnTo>
                <a:lnTo>
                  <a:pt x="128270" y="83820"/>
                </a:lnTo>
                <a:lnTo>
                  <a:pt x="129539" y="82550"/>
                </a:lnTo>
                <a:lnTo>
                  <a:pt x="133350" y="82550"/>
                </a:lnTo>
                <a:lnTo>
                  <a:pt x="133350" y="81279"/>
                </a:lnTo>
                <a:lnTo>
                  <a:pt x="270510" y="81279"/>
                </a:lnTo>
                <a:lnTo>
                  <a:pt x="270510" y="80010"/>
                </a:lnTo>
                <a:lnTo>
                  <a:pt x="269239" y="71120"/>
                </a:lnTo>
                <a:lnTo>
                  <a:pt x="267970" y="63500"/>
                </a:lnTo>
                <a:lnTo>
                  <a:pt x="266700" y="58420"/>
                </a:lnTo>
                <a:lnTo>
                  <a:pt x="265430" y="52070"/>
                </a:lnTo>
                <a:lnTo>
                  <a:pt x="264160" y="49529"/>
                </a:lnTo>
                <a:lnTo>
                  <a:pt x="118110" y="49529"/>
                </a:lnTo>
                <a:lnTo>
                  <a:pt x="120650" y="8889"/>
                </a:lnTo>
                <a:close/>
              </a:path>
              <a:path w="271779" h="530860">
                <a:moveTo>
                  <a:pt x="262636" y="426720"/>
                </a:moveTo>
                <a:lnTo>
                  <a:pt x="118110" y="426720"/>
                </a:lnTo>
                <a:lnTo>
                  <a:pt x="121920" y="431800"/>
                </a:lnTo>
                <a:lnTo>
                  <a:pt x="125730" y="438150"/>
                </a:lnTo>
                <a:lnTo>
                  <a:pt x="130810" y="443229"/>
                </a:lnTo>
                <a:lnTo>
                  <a:pt x="134620" y="448310"/>
                </a:lnTo>
                <a:lnTo>
                  <a:pt x="138430" y="452120"/>
                </a:lnTo>
                <a:lnTo>
                  <a:pt x="143510" y="455929"/>
                </a:lnTo>
                <a:lnTo>
                  <a:pt x="147320" y="459739"/>
                </a:lnTo>
                <a:lnTo>
                  <a:pt x="167639" y="469900"/>
                </a:lnTo>
                <a:lnTo>
                  <a:pt x="171450" y="471170"/>
                </a:lnTo>
                <a:lnTo>
                  <a:pt x="176530" y="472439"/>
                </a:lnTo>
                <a:lnTo>
                  <a:pt x="182880" y="473710"/>
                </a:lnTo>
                <a:lnTo>
                  <a:pt x="187960" y="474979"/>
                </a:lnTo>
                <a:lnTo>
                  <a:pt x="193039" y="474979"/>
                </a:lnTo>
                <a:lnTo>
                  <a:pt x="199389" y="473710"/>
                </a:lnTo>
                <a:lnTo>
                  <a:pt x="205739" y="473710"/>
                </a:lnTo>
                <a:lnTo>
                  <a:pt x="212089" y="472439"/>
                </a:lnTo>
                <a:lnTo>
                  <a:pt x="218439" y="469900"/>
                </a:lnTo>
                <a:lnTo>
                  <a:pt x="224789" y="468629"/>
                </a:lnTo>
                <a:lnTo>
                  <a:pt x="256539" y="440689"/>
                </a:lnTo>
                <a:lnTo>
                  <a:pt x="259080" y="435610"/>
                </a:lnTo>
                <a:lnTo>
                  <a:pt x="262636" y="426720"/>
                </a:lnTo>
                <a:close/>
              </a:path>
              <a:path w="271779" h="530860">
                <a:moveTo>
                  <a:pt x="270510" y="81279"/>
                </a:moveTo>
                <a:lnTo>
                  <a:pt x="139700" y="81279"/>
                </a:lnTo>
                <a:lnTo>
                  <a:pt x="140970" y="82550"/>
                </a:lnTo>
                <a:lnTo>
                  <a:pt x="144780" y="82550"/>
                </a:lnTo>
                <a:lnTo>
                  <a:pt x="147320" y="85089"/>
                </a:lnTo>
                <a:lnTo>
                  <a:pt x="148589" y="85089"/>
                </a:lnTo>
                <a:lnTo>
                  <a:pt x="148589" y="86360"/>
                </a:lnTo>
                <a:lnTo>
                  <a:pt x="149860" y="86360"/>
                </a:lnTo>
                <a:lnTo>
                  <a:pt x="149860" y="88900"/>
                </a:lnTo>
                <a:lnTo>
                  <a:pt x="152400" y="91439"/>
                </a:lnTo>
                <a:lnTo>
                  <a:pt x="152400" y="101600"/>
                </a:lnTo>
                <a:lnTo>
                  <a:pt x="153670" y="107950"/>
                </a:lnTo>
                <a:lnTo>
                  <a:pt x="153670" y="368300"/>
                </a:lnTo>
                <a:lnTo>
                  <a:pt x="152400" y="373379"/>
                </a:lnTo>
                <a:lnTo>
                  <a:pt x="152400" y="383539"/>
                </a:lnTo>
                <a:lnTo>
                  <a:pt x="151130" y="383539"/>
                </a:lnTo>
                <a:lnTo>
                  <a:pt x="151130" y="384810"/>
                </a:lnTo>
                <a:lnTo>
                  <a:pt x="149860" y="386079"/>
                </a:lnTo>
                <a:lnTo>
                  <a:pt x="149860" y="387350"/>
                </a:lnTo>
                <a:lnTo>
                  <a:pt x="148589" y="388620"/>
                </a:lnTo>
                <a:lnTo>
                  <a:pt x="148589" y="389889"/>
                </a:lnTo>
                <a:lnTo>
                  <a:pt x="147320" y="389889"/>
                </a:lnTo>
                <a:lnTo>
                  <a:pt x="146050" y="391160"/>
                </a:lnTo>
                <a:lnTo>
                  <a:pt x="146050" y="392429"/>
                </a:lnTo>
                <a:lnTo>
                  <a:pt x="143510" y="392429"/>
                </a:lnTo>
                <a:lnTo>
                  <a:pt x="142239" y="393700"/>
                </a:lnTo>
                <a:lnTo>
                  <a:pt x="269058" y="393700"/>
                </a:lnTo>
                <a:lnTo>
                  <a:pt x="269239" y="392429"/>
                </a:lnTo>
                <a:lnTo>
                  <a:pt x="270510" y="381000"/>
                </a:lnTo>
                <a:lnTo>
                  <a:pt x="271780" y="356870"/>
                </a:lnTo>
                <a:lnTo>
                  <a:pt x="271780" y="110489"/>
                </a:lnTo>
                <a:lnTo>
                  <a:pt x="270584" y="90170"/>
                </a:lnTo>
                <a:lnTo>
                  <a:pt x="270510" y="81279"/>
                </a:lnTo>
                <a:close/>
              </a:path>
              <a:path w="271779" h="530860">
                <a:moveTo>
                  <a:pt x="194310" y="0"/>
                </a:moveTo>
                <a:lnTo>
                  <a:pt x="189230" y="0"/>
                </a:lnTo>
                <a:lnTo>
                  <a:pt x="184150" y="1270"/>
                </a:lnTo>
                <a:lnTo>
                  <a:pt x="177800" y="2539"/>
                </a:lnTo>
                <a:lnTo>
                  <a:pt x="167639" y="5079"/>
                </a:lnTo>
                <a:lnTo>
                  <a:pt x="157480" y="10160"/>
                </a:lnTo>
                <a:lnTo>
                  <a:pt x="153670" y="12700"/>
                </a:lnTo>
                <a:lnTo>
                  <a:pt x="148589" y="16510"/>
                </a:lnTo>
                <a:lnTo>
                  <a:pt x="143510" y="19050"/>
                </a:lnTo>
                <a:lnTo>
                  <a:pt x="130810" y="31750"/>
                </a:lnTo>
                <a:lnTo>
                  <a:pt x="125730" y="38100"/>
                </a:lnTo>
                <a:lnTo>
                  <a:pt x="121920" y="43179"/>
                </a:lnTo>
                <a:lnTo>
                  <a:pt x="118110" y="49529"/>
                </a:lnTo>
                <a:lnTo>
                  <a:pt x="264160" y="49529"/>
                </a:lnTo>
                <a:lnTo>
                  <a:pt x="262889" y="46989"/>
                </a:lnTo>
                <a:lnTo>
                  <a:pt x="261620" y="40639"/>
                </a:lnTo>
                <a:lnTo>
                  <a:pt x="257810" y="36829"/>
                </a:lnTo>
                <a:lnTo>
                  <a:pt x="255270" y="31750"/>
                </a:lnTo>
                <a:lnTo>
                  <a:pt x="251460" y="26670"/>
                </a:lnTo>
                <a:lnTo>
                  <a:pt x="246380" y="21589"/>
                </a:lnTo>
                <a:lnTo>
                  <a:pt x="241300" y="17779"/>
                </a:lnTo>
                <a:lnTo>
                  <a:pt x="237489" y="13970"/>
                </a:lnTo>
                <a:lnTo>
                  <a:pt x="232410" y="10160"/>
                </a:lnTo>
                <a:lnTo>
                  <a:pt x="226060" y="6350"/>
                </a:lnTo>
                <a:lnTo>
                  <a:pt x="219710" y="5079"/>
                </a:lnTo>
                <a:lnTo>
                  <a:pt x="214630" y="2539"/>
                </a:lnTo>
                <a:lnTo>
                  <a:pt x="208280" y="1270"/>
                </a:lnTo>
                <a:lnTo>
                  <a:pt x="200660" y="1270"/>
                </a:lnTo>
                <a:lnTo>
                  <a:pt x="1943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382259" y="687069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09">
                <a:moveTo>
                  <a:pt x="2539" y="0"/>
                </a:moveTo>
                <a:lnTo>
                  <a:pt x="0" y="40639"/>
                </a:lnTo>
                <a:lnTo>
                  <a:pt x="8889" y="41909"/>
                </a:lnTo>
                <a:lnTo>
                  <a:pt x="19050" y="41909"/>
                </a:lnTo>
                <a:lnTo>
                  <a:pt x="20319" y="1269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379720" y="727709"/>
            <a:ext cx="19050" cy="36830"/>
          </a:xfrm>
          <a:custGeom>
            <a:avLst/>
            <a:gdLst/>
            <a:ahLst/>
            <a:cxnLst/>
            <a:rect l="l" t="t" r="r" b="b"/>
            <a:pathLst>
              <a:path w="19050" h="36829">
                <a:moveTo>
                  <a:pt x="2539" y="0"/>
                </a:moveTo>
                <a:lnTo>
                  <a:pt x="0" y="36829"/>
                </a:lnTo>
                <a:lnTo>
                  <a:pt x="19050" y="6350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383529" y="71755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3810" y="0"/>
                </a:moveTo>
                <a:lnTo>
                  <a:pt x="0" y="6350"/>
                </a:lnTo>
                <a:lnTo>
                  <a:pt x="15240" y="16510"/>
                </a:lnTo>
                <a:lnTo>
                  <a:pt x="20320" y="1016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387340" y="7162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387340" y="7112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8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392420" y="7061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7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3969" y="16509"/>
                </a:lnTo>
                <a:lnTo>
                  <a:pt x="19050" y="11429"/>
                </a:lnTo>
                <a:lnTo>
                  <a:pt x="1142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397500" y="70104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3810" y="0"/>
                </a:moveTo>
                <a:lnTo>
                  <a:pt x="0" y="5080"/>
                </a:lnTo>
                <a:lnTo>
                  <a:pt x="6350" y="10160"/>
                </a:lnTo>
                <a:lnTo>
                  <a:pt x="13970" y="16510"/>
                </a:lnTo>
                <a:lnTo>
                  <a:pt x="17779" y="1270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401309" y="6997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401309" y="6959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10" y="0"/>
                </a:moveTo>
                <a:lnTo>
                  <a:pt x="0" y="3810"/>
                </a:lnTo>
                <a:lnTo>
                  <a:pt x="6350" y="11429"/>
                </a:lnTo>
                <a:lnTo>
                  <a:pt x="13969" y="17779"/>
                </a:lnTo>
                <a:lnTo>
                  <a:pt x="17779" y="13969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405120" y="6959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406390" y="6921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3810" y="0"/>
                </a:moveTo>
                <a:lnTo>
                  <a:pt x="0" y="3810"/>
                </a:lnTo>
                <a:lnTo>
                  <a:pt x="6350" y="10160"/>
                </a:lnTo>
                <a:lnTo>
                  <a:pt x="12700" y="17779"/>
                </a:lnTo>
                <a:lnTo>
                  <a:pt x="16510" y="1397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410200" y="6908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411470" y="68706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09"/>
                </a:lnTo>
                <a:lnTo>
                  <a:pt x="10159" y="19050"/>
                </a:lnTo>
                <a:lnTo>
                  <a:pt x="15239" y="16509"/>
                </a:lnTo>
                <a:lnTo>
                  <a:pt x="1015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416550" y="68453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2540"/>
                </a:lnTo>
                <a:lnTo>
                  <a:pt x="5079" y="11430"/>
                </a:lnTo>
                <a:lnTo>
                  <a:pt x="10160" y="19050"/>
                </a:lnTo>
                <a:lnTo>
                  <a:pt x="1523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421629" y="6832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6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421629" y="68071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81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3970" y="16509"/>
                </a:lnTo>
                <a:lnTo>
                  <a:pt x="889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425440" y="6807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0" y="0"/>
                </a:lnTo>
                <a:lnTo>
                  <a:pt x="508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427979" y="67818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2540"/>
                </a:lnTo>
                <a:lnTo>
                  <a:pt x="2540" y="11430"/>
                </a:lnTo>
                <a:lnTo>
                  <a:pt x="6350" y="19050"/>
                </a:lnTo>
                <a:lnTo>
                  <a:pt x="11430" y="17780"/>
                </a:lnTo>
                <a:lnTo>
                  <a:pt x="762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435600" y="6870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431790" y="67564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80" y="0"/>
                </a:moveTo>
                <a:lnTo>
                  <a:pt x="0" y="2539"/>
                </a:lnTo>
                <a:lnTo>
                  <a:pt x="3810" y="11430"/>
                </a:lnTo>
                <a:lnTo>
                  <a:pt x="8889" y="20320"/>
                </a:lnTo>
                <a:lnTo>
                  <a:pt x="12700" y="1778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436870" y="6756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438140" y="67436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1269"/>
                </a:lnTo>
                <a:lnTo>
                  <a:pt x="2539" y="10159"/>
                </a:lnTo>
                <a:lnTo>
                  <a:pt x="6350" y="19050"/>
                </a:lnTo>
                <a:lnTo>
                  <a:pt x="11430" y="17779"/>
                </a:lnTo>
                <a:lnTo>
                  <a:pt x="762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443220" y="6731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0" y="1270"/>
                </a:lnTo>
                <a:lnTo>
                  <a:pt x="25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443220" y="6718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0159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448300" y="6718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449570" y="6718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8889" y="17780"/>
                </a:lnTo>
                <a:lnTo>
                  <a:pt x="761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454650" y="6705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1269"/>
                </a:lnTo>
                <a:lnTo>
                  <a:pt x="2539" y="10160"/>
                </a:lnTo>
                <a:lnTo>
                  <a:pt x="3810" y="19050"/>
                </a:lnTo>
                <a:lnTo>
                  <a:pt x="8889" y="19050"/>
                </a:lnTo>
                <a:lnTo>
                  <a:pt x="762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459729" y="6705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462270" y="670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467350" y="67055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466079" y="6705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90" y="0"/>
                </a:moveTo>
                <a:lnTo>
                  <a:pt x="2540" y="0"/>
                </a:lnTo>
                <a:lnTo>
                  <a:pt x="1270" y="8889"/>
                </a:lnTo>
                <a:lnTo>
                  <a:pt x="0" y="19050"/>
                </a:lnTo>
                <a:lnTo>
                  <a:pt x="7620" y="19050"/>
                </a:lnTo>
                <a:lnTo>
                  <a:pt x="762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473700" y="6807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473700" y="6705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7620" y="1016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481320" y="6718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478779" y="67183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5080" y="0"/>
                </a:moveTo>
                <a:lnTo>
                  <a:pt x="0" y="17780"/>
                </a:lnTo>
                <a:lnTo>
                  <a:pt x="6350" y="20320"/>
                </a:lnTo>
                <a:lnTo>
                  <a:pt x="8890" y="10160"/>
                </a:lnTo>
                <a:lnTo>
                  <a:pt x="1143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485129" y="6731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3810" y="0"/>
                </a:moveTo>
                <a:lnTo>
                  <a:pt x="2540" y="8889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1429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492750" y="6743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490209" y="6743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5079" y="20319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499100" y="6769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494020" y="67818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59" y="0"/>
                </a:moveTo>
                <a:lnTo>
                  <a:pt x="5079" y="7620"/>
                </a:lnTo>
                <a:lnTo>
                  <a:pt x="0" y="16510"/>
                </a:lnTo>
                <a:lnTo>
                  <a:pt x="6350" y="19050"/>
                </a:lnTo>
                <a:lnTo>
                  <a:pt x="11429" y="11430"/>
                </a:lnTo>
                <a:lnTo>
                  <a:pt x="1523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505450" y="6807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499100" y="68199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6350" y="7620"/>
                </a:lnTo>
                <a:lnTo>
                  <a:pt x="0" y="15239"/>
                </a:lnTo>
                <a:lnTo>
                  <a:pt x="5079" y="19050"/>
                </a:lnTo>
                <a:lnTo>
                  <a:pt x="11429" y="11430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504179" y="6858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6350" y="7620"/>
                </a:lnTo>
                <a:lnTo>
                  <a:pt x="0" y="15239"/>
                </a:lnTo>
                <a:lnTo>
                  <a:pt x="5080" y="19050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509259" y="68960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5079" y="19050"/>
                </a:lnTo>
                <a:lnTo>
                  <a:pt x="10160" y="11429"/>
                </a:lnTo>
                <a:lnTo>
                  <a:pt x="1651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519420" y="6946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5513070" y="69469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09" y="17780"/>
                </a:lnTo>
                <a:lnTo>
                  <a:pt x="19050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524500" y="6997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516879" y="7010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5239"/>
                </a:lnTo>
                <a:lnTo>
                  <a:pt x="11430" y="10160"/>
                </a:lnTo>
                <a:lnTo>
                  <a:pt x="19050" y="381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528309" y="7048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635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519420" y="70611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8889" y="5079"/>
                </a:lnTo>
                <a:lnTo>
                  <a:pt x="0" y="10159"/>
                </a:lnTo>
                <a:lnTo>
                  <a:pt x="3809" y="15239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530850" y="7112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523229" y="71120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7620" y="5079"/>
                </a:lnTo>
                <a:lnTo>
                  <a:pt x="0" y="10160"/>
                </a:lnTo>
                <a:lnTo>
                  <a:pt x="2540" y="13970"/>
                </a:lnTo>
                <a:lnTo>
                  <a:pt x="11430" y="888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525770" y="7162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09" y="0"/>
                </a:moveTo>
                <a:lnTo>
                  <a:pt x="8889" y="3810"/>
                </a:lnTo>
                <a:lnTo>
                  <a:pt x="0" y="8890"/>
                </a:lnTo>
                <a:lnTo>
                  <a:pt x="2539" y="13970"/>
                </a:lnTo>
                <a:lnTo>
                  <a:pt x="10159" y="1016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535929" y="72263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90" y="0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527040" y="72263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050" y="0"/>
                </a:moveTo>
                <a:lnTo>
                  <a:pt x="8889" y="3810"/>
                </a:lnTo>
                <a:lnTo>
                  <a:pt x="0" y="7620"/>
                </a:lnTo>
                <a:lnTo>
                  <a:pt x="2539" y="1270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538470" y="7277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529579" y="72898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80" y="0"/>
                </a:moveTo>
                <a:lnTo>
                  <a:pt x="0" y="5080"/>
                </a:lnTo>
                <a:lnTo>
                  <a:pt x="1270" y="11430"/>
                </a:lnTo>
                <a:lnTo>
                  <a:pt x="10160" y="8890"/>
                </a:lnTo>
                <a:lnTo>
                  <a:pt x="1905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539740" y="7340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530850" y="73533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8889" y="254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532120" y="7416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10160"/>
                </a:lnTo>
                <a:lnTo>
                  <a:pt x="19050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533390" y="7493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60"/>
                </a:lnTo>
                <a:lnTo>
                  <a:pt x="10160" y="10160"/>
                </a:lnTo>
                <a:lnTo>
                  <a:pt x="19050" y="888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533390" y="75819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10160" y="1270"/>
                </a:lnTo>
                <a:lnTo>
                  <a:pt x="0" y="1270"/>
                </a:lnTo>
                <a:lnTo>
                  <a:pt x="1270" y="10160"/>
                </a:lnTo>
                <a:lnTo>
                  <a:pt x="10160" y="10160"/>
                </a:lnTo>
                <a:lnTo>
                  <a:pt x="2032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534659" y="76708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69" y="22860"/>
                </a:lnTo>
                <a:lnTo>
                  <a:pt x="10160" y="22860"/>
                </a:lnTo>
                <a:lnTo>
                  <a:pt x="19050" y="2159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544820" y="788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544820" y="8140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544184" y="789940"/>
            <a:ext cx="0" cy="281940"/>
          </a:xfrm>
          <a:custGeom>
            <a:avLst/>
            <a:gdLst/>
            <a:ahLst/>
            <a:cxnLst/>
            <a:rect l="l" t="t" r="r" b="b"/>
            <a:pathLst>
              <a:path h="281940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2158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544820" y="10071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544820" y="1036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542279" y="10718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532120" y="107061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69" y="0"/>
                </a:moveTo>
                <a:lnTo>
                  <a:pt x="0" y="8889"/>
                </a:lnTo>
                <a:lnTo>
                  <a:pt x="8889" y="10160"/>
                </a:lnTo>
                <a:lnTo>
                  <a:pt x="19050" y="1142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530850" y="107950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9050" y="1016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541009" y="10883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529579" y="10858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7620"/>
                </a:lnTo>
                <a:lnTo>
                  <a:pt x="8890" y="10160"/>
                </a:lnTo>
                <a:lnTo>
                  <a:pt x="19050" y="12700"/>
                </a:lnTo>
                <a:lnTo>
                  <a:pt x="20320" y="5079"/>
                </a:lnTo>
                <a:lnTo>
                  <a:pt x="1143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527040" y="1093469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2539" y="0"/>
                </a:moveTo>
                <a:lnTo>
                  <a:pt x="0" y="6350"/>
                </a:lnTo>
                <a:lnTo>
                  <a:pt x="10160" y="8889"/>
                </a:lnTo>
                <a:lnTo>
                  <a:pt x="19050" y="11429"/>
                </a:lnTo>
                <a:lnTo>
                  <a:pt x="21589" y="5079"/>
                </a:lnTo>
                <a:lnTo>
                  <a:pt x="1143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5537200" y="11023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5525770" y="10985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79" y="12700"/>
                </a:lnTo>
                <a:lnTo>
                  <a:pt x="203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5534659" y="11087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5523229" y="11049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40" y="0"/>
                </a:moveTo>
                <a:lnTo>
                  <a:pt x="0" y="6350"/>
                </a:lnTo>
                <a:lnTo>
                  <a:pt x="8890" y="10160"/>
                </a:lnTo>
                <a:lnTo>
                  <a:pt x="17780" y="12700"/>
                </a:lnTo>
                <a:lnTo>
                  <a:pt x="203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532120" y="11150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5520690" y="11099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3810" y="0"/>
                </a:moveTo>
                <a:lnTo>
                  <a:pt x="0" y="5080"/>
                </a:lnTo>
                <a:lnTo>
                  <a:pt x="8889" y="10160"/>
                </a:lnTo>
                <a:lnTo>
                  <a:pt x="16510" y="13970"/>
                </a:lnTo>
                <a:lnTo>
                  <a:pt x="20320" y="889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529579" y="112013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7620" y="508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5518150" y="111378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6350"/>
                </a:lnTo>
                <a:lnTo>
                  <a:pt x="15239" y="16510"/>
                </a:lnTo>
                <a:lnTo>
                  <a:pt x="19050" y="11430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5514340" y="11188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09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5510529" y="11239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3810"/>
                </a:lnTo>
                <a:lnTo>
                  <a:pt x="15240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5518150" y="11341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507990" y="112648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80" y="0"/>
                </a:moveTo>
                <a:lnTo>
                  <a:pt x="0" y="3810"/>
                </a:lnTo>
                <a:lnTo>
                  <a:pt x="5080" y="11430"/>
                </a:lnTo>
                <a:lnTo>
                  <a:pt x="11430" y="19050"/>
                </a:lnTo>
                <a:lnTo>
                  <a:pt x="16510" y="15239"/>
                </a:lnTo>
                <a:lnTo>
                  <a:pt x="1016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5513070" y="11379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5079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5502909" y="11303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10"/>
                </a:lnTo>
                <a:lnTo>
                  <a:pt x="10160" y="19050"/>
                </a:lnTo>
                <a:lnTo>
                  <a:pt x="15239" y="16510"/>
                </a:lnTo>
                <a:lnTo>
                  <a:pt x="1016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5497829" y="11341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8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5240" y="1523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5502909" y="11455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5494020" y="11366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09" y="11429"/>
                </a:lnTo>
                <a:lnTo>
                  <a:pt x="7619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5497829" y="11480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90"/>
                </a:lnTo>
                <a:lnTo>
                  <a:pt x="3810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488940" y="113918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1270"/>
                </a:lnTo>
                <a:lnTo>
                  <a:pt x="2539" y="10160"/>
                </a:lnTo>
                <a:lnTo>
                  <a:pt x="6350" y="19050"/>
                </a:lnTo>
                <a:lnTo>
                  <a:pt x="11430" y="17780"/>
                </a:lnTo>
                <a:lnTo>
                  <a:pt x="888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5491479" y="11493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5482590" y="114046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0" y="2539"/>
                </a:lnTo>
                <a:lnTo>
                  <a:pt x="5080" y="20319"/>
                </a:lnTo>
                <a:lnTo>
                  <a:pt x="11430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5477509" y="11417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6350" y="0"/>
                </a:moveTo>
                <a:lnTo>
                  <a:pt x="0" y="2540"/>
                </a:lnTo>
                <a:lnTo>
                  <a:pt x="1269" y="11430"/>
                </a:lnTo>
                <a:lnTo>
                  <a:pt x="3810" y="20320"/>
                </a:lnTo>
                <a:lnTo>
                  <a:pt x="10160" y="19050"/>
                </a:lnTo>
                <a:lnTo>
                  <a:pt x="761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5478779" y="1153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5472429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19050"/>
                </a:lnTo>
                <a:lnTo>
                  <a:pt x="7620" y="1777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5466079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5466079" y="115443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5461000" y="1144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5459729" y="115443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454650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2539" y="0"/>
                </a:lnTo>
                <a:lnTo>
                  <a:pt x="0" y="17779"/>
                </a:lnTo>
                <a:lnTo>
                  <a:pt x="5079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5453379" y="1153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5448300" y="11430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10" y="0"/>
                </a:moveTo>
                <a:lnTo>
                  <a:pt x="1270" y="8889"/>
                </a:lnTo>
                <a:lnTo>
                  <a:pt x="0" y="17779"/>
                </a:lnTo>
                <a:lnTo>
                  <a:pt x="5079" y="19050"/>
                </a:lnTo>
                <a:lnTo>
                  <a:pt x="7620" y="1016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443220" y="11417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09" y="0"/>
                </a:moveTo>
                <a:lnTo>
                  <a:pt x="1269" y="8890"/>
                </a:lnTo>
                <a:lnTo>
                  <a:pt x="0" y="19050"/>
                </a:lnTo>
                <a:lnTo>
                  <a:pt x="5079" y="19050"/>
                </a:lnTo>
                <a:lnTo>
                  <a:pt x="6350" y="1016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5440679" y="11506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5436870" y="11404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5431790" y="11379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5080" y="20319"/>
                </a:lnTo>
                <a:lnTo>
                  <a:pt x="8889" y="1142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5430520" y="11468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8889"/>
                </a:lnTo>
                <a:lnTo>
                  <a:pt x="126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5426709" y="11366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7619" y="0"/>
                </a:moveTo>
                <a:lnTo>
                  <a:pt x="3810" y="7620"/>
                </a:lnTo>
                <a:lnTo>
                  <a:pt x="0" y="16510"/>
                </a:lnTo>
                <a:lnTo>
                  <a:pt x="3810" y="19050"/>
                </a:lnTo>
                <a:lnTo>
                  <a:pt x="8889" y="10160"/>
                </a:lnTo>
                <a:lnTo>
                  <a:pt x="1270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5425440" y="11442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5420359" y="11341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0160" y="10160"/>
                </a:lnTo>
                <a:lnTo>
                  <a:pt x="1523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5425440" y="11328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416550" y="113030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8889" y="0"/>
                </a:moveTo>
                <a:lnTo>
                  <a:pt x="3810" y="8889"/>
                </a:lnTo>
                <a:lnTo>
                  <a:pt x="0" y="16510"/>
                </a:lnTo>
                <a:lnTo>
                  <a:pt x="5079" y="19050"/>
                </a:lnTo>
                <a:lnTo>
                  <a:pt x="8889" y="11429"/>
                </a:lnTo>
                <a:lnTo>
                  <a:pt x="1397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5414009" y="113918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253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5410200" y="112776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5406390" y="11239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5405120" y="11315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19"/>
                </a:lnTo>
                <a:lnTo>
                  <a:pt x="126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5401309" y="11201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3810" y="17780"/>
                </a:lnTo>
                <a:lnTo>
                  <a:pt x="10160" y="11430"/>
                </a:lnTo>
                <a:lnTo>
                  <a:pt x="1777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5400040" y="112776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5396229" y="111633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40" y="0"/>
                </a:moveTo>
                <a:lnTo>
                  <a:pt x="7620" y="6350"/>
                </a:lnTo>
                <a:lnTo>
                  <a:pt x="0" y="11430"/>
                </a:lnTo>
                <a:lnTo>
                  <a:pt x="3810" y="16510"/>
                </a:lnTo>
                <a:lnTo>
                  <a:pt x="11430" y="1143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5392420" y="11112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3969" y="0"/>
                </a:moveTo>
                <a:lnTo>
                  <a:pt x="6350" y="6350"/>
                </a:lnTo>
                <a:lnTo>
                  <a:pt x="0" y="11429"/>
                </a:lnTo>
                <a:lnTo>
                  <a:pt x="3809" y="16510"/>
                </a:lnTo>
                <a:lnTo>
                  <a:pt x="11429" y="11429"/>
                </a:lnTo>
                <a:lnTo>
                  <a:pt x="19050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5387340" y="11061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39" y="0"/>
                </a:moveTo>
                <a:lnTo>
                  <a:pt x="7620" y="5079"/>
                </a:lnTo>
                <a:lnTo>
                  <a:pt x="0" y="11429"/>
                </a:lnTo>
                <a:lnTo>
                  <a:pt x="5080" y="16509"/>
                </a:lnTo>
                <a:lnTo>
                  <a:pt x="11430" y="1142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5383529" y="110108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5240" y="0"/>
                </a:moveTo>
                <a:lnTo>
                  <a:pt x="0" y="10160"/>
                </a:lnTo>
                <a:lnTo>
                  <a:pt x="3810" y="16510"/>
                </a:lnTo>
                <a:lnTo>
                  <a:pt x="11430" y="10160"/>
                </a:lnTo>
                <a:lnTo>
                  <a:pt x="2032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5382259" y="1075689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0" y="0"/>
                </a:moveTo>
                <a:lnTo>
                  <a:pt x="0" y="30480"/>
                </a:lnTo>
                <a:lnTo>
                  <a:pt x="8889" y="30480"/>
                </a:lnTo>
                <a:lnTo>
                  <a:pt x="16510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5391784" y="110617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5391150" y="12103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5273040" y="12109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264150" y="12103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273675" y="688340"/>
            <a:ext cx="0" cy="521970"/>
          </a:xfrm>
          <a:custGeom>
            <a:avLst/>
            <a:gdLst/>
            <a:ahLst/>
            <a:cxnLst/>
            <a:rect l="l" t="t" r="r" b="b"/>
            <a:pathLst>
              <a:path h="521969">
                <a:moveTo>
                  <a:pt x="0" y="0"/>
                </a:moveTo>
                <a:lnTo>
                  <a:pt x="0" y="52197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5264150" y="6781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5273040" y="68770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393690" y="6781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5426709" y="8013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5426709" y="7861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416550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7620"/>
                </a:lnTo>
                <a:lnTo>
                  <a:pt x="10160" y="6350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5425440" y="7810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5416550" y="7759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6350"/>
                </a:lnTo>
                <a:lnTo>
                  <a:pt x="888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5425440" y="7759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416550" y="7721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5079"/>
                </a:lnTo>
                <a:lnTo>
                  <a:pt x="8889" y="381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5425440" y="7696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5416550" y="7683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0" y="7620"/>
                </a:lnTo>
                <a:lnTo>
                  <a:pt x="8889" y="381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5415279" y="7708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2539"/>
                </a:lnTo>
                <a:lnTo>
                  <a:pt x="1270" y="2539"/>
                </a:lnTo>
                <a:lnTo>
                  <a:pt x="127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415279" y="7683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2539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5424170" y="7658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5415279" y="7645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0" y="8889"/>
                </a:lnTo>
                <a:lnTo>
                  <a:pt x="1270" y="10160"/>
                </a:lnTo>
                <a:lnTo>
                  <a:pt x="8890" y="5080"/>
                </a:lnTo>
                <a:close/>
              </a:path>
              <a:path w="17779" h="10159">
                <a:moveTo>
                  <a:pt x="17780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415279" y="7632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90" y="6350"/>
                </a:lnTo>
                <a:lnTo>
                  <a:pt x="1778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5422900" y="7607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416550" y="76073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12700" y="0"/>
                </a:lnTo>
                <a:lnTo>
                  <a:pt x="0" y="1270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5414009" y="7670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25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5414009" y="7632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50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5422900" y="759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381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5415279" y="7581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5421629" y="7569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5416550" y="75691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8889" y="0"/>
                </a:moveTo>
                <a:lnTo>
                  <a:pt x="5079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507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5412740" y="7645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5412740" y="7581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0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5420359" y="75438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0" y="10160"/>
                </a:lnTo>
                <a:lnTo>
                  <a:pt x="761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5416550" y="7543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412740" y="7632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5411470" y="7556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7619" y="762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close/>
              </a:path>
              <a:path w="13970" h="15240">
                <a:moveTo>
                  <a:pt x="13969" y="0"/>
                </a:moveTo>
                <a:lnTo>
                  <a:pt x="7619" y="762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5419090" y="7543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8890"/>
                </a:lnTo>
                <a:lnTo>
                  <a:pt x="635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5411470" y="7543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1429" y="0"/>
                </a:ln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7619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5417820" y="7531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5414009" y="75310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5412740" y="7518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270" y="1905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5415279" y="75184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40" y="0"/>
                </a:moveTo>
                <a:lnTo>
                  <a:pt x="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414009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5411470" y="7620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5410200" y="7518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5412740" y="75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5410200" y="7518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5408929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5406390" y="7518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5403850" y="75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5402579" y="75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0"/>
                </a:lnTo>
                <a:lnTo>
                  <a:pt x="3810" y="10160"/>
                </a:lnTo>
                <a:lnTo>
                  <a:pt x="6350" y="19050"/>
                </a:lnTo>
                <a:lnTo>
                  <a:pt x="7620" y="1778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5401309" y="75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6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19" y="19050"/>
                </a:lnTo>
                <a:lnTo>
                  <a:pt x="507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5405120" y="7620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5403850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5400040" y="7518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398770" y="7531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79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394959" y="753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810" y="0"/>
                </a:moveTo>
                <a:lnTo>
                  <a:pt x="1269" y="1269"/>
                </a:lnTo>
                <a:lnTo>
                  <a:pt x="0" y="3810"/>
                </a:lnTo>
                <a:lnTo>
                  <a:pt x="761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5393690" y="7569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5401309" y="76326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2539" y="8889"/>
                </a:lnTo>
                <a:lnTo>
                  <a:pt x="6350" y="7619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5397500" y="7543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0"/>
                </a:lnTo>
                <a:lnTo>
                  <a:pt x="2539" y="8890"/>
                </a:lnTo>
                <a:lnTo>
                  <a:pt x="5079" y="19050"/>
                </a:lnTo>
                <a:lnTo>
                  <a:pt x="6350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5394959" y="7543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5393690" y="75565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5392420" y="7569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0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5391150" y="7569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5391150" y="758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5388609" y="759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39" y="0"/>
                </a:moveTo>
                <a:lnTo>
                  <a:pt x="1269" y="0"/>
                </a:lnTo>
                <a:lnTo>
                  <a:pt x="0" y="253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5388609" y="7620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1270"/>
                </a:lnTo>
                <a:lnTo>
                  <a:pt x="8889" y="5079"/>
                </a:lnTo>
                <a:lnTo>
                  <a:pt x="16510" y="8889"/>
                </a:lnTo>
                <a:lnTo>
                  <a:pt x="177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397500" y="7670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20" y="635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5389879" y="76073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70" y="1270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5387340" y="7607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2540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5387340" y="7632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16510" y="10159"/>
                </a:lnTo>
                <a:lnTo>
                  <a:pt x="17780" y="8889"/>
                </a:lnTo>
                <a:lnTo>
                  <a:pt x="8890" y="5080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5386070" y="7645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269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1016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386070" y="7658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5384800" y="7683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1270"/>
                </a:lnTo>
                <a:lnTo>
                  <a:pt x="10160" y="2539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394959" y="7708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384800" y="7683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384800" y="7696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384800" y="7708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5383529" y="77215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3810"/>
                </a:lnTo>
                <a:lnTo>
                  <a:pt x="10160" y="6350"/>
                </a:lnTo>
                <a:lnTo>
                  <a:pt x="19050" y="7619"/>
                </a:lnTo>
                <a:lnTo>
                  <a:pt x="2032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383529" y="7759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383529" y="7772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90" y="635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392420" y="7835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5382259" y="78231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69" y="0"/>
                </a:moveTo>
                <a:lnTo>
                  <a:pt x="0" y="6350"/>
                </a:lnTo>
                <a:lnTo>
                  <a:pt x="10160" y="6350"/>
                </a:lnTo>
                <a:lnTo>
                  <a:pt x="19050" y="7619"/>
                </a:lnTo>
                <a:lnTo>
                  <a:pt x="20319" y="1269"/>
                </a:lnTo>
                <a:lnTo>
                  <a:pt x="1016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5382259" y="7886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5382259" y="7886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3969"/>
                </a:lnTo>
                <a:lnTo>
                  <a:pt x="10160" y="13969"/>
                </a:lnTo>
                <a:lnTo>
                  <a:pt x="19050" y="1523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5382259" y="8026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5382259" y="8026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5382259" y="82168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5393690" y="821689"/>
            <a:ext cx="0" cy="245110"/>
          </a:xfrm>
          <a:custGeom>
            <a:avLst/>
            <a:gdLst/>
            <a:ahLst/>
            <a:cxnLst/>
            <a:rect l="l" t="t" r="r" b="b"/>
            <a:pathLst>
              <a:path h="245109">
                <a:moveTo>
                  <a:pt x="0" y="0"/>
                </a:moveTo>
                <a:lnTo>
                  <a:pt x="0" y="245110"/>
                </a:lnTo>
              </a:path>
            </a:pathLst>
          </a:custGeom>
          <a:ln w="2285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5382259" y="10109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5382259" y="10299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382259" y="10452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5392420" y="10490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383529" y="10553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5386070" y="10642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5387340" y="105918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5396229" y="10604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7620" y="0"/>
                </a:lnTo>
                <a:lnTo>
                  <a:pt x="0" y="507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5387340" y="106298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5387340" y="10668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388609" y="10604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389879" y="10617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0" y="12700"/>
                </a:lnTo>
                <a:lnTo>
                  <a:pt x="7620" y="6350"/>
                </a:lnTo>
                <a:lnTo>
                  <a:pt x="1651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389879" y="10680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391150" y="1061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70" y="139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392420" y="10693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398770" y="1060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3810" y="0"/>
                </a:lnTo>
                <a:lnTo>
                  <a:pt x="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398770" y="10604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392420" y="10629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393690" y="1070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888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398770" y="10617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401309" y="10617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8889"/>
                </a:lnTo>
                <a:lnTo>
                  <a:pt x="76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394959" y="10642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396229" y="10718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400040" y="10629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403850" y="106298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398770" y="106298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8889" y="0"/>
                </a:moveTo>
                <a:lnTo>
                  <a:pt x="5079" y="8889"/>
                </a:lnTo>
                <a:lnTo>
                  <a:pt x="0" y="17780"/>
                </a:lnTo>
                <a:lnTo>
                  <a:pt x="2539" y="1905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401309" y="10731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405120" y="10629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406390" y="10629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5403850" y="10642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5403850" y="10731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2539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5407659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5408929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5410200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5411470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5412740" y="10731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5410200" y="10642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5411470" y="10629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5414009" y="10629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5415279" y="1073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8889"/>
                </a:lnTo>
                <a:lnTo>
                  <a:pt x="254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5410200" y="106426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10160" y="16510"/>
                </a:lnTo>
                <a:lnTo>
                  <a:pt x="11429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5411470" y="10629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414009" y="10629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0" y="0"/>
                </a:moveTo>
                <a:lnTo>
                  <a:pt x="5079" y="17780"/>
                </a:lnTo>
                <a:lnTo>
                  <a:pt x="6350" y="1778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414009" y="10629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69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80"/>
                </a:lnTo>
                <a:lnTo>
                  <a:pt x="7619" y="1778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419090" y="10718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539" y="8890"/>
                </a:lnTo>
                <a:lnTo>
                  <a:pt x="3810" y="7620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412740" y="10629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0"/>
                </a:lnTo>
                <a:lnTo>
                  <a:pt x="6350" y="8889"/>
                </a:lnTo>
                <a:lnTo>
                  <a:pt x="11430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419090" y="10706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412740" y="1062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414009" y="1062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6350" y="6350"/>
                </a:lnTo>
                <a:lnTo>
                  <a:pt x="12700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414009" y="1061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69" y="0"/>
                </a:moveTo>
                <a:lnTo>
                  <a:pt x="0" y="1269"/>
                </a:lnTo>
                <a:lnTo>
                  <a:pt x="7619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5421629" y="10680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5414009" y="10617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69"/>
                </a:lnTo>
                <a:lnTo>
                  <a:pt x="7619" y="6350"/>
                </a:lnTo>
                <a:lnTo>
                  <a:pt x="15239" y="12700"/>
                </a:lnTo>
                <a:lnTo>
                  <a:pt x="16510" y="1142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5422900" y="10668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5422900" y="10668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20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5414009" y="10617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415279" y="10604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70"/>
                </a:lnTo>
                <a:lnTo>
                  <a:pt x="15240" y="11429"/>
                </a:lnTo>
                <a:lnTo>
                  <a:pt x="16510" y="1016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5415279" y="10591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5416550" y="10579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5424170" y="10642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6350" y="761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5415279" y="106171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7780" y="5079"/>
                </a:lnTo>
                <a:lnTo>
                  <a:pt x="19050" y="380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5415279" y="1060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5415279" y="10591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1270"/>
                </a:lnTo>
                <a:lnTo>
                  <a:pt x="8890" y="3810"/>
                </a:lnTo>
                <a:lnTo>
                  <a:pt x="17780" y="7620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5425440" y="10629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5415279" y="10591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5425440" y="1060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5416550" y="10553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3809"/>
                </a:lnTo>
                <a:lnTo>
                  <a:pt x="17779" y="6350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5416550" y="10515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5079"/>
                </a:lnTo>
                <a:lnTo>
                  <a:pt x="19050" y="6350"/>
                </a:lnTo>
                <a:lnTo>
                  <a:pt x="1905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5425440" y="10528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5416550" y="104648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635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5426709" y="10477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5416550" y="10337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0320" y="0"/>
                </a:moveTo>
                <a:lnTo>
                  <a:pt x="1270" y="0"/>
                </a:lnTo>
                <a:lnTo>
                  <a:pt x="0" y="12700"/>
                </a:lnTo>
                <a:lnTo>
                  <a:pt x="10160" y="13970"/>
                </a:lnTo>
                <a:lnTo>
                  <a:pt x="19050" y="13970"/>
                </a:lnTo>
                <a:lnTo>
                  <a:pt x="203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5426709" y="10337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5426709" y="787401"/>
            <a:ext cx="0" cy="246379"/>
          </a:xfrm>
          <a:custGeom>
            <a:avLst/>
            <a:gdLst/>
            <a:ahLst/>
            <a:cxnLst/>
            <a:rect l="l" t="t" r="r" b="b"/>
            <a:pathLst>
              <a:path h="246380">
                <a:moveTo>
                  <a:pt x="0" y="0"/>
                </a:moveTo>
                <a:lnTo>
                  <a:pt x="0" y="246379"/>
                </a:lnTo>
              </a:path>
            </a:pathLst>
          </a:custGeom>
          <a:ln w="2032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5574029" y="8686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5574029" y="8686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5759450" y="576580"/>
            <a:ext cx="290830" cy="580390"/>
          </a:xfrm>
          <a:custGeom>
            <a:avLst/>
            <a:gdLst/>
            <a:ahLst/>
            <a:cxnLst/>
            <a:rect l="l" t="t" r="r" b="b"/>
            <a:pathLst>
              <a:path w="290829" h="580390">
                <a:moveTo>
                  <a:pt x="157479" y="0"/>
                </a:moveTo>
                <a:lnTo>
                  <a:pt x="124460" y="0"/>
                </a:lnTo>
                <a:lnTo>
                  <a:pt x="106679" y="2540"/>
                </a:lnTo>
                <a:lnTo>
                  <a:pt x="97789" y="5080"/>
                </a:lnTo>
                <a:lnTo>
                  <a:pt x="88900" y="8890"/>
                </a:lnTo>
                <a:lnTo>
                  <a:pt x="80010" y="11430"/>
                </a:lnTo>
                <a:lnTo>
                  <a:pt x="73660" y="15240"/>
                </a:lnTo>
                <a:lnTo>
                  <a:pt x="66039" y="19050"/>
                </a:lnTo>
                <a:lnTo>
                  <a:pt x="58420" y="24130"/>
                </a:lnTo>
                <a:lnTo>
                  <a:pt x="39370" y="39370"/>
                </a:lnTo>
                <a:lnTo>
                  <a:pt x="29210" y="52070"/>
                </a:lnTo>
                <a:lnTo>
                  <a:pt x="25400" y="59690"/>
                </a:lnTo>
                <a:lnTo>
                  <a:pt x="20320" y="66040"/>
                </a:lnTo>
                <a:lnTo>
                  <a:pt x="16510" y="73660"/>
                </a:lnTo>
                <a:lnTo>
                  <a:pt x="13970" y="80010"/>
                </a:lnTo>
                <a:lnTo>
                  <a:pt x="10160" y="87630"/>
                </a:lnTo>
                <a:lnTo>
                  <a:pt x="7620" y="93980"/>
                </a:lnTo>
                <a:lnTo>
                  <a:pt x="3810" y="116840"/>
                </a:lnTo>
                <a:lnTo>
                  <a:pt x="2539" y="134620"/>
                </a:lnTo>
                <a:lnTo>
                  <a:pt x="1270" y="154940"/>
                </a:lnTo>
                <a:lnTo>
                  <a:pt x="1270" y="180340"/>
                </a:lnTo>
                <a:lnTo>
                  <a:pt x="0" y="208280"/>
                </a:lnTo>
                <a:lnTo>
                  <a:pt x="0" y="370840"/>
                </a:lnTo>
                <a:lnTo>
                  <a:pt x="1270" y="408940"/>
                </a:lnTo>
                <a:lnTo>
                  <a:pt x="5079" y="457200"/>
                </a:lnTo>
                <a:lnTo>
                  <a:pt x="12700" y="492760"/>
                </a:lnTo>
                <a:lnTo>
                  <a:pt x="15239" y="502920"/>
                </a:lnTo>
                <a:lnTo>
                  <a:pt x="17779" y="508000"/>
                </a:lnTo>
                <a:lnTo>
                  <a:pt x="19050" y="513080"/>
                </a:lnTo>
                <a:lnTo>
                  <a:pt x="21589" y="516890"/>
                </a:lnTo>
                <a:lnTo>
                  <a:pt x="49529" y="551180"/>
                </a:lnTo>
                <a:lnTo>
                  <a:pt x="97789" y="575310"/>
                </a:lnTo>
                <a:lnTo>
                  <a:pt x="134620" y="580390"/>
                </a:lnTo>
                <a:lnTo>
                  <a:pt x="160020" y="580390"/>
                </a:lnTo>
                <a:lnTo>
                  <a:pt x="205739" y="570230"/>
                </a:lnTo>
                <a:lnTo>
                  <a:pt x="242570" y="546100"/>
                </a:lnTo>
                <a:lnTo>
                  <a:pt x="251460" y="539750"/>
                </a:lnTo>
                <a:lnTo>
                  <a:pt x="264160" y="524510"/>
                </a:lnTo>
                <a:lnTo>
                  <a:pt x="269239" y="515620"/>
                </a:lnTo>
                <a:lnTo>
                  <a:pt x="274320" y="508000"/>
                </a:lnTo>
                <a:lnTo>
                  <a:pt x="278129" y="499110"/>
                </a:lnTo>
                <a:lnTo>
                  <a:pt x="280670" y="490220"/>
                </a:lnTo>
                <a:lnTo>
                  <a:pt x="281622" y="486410"/>
                </a:lnTo>
                <a:lnTo>
                  <a:pt x="140970" y="486410"/>
                </a:lnTo>
                <a:lnTo>
                  <a:pt x="139700" y="485140"/>
                </a:lnTo>
                <a:lnTo>
                  <a:pt x="138429" y="485140"/>
                </a:lnTo>
                <a:lnTo>
                  <a:pt x="137160" y="483870"/>
                </a:lnTo>
                <a:lnTo>
                  <a:pt x="134620" y="483870"/>
                </a:lnTo>
                <a:lnTo>
                  <a:pt x="130810" y="480060"/>
                </a:lnTo>
                <a:lnTo>
                  <a:pt x="130810" y="478790"/>
                </a:lnTo>
                <a:lnTo>
                  <a:pt x="128270" y="476250"/>
                </a:lnTo>
                <a:lnTo>
                  <a:pt x="128270" y="474980"/>
                </a:lnTo>
                <a:lnTo>
                  <a:pt x="127000" y="473710"/>
                </a:lnTo>
                <a:lnTo>
                  <a:pt x="127000" y="471170"/>
                </a:lnTo>
                <a:lnTo>
                  <a:pt x="125729" y="469900"/>
                </a:lnTo>
                <a:lnTo>
                  <a:pt x="125729" y="466090"/>
                </a:lnTo>
                <a:lnTo>
                  <a:pt x="124460" y="459740"/>
                </a:lnTo>
                <a:lnTo>
                  <a:pt x="124354" y="453390"/>
                </a:lnTo>
                <a:lnTo>
                  <a:pt x="123295" y="440690"/>
                </a:lnTo>
                <a:lnTo>
                  <a:pt x="123189" y="142240"/>
                </a:lnTo>
                <a:lnTo>
                  <a:pt x="124460" y="127000"/>
                </a:lnTo>
                <a:lnTo>
                  <a:pt x="124460" y="120650"/>
                </a:lnTo>
                <a:lnTo>
                  <a:pt x="125729" y="114300"/>
                </a:lnTo>
                <a:lnTo>
                  <a:pt x="127000" y="109220"/>
                </a:lnTo>
                <a:lnTo>
                  <a:pt x="127000" y="106680"/>
                </a:lnTo>
                <a:lnTo>
                  <a:pt x="128270" y="105410"/>
                </a:lnTo>
                <a:lnTo>
                  <a:pt x="128270" y="102870"/>
                </a:lnTo>
                <a:lnTo>
                  <a:pt x="130810" y="100330"/>
                </a:lnTo>
                <a:lnTo>
                  <a:pt x="132079" y="97790"/>
                </a:lnTo>
                <a:lnTo>
                  <a:pt x="133350" y="97790"/>
                </a:lnTo>
                <a:lnTo>
                  <a:pt x="134620" y="96520"/>
                </a:lnTo>
                <a:lnTo>
                  <a:pt x="135889" y="96520"/>
                </a:lnTo>
                <a:lnTo>
                  <a:pt x="137160" y="95250"/>
                </a:lnTo>
                <a:lnTo>
                  <a:pt x="138429" y="95250"/>
                </a:lnTo>
                <a:lnTo>
                  <a:pt x="139700" y="93980"/>
                </a:lnTo>
                <a:lnTo>
                  <a:pt x="281304" y="93980"/>
                </a:lnTo>
                <a:lnTo>
                  <a:pt x="276860" y="76200"/>
                </a:lnTo>
                <a:lnTo>
                  <a:pt x="250189" y="36830"/>
                </a:lnTo>
                <a:lnTo>
                  <a:pt x="241300" y="30480"/>
                </a:lnTo>
                <a:lnTo>
                  <a:pt x="233679" y="24130"/>
                </a:lnTo>
                <a:lnTo>
                  <a:pt x="193039" y="5080"/>
                </a:lnTo>
                <a:lnTo>
                  <a:pt x="168910" y="1270"/>
                </a:lnTo>
                <a:lnTo>
                  <a:pt x="157479" y="0"/>
                </a:lnTo>
                <a:close/>
              </a:path>
              <a:path w="290829" h="580390">
                <a:moveTo>
                  <a:pt x="290829" y="345440"/>
                </a:moveTo>
                <a:lnTo>
                  <a:pt x="167639" y="345440"/>
                </a:lnTo>
                <a:lnTo>
                  <a:pt x="167639" y="436880"/>
                </a:lnTo>
                <a:lnTo>
                  <a:pt x="166370" y="453390"/>
                </a:lnTo>
                <a:lnTo>
                  <a:pt x="166370" y="459740"/>
                </a:lnTo>
                <a:lnTo>
                  <a:pt x="165100" y="464820"/>
                </a:lnTo>
                <a:lnTo>
                  <a:pt x="165100" y="469900"/>
                </a:lnTo>
                <a:lnTo>
                  <a:pt x="163829" y="471170"/>
                </a:lnTo>
                <a:lnTo>
                  <a:pt x="163829" y="473710"/>
                </a:lnTo>
                <a:lnTo>
                  <a:pt x="162560" y="474980"/>
                </a:lnTo>
                <a:lnTo>
                  <a:pt x="162560" y="477520"/>
                </a:lnTo>
                <a:lnTo>
                  <a:pt x="160020" y="480060"/>
                </a:lnTo>
                <a:lnTo>
                  <a:pt x="160020" y="481330"/>
                </a:lnTo>
                <a:lnTo>
                  <a:pt x="157479" y="483870"/>
                </a:lnTo>
                <a:lnTo>
                  <a:pt x="154939" y="483870"/>
                </a:lnTo>
                <a:lnTo>
                  <a:pt x="153670" y="485140"/>
                </a:lnTo>
                <a:lnTo>
                  <a:pt x="152400" y="485140"/>
                </a:lnTo>
                <a:lnTo>
                  <a:pt x="149860" y="486410"/>
                </a:lnTo>
                <a:lnTo>
                  <a:pt x="281622" y="486410"/>
                </a:lnTo>
                <a:lnTo>
                  <a:pt x="283210" y="480060"/>
                </a:lnTo>
                <a:lnTo>
                  <a:pt x="284479" y="468630"/>
                </a:lnTo>
                <a:lnTo>
                  <a:pt x="287020" y="455930"/>
                </a:lnTo>
                <a:lnTo>
                  <a:pt x="288387" y="439420"/>
                </a:lnTo>
                <a:lnTo>
                  <a:pt x="290732" y="408940"/>
                </a:lnTo>
                <a:lnTo>
                  <a:pt x="290829" y="345440"/>
                </a:lnTo>
                <a:close/>
              </a:path>
              <a:path w="290829" h="580390">
                <a:moveTo>
                  <a:pt x="281304" y="93980"/>
                </a:moveTo>
                <a:lnTo>
                  <a:pt x="154939" y="93980"/>
                </a:lnTo>
                <a:lnTo>
                  <a:pt x="154939" y="95250"/>
                </a:lnTo>
                <a:lnTo>
                  <a:pt x="157479" y="96520"/>
                </a:lnTo>
                <a:lnTo>
                  <a:pt x="158750" y="97790"/>
                </a:lnTo>
                <a:lnTo>
                  <a:pt x="161289" y="97790"/>
                </a:lnTo>
                <a:lnTo>
                  <a:pt x="161289" y="100330"/>
                </a:lnTo>
                <a:lnTo>
                  <a:pt x="162560" y="100330"/>
                </a:lnTo>
                <a:lnTo>
                  <a:pt x="162560" y="101600"/>
                </a:lnTo>
                <a:lnTo>
                  <a:pt x="163829" y="102870"/>
                </a:lnTo>
                <a:lnTo>
                  <a:pt x="163829" y="104140"/>
                </a:lnTo>
                <a:lnTo>
                  <a:pt x="165100" y="105410"/>
                </a:lnTo>
                <a:lnTo>
                  <a:pt x="165100" y="106680"/>
                </a:lnTo>
                <a:lnTo>
                  <a:pt x="166370" y="111760"/>
                </a:lnTo>
                <a:lnTo>
                  <a:pt x="166370" y="121920"/>
                </a:lnTo>
                <a:lnTo>
                  <a:pt x="167639" y="137160"/>
                </a:lnTo>
                <a:lnTo>
                  <a:pt x="167639" y="254000"/>
                </a:lnTo>
                <a:lnTo>
                  <a:pt x="290829" y="254000"/>
                </a:lnTo>
                <a:lnTo>
                  <a:pt x="290829" y="165100"/>
                </a:lnTo>
                <a:lnTo>
                  <a:pt x="289560" y="148590"/>
                </a:lnTo>
                <a:lnTo>
                  <a:pt x="288289" y="133350"/>
                </a:lnTo>
                <a:lnTo>
                  <a:pt x="287020" y="119380"/>
                </a:lnTo>
                <a:lnTo>
                  <a:pt x="284479" y="106680"/>
                </a:lnTo>
                <a:lnTo>
                  <a:pt x="281304" y="939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5759450" y="576580"/>
            <a:ext cx="290830" cy="580390"/>
          </a:xfrm>
          <a:custGeom>
            <a:avLst/>
            <a:gdLst/>
            <a:ahLst/>
            <a:cxnLst/>
            <a:rect l="l" t="t" r="r" b="b"/>
            <a:pathLst>
              <a:path w="290829" h="580390">
                <a:moveTo>
                  <a:pt x="290829" y="254000"/>
                </a:moveTo>
                <a:lnTo>
                  <a:pt x="167639" y="254000"/>
                </a:lnTo>
                <a:lnTo>
                  <a:pt x="167639" y="157480"/>
                </a:lnTo>
                <a:lnTo>
                  <a:pt x="167639" y="137160"/>
                </a:lnTo>
                <a:lnTo>
                  <a:pt x="166370" y="121920"/>
                </a:lnTo>
                <a:lnTo>
                  <a:pt x="166370" y="116840"/>
                </a:lnTo>
                <a:lnTo>
                  <a:pt x="166370" y="111760"/>
                </a:lnTo>
                <a:lnTo>
                  <a:pt x="165100" y="106680"/>
                </a:lnTo>
                <a:lnTo>
                  <a:pt x="165100" y="105410"/>
                </a:lnTo>
                <a:lnTo>
                  <a:pt x="163829" y="104140"/>
                </a:lnTo>
                <a:lnTo>
                  <a:pt x="163829" y="102870"/>
                </a:lnTo>
                <a:lnTo>
                  <a:pt x="162560" y="101600"/>
                </a:lnTo>
                <a:lnTo>
                  <a:pt x="162560" y="100330"/>
                </a:lnTo>
                <a:lnTo>
                  <a:pt x="161289" y="100330"/>
                </a:lnTo>
                <a:lnTo>
                  <a:pt x="161289" y="97790"/>
                </a:lnTo>
                <a:lnTo>
                  <a:pt x="160020" y="97790"/>
                </a:lnTo>
                <a:lnTo>
                  <a:pt x="158750" y="97790"/>
                </a:lnTo>
                <a:lnTo>
                  <a:pt x="157479" y="96520"/>
                </a:lnTo>
                <a:lnTo>
                  <a:pt x="154939" y="95250"/>
                </a:lnTo>
                <a:lnTo>
                  <a:pt x="154939" y="93980"/>
                </a:lnTo>
                <a:lnTo>
                  <a:pt x="152400" y="93980"/>
                </a:lnTo>
                <a:lnTo>
                  <a:pt x="139700" y="93980"/>
                </a:lnTo>
                <a:lnTo>
                  <a:pt x="138429" y="95250"/>
                </a:lnTo>
                <a:lnTo>
                  <a:pt x="137160" y="95250"/>
                </a:lnTo>
                <a:lnTo>
                  <a:pt x="135889" y="96520"/>
                </a:lnTo>
                <a:lnTo>
                  <a:pt x="134620" y="96520"/>
                </a:lnTo>
                <a:lnTo>
                  <a:pt x="133350" y="97790"/>
                </a:lnTo>
                <a:lnTo>
                  <a:pt x="132079" y="97790"/>
                </a:lnTo>
                <a:lnTo>
                  <a:pt x="130810" y="100330"/>
                </a:lnTo>
                <a:lnTo>
                  <a:pt x="129539" y="101600"/>
                </a:lnTo>
                <a:lnTo>
                  <a:pt x="128270" y="102870"/>
                </a:lnTo>
                <a:lnTo>
                  <a:pt x="128270" y="105410"/>
                </a:lnTo>
                <a:lnTo>
                  <a:pt x="127000" y="106680"/>
                </a:lnTo>
                <a:lnTo>
                  <a:pt x="127000" y="107950"/>
                </a:lnTo>
                <a:lnTo>
                  <a:pt x="127000" y="109220"/>
                </a:lnTo>
                <a:lnTo>
                  <a:pt x="125729" y="114300"/>
                </a:lnTo>
                <a:lnTo>
                  <a:pt x="124460" y="120650"/>
                </a:lnTo>
                <a:lnTo>
                  <a:pt x="124460" y="127000"/>
                </a:lnTo>
                <a:lnTo>
                  <a:pt x="123189" y="142240"/>
                </a:lnTo>
                <a:lnTo>
                  <a:pt x="123189" y="161290"/>
                </a:lnTo>
                <a:lnTo>
                  <a:pt x="123189" y="420370"/>
                </a:lnTo>
                <a:lnTo>
                  <a:pt x="123189" y="439420"/>
                </a:lnTo>
                <a:lnTo>
                  <a:pt x="124460" y="454660"/>
                </a:lnTo>
                <a:lnTo>
                  <a:pt x="124460" y="459740"/>
                </a:lnTo>
                <a:lnTo>
                  <a:pt x="125729" y="466090"/>
                </a:lnTo>
                <a:lnTo>
                  <a:pt x="125729" y="469900"/>
                </a:lnTo>
                <a:lnTo>
                  <a:pt x="127000" y="471170"/>
                </a:lnTo>
                <a:lnTo>
                  <a:pt x="127000" y="473710"/>
                </a:lnTo>
                <a:lnTo>
                  <a:pt x="128270" y="474980"/>
                </a:lnTo>
                <a:lnTo>
                  <a:pt x="128270" y="476250"/>
                </a:lnTo>
                <a:lnTo>
                  <a:pt x="129539" y="477520"/>
                </a:lnTo>
                <a:lnTo>
                  <a:pt x="130810" y="478790"/>
                </a:lnTo>
                <a:lnTo>
                  <a:pt x="130810" y="480060"/>
                </a:lnTo>
                <a:lnTo>
                  <a:pt x="132079" y="481330"/>
                </a:lnTo>
                <a:lnTo>
                  <a:pt x="133350" y="482600"/>
                </a:lnTo>
                <a:lnTo>
                  <a:pt x="134620" y="483870"/>
                </a:lnTo>
                <a:lnTo>
                  <a:pt x="135889" y="483870"/>
                </a:lnTo>
                <a:lnTo>
                  <a:pt x="137160" y="483870"/>
                </a:lnTo>
                <a:lnTo>
                  <a:pt x="138429" y="485140"/>
                </a:lnTo>
                <a:lnTo>
                  <a:pt x="139700" y="485140"/>
                </a:lnTo>
                <a:lnTo>
                  <a:pt x="140970" y="486410"/>
                </a:lnTo>
                <a:lnTo>
                  <a:pt x="142239" y="486410"/>
                </a:lnTo>
                <a:lnTo>
                  <a:pt x="143510" y="486410"/>
                </a:lnTo>
                <a:lnTo>
                  <a:pt x="146050" y="486410"/>
                </a:lnTo>
                <a:lnTo>
                  <a:pt x="148589" y="486410"/>
                </a:lnTo>
                <a:lnTo>
                  <a:pt x="149860" y="486410"/>
                </a:lnTo>
                <a:lnTo>
                  <a:pt x="152400" y="485140"/>
                </a:lnTo>
                <a:lnTo>
                  <a:pt x="153670" y="485140"/>
                </a:lnTo>
                <a:lnTo>
                  <a:pt x="154939" y="483870"/>
                </a:lnTo>
                <a:lnTo>
                  <a:pt x="156210" y="483870"/>
                </a:lnTo>
                <a:lnTo>
                  <a:pt x="157479" y="483870"/>
                </a:lnTo>
                <a:lnTo>
                  <a:pt x="158750" y="482600"/>
                </a:lnTo>
                <a:lnTo>
                  <a:pt x="160020" y="481330"/>
                </a:lnTo>
                <a:lnTo>
                  <a:pt x="160020" y="480060"/>
                </a:lnTo>
                <a:lnTo>
                  <a:pt x="161289" y="478790"/>
                </a:lnTo>
                <a:lnTo>
                  <a:pt x="162560" y="477520"/>
                </a:lnTo>
                <a:lnTo>
                  <a:pt x="162560" y="476250"/>
                </a:lnTo>
                <a:lnTo>
                  <a:pt x="162560" y="474980"/>
                </a:lnTo>
                <a:lnTo>
                  <a:pt x="163829" y="473710"/>
                </a:lnTo>
                <a:lnTo>
                  <a:pt x="163829" y="471170"/>
                </a:lnTo>
                <a:lnTo>
                  <a:pt x="165100" y="469900"/>
                </a:lnTo>
                <a:lnTo>
                  <a:pt x="165100" y="464820"/>
                </a:lnTo>
                <a:lnTo>
                  <a:pt x="166370" y="459740"/>
                </a:lnTo>
                <a:lnTo>
                  <a:pt x="166370" y="453390"/>
                </a:lnTo>
                <a:lnTo>
                  <a:pt x="167639" y="436880"/>
                </a:lnTo>
                <a:lnTo>
                  <a:pt x="167639" y="416560"/>
                </a:lnTo>
                <a:lnTo>
                  <a:pt x="167639" y="345440"/>
                </a:lnTo>
                <a:lnTo>
                  <a:pt x="290829" y="345440"/>
                </a:lnTo>
                <a:lnTo>
                  <a:pt x="290829" y="367030"/>
                </a:lnTo>
                <a:lnTo>
                  <a:pt x="290829" y="407670"/>
                </a:lnTo>
                <a:lnTo>
                  <a:pt x="288289" y="440690"/>
                </a:lnTo>
                <a:lnTo>
                  <a:pt x="287020" y="455930"/>
                </a:lnTo>
                <a:lnTo>
                  <a:pt x="284479" y="468630"/>
                </a:lnTo>
                <a:lnTo>
                  <a:pt x="283210" y="480060"/>
                </a:lnTo>
                <a:lnTo>
                  <a:pt x="280670" y="490220"/>
                </a:lnTo>
                <a:lnTo>
                  <a:pt x="278129" y="499110"/>
                </a:lnTo>
                <a:lnTo>
                  <a:pt x="274320" y="508000"/>
                </a:lnTo>
                <a:lnTo>
                  <a:pt x="269239" y="515620"/>
                </a:lnTo>
                <a:lnTo>
                  <a:pt x="264160" y="524510"/>
                </a:lnTo>
                <a:lnTo>
                  <a:pt x="257810" y="532130"/>
                </a:lnTo>
                <a:lnTo>
                  <a:pt x="251460" y="539750"/>
                </a:lnTo>
                <a:lnTo>
                  <a:pt x="242570" y="546100"/>
                </a:lnTo>
                <a:lnTo>
                  <a:pt x="234950" y="553720"/>
                </a:lnTo>
                <a:lnTo>
                  <a:pt x="226060" y="560070"/>
                </a:lnTo>
                <a:lnTo>
                  <a:pt x="215900" y="565150"/>
                </a:lnTo>
                <a:lnTo>
                  <a:pt x="205739" y="570230"/>
                </a:lnTo>
                <a:lnTo>
                  <a:pt x="195579" y="574040"/>
                </a:lnTo>
                <a:lnTo>
                  <a:pt x="184150" y="576580"/>
                </a:lnTo>
                <a:lnTo>
                  <a:pt x="171450" y="579120"/>
                </a:lnTo>
                <a:lnTo>
                  <a:pt x="160020" y="580390"/>
                </a:lnTo>
                <a:lnTo>
                  <a:pt x="147320" y="580390"/>
                </a:lnTo>
                <a:lnTo>
                  <a:pt x="134620" y="580390"/>
                </a:lnTo>
                <a:lnTo>
                  <a:pt x="121920" y="579120"/>
                </a:lnTo>
                <a:lnTo>
                  <a:pt x="109220" y="577850"/>
                </a:lnTo>
                <a:lnTo>
                  <a:pt x="97789" y="575310"/>
                </a:lnTo>
                <a:lnTo>
                  <a:pt x="87629" y="571500"/>
                </a:lnTo>
                <a:lnTo>
                  <a:pt x="77470" y="567690"/>
                </a:lnTo>
                <a:lnTo>
                  <a:pt x="67310" y="562610"/>
                </a:lnTo>
                <a:lnTo>
                  <a:pt x="35560" y="538480"/>
                </a:lnTo>
                <a:lnTo>
                  <a:pt x="21589" y="516890"/>
                </a:lnTo>
                <a:lnTo>
                  <a:pt x="19050" y="513080"/>
                </a:lnTo>
                <a:lnTo>
                  <a:pt x="17779" y="508000"/>
                </a:lnTo>
                <a:lnTo>
                  <a:pt x="15239" y="502920"/>
                </a:lnTo>
                <a:lnTo>
                  <a:pt x="12700" y="492760"/>
                </a:lnTo>
                <a:lnTo>
                  <a:pt x="8889" y="482600"/>
                </a:lnTo>
                <a:lnTo>
                  <a:pt x="6350" y="471170"/>
                </a:lnTo>
                <a:lnTo>
                  <a:pt x="5079" y="457200"/>
                </a:lnTo>
                <a:lnTo>
                  <a:pt x="3810" y="441960"/>
                </a:lnTo>
                <a:lnTo>
                  <a:pt x="2539" y="426720"/>
                </a:lnTo>
                <a:lnTo>
                  <a:pt x="1270" y="408940"/>
                </a:lnTo>
                <a:lnTo>
                  <a:pt x="0" y="370840"/>
                </a:lnTo>
                <a:lnTo>
                  <a:pt x="0" y="208280"/>
                </a:lnTo>
                <a:lnTo>
                  <a:pt x="1270" y="180340"/>
                </a:lnTo>
                <a:lnTo>
                  <a:pt x="1270" y="154940"/>
                </a:lnTo>
                <a:lnTo>
                  <a:pt x="3810" y="116840"/>
                </a:lnTo>
                <a:lnTo>
                  <a:pt x="13970" y="80010"/>
                </a:lnTo>
                <a:lnTo>
                  <a:pt x="16510" y="73660"/>
                </a:lnTo>
                <a:lnTo>
                  <a:pt x="20320" y="66040"/>
                </a:lnTo>
                <a:lnTo>
                  <a:pt x="25400" y="59690"/>
                </a:lnTo>
                <a:lnTo>
                  <a:pt x="29210" y="52070"/>
                </a:lnTo>
                <a:lnTo>
                  <a:pt x="34289" y="45720"/>
                </a:lnTo>
                <a:lnTo>
                  <a:pt x="39370" y="39370"/>
                </a:lnTo>
                <a:lnTo>
                  <a:pt x="45720" y="34290"/>
                </a:lnTo>
                <a:lnTo>
                  <a:pt x="52070" y="29210"/>
                </a:lnTo>
                <a:lnTo>
                  <a:pt x="58420" y="24130"/>
                </a:lnTo>
                <a:lnTo>
                  <a:pt x="66039" y="19050"/>
                </a:lnTo>
                <a:lnTo>
                  <a:pt x="73660" y="15240"/>
                </a:lnTo>
                <a:lnTo>
                  <a:pt x="80010" y="11430"/>
                </a:lnTo>
                <a:lnTo>
                  <a:pt x="88900" y="8890"/>
                </a:lnTo>
                <a:lnTo>
                  <a:pt x="97789" y="5080"/>
                </a:lnTo>
                <a:lnTo>
                  <a:pt x="106679" y="2540"/>
                </a:lnTo>
                <a:lnTo>
                  <a:pt x="115570" y="1270"/>
                </a:lnTo>
                <a:lnTo>
                  <a:pt x="124460" y="0"/>
                </a:lnTo>
                <a:lnTo>
                  <a:pt x="133350" y="0"/>
                </a:lnTo>
                <a:lnTo>
                  <a:pt x="143510" y="0"/>
                </a:lnTo>
                <a:lnTo>
                  <a:pt x="157479" y="0"/>
                </a:lnTo>
                <a:lnTo>
                  <a:pt x="168910" y="1270"/>
                </a:lnTo>
                <a:lnTo>
                  <a:pt x="214629" y="12700"/>
                </a:lnTo>
                <a:lnTo>
                  <a:pt x="241300" y="30480"/>
                </a:lnTo>
                <a:lnTo>
                  <a:pt x="250189" y="36830"/>
                </a:lnTo>
                <a:lnTo>
                  <a:pt x="273050" y="68580"/>
                </a:lnTo>
                <a:lnTo>
                  <a:pt x="279400" y="86360"/>
                </a:lnTo>
                <a:lnTo>
                  <a:pt x="281939" y="96520"/>
                </a:lnTo>
                <a:lnTo>
                  <a:pt x="289560" y="148590"/>
                </a:lnTo>
                <a:lnTo>
                  <a:pt x="290829" y="165100"/>
                </a:lnTo>
                <a:lnTo>
                  <a:pt x="290829" y="201930"/>
                </a:lnTo>
                <a:lnTo>
                  <a:pt x="290829" y="2540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6094730" y="9105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0" y="234950"/>
                </a:moveTo>
                <a:lnTo>
                  <a:pt x="123190" y="234950"/>
                </a:lnTo>
                <a:lnTo>
                  <a:pt x="123190" y="0"/>
                </a:lnTo>
                <a:lnTo>
                  <a:pt x="0" y="0"/>
                </a:lnTo>
                <a:lnTo>
                  <a:pt x="0" y="2349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6094729" y="787401"/>
            <a:ext cx="281940" cy="123189"/>
          </a:xfrm>
          <a:custGeom>
            <a:avLst/>
            <a:gdLst/>
            <a:ahLst/>
            <a:cxnLst/>
            <a:rect l="l" t="t" r="r" b="b"/>
            <a:pathLst>
              <a:path w="281939" h="123190">
                <a:moveTo>
                  <a:pt x="0" y="123189"/>
                </a:moveTo>
                <a:lnTo>
                  <a:pt x="281940" y="123189"/>
                </a:lnTo>
                <a:lnTo>
                  <a:pt x="281940" y="0"/>
                </a:lnTo>
                <a:lnTo>
                  <a:pt x="0" y="0"/>
                </a:lnTo>
                <a:lnTo>
                  <a:pt x="0" y="1231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6094730" y="5880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0" y="199390"/>
                </a:moveTo>
                <a:lnTo>
                  <a:pt x="123190" y="199390"/>
                </a:lnTo>
                <a:lnTo>
                  <a:pt x="123190" y="0"/>
                </a:lnTo>
                <a:lnTo>
                  <a:pt x="0" y="0"/>
                </a:lnTo>
                <a:lnTo>
                  <a:pt x="0" y="19939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6253480" y="9105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123190" y="0"/>
                </a:moveTo>
                <a:lnTo>
                  <a:pt x="0" y="0"/>
                </a:lnTo>
                <a:lnTo>
                  <a:pt x="0" y="234950"/>
                </a:lnTo>
                <a:lnTo>
                  <a:pt x="123190" y="234950"/>
                </a:lnTo>
                <a:lnTo>
                  <a:pt x="1231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6253480" y="5880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123190" y="0"/>
                </a:moveTo>
                <a:lnTo>
                  <a:pt x="0" y="0"/>
                </a:lnTo>
                <a:lnTo>
                  <a:pt x="0" y="199389"/>
                </a:lnTo>
                <a:lnTo>
                  <a:pt x="123190" y="199389"/>
                </a:lnTo>
                <a:lnTo>
                  <a:pt x="1231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6094729" y="588009"/>
            <a:ext cx="281940" cy="557530"/>
          </a:xfrm>
          <a:custGeom>
            <a:avLst/>
            <a:gdLst/>
            <a:ahLst/>
            <a:cxnLst/>
            <a:rect l="l" t="t" r="r" b="b"/>
            <a:pathLst>
              <a:path w="281939" h="557530">
                <a:moveTo>
                  <a:pt x="281940" y="0"/>
                </a:moveTo>
                <a:lnTo>
                  <a:pt x="281940" y="557529"/>
                </a:lnTo>
                <a:lnTo>
                  <a:pt x="158750" y="557529"/>
                </a:lnTo>
                <a:lnTo>
                  <a:pt x="158750" y="322579"/>
                </a:lnTo>
                <a:lnTo>
                  <a:pt x="123190" y="322579"/>
                </a:lnTo>
                <a:lnTo>
                  <a:pt x="123190" y="557529"/>
                </a:lnTo>
                <a:lnTo>
                  <a:pt x="0" y="557529"/>
                </a:lnTo>
                <a:lnTo>
                  <a:pt x="0" y="0"/>
                </a:lnTo>
                <a:lnTo>
                  <a:pt x="123190" y="0"/>
                </a:lnTo>
                <a:lnTo>
                  <a:pt x="123190" y="199389"/>
                </a:lnTo>
                <a:lnTo>
                  <a:pt x="158750" y="199389"/>
                </a:lnTo>
                <a:lnTo>
                  <a:pt x="158750" y="0"/>
                </a:lnTo>
                <a:lnTo>
                  <a:pt x="2819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6398259" y="588009"/>
            <a:ext cx="311150" cy="557530"/>
          </a:xfrm>
          <a:custGeom>
            <a:avLst/>
            <a:gdLst/>
            <a:ahLst/>
            <a:cxnLst/>
            <a:rect l="l" t="t" r="r" b="b"/>
            <a:pathLst>
              <a:path w="311150" h="557530">
                <a:moveTo>
                  <a:pt x="240029" y="0"/>
                </a:moveTo>
                <a:lnTo>
                  <a:pt x="62229" y="0"/>
                </a:lnTo>
                <a:lnTo>
                  <a:pt x="0" y="557529"/>
                </a:lnTo>
                <a:lnTo>
                  <a:pt x="127000" y="557529"/>
                </a:lnTo>
                <a:lnTo>
                  <a:pt x="134619" y="457200"/>
                </a:lnTo>
                <a:lnTo>
                  <a:pt x="298351" y="457200"/>
                </a:lnTo>
                <a:lnTo>
                  <a:pt x="285715" y="358139"/>
                </a:lnTo>
                <a:lnTo>
                  <a:pt x="133350" y="358139"/>
                </a:lnTo>
                <a:lnTo>
                  <a:pt x="156210" y="124460"/>
                </a:lnTo>
                <a:lnTo>
                  <a:pt x="255906" y="124460"/>
                </a:lnTo>
                <a:lnTo>
                  <a:pt x="240029" y="0"/>
                </a:lnTo>
                <a:close/>
              </a:path>
              <a:path w="311150" h="557530">
                <a:moveTo>
                  <a:pt x="298351" y="457200"/>
                </a:moveTo>
                <a:lnTo>
                  <a:pt x="179069" y="457200"/>
                </a:lnTo>
                <a:lnTo>
                  <a:pt x="185419" y="557529"/>
                </a:lnTo>
                <a:lnTo>
                  <a:pt x="311150" y="557529"/>
                </a:lnTo>
                <a:lnTo>
                  <a:pt x="298351" y="457200"/>
                </a:lnTo>
                <a:close/>
              </a:path>
              <a:path w="311150" h="557530">
                <a:moveTo>
                  <a:pt x="255906" y="124460"/>
                </a:moveTo>
                <a:lnTo>
                  <a:pt x="156210" y="124460"/>
                </a:lnTo>
                <a:lnTo>
                  <a:pt x="175260" y="358139"/>
                </a:lnTo>
                <a:lnTo>
                  <a:pt x="285715" y="358139"/>
                </a:lnTo>
                <a:lnTo>
                  <a:pt x="255906" y="1244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6629400" y="586740"/>
            <a:ext cx="88900" cy="560070"/>
          </a:xfrm>
          <a:custGeom>
            <a:avLst/>
            <a:gdLst/>
            <a:ahLst/>
            <a:cxnLst/>
            <a:rect l="l" t="t" r="r" b="b"/>
            <a:pathLst>
              <a:path w="88900" h="56006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69850" y="560070"/>
                </a:lnTo>
                <a:lnTo>
                  <a:pt x="80010" y="558800"/>
                </a:lnTo>
                <a:lnTo>
                  <a:pt x="88900" y="55753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6709409" y="11442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6583679" y="11461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6573520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0" y="127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6579870" y="104521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540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6577329" y="10363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6532879" y="1036319"/>
            <a:ext cx="44450" cy="19050"/>
          </a:xfrm>
          <a:custGeom>
            <a:avLst/>
            <a:gdLst/>
            <a:ahLst/>
            <a:cxnLst/>
            <a:rect l="l" t="t" r="r" b="b"/>
            <a:pathLst>
              <a:path w="44450" h="19050">
                <a:moveTo>
                  <a:pt x="44450" y="19050"/>
                </a:moveTo>
                <a:lnTo>
                  <a:pt x="0" y="19050"/>
                </a:lnTo>
                <a:lnTo>
                  <a:pt x="0" y="0"/>
                </a:lnTo>
                <a:lnTo>
                  <a:pt x="44450" y="0"/>
                </a:lnTo>
                <a:lnTo>
                  <a:pt x="444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6522720" y="10363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6530341" y="1145539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269"/>
                </a:moveTo>
                <a:lnTo>
                  <a:pt x="5120" y="1269"/>
                </a:lnTo>
                <a:lnTo>
                  <a:pt x="5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6520815" y="114426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725" y="1270"/>
                </a:lnTo>
                <a:lnTo>
                  <a:pt x="1472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6529089" y="1046480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19171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6522679" y="10452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6525259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6398259" y="11461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6388100" y="11442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6389370" y="586740"/>
            <a:ext cx="81280" cy="560070"/>
          </a:xfrm>
          <a:custGeom>
            <a:avLst/>
            <a:gdLst/>
            <a:ahLst/>
            <a:cxnLst/>
            <a:rect l="l" t="t" r="r" b="b"/>
            <a:pathLst>
              <a:path w="81279" h="560069">
                <a:moveTo>
                  <a:pt x="62229" y="0"/>
                </a:moveTo>
                <a:lnTo>
                  <a:pt x="0" y="557530"/>
                </a:lnTo>
                <a:lnTo>
                  <a:pt x="17779" y="560070"/>
                </a:lnTo>
                <a:lnTo>
                  <a:pt x="81279" y="1270"/>
                </a:lnTo>
                <a:lnTo>
                  <a:pt x="7111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6451600" y="577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6460490" y="58737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6638290" y="577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6545579" y="711200"/>
            <a:ext cx="36830" cy="236220"/>
          </a:xfrm>
          <a:custGeom>
            <a:avLst/>
            <a:gdLst/>
            <a:ahLst/>
            <a:cxnLst/>
            <a:rect l="l" t="t" r="r" b="b"/>
            <a:pathLst>
              <a:path w="36829" h="236219">
                <a:moveTo>
                  <a:pt x="19050" y="0"/>
                </a:moveTo>
                <a:lnTo>
                  <a:pt x="8890" y="1270"/>
                </a:lnTo>
                <a:lnTo>
                  <a:pt x="0" y="1270"/>
                </a:lnTo>
                <a:lnTo>
                  <a:pt x="19050" y="236220"/>
                </a:lnTo>
                <a:lnTo>
                  <a:pt x="27940" y="234950"/>
                </a:lnTo>
                <a:lnTo>
                  <a:pt x="36830" y="2349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6545579" y="7112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9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6521450" y="711200"/>
            <a:ext cx="43180" cy="236220"/>
          </a:xfrm>
          <a:custGeom>
            <a:avLst/>
            <a:gdLst/>
            <a:ahLst/>
            <a:cxnLst/>
            <a:rect l="l" t="t" r="r" b="b"/>
            <a:pathLst>
              <a:path w="43179" h="236219">
                <a:moveTo>
                  <a:pt x="24129" y="0"/>
                </a:moveTo>
                <a:lnTo>
                  <a:pt x="0" y="233679"/>
                </a:lnTo>
                <a:lnTo>
                  <a:pt x="10160" y="234950"/>
                </a:lnTo>
                <a:lnTo>
                  <a:pt x="19050" y="236220"/>
                </a:lnTo>
                <a:lnTo>
                  <a:pt x="43179" y="2539"/>
                </a:lnTo>
                <a:lnTo>
                  <a:pt x="33020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6520179" y="9448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270" y="0"/>
                </a:moveTo>
                <a:lnTo>
                  <a:pt x="0" y="11430"/>
                </a:lnTo>
                <a:lnTo>
                  <a:pt x="11430" y="1143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6531609" y="93726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0" y="0"/>
                </a:moveTo>
                <a:lnTo>
                  <a:pt x="41910" y="0"/>
                </a:lnTo>
                <a:lnTo>
                  <a:pt x="4191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6573520" y="946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6729729" y="588009"/>
            <a:ext cx="274320" cy="557530"/>
          </a:xfrm>
          <a:custGeom>
            <a:avLst/>
            <a:gdLst/>
            <a:ahLst/>
            <a:cxnLst/>
            <a:rect l="l" t="t" r="r" b="b"/>
            <a:pathLst>
              <a:path w="274320" h="557530">
                <a:moveTo>
                  <a:pt x="127000" y="0"/>
                </a:moveTo>
                <a:lnTo>
                  <a:pt x="0" y="0"/>
                </a:lnTo>
                <a:lnTo>
                  <a:pt x="0" y="557529"/>
                </a:lnTo>
                <a:lnTo>
                  <a:pt x="123190" y="557529"/>
                </a:lnTo>
                <a:lnTo>
                  <a:pt x="123190" y="306069"/>
                </a:lnTo>
                <a:lnTo>
                  <a:pt x="263313" y="306069"/>
                </a:lnTo>
                <a:lnTo>
                  <a:pt x="261620" y="303529"/>
                </a:lnTo>
                <a:lnTo>
                  <a:pt x="259080" y="298450"/>
                </a:lnTo>
                <a:lnTo>
                  <a:pt x="255270" y="294639"/>
                </a:lnTo>
                <a:lnTo>
                  <a:pt x="254000" y="292100"/>
                </a:lnTo>
                <a:lnTo>
                  <a:pt x="250190" y="288289"/>
                </a:lnTo>
                <a:lnTo>
                  <a:pt x="247650" y="287019"/>
                </a:lnTo>
                <a:lnTo>
                  <a:pt x="243840" y="281939"/>
                </a:lnTo>
                <a:lnTo>
                  <a:pt x="237490" y="279400"/>
                </a:lnTo>
                <a:lnTo>
                  <a:pt x="231140" y="275589"/>
                </a:lnTo>
                <a:lnTo>
                  <a:pt x="223520" y="271779"/>
                </a:lnTo>
                <a:lnTo>
                  <a:pt x="215900" y="269239"/>
                </a:lnTo>
                <a:lnTo>
                  <a:pt x="207010" y="266700"/>
                </a:lnTo>
                <a:lnTo>
                  <a:pt x="217170" y="265429"/>
                </a:lnTo>
                <a:lnTo>
                  <a:pt x="226060" y="262889"/>
                </a:lnTo>
                <a:lnTo>
                  <a:pt x="233680" y="260350"/>
                </a:lnTo>
                <a:lnTo>
                  <a:pt x="240030" y="257810"/>
                </a:lnTo>
                <a:lnTo>
                  <a:pt x="243840" y="255269"/>
                </a:lnTo>
                <a:lnTo>
                  <a:pt x="247650" y="254000"/>
                </a:lnTo>
                <a:lnTo>
                  <a:pt x="252730" y="248919"/>
                </a:lnTo>
                <a:lnTo>
                  <a:pt x="255270" y="247650"/>
                </a:lnTo>
                <a:lnTo>
                  <a:pt x="256540" y="245110"/>
                </a:lnTo>
                <a:lnTo>
                  <a:pt x="259080" y="242569"/>
                </a:lnTo>
                <a:lnTo>
                  <a:pt x="260350" y="240029"/>
                </a:lnTo>
                <a:lnTo>
                  <a:pt x="262890" y="236219"/>
                </a:lnTo>
                <a:lnTo>
                  <a:pt x="264160" y="233679"/>
                </a:lnTo>
                <a:lnTo>
                  <a:pt x="266700" y="226060"/>
                </a:lnTo>
                <a:lnTo>
                  <a:pt x="268514" y="219710"/>
                </a:lnTo>
                <a:lnTo>
                  <a:pt x="123190" y="219710"/>
                </a:lnTo>
                <a:lnTo>
                  <a:pt x="123190" y="95250"/>
                </a:lnTo>
                <a:lnTo>
                  <a:pt x="270971" y="95250"/>
                </a:lnTo>
                <a:lnTo>
                  <a:pt x="270510" y="90169"/>
                </a:lnTo>
                <a:lnTo>
                  <a:pt x="266700" y="77469"/>
                </a:lnTo>
                <a:lnTo>
                  <a:pt x="264160" y="67310"/>
                </a:lnTo>
                <a:lnTo>
                  <a:pt x="261620" y="62229"/>
                </a:lnTo>
                <a:lnTo>
                  <a:pt x="260350" y="55879"/>
                </a:lnTo>
                <a:lnTo>
                  <a:pt x="245110" y="33019"/>
                </a:lnTo>
                <a:lnTo>
                  <a:pt x="196850" y="5079"/>
                </a:lnTo>
                <a:lnTo>
                  <a:pt x="160020" y="1269"/>
                </a:lnTo>
                <a:lnTo>
                  <a:pt x="127000" y="0"/>
                </a:lnTo>
                <a:close/>
              </a:path>
              <a:path w="274320" h="557530">
                <a:moveTo>
                  <a:pt x="263313" y="306069"/>
                </a:moveTo>
                <a:lnTo>
                  <a:pt x="128270" y="306069"/>
                </a:lnTo>
                <a:lnTo>
                  <a:pt x="134620" y="307339"/>
                </a:lnTo>
                <a:lnTo>
                  <a:pt x="139700" y="307339"/>
                </a:lnTo>
                <a:lnTo>
                  <a:pt x="143510" y="308610"/>
                </a:lnTo>
                <a:lnTo>
                  <a:pt x="144780" y="309879"/>
                </a:lnTo>
                <a:lnTo>
                  <a:pt x="147320" y="309879"/>
                </a:lnTo>
                <a:lnTo>
                  <a:pt x="151130" y="313689"/>
                </a:lnTo>
                <a:lnTo>
                  <a:pt x="152400" y="313689"/>
                </a:lnTo>
                <a:lnTo>
                  <a:pt x="154940" y="316229"/>
                </a:lnTo>
                <a:lnTo>
                  <a:pt x="154940" y="317500"/>
                </a:lnTo>
                <a:lnTo>
                  <a:pt x="156210" y="320039"/>
                </a:lnTo>
                <a:lnTo>
                  <a:pt x="156210" y="322579"/>
                </a:lnTo>
                <a:lnTo>
                  <a:pt x="157480" y="323850"/>
                </a:lnTo>
                <a:lnTo>
                  <a:pt x="158750" y="328929"/>
                </a:lnTo>
                <a:lnTo>
                  <a:pt x="158750" y="335279"/>
                </a:lnTo>
                <a:lnTo>
                  <a:pt x="160020" y="342900"/>
                </a:lnTo>
                <a:lnTo>
                  <a:pt x="160020" y="557529"/>
                </a:lnTo>
                <a:lnTo>
                  <a:pt x="274320" y="557529"/>
                </a:lnTo>
                <a:lnTo>
                  <a:pt x="274320" y="355600"/>
                </a:lnTo>
                <a:lnTo>
                  <a:pt x="273050" y="339089"/>
                </a:lnTo>
                <a:lnTo>
                  <a:pt x="271780" y="332739"/>
                </a:lnTo>
                <a:lnTo>
                  <a:pt x="271780" y="327660"/>
                </a:lnTo>
                <a:lnTo>
                  <a:pt x="267970" y="316229"/>
                </a:lnTo>
                <a:lnTo>
                  <a:pt x="265430" y="312419"/>
                </a:lnTo>
                <a:lnTo>
                  <a:pt x="264160" y="307339"/>
                </a:lnTo>
                <a:lnTo>
                  <a:pt x="263313" y="306069"/>
                </a:lnTo>
                <a:close/>
              </a:path>
              <a:path w="274320" h="557530">
                <a:moveTo>
                  <a:pt x="270971" y="95250"/>
                </a:moveTo>
                <a:lnTo>
                  <a:pt x="133350" y="95250"/>
                </a:lnTo>
                <a:lnTo>
                  <a:pt x="137160" y="96519"/>
                </a:lnTo>
                <a:lnTo>
                  <a:pt x="140970" y="96519"/>
                </a:lnTo>
                <a:lnTo>
                  <a:pt x="144780" y="97789"/>
                </a:lnTo>
                <a:lnTo>
                  <a:pt x="146050" y="99060"/>
                </a:lnTo>
                <a:lnTo>
                  <a:pt x="147320" y="99060"/>
                </a:lnTo>
                <a:lnTo>
                  <a:pt x="149860" y="101600"/>
                </a:lnTo>
                <a:lnTo>
                  <a:pt x="151130" y="101600"/>
                </a:lnTo>
                <a:lnTo>
                  <a:pt x="154940" y="105410"/>
                </a:lnTo>
                <a:lnTo>
                  <a:pt x="154940" y="106679"/>
                </a:lnTo>
                <a:lnTo>
                  <a:pt x="156210" y="107950"/>
                </a:lnTo>
                <a:lnTo>
                  <a:pt x="156210" y="110489"/>
                </a:lnTo>
                <a:lnTo>
                  <a:pt x="157480" y="111760"/>
                </a:lnTo>
                <a:lnTo>
                  <a:pt x="157480" y="114300"/>
                </a:lnTo>
                <a:lnTo>
                  <a:pt x="158750" y="115569"/>
                </a:lnTo>
                <a:lnTo>
                  <a:pt x="158750" y="120650"/>
                </a:lnTo>
                <a:lnTo>
                  <a:pt x="160020" y="125729"/>
                </a:lnTo>
                <a:lnTo>
                  <a:pt x="160020" y="185419"/>
                </a:lnTo>
                <a:lnTo>
                  <a:pt x="158750" y="191769"/>
                </a:lnTo>
                <a:lnTo>
                  <a:pt x="158750" y="200660"/>
                </a:lnTo>
                <a:lnTo>
                  <a:pt x="157480" y="203200"/>
                </a:lnTo>
                <a:lnTo>
                  <a:pt x="156210" y="204469"/>
                </a:lnTo>
                <a:lnTo>
                  <a:pt x="156210" y="207010"/>
                </a:lnTo>
                <a:lnTo>
                  <a:pt x="154940" y="208279"/>
                </a:lnTo>
                <a:lnTo>
                  <a:pt x="154940" y="209550"/>
                </a:lnTo>
                <a:lnTo>
                  <a:pt x="153670" y="212089"/>
                </a:lnTo>
                <a:lnTo>
                  <a:pt x="152400" y="212089"/>
                </a:lnTo>
                <a:lnTo>
                  <a:pt x="149860" y="214629"/>
                </a:lnTo>
                <a:lnTo>
                  <a:pt x="147320" y="214629"/>
                </a:lnTo>
                <a:lnTo>
                  <a:pt x="144780" y="217169"/>
                </a:lnTo>
                <a:lnTo>
                  <a:pt x="140970" y="217169"/>
                </a:lnTo>
                <a:lnTo>
                  <a:pt x="137160" y="218439"/>
                </a:lnTo>
                <a:lnTo>
                  <a:pt x="132080" y="218439"/>
                </a:lnTo>
                <a:lnTo>
                  <a:pt x="128270" y="219710"/>
                </a:lnTo>
                <a:lnTo>
                  <a:pt x="268514" y="219710"/>
                </a:lnTo>
                <a:lnTo>
                  <a:pt x="269240" y="217169"/>
                </a:lnTo>
                <a:lnTo>
                  <a:pt x="271780" y="205739"/>
                </a:lnTo>
                <a:lnTo>
                  <a:pt x="273050" y="194310"/>
                </a:lnTo>
                <a:lnTo>
                  <a:pt x="274320" y="181610"/>
                </a:lnTo>
                <a:lnTo>
                  <a:pt x="274320" y="118110"/>
                </a:lnTo>
                <a:lnTo>
                  <a:pt x="271780" y="104139"/>
                </a:lnTo>
                <a:lnTo>
                  <a:pt x="270971" y="952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6729729" y="5873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6817359" y="5778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6817359" y="577850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0" y="0"/>
                </a:moveTo>
                <a:lnTo>
                  <a:pt x="0" y="19050"/>
                </a:lnTo>
                <a:lnTo>
                  <a:pt x="39369" y="19050"/>
                </a:lnTo>
                <a:lnTo>
                  <a:pt x="3936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6856729" y="57911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6856729" y="57911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89" h="20320">
                <a:moveTo>
                  <a:pt x="1270" y="0"/>
                </a:moveTo>
                <a:lnTo>
                  <a:pt x="0" y="8889"/>
                </a:lnTo>
                <a:lnTo>
                  <a:pt x="0" y="17779"/>
                </a:lnTo>
                <a:lnTo>
                  <a:pt x="33020" y="20319"/>
                </a:lnTo>
                <a:lnTo>
                  <a:pt x="33020" y="10159"/>
                </a:lnTo>
                <a:lnTo>
                  <a:pt x="3429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6889750" y="580390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1270" y="0"/>
                </a:moveTo>
                <a:lnTo>
                  <a:pt x="0" y="8889"/>
                </a:lnTo>
                <a:lnTo>
                  <a:pt x="0" y="19050"/>
                </a:lnTo>
                <a:lnTo>
                  <a:pt x="25400" y="20320"/>
                </a:lnTo>
                <a:lnTo>
                  <a:pt x="25400" y="11430"/>
                </a:lnTo>
                <a:lnTo>
                  <a:pt x="266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6915150" y="5829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6913879" y="5829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3810" y="0"/>
                </a:moveTo>
                <a:lnTo>
                  <a:pt x="1270" y="8890"/>
                </a:lnTo>
                <a:lnTo>
                  <a:pt x="0" y="17780"/>
                </a:lnTo>
                <a:lnTo>
                  <a:pt x="10160" y="20320"/>
                </a:lnTo>
                <a:lnTo>
                  <a:pt x="12700" y="10160"/>
                </a:lnTo>
                <a:lnTo>
                  <a:pt x="1397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6924040" y="5930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6925309" y="58420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7619" y="20320"/>
                </a:lnTo>
                <a:lnTo>
                  <a:pt x="8889" y="11429"/>
                </a:lnTo>
                <a:lnTo>
                  <a:pt x="1142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6934200" y="5854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6931659" y="58546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7619" y="21589"/>
                </a:lnTo>
                <a:lnTo>
                  <a:pt x="10160" y="12700"/>
                </a:lnTo>
                <a:lnTo>
                  <a:pt x="1396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6939279" y="5892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6350" y="20320"/>
                </a:lnTo>
                <a:lnTo>
                  <a:pt x="1397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6949440" y="59181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6944359" y="59309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8889" y="0"/>
                </a:moveTo>
                <a:lnTo>
                  <a:pt x="5079" y="7620"/>
                </a:lnTo>
                <a:lnTo>
                  <a:pt x="0" y="16510"/>
                </a:lnTo>
                <a:lnTo>
                  <a:pt x="7619" y="20320"/>
                </a:lnTo>
                <a:lnTo>
                  <a:pt x="11429" y="1143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6955790" y="5969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6950709" y="59690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6350" y="20320"/>
                </a:lnTo>
                <a:lnTo>
                  <a:pt x="11429" y="12700"/>
                </a:lnTo>
                <a:lnTo>
                  <a:pt x="1777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6962140" y="6019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6955790" y="6032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0" y="12700"/>
                </a:lnTo>
                <a:lnTo>
                  <a:pt x="6350" y="19050"/>
                </a:lnTo>
                <a:lnTo>
                  <a:pt x="12700" y="11429"/>
                </a:lnTo>
                <a:lnTo>
                  <a:pt x="1905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6968490" y="60833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6962140" y="6083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80" y="19050"/>
                </a:lnTo>
                <a:lnTo>
                  <a:pt x="12700" y="12700"/>
                </a:lnTo>
                <a:lnTo>
                  <a:pt x="1905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6974840" y="6146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6967220" y="61468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0" y="12700"/>
                </a:lnTo>
                <a:lnTo>
                  <a:pt x="5079" y="19050"/>
                </a:lnTo>
                <a:lnTo>
                  <a:pt x="12700" y="13970"/>
                </a:lnTo>
                <a:lnTo>
                  <a:pt x="20319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6972300" y="6223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20" y="6350"/>
                </a:lnTo>
                <a:lnTo>
                  <a:pt x="0" y="11429"/>
                </a:lnTo>
                <a:lnTo>
                  <a:pt x="5079" y="19050"/>
                </a:lnTo>
                <a:lnTo>
                  <a:pt x="12700" y="13970"/>
                </a:lnTo>
                <a:lnTo>
                  <a:pt x="20320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6985000" y="6299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6976109" y="63119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6987540" y="6350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6978650" y="63626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19"/>
                </a:lnTo>
                <a:lnTo>
                  <a:pt x="2539" y="12700"/>
                </a:lnTo>
                <a:lnTo>
                  <a:pt x="11429" y="761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6990079" y="6400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7620" y="0"/>
                </a:moveTo>
                <a:lnTo>
                  <a:pt x="0" y="381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6979920" y="64135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10159" y="2539"/>
                </a:lnTo>
                <a:lnTo>
                  <a:pt x="0" y="6350"/>
                </a:lnTo>
                <a:lnTo>
                  <a:pt x="2539" y="11429"/>
                </a:lnTo>
                <a:lnTo>
                  <a:pt x="11429" y="888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6982459" y="6464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11429" y="889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6993890" y="651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7620" y="0"/>
                </a:ln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6985000" y="6527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7779" y="0"/>
                </a:moveTo>
                <a:lnTo>
                  <a:pt x="0" y="5080"/>
                </a:lnTo>
                <a:lnTo>
                  <a:pt x="2539" y="15240"/>
                </a:lnTo>
                <a:lnTo>
                  <a:pt x="20320" y="1016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6996429" y="6629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6987540" y="66294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5080"/>
                </a:lnTo>
                <a:lnTo>
                  <a:pt x="2539" y="17780"/>
                </a:lnTo>
                <a:lnTo>
                  <a:pt x="12700" y="15239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000240" y="6756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6990079" y="67690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2540" y="16510"/>
                </a:lnTo>
                <a:lnTo>
                  <a:pt x="11430" y="15239"/>
                </a:lnTo>
                <a:lnTo>
                  <a:pt x="21590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6992620" y="69088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16510"/>
                </a:lnTo>
                <a:lnTo>
                  <a:pt x="11429" y="15240"/>
                </a:lnTo>
                <a:lnTo>
                  <a:pt x="20319" y="152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004050" y="7061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6993890" y="70611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09"/>
                </a:lnTo>
                <a:lnTo>
                  <a:pt x="2032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004050" y="7226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6995159" y="72263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0" y="0"/>
                </a:lnTo>
                <a:lnTo>
                  <a:pt x="0" y="17780"/>
                </a:lnTo>
                <a:lnTo>
                  <a:pt x="8889" y="17780"/>
                </a:lnTo>
                <a:lnTo>
                  <a:pt x="19050" y="165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7004050" y="7391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6995159" y="7391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0" y="0"/>
                </a:moveTo>
                <a:lnTo>
                  <a:pt x="0" y="15239"/>
                </a:lnTo>
                <a:lnTo>
                  <a:pt x="8889" y="16510"/>
                </a:lnTo>
                <a:lnTo>
                  <a:pt x="19050" y="1651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7004050" y="7556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6995159" y="75438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0"/>
                </a:moveTo>
                <a:lnTo>
                  <a:pt x="0" y="15240"/>
                </a:lnTo>
                <a:lnTo>
                  <a:pt x="17779" y="1524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7004050" y="7696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6993890" y="7683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270" y="0"/>
                </a:moveTo>
                <a:lnTo>
                  <a:pt x="0" y="13970"/>
                </a:lnTo>
                <a:lnTo>
                  <a:pt x="8889" y="13970"/>
                </a:lnTo>
                <a:lnTo>
                  <a:pt x="17780" y="15239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6991350" y="78105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539" y="0"/>
                </a:moveTo>
                <a:lnTo>
                  <a:pt x="0" y="11429"/>
                </a:lnTo>
                <a:lnTo>
                  <a:pt x="10160" y="12700"/>
                </a:lnTo>
                <a:lnTo>
                  <a:pt x="19050" y="13970"/>
                </a:lnTo>
                <a:lnTo>
                  <a:pt x="203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7001509" y="7937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6990079" y="7924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1270" y="0"/>
                </a:moveTo>
                <a:lnTo>
                  <a:pt x="0" y="10160"/>
                </a:lnTo>
                <a:lnTo>
                  <a:pt x="8890" y="12700"/>
                </a:lnTo>
                <a:lnTo>
                  <a:pt x="19050" y="13970"/>
                </a:lnTo>
                <a:lnTo>
                  <a:pt x="20320" y="381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6998970" y="80518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8889" y="254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6987540" y="80136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8889"/>
                </a:lnTo>
                <a:lnTo>
                  <a:pt x="8889" y="12700"/>
                </a:lnTo>
                <a:lnTo>
                  <a:pt x="17780" y="15239"/>
                </a:lnTo>
                <a:lnTo>
                  <a:pt x="20320" y="6350"/>
                </a:lnTo>
                <a:lnTo>
                  <a:pt x="1143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6987540" y="8102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126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6986270" y="81153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69" y="0"/>
                </a:moveTo>
                <a:lnTo>
                  <a:pt x="0" y="3810"/>
                </a:lnTo>
                <a:lnTo>
                  <a:pt x="17779" y="889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6995159" y="8178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6985000" y="81406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270" y="0"/>
                </a:moveTo>
                <a:lnTo>
                  <a:pt x="0" y="3809"/>
                </a:lnTo>
                <a:lnTo>
                  <a:pt x="8889" y="7619"/>
                </a:lnTo>
                <a:lnTo>
                  <a:pt x="17779" y="10159"/>
                </a:lnTo>
                <a:lnTo>
                  <a:pt x="190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6993890" y="8216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6983729" y="8166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3810"/>
                </a:lnTo>
                <a:lnTo>
                  <a:pt x="17780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6992620" y="8242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6982459" y="8191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69" y="0"/>
                </a:moveTo>
                <a:lnTo>
                  <a:pt x="0" y="3810"/>
                </a:lnTo>
                <a:lnTo>
                  <a:pt x="7619" y="8889"/>
                </a:lnTo>
                <a:lnTo>
                  <a:pt x="16510" y="12700"/>
                </a:lnTo>
                <a:lnTo>
                  <a:pt x="17779" y="10160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6990079" y="8280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890" y="508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6981190" y="82168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270" y="0"/>
                </a:moveTo>
                <a:lnTo>
                  <a:pt x="0" y="2539"/>
                </a:lnTo>
                <a:lnTo>
                  <a:pt x="7620" y="8889"/>
                </a:lnTo>
                <a:lnTo>
                  <a:pt x="15239" y="13970"/>
                </a:lnTo>
                <a:lnTo>
                  <a:pt x="17780" y="11430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6979920" y="82423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69" y="0"/>
                </a:moveTo>
                <a:lnTo>
                  <a:pt x="0" y="2540"/>
                </a:lnTo>
                <a:lnTo>
                  <a:pt x="6350" y="8890"/>
                </a:lnTo>
                <a:lnTo>
                  <a:pt x="13969" y="13970"/>
                </a:lnTo>
                <a:lnTo>
                  <a:pt x="16509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6977379" y="82676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2540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3969"/>
                </a:lnTo>
                <a:lnTo>
                  <a:pt x="16510" y="1142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6985000" y="8356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6350"/>
                </a:lnTo>
                <a:lnTo>
                  <a:pt x="635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6976109" y="82803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269" y="0"/>
                </a:moveTo>
                <a:lnTo>
                  <a:pt x="0" y="2539"/>
                </a:lnTo>
                <a:lnTo>
                  <a:pt x="6350" y="8889"/>
                </a:lnTo>
                <a:lnTo>
                  <a:pt x="12700" y="1651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6973570" y="8305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2539" y="0"/>
                </a:moveTo>
                <a:lnTo>
                  <a:pt x="0" y="1270"/>
                </a:lnTo>
                <a:lnTo>
                  <a:pt x="12700" y="16510"/>
                </a:lnTo>
                <a:lnTo>
                  <a:pt x="15239" y="1397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6979920" y="8394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6971029" y="8318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635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889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6977379" y="8420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6968490" y="83311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81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89" y="19050"/>
                </a:lnTo>
                <a:lnTo>
                  <a:pt x="12700" y="17779"/>
                </a:lnTo>
                <a:lnTo>
                  <a:pt x="888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6968490" y="8343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7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6964679" y="8356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3810" y="0"/>
                </a:moveTo>
                <a:lnTo>
                  <a:pt x="0" y="2539"/>
                </a:lnTo>
                <a:lnTo>
                  <a:pt x="508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6969759" y="8458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6959600" y="8369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6350" y="0"/>
                </a:moveTo>
                <a:lnTo>
                  <a:pt x="0" y="2540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6963409" y="8483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6953250" y="8394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20" y="0"/>
                </a:moveTo>
                <a:lnTo>
                  <a:pt x="0" y="1269"/>
                </a:lnTo>
                <a:lnTo>
                  <a:pt x="2539" y="11429"/>
                </a:lnTo>
                <a:lnTo>
                  <a:pt x="5079" y="20319"/>
                </a:lnTo>
                <a:lnTo>
                  <a:pt x="12700" y="1777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6955790" y="8509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6944359" y="84073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8889" y="0"/>
                </a:moveTo>
                <a:lnTo>
                  <a:pt x="0" y="2539"/>
                </a:lnTo>
                <a:lnTo>
                  <a:pt x="2539" y="12700"/>
                </a:lnTo>
                <a:lnTo>
                  <a:pt x="3810" y="21589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6935470" y="8432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8889" y="0"/>
                </a:moveTo>
                <a:lnTo>
                  <a:pt x="0" y="1270"/>
                </a:lnTo>
                <a:lnTo>
                  <a:pt x="1269" y="11430"/>
                </a:lnTo>
                <a:lnTo>
                  <a:pt x="2539" y="20320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6896100" y="844550"/>
            <a:ext cx="40640" cy="19050"/>
          </a:xfrm>
          <a:custGeom>
            <a:avLst/>
            <a:gdLst/>
            <a:ahLst/>
            <a:cxnLst/>
            <a:rect l="l" t="t" r="r" b="b"/>
            <a:pathLst>
              <a:path w="40639" h="19050">
                <a:moveTo>
                  <a:pt x="39370" y="0"/>
                </a:moveTo>
                <a:lnTo>
                  <a:pt x="0" y="6350"/>
                </a:lnTo>
                <a:lnTo>
                  <a:pt x="38100" y="19050"/>
                </a:lnTo>
                <a:lnTo>
                  <a:pt x="40639" y="10160"/>
                </a:lnTo>
                <a:lnTo>
                  <a:pt x="393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6934200" y="84581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5079" y="0"/>
                </a:moveTo>
                <a:lnTo>
                  <a:pt x="0" y="17779"/>
                </a:lnTo>
                <a:lnTo>
                  <a:pt x="7620" y="20319"/>
                </a:lnTo>
                <a:lnTo>
                  <a:pt x="11429" y="11429"/>
                </a:lnTo>
                <a:lnTo>
                  <a:pt x="139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6945629" y="8483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6941820" y="84836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19" y="0"/>
                </a:moveTo>
                <a:lnTo>
                  <a:pt x="0" y="17779"/>
                </a:lnTo>
                <a:lnTo>
                  <a:pt x="7619" y="21589"/>
                </a:lnTo>
                <a:lnTo>
                  <a:pt x="11429" y="11429"/>
                </a:lnTo>
                <a:lnTo>
                  <a:pt x="1523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6949440" y="85090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3810" y="8889"/>
                </a:lnTo>
                <a:lnTo>
                  <a:pt x="0" y="19050"/>
                </a:lnTo>
                <a:lnTo>
                  <a:pt x="7620" y="21589"/>
                </a:lnTo>
                <a:lnTo>
                  <a:pt x="1523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6960870" y="8547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0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6955790" y="85471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19"/>
                </a:lnTo>
                <a:lnTo>
                  <a:pt x="11430" y="12700"/>
                </a:lnTo>
                <a:lnTo>
                  <a:pt x="1651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6962140" y="8585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5080" y="8889"/>
                </a:lnTo>
                <a:lnTo>
                  <a:pt x="0" y="16509"/>
                </a:lnTo>
                <a:lnTo>
                  <a:pt x="6350" y="20319"/>
                </a:lnTo>
                <a:lnTo>
                  <a:pt x="11430" y="11429"/>
                </a:lnTo>
                <a:lnTo>
                  <a:pt x="15239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6973570" y="86233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79" y="0"/>
                </a:moveTo>
                <a:lnTo>
                  <a:pt x="3809" y="0"/>
                </a:lnTo>
                <a:lnTo>
                  <a:pt x="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6967220" y="8623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5079" y="19050"/>
                </a:lnTo>
                <a:lnTo>
                  <a:pt x="10159" y="12700"/>
                </a:lnTo>
                <a:lnTo>
                  <a:pt x="1650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6972300" y="86741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1270" y="16510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6979920" y="8686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2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6973570" y="8699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2539" y="15239"/>
                </a:lnTo>
                <a:lnTo>
                  <a:pt x="8889" y="888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6982459" y="871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6974840" y="87248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2539" y="13970"/>
                </a:lnTo>
                <a:lnTo>
                  <a:pt x="8889" y="7620"/>
                </a:lnTo>
                <a:lnTo>
                  <a:pt x="16510" y="253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6983729" y="8750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7620" y="0"/>
                </a:lnTo>
                <a:lnTo>
                  <a:pt x="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6976109" y="87503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761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7620"/>
                </a:lnTo>
                <a:lnTo>
                  <a:pt x="17779" y="254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6977379" y="8775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40" y="15239"/>
                </a:lnTo>
                <a:lnTo>
                  <a:pt x="11430" y="888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6988809" y="88138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508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6979920" y="88265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09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6982459" y="88646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2539" y="13969"/>
                </a:lnTo>
                <a:lnTo>
                  <a:pt x="11429" y="888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6985000" y="891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270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6995159" y="8953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507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6987540" y="89661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6510" y="0"/>
                </a:moveTo>
                <a:lnTo>
                  <a:pt x="7620" y="3809"/>
                </a:lnTo>
                <a:lnTo>
                  <a:pt x="0" y="6350"/>
                </a:lnTo>
                <a:lnTo>
                  <a:pt x="1270" y="1142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6988809" y="9004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0" y="7620"/>
                </a:lnTo>
                <a:lnTo>
                  <a:pt x="1269" y="1143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6998970" y="904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6990079" y="9055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6350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7000240" y="9093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89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6991350" y="91058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1270" y="762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6992620" y="914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0" y="2539"/>
                </a:lnTo>
                <a:lnTo>
                  <a:pt x="0" y="7620"/>
                </a:lnTo>
                <a:lnTo>
                  <a:pt x="8889" y="6350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6992620" y="9194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7620"/>
                </a:lnTo>
                <a:lnTo>
                  <a:pt x="10159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6993890" y="9258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778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70" y="19050"/>
                </a:lnTo>
                <a:lnTo>
                  <a:pt x="10160" y="17780"/>
                </a:lnTo>
                <a:lnTo>
                  <a:pt x="19050" y="177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7004050" y="94361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7004050" y="96773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7004050" y="9982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7004684" y="94361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7004050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6889750" y="11461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6880859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6890384" y="93980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40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6889750" y="9601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6889750" y="9398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6879590" y="9309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0" y="0"/>
                </a:lnTo>
                <a:lnTo>
                  <a:pt x="1270" y="8889"/>
                </a:lnTo>
                <a:lnTo>
                  <a:pt x="1905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6889750" y="9296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6879590" y="9232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8889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6888479" y="92328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6878320" y="91566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8889"/>
                </a:lnTo>
                <a:lnTo>
                  <a:pt x="10159" y="7619"/>
                </a:lnTo>
                <a:lnTo>
                  <a:pt x="20319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6877050" y="91058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6877050" y="9118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6877050" y="908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6885940" y="9067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381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6877050" y="9055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0" y="5079"/>
                </a:lnTo>
                <a:lnTo>
                  <a:pt x="0" y="7619"/>
                </a:lnTo>
                <a:lnTo>
                  <a:pt x="8889" y="507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6885940" y="904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6875779" y="9029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888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6884670" y="9017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6875779" y="9004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127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6884670" y="8991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6875779" y="8978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1270" y="12700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6883400" y="8966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6875779" y="8953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524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6882129" y="8940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6875779" y="8940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430" y="0"/>
                </a:moveTo>
                <a:lnTo>
                  <a:pt x="10160" y="0"/>
                </a:lnTo>
                <a:lnTo>
                  <a:pt x="0" y="15240"/>
                </a:lnTo>
                <a:lnTo>
                  <a:pt x="1270" y="16510"/>
                </a:lnTo>
                <a:lnTo>
                  <a:pt x="6350" y="762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6874509" y="9017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6873240" y="8928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6879590" y="8915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5080" y="0"/>
                </a:ln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6874509" y="8902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7619" y="0"/>
                </a:moveTo>
                <a:lnTo>
                  <a:pt x="0" y="17779"/>
                </a:lnTo>
                <a:lnTo>
                  <a:pt x="1269" y="17779"/>
                </a:lnTo>
                <a:lnTo>
                  <a:pt x="5079" y="10159"/>
                </a:lnTo>
                <a:lnTo>
                  <a:pt x="1016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6871970" y="89916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6870700" y="89026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09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6877050" y="8890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6871970" y="8890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8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6874509" y="8877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6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6871970" y="8877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6869429" y="8966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6865620" y="8864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6869429" y="8864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6863079" y="8851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6861809" y="8953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12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6856729" y="88391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5080" y="20319"/>
                </a:lnTo>
                <a:lnTo>
                  <a:pt x="7620" y="1142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6858000" y="8839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6852920" y="8839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6842759" y="8839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6852284" y="894080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0"/>
                </a:moveTo>
                <a:lnTo>
                  <a:pt x="0" y="25146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6852920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6729730" y="114617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6720840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6730365" y="588009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6720840" y="577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6852284" y="68325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46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6842759" y="8077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60" y="0"/>
                </a:move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6852920" y="797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6858000" y="8077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6856729" y="7975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0" y="0"/>
                </a:lnTo>
                <a:lnTo>
                  <a:pt x="1270" y="10160"/>
                </a:lnTo>
                <a:lnTo>
                  <a:pt x="1270" y="19050"/>
                </a:lnTo>
                <a:lnTo>
                  <a:pt x="6350" y="19050"/>
                </a:lnTo>
                <a:lnTo>
                  <a:pt x="508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6861809" y="797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5079" y="1777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6866890" y="8064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6864350" y="79629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8889" y="1778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6866890" y="7962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6868159" y="7950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0"/>
                </a:moveTo>
                <a:lnTo>
                  <a:pt x="0" y="1269"/>
                </a:lnTo>
                <a:lnTo>
                  <a:pt x="2539" y="10159"/>
                </a:lnTo>
                <a:lnTo>
                  <a:pt x="3810" y="19050"/>
                </a:lnTo>
                <a:lnTo>
                  <a:pt x="7619" y="19050"/>
                </a:lnTo>
                <a:lnTo>
                  <a:pt x="635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6874509" y="8051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1269" y="8890"/>
                </a:lnTo>
                <a:lnTo>
                  <a:pt x="2539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6869429" y="79501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254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90" y="17779"/>
                </a:lnTo>
                <a:lnTo>
                  <a:pt x="11430" y="1650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6871970" y="7937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6874509" y="7937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5079" y="19050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6878320" y="8026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6874509" y="7937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7619" y="17779"/>
                </a:lnTo>
                <a:lnTo>
                  <a:pt x="10160" y="1651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6879590" y="8026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6873240" y="7937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" y="0"/>
                </a:moveTo>
                <a:lnTo>
                  <a:pt x="0" y="1270"/>
                </a:lnTo>
                <a:lnTo>
                  <a:pt x="6350" y="8889"/>
                </a:lnTo>
                <a:lnTo>
                  <a:pt x="12700" y="15239"/>
                </a:lnTo>
                <a:lnTo>
                  <a:pt x="13970" y="139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6874509" y="7924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70"/>
                </a:lnTo>
                <a:lnTo>
                  <a:pt x="635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6875779" y="7924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80" y="8890"/>
                </a:lnTo>
                <a:lnTo>
                  <a:pt x="10160" y="16510"/>
                </a:lnTo>
                <a:lnTo>
                  <a:pt x="11430" y="152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6877050" y="7912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6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6877050" y="7912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6883400" y="8001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3810" y="7620"/>
                </a:lnTo>
                <a:lnTo>
                  <a:pt x="6350" y="762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6875779" y="79248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6884670" y="7975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50"/>
                </a:lnTo>
                <a:lnTo>
                  <a:pt x="761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6875779" y="79248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2540"/>
                </a:lnTo>
                <a:lnTo>
                  <a:pt x="8890" y="5080"/>
                </a:lnTo>
                <a:lnTo>
                  <a:pt x="17780" y="889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6875779" y="7912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6877050" y="7899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6885940" y="7950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6877050" y="7899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2539"/>
                </a:lnTo>
                <a:lnTo>
                  <a:pt x="17779" y="7620"/>
                </a:lnTo>
                <a:lnTo>
                  <a:pt x="19050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6877050" y="7886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69"/>
                </a:lnTo>
                <a:lnTo>
                  <a:pt x="8889" y="3809"/>
                </a:lnTo>
                <a:lnTo>
                  <a:pt x="19050" y="7619"/>
                </a:lnTo>
                <a:lnTo>
                  <a:pt x="1905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6878320" y="7861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40"/>
                </a:lnTo>
                <a:lnTo>
                  <a:pt x="17779" y="762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6888479" y="7886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6878320" y="7848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69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6879590" y="77850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6350"/>
                </a:lnTo>
                <a:lnTo>
                  <a:pt x="17780" y="888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6879590" y="7721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6889750" y="7734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6880859" y="7645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7620"/>
                </a:lnTo>
                <a:lnTo>
                  <a:pt x="8889" y="8889"/>
                </a:lnTo>
                <a:lnTo>
                  <a:pt x="17779" y="8889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6889750" y="7658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6880859" y="75691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8889"/>
                </a:moveTo>
                <a:lnTo>
                  <a:pt x="0" y="0"/>
                </a:lnTo>
                <a:lnTo>
                  <a:pt x="19050" y="0"/>
                </a:lnTo>
                <a:lnTo>
                  <a:pt x="1905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6880859" y="72644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6880859" y="720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6889750" y="7188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6880859" y="7137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6350"/>
                </a:lnTo>
                <a:lnTo>
                  <a:pt x="8889" y="635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6889750" y="712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6879590" y="7073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39"/>
                </a:lnTo>
                <a:lnTo>
                  <a:pt x="1270" y="762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6879590" y="7023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80" y="0"/>
                </a:moveTo>
                <a:lnTo>
                  <a:pt x="8889" y="1269"/>
                </a:lnTo>
                <a:lnTo>
                  <a:pt x="0" y="3810"/>
                </a:lnTo>
                <a:lnTo>
                  <a:pt x="0" y="7619"/>
                </a:lnTo>
                <a:lnTo>
                  <a:pt x="8889" y="6350"/>
                </a:lnTo>
                <a:lnTo>
                  <a:pt x="1905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6888479" y="7010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6878320" y="6985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69" y="8889"/>
                </a:lnTo>
                <a:lnTo>
                  <a:pt x="10159" y="507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6878320" y="7023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6878320" y="6985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79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6887209" y="6972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6877050" y="69469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8889"/>
                </a:lnTo>
                <a:lnTo>
                  <a:pt x="10160" y="508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6877050" y="6921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7620"/>
                </a:lnTo>
                <a:lnTo>
                  <a:pt x="0" y="8889"/>
                </a:lnTo>
                <a:lnTo>
                  <a:pt x="8889" y="635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6877050" y="69088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3810"/>
                </a:lnTo>
                <a:lnTo>
                  <a:pt x="0" y="762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6884670" y="6883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39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6877050" y="6870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3970" y="0"/>
                </a:moveTo>
                <a:lnTo>
                  <a:pt x="0" y="13969"/>
                </a:lnTo>
                <a:lnTo>
                  <a:pt x="1270" y="13969"/>
                </a:ln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6875779" y="69341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9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6874509" y="6883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79" y="0"/>
                </a:moveTo>
                <a:lnTo>
                  <a:pt x="8889" y="3810"/>
                </a:lnTo>
                <a:lnTo>
                  <a:pt x="0" y="8889"/>
                </a:lnTo>
                <a:lnTo>
                  <a:pt x="1269" y="10160"/>
                </a:lnTo>
                <a:lnTo>
                  <a:pt x="10160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6883400" y="6845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762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6875779" y="6832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6874509" y="6908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6874509" y="68325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6350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6873240" y="6819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6871970" y="68071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2700" y="0"/>
                </a:moveTo>
                <a:lnTo>
                  <a:pt x="0" y="15239"/>
                </a:lnTo>
                <a:lnTo>
                  <a:pt x="2539" y="16509"/>
                </a:lnTo>
                <a:lnTo>
                  <a:pt x="7619" y="888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6878320" y="6794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6874509" y="6781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6873240" y="6870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0" y="10159"/>
                </a:lnTo>
                <a:lnTo>
                  <a:pt x="127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6871970" y="67818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7619" y="0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90"/>
                </a:lnTo>
                <a:lnTo>
                  <a:pt x="1015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6870700" y="6870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6869429" y="67690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10160" y="0"/>
                </a:moveTo>
                <a:lnTo>
                  <a:pt x="0" y="17779"/>
                </a:lnTo>
                <a:lnTo>
                  <a:pt x="1270" y="17779"/>
                </a:lnTo>
                <a:lnTo>
                  <a:pt x="6350" y="10160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6874509" y="6769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126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6868159" y="6756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6864350" y="67436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79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20319"/>
                </a:lnTo>
                <a:lnTo>
                  <a:pt x="6350" y="1015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6866890" y="67436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6860540" y="6743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7779"/>
                </a:lnTo>
                <a:lnTo>
                  <a:pt x="3810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6863079" y="6743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6856729" y="6731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19050"/>
                </a:lnTo>
                <a:lnTo>
                  <a:pt x="6350" y="1016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6858000" y="67310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6852920" y="6731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6842759" y="6731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7103110" y="698500"/>
            <a:ext cx="123189" cy="447040"/>
          </a:xfrm>
          <a:custGeom>
            <a:avLst/>
            <a:gdLst/>
            <a:ahLst/>
            <a:cxnLst/>
            <a:rect l="l" t="t" r="r" b="b"/>
            <a:pathLst>
              <a:path w="123189" h="447040">
                <a:moveTo>
                  <a:pt x="123189" y="0"/>
                </a:moveTo>
                <a:lnTo>
                  <a:pt x="0" y="0"/>
                </a:lnTo>
                <a:lnTo>
                  <a:pt x="0" y="447039"/>
                </a:lnTo>
                <a:lnTo>
                  <a:pt x="123189" y="447039"/>
                </a:lnTo>
                <a:lnTo>
                  <a:pt x="1231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7030720" y="588010"/>
            <a:ext cx="269240" cy="110489"/>
          </a:xfrm>
          <a:custGeom>
            <a:avLst/>
            <a:gdLst/>
            <a:ahLst/>
            <a:cxnLst/>
            <a:rect l="l" t="t" r="r" b="b"/>
            <a:pathLst>
              <a:path w="269239" h="110490">
                <a:moveTo>
                  <a:pt x="269239" y="0"/>
                </a:moveTo>
                <a:lnTo>
                  <a:pt x="0" y="0"/>
                </a:lnTo>
                <a:lnTo>
                  <a:pt x="0" y="110489"/>
                </a:lnTo>
                <a:lnTo>
                  <a:pt x="269239" y="110489"/>
                </a:lnTo>
                <a:lnTo>
                  <a:pt x="2692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7030720" y="588009"/>
            <a:ext cx="269240" cy="557530"/>
          </a:xfrm>
          <a:custGeom>
            <a:avLst/>
            <a:gdLst/>
            <a:ahLst/>
            <a:cxnLst/>
            <a:rect l="l" t="t" r="r" b="b"/>
            <a:pathLst>
              <a:path w="269239" h="557530">
                <a:moveTo>
                  <a:pt x="269239" y="0"/>
                </a:moveTo>
                <a:lnTo>
                  <a:pt x="269239" y="110489"/>
                </a:lnTo>
                <a:lnTo>
                  <a:pt x="195579" y="110489"/>
                </a:lnTo>
                <a:lnTo>
                  <a:pt x="195579" y="557529"/>
                </a:lnTo>
                <a:lnTo>
                  <a:pt x="72389" y="557529"/>
                </a:lnTo>
                <a:lnTo>
                  <a:pt x="72389" y="110489"/>
                </a:lnTo>
                <a:lnTo>
                  <a:pt x="0" y="110489"/>
                </a:lnTo>
                <a:lnTo>
                  <a:pt x="0" y="0"/>
                </a:lnTo>
                <a:lnTo>
                  <a:pt x="2692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4091939" y="2739390"/>
            <a:ext cx="176530" cy="1930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4079239" y="2726689"/>
            <a:ext cx="176530" cy="19431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4620261" y="2934970"/>
            <a:ext cx="176529" cy="19685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4607560" y="2922271"/>
            <a:ext cx="177800" cy="1981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4973321" y="3326130"/>
            <a:ext cx="176529" cy="1955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4961891" y="3314701"/>
            <a:ext cx="176529" cy="1955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5326380" y="1565911"/>
            <a:ext cx="176529" cy="1930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5313679" y="1554481"/>
            <a:ext cx="177800" cy="1930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5679441" y="3912871"/>
            <a:ext cx="176529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5666740" y="3901441"/>
            <a:ext cx="177800" cy="1981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2862580" y="43326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2862580" y="4246879"/>
            <a:ext cx="67310" cy="36830"/>
          </a:xfrm>
          <a:custGeom>
            <a:avLst/>
            <a:gdLst/>
            <a:ahLst/>
            <a:cxnLst/>
            <a:rect l="l" t="t" r="r" b="b"/>
            <a:pathLst>
              <a:path w="67309" h="36829">
                <a:moveTo>
                  <a:pt x="0" y="36829"/>
                </a:moveTo>
                <a:lnTo>
                  <a:pt x="67309" y="36829"/>
                </a:lnTo>
                <a:lnTo>
                  <a:pt x="6730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2994661" y="4251959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0" y="31749"/>
                </a:moveTo>
                <a:lnTo>
                  <a:pt x="64770" y="31749"/>
                </a:lnTo>
                <a:lnTo>
                  <a:pt x="6477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2862580" y="4246879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20">
                <a:moveTo>
                  <a:pt x="0" y="121920"/>
                </a:moveTo>
                <a:lnTo>
                  <a:pt x="0" y="0"/>
                </a:lnTo>
                <a:lnTo>
                  <a:pt x="67309" y="0"/>
                </a:lnTo>
                <a:lnTo>
                  <a:pt x="67309" y="49530"/>
                </a:lnTo>
                <a:lnTo>
                  <a:pt x="132079" y="49530"/>
                </a:lnTo>
                <a:lnTo>
                  <a:pt x="132079" y="5080"/>
                </a:lnTo>
                <a:lnTo>
                  <a:pt x="196850" y="5080"/>
                </a:lnTo>
                <a:lnTo>
                  <a:pt x="196850" y="49530"/>
                </a:lnTo>
                <a:lnTo>
                  <a:pt x="339089" y="49530"/>
                </a:lnTo>
                <a:lnTo>
                  <a:pt x="339089" y="121920"/>
                </a:lnTo>
                <a:lnTo>
                  <a:pt x="0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2862580" y="406780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110489" y="0"/>
                </a:moveTo>
                <a:lnTo>
                  <a:pt x="72389" y="0"/>
                </a:lnTo>
                <a:lnTo>
                  <a:pt x="63500" y="1269"/>
                </a:lnTo>
                <a:lnTo>
                  <a:pt x="55879" y="2539"/>
                </a:lnTo>
                <a:lnTo>
                  <a:pt x="48259" y="5079"/>
                </a:lnTo>
                <a:lnTo>
                  <a:pt x="40639" y="6350"/>
                </a:lnTo>
                <a:lnTo>
                  <a:pt x="38100" y="7619"/>
                </a:lnTo>
                <a:lnTo>
                  <a:pt x="34289" y="8889"/>
                </a:lnTo>
                <a:lnTo>
                  <a:pt x="24129" y="13969"/>
                </a:lnTo>
                <a:lnTo>
                  <a:pt x="20319" y="17779"/>
                </a:lnTo>
                <a:lnTo>
                  <a:pt x="16509" y="20319"/>
                </a:lnTo>
                <a:lnTo>
                  <a:pt x="13969" y="24129"/>
                </a:lnTo>
                <a:lnTo>
                  <a:pt x="12700" y="26669"/>
                </a:lnTo>
                <a:lnTo>
                  <a:pt x="10159" y="27939"/>
                </a:lnTo>
                <a:lnTo>
                  <a:pt x="10159" y="29209"/>
                </a:lnTo>
                <a:lnTo>
                  <a:pt x="7619" y="31750"/>
                </a:lnTo>
                <a:lnTo>
                  <a:pt x="7619" y="34289"/>
                </a:lnTo>
                <a:lnTo>
                  <a:pt x="6350" y="35559"/>
                </a:lnTo>
                <a:lnTo>
                  <a:pt x="84" y="85089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88900"/>
                </a:lnTo>
                <a:lnTo>
                  <a:pt x="58419" y="88900"/>
                </a:lnTo>
                <a:lnTo>
                  <a:pt x="58419" y="80009"/>
                </a:lnTo>
                <a:lnTo>
                  <a:pt x="59689" y="78739"/>
                </a:lnTo>
                <a:lnTo>
                  <a:pt x="59689" y="76200"/>
                </a:lnTo>
                <a:lnTo>
                  <a:pt x="60959" y="74929"/>
                </a:lnTo>
                <a:lnTo>
                  <a:pt x="60959" y="73659"/>
                </a:lnTo>
                <a:lnTo>
                  <a:pt x="64769" y="69850"/>
                </a:lnTo>
                <a:lnTo>
                  <a:pt x="66039" y="69850"/>
                </a:lnTo>
                <a:lnTo>
                  <a:pt x="67309" y="68579"/>
                </a:lnTo>
                <a:lnTo>
                  <a:pt x="69850" y="68579"/>
                </a:lnTo>
                <a:lnTo>
                  <a:pt x="71119" y="67309"/>
                </a:lnTo>
                <a:lnTo>
                  <a:pt x="339089" y="67309"/>
                </a:lnTo>
                <a:lnTo>
                  <a:pt x="339089" y="39369"/>
                </a:lnTo>
                <a:lnTo>
                  <a:pt x="161289" y="39369"/>
                </a:lnTo>
                <a:lnTo>
                  <a:pt x="161289" y="34289"/>
                </a:lnTo>
                <a:lnTo>
                  <a:pt x="158750" y="24129"/>
                </a:lnTo>
                <a:lnTo>
                  <a:pt x="156209" y="19050"/>
                </a:lnTo>
                <a:lnTo>
                  <a:pt x="154939" y="17779"/>
                </a:lnTo>
                <a:lnTo>
                  <a:pt x="154939" y="16509"/>
                </a:lnTo>
                <a:lnTo>
                  <a:pt x="153669" y="13969"/>
                </a:lnTo>
                <a:lnTo>
                  <a:pt x="152400" y="12700"/>
                </a:lnTo>
                <a:lnTo>
                  <a:pt x="149859" y="11429"/>
                </a:lnTo>
                <a:lnTo>
                  <a:pt x="146050" y="7619"/>
                </a:lnTo>
                <a:lnTo>
                  <a:pt x="143509" y="6350"/>
                </a:lnTo>
                <a:lnTo>
                  <a:pt x="142239" y="6350"/>
                </a:lnTo>
                <a:lnTo>
                  <a:pt x="137159" y="3809"/>
                </a:lnTo>
                <a:lnTo>
                  <a:pt x="132079" y="2539"/>
                </a:lnTo>
                <a:lnTo>
                  <a:pt x="125729" y="1269"/>
                </a:lnTo>
                <a:lnTo>
                  <a:pt x="118109" y="1269"/>
                </a:lnTo>
                <a:lnTo>
                  <a:pt x="110489" y="0"/>
                </a:lnTo>
                <a:close/>
              </a:path>
              <a:path w="339089" h="161289">
                <a:moveTo>
                  <a:pt x="190500" y="71119"/>
                </a:moveTo>
                <a:lnTo>
                  <a:pt x="129539" y="71119"/>
                </a:lnTo>
                <a:lnTo>
                  <a:pt x="129539" y="72389"/>
                </a:lnTo>
                <a:lnTo>
                  <a:pt x="130809" y="73659"/>
                </a:lnTo>
                <a:lnTo>
                  <a:pt x="130809" y="74929"/>
                </a:lnTo>
                <a:lnTo>
                  <a:pt x="132079" y="76200"/>
                </a:lnTo>
                <a:lnTo>
                  <a:pt x="132079" y="78739"/>
                </a:lnTo>
                <a:lnTo>
                  <a:pt x="133350" y="80009"/>
                </a:lnTo>
                <a:lnTo>
                  <a:pt x="133350" y="88900"/>
                </a:lnTo>
                <a:lnTo>
                  <a:pt x="185419" y="88900"/>
                </a:lnTo>
                <a:lnTo>
                  <a:pt x="185419" y="85089"/>
                </a:lnTo>
                <a:lnTo>
                  <a:pt x="186689" y="81279"/>
                </a:lnTo>
                <a:lnTo>
                  <a:pt x="186689" y="78739"/>
                </a:lnTo>
                <a:lnTo>
                  <a:pt x="187959" y="77469"/>
                </a:lnTo>
                <a:lnTo>
                  <a:pt x="187959" y="74929"/>
                </a:lnTo>
                <a:lnTo>
                  <a:pt x="189229" y="73659"/>
                </a:lnTo>
                <a:lnTo>
                  <a:pt x="189229" y="72389"/>
                </a:lnTo>
                <a:lnTo>
                  <a:pt x="190500" y="72389"/>
                </a:lnTo>
                <a:lnTo>
                  <a:pt x="190500" y="71119"/>
                </a:lnTo>
                <a:close/>
              </a:path>
              <a:path w="339089" h="161289">
                <a:moveTo>
                  <a:pt x="193039" y="69850"/>
                </a:moveTo>
                <a:lnTo>
                  <a:pt x="127000" y="69850"/>
                </a:lnTo>
                <a:lnTo>
                  <a:pt x="128269" y="71119"/>
                </a:lnTo>
                <a:lnTo>
                  <a:pt x="191769" y="71119"/>
                </a:lnTo>
                <a:lnTo>
                  <a:pt x="193039" y="69850"/>
                </a:lnTo>
                <a:close/>
              </a:path>
              <a:path w="339089" h="161289">
                <a:moveTo>
                  <a:pt x="195579" y="68579"/>
                </a:moveTo>
                <a:lnTo>
                  <a:pt x="125729" y="68579"/>
                </a:lnTo>
                <a:lnTo>
                  <a:pt x="125729" y="69850"/>
                </a:lnTo>
                <a:lnTo>
                  <a:pt x="194309" y="69850"/>
                </a:lnTo>
                <a:lnTo>
                  <a:pt x="195579" y="68579"/>
                </a:lnTo>
                <a:close/>
              </a:path>
              <a:path w="339089" h="161289">
                <a:moveTo>
                  <a:pt x="204469" y="67309"/>
                </a:moveTo>
                <a:lnTo>
                  <a:pt x="120650" y="67309"/>
                </a:lnTo>
                <a:lnTo>
                  <a:pt x="121919" y="68579"/>
                </a:lnTo>
                <a:lnTo>
                  <a:pt x="200659" y="68579"/>
                </a:lnTo>
                <a:lnTo>
                  <a:pt x="204469" y="67309"/>
                </a:lnTo>
                <a:close/>
              </a:path>
              <a:path w="339089" h="161289">
                <a:moveTo>
                  <a:pt x="339089" y="0"/>
                </a:moveTo>
                <a:lnTo>
                  <a:pt x="215900" y="0"/>
                </a:lnTo>
                <a:lnTo>
                  <a:pt x="205739" y="1269"/>
                </a:lnTo>
                <a:lnTo>
                  <a:pt x="199389" y="1269"/>
                </a:lnTo>
                <a:lnTo>
                  <a:pt x="196850" y="2539"/>
                </a:lnTo>
                <a:lnTo>
                  <a:pt x="194309" y="2539"/>
                </a:lnTo>
                <a:lnTo>
                  <a:pt x="189229" y="5079"/>
                </a:lnTo>
                <a:lnTo>
                  <a:pt x="187959" y="6350"/>
                </a:lnTo>
                <a:lnTo>
                  <a:pt x="184150" y="7619"/>
                </a:lnTo>
                <a:lnTo>
                  <a:pt x="179069" y="10159"/>
                </a:lnTo>
                <a:lnTo>
                  <a:pt x="171450" y="17779"/>
                </a:lnTo>
                <a:lnTo>
                  <a:pt x="168909" y="21589"/>
                </a:lnTo>
                <a:lnTo>
                  <a:pt x="167639" y="25400"/>
                </a:lnTo>
                <a:lnTo>
                  <a:pt x="165100" y="29209"/>
                </a:lnTo>
                <a:lnTo>
                  <a:pt x="163829" y="34289"/>
                </a:lnTo>
                <a:lnTo>
                  <a:pt x="161289" y="39369"/>
                </a:lnTo>
                <a:lnTo>
                  <a:pt x="339089" y="39369"/>
                </a:lnTo>
                <a:lnTo>
                  <a:pt x="3390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2853689" y="4057650"/>
            <a:ext cx="356870" cy="18161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2862580" y="422910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203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2853689" y="4229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2921000" y="41478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30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2995930" y="41567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2987039" y="41541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2995930" y="415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8889" y="0"/>
                </a:moveTo>
                <a:lnTo>
                  <a:pt x="0" y="126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2985769" y="4149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1270" y="635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2985769" y="4150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2985769" y="41478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2995930" y="41452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2985769" y="41427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8890"/>
                </a:lnTo>
                <a:lnTo>
                  <a:pt x="10160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2985769" y="41402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80" y="0"/>
                </a:moveTo>
                <a:lnTo>
                  <a:pt x="0" y="7619"/>
                </a:lnTo>
                <a:lnTo>
                  <a:pt x="0" y="8889"/>
                </a:lnTo>
                <a:lnTo>
                  <a:pt x="8890" y="6350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2984500" y="41440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2984500" y="4140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2993389" y="41351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19" y="0"/>
                </a:moveTo>
                <a:lnTo>
                  <a:pt x="0" y="7619"/>
                </a:lnTo>
                <a:lnTo>
                  <a:pt x="1015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2985769" y="41351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13970" y="0"/>
                </a:lnTo>
                <a:lnTo>
                  <a:pt x="0" y="13969"/>
                </a:lnTo>
                <a:lnTo>
                  <a:pt x="1270" y="13969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2984500" y="4141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0" y="5079"/>
                </a:lnTo>
                <a:lnTo>
                  <a:pt x="1269" y="6349"/>
                </a:lnTo>
                <a:lnTo>
                  <a:pt x="1269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2984500" y="41363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6509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2983230" y="41363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69" y="8890"/>
                </a:lnTo>
                <a:lnTo>
                  <a:pt x="1015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2983230" y="41351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89" y="5079"/>
                </a:move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close/>
              </a:path>
              <a:path w="17780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2983230" y="41351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16509" y="0"/>
                </a:lnTo>
                <a:lnTo>
                  <a:pt x="8889" y="3809"/>
                </a:ln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2992119" y="41300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8890"/>
                </a:lnTo>
                <a:lnTo>
                  <a:pt x="7620" y="508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2988310" y="41300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2983230" y="41389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7619" y="0"/>
                </a:moveTo>
                <a:lnTo>
                  <a:pt x="0" y="6350"/>
                </a:lnTo>
                <a:lnTo>
                  <a:pt x="507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2983230" y="41313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2989580" y="41287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2985769" y="41287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7620" y="0"/>
                </a:moveTo>
                <a:lnTo>
                  <a:pt x="635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2983230" y="41376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2981960" y="41287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635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2988310" y="412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2984500" y="412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80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298323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2981960" y="41363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2980689" y="412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2540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2983230" y="412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69" y="0"/>
                </a:lnTo>
                <a:lnTo>
                  <a:pt x="0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2979419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297561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3809" y="19050"/>
                </a:lnTo>
                <a:lnTo>
                  <a:pt x="3809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2970530" y="41249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5079" y="19050"/>
                </a:lnTo>
                <a:lnTo>
                  <a:pt x="5079" y="1015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2970530" y="41249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69" y="0"/>
                </a:moveTo>
                <a:lnTo>
                  <a:pt x="0" y="0"/>
                </a:lnTo>
                <a:lnTo>
                  <a:pt x="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2965450" y="41249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19050"/>
                </a:moveTo>
                <a:lnTo>
                  <a:pt x="0" y="19050"/>
                </a:lnTo>
                <a:lnTo>
                  <a:pt x="0" y="0"/>
                </a:lnTo>
                <a:lnTo>
                  <a:pt x="5080" y="0"/>
                </a:lnTo>
                <a:lnTo>
                  <a:pt x="50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2946400" y="41249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2942589" y="412495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2941319" y="41249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2938780" y="41249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1269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293496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635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293243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2929889" y="412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3809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292988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292861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70"/>
                </a:lnTo>
                <a:lnTo>
                  <a:pt x="2540" y="10160"/>
                </a:lnTo>
                <a:lnTo>
                  <a:pt x="3810" y="19050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2926080" y="412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2926080" y="4127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3809" y="8889"/>
                </a:lnTo>
                <a:lnTo>
                  <a:pt x="8889" y="17780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2929889" y="41363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2540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2926080" y="4127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10160"/>
                </a:lnTo>
                <a:lnTo>
                  <a:pt x="6350" y="1905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2924810" y="412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10160"/>
                </a:moveTo>
                <a:lnTo>
                  <a:pt x="6350" y="19050"/>
                </a:lnTo>
                <a:lnTo>
                  <a:pt x="7620" y="19050"/>
                </a:lnTo>
                <a:lnTo>
                  <a:pt x="3809" y="10160"/>
                </a:lnTo>
                <a:close/>
              </a:path>
              <a:path w="7619" h="19050">
                <a:moveTo>
                  <a:pt x="1270" y="0"/>
                </a:moveTo>
                <a:lnTo>
                  <a:pt x="0" y="1269"/>
                </a:lnTo>
                <a:lnTo>
                  <a:pt x="380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2922269" y="4128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2921000" y="413004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0"/>
                </a:lnTo>
                <a:lnTo>
                  <a:pt x="6350" y="7620"/>
                </a:lnTo>
                <a:lnTo>
                  <a:pt x="11430" y="16510"/>
                </a:lnTo>
                <a:lnTo>
                  <a:pt x="12700" y="1524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2919730" y="41300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2919730" y="41313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2918460" y="41313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20" y="7619"/>
                </a:moveTo>
                <a:lnTo>
                  <a:pt x="13970" y="15239"/>
                </a:lnTo>
                <a:lnTo>
                  <a:pt x="15240" y="13969"/>
                </a:lnTo>
                <a:lnTo>
                  <a:pt x="7620" y="7619"/>
                </a:lnTo>
                <a:close/>
              </a:path>
              <a:path w="15240" h="15239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2918460" y="4132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2917189" y="41325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7620"/>
                </a:moveTo>
                <a:lnTo>
                  <a:pt x="13969" y="15240"/>
                </a:lnTo>
                <a:lnTo>
                  <a:pt x="15240" y="13970"/>
                </a:lnTo>
                <a:lnTo>
                  <a:pt x="7619" y="7620"/>
                </a:lnTo>
                <a:close/>
              </a:path>
              <a:path w="15240" h="15239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2915919" y="413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69"/>
                </a:lnTo>
                <a:lnTo>
                  <a:pt x="0" y="2539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2915919" y="413639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16510" y="889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2923539" y="41414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19" y="6349"/>
                </a:lnTo>
                <a:lnTo>
                  <a:pt x="8890" y="634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2915919" y="41351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40" y="1269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2914650" y="41351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1269" y="1269"/>
                </a:lnTo>
                <a:lnTo>
                  <a:pt x="0" y="2539"/>
                </a:lnTo>
                <a:lnTo>
                  <a:pt x="889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2914650" y="41376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79"/>
                </a:moveTo>
                <a:lnTo>
                  <a:pt x="16509" y="10159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80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2913380" y="4138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2913380" y="4140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17779" y="6350"/>
                </a:lnTo>
                <a:lnTo>
                  <a:pt x="19050" y="508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2913380" y="41414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2913380" y="41427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2922269" y="41465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2912110" y="41414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70" y="0"/>
                </a:moveTo>
                <a:lnTo>
                  <a:pt x="0" y="2539"/>
                </a:lnTo>
                <a:lnTo>
                  <a:pt x="8890" y="6349"/>
                </a:lnTo>
                <a:lnTo>
                  <a:pt x="17780" y="11429"/>
                </a:lnTo>
                <a:lnTo>
                  <a:pt x="19050" y="8889"/>
                </a:lnTo>
                <a:lnTo>
                  <a:pt x="1015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2912110" y="41440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0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2912110" y="41478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2921000" y="4150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889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2910839" y="4149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3810"/>
                </a:lnTo>
                <a:lnTo>
                  <a:pt x="10159" y="5080"/>
                </a:lnTo>
                <a:lnTo>
                  <a:pt x="19050" y="635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2910839" y="415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2910839" y="41541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2910839" y="41567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2862580" y="3873500"/>
            <a:ext cx="339090" cy="182880"/>
          </a:xfrm>
          <a:custGeom>
            <a:avLst/>
            <a:gdLst/>
            <a:ahLst/>
            <a:cxnLst/>
            <a:rect l="l" t="t" r="r" b="b"/>
            <a:pathLst>
              <a:path w="339089" h="182879">
                <a:moveTo>
                  <a:pt x="339089" y="0"/>
                </a:moveTo>
                <a:lnTo>
                  <a:pt x="0" y="40639"/>
                </a:lnTo>
                <a:lnTo>
                  <a:pt x="0" y="146050"/>
                </a:lnTo>
                <a:lnTo>
                  <a:pt x="339089" y="182880"/>
                </a:lnTo>
                <a:lnTo>
                  <a:pt x="339089" y="107950"/>
                </a:lnTo>
                <a:lnTo>
                  <a:pt x="293369" y="104139"/>
                </a:lnTo>
                <a:lnTo>
                  <a:pt x="217169" y="104139"/>
                </a:lnTo>
                <a:lnTo>
                  <a:pt x="191769" y="102869"/>
                </a:lnTo>
                <a:lnTo>
                  <a:pt x="160019" y="100330"/>
                </a:lnTo>
                <a:lnTo>
                  <a:pt x="76200" y="91439"/>
                </a:lnTo>
                <a:lnTo>
                  <a:pt x="217169" y="80010"/>
                </a:lnTo>
                <a:lnTo>
                  <a:pt x="278129" y="80010"/>
                </a:lnTo>
                <a:lnTo>
                  <a:pt x="278129" y="77469"/>
                </a:lnTo>
                <a:lnTo>
                  <a:pt x="339089" y="73660"/>
                </a:lnTo>
                <a:lnTo>
                  <a:pt x="339089" y="0"/>
                </a:lnTo>
                <a:close/>
              </a:path>
              <a:path w="339089" h="182879">
                <a:moveTo>
                  <a:pt x="278129" y="80010"/>
                </a:moveTo>
                <a:lnTo>
                  <a:pt x="217169" y="80010"/>
                </a:lnTo>
                <a:lnTo>
                  <a:pt x="217169" y="104139"/>
                </a:lnTo>
                <a:lnTo>
                  <a:pt x="293369" y="104139"/>
                </a:lnTo>
                <a:lnTo>
                  <a:pt x="278129" y="102869"/>
                </a:lnTo>
                <a:lnTo>
                  <a:pt x="278129" y="800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2861310" y="3864609"/>
            <a:ext cx="341630" cy="59690"/>
          </a:xfrm>
          <a:custGeom>
            <a:avLst/>
            <a:gdLst/>
            <a:ahLst/>
            <a:cxnLst/>
            <a:rect l="l" t="t" r="r" b="b"/>
            <a:pathLst>
              <a:path w="341630" h="59689">
                <a:moveTo>
                  <a:pt x="339090" y="0"/>
                </a:moveTo>
                <a:lnTo>
                  <a:pt x="0" y="40639"/>
                </a:lnTo>
                <a:lnTo>
                  <a:pt x="1270" y="49529"/>
                </a:lnTo>
                <a:lnTo>
                  <a:pt x="2540" y="59689"/>
                </a:lnTo>
                <a:lnTo>
                  <a:pt x="341629" y="17779"/>
                </a:lnTo>
                <a:lnTo>
                  <a:pt x="3390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3200400" y="38633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0" y="1270"/>
                </a:lnTo>
                <a:lnTo>
                  <a:pt x="1269" y="1016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3192779" y="387350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60"/>
                </a:lnTo>
                <a:lnTo>
                  <a:pt x="0" y="7366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3201670" y="39471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0"/>
                </a:lnTo>
                <a:lnTo>
                  <a:pt x="1269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3139439" y="3938270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60959" y="0"/>
                </a:moveTo>
                <a:lnTo>
                  <a:pt x="0" y="3809"/>
                </a:lnTo>
                <a:lnTo>
                  <a:pt x="1269" y="12699"/>
                </a:lnTo>
                <a:lnTo>
                  <a:pt x="1269" y="22859"/>
                </a:lnTo>
                <a:lnTo>
                  <a:pt x="63499" y="19049"/>
                </a:lnTo>
                <a:lnTo>
                  <a:pt x="62229" y="8889"/>
                </a:lnTo>
                <a:lnTo>
                  <a:pt x="609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3130550" y="39420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0159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3130550" y="395097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9050" y="0"/>
                </a:moveTo>
                <a:lnTo>
                  <a:pt x="19050" y="25399"/>
                </a:lnTo>
                <a:lnTo>
                  <a:pt x="0" y="2539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3130550" y="39763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10159"/>
                </a:lnTo>
                <a:lnTo>
                  <a:pt x="8890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3139439" y="3967479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1269" y="0"/>
                </a:moveTo>
                <a:lnTo>
                  <a:pt x="1269" y="8890"/>
                </a:lnTo>
                <a:lnTo>
                  <a:pt x="0" y="19050"/>
                </a:lnTo>
                <a:lnTo>
                  <a:pt x="60959" y="22860"/>
                </a:lnTo>
                <a:lnTo>
                  <a:pt x="62229" y="13970"/>
                </a:lnTo>
                <a:lnTo>
                  <a:pt x="6349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3201670" y="39712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69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3192779" y="398145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3200400" y="40563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1269" y="0"/>
                </a:lnTo>
                <a:lnTo>
                  <a:pt x="0" y="889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2861310" y="4010659"/>
            <a:ext cx="341630" cy="54610"/>
          </a:xfrm>
          <a:custGeom>
            <a:avLst/>
            <a:gdLst/>
            <a:ahLst/>
            <a:cxnLst/>
            <a:rect l="l" t="t" r="r" b="b"/>
            <a:pathLst>
              <a:path w="341630" h="54610">
                <a:moveTo>
                  <a:pt x="2540" y="0"/>
                </a:moveTo>
                <a:lnTo>
                  <a:pt x="0" y="17779"/>
                </a:lnTo>
                <a:lnTo>
                  <a:pt x="339090" y="54609"/>
                </a:lnTo>
                <a:lnTo>
                  <a:pt x="340359" y="45719"/>
                </a:lnTo>
                <a:lnTo>
                  <a:pt x="341629" y="3555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2853689" y="4019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761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2863214" y="391414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2853689" y="39052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1269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2937510" y="395859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2937510" y="395477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0" y="0"/>
                </a:moveTo>
                <a:lnTo>
                  <a:pt x="0" y="1905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2937510" y="3968750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2793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3021330" y="396367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90" h="21589">
                <a:moveTo>
                  <a:pt x="126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33019" y="21589"/>
                </a:lnTo>
                <a:lnTo>
                  <a:pt x="33019" y="12699"/>
                </a:lnTo>
                <a:lnTo>
                  <a:pt x="3428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3054350" y="397637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3054350" y="3966209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25400" y="21589"/>
                </a:lnTo>
                <a:lnTo>
                  <a:pt x="25400" y="11429"/>
                </a:lnTo>
                <a:lnTo>
                  <a:pt x="266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3079750" y="3977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3070860" y="395350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3079750" y="39433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2856230" y="3691890"/>
            <a:ext cx="351790" cy="171450"/>
          </a:xfrm>
          <a:custGeom>
            <a:avLst/>
            <a:gdLst/>
            <a:ahLst/>
            <a:cxnLst/>
            <a:rect l="l" t="t" r="r" b="b"/>
            <a:pathLst>
              <a:path w="351789" h="171450">
                <a:moveTo>
                  <a:pt x="269239" y="168910"/>
                </a:moveTo>
                <a:lnTo>
                  <a:pt x="71119" y="168910"/>
                </a:lnTo>
                <a:lnTo>
                  <a:pt x="81279" y="170180"/>
                </a:lnTo>
                <a:lnTo>
                  <a:pt x="93979" y="170180"/>
                </a:lnTo>
                <a:lnTo>
                  <a:pt x="109219" y="171450"/>
                </a:lnTo>
                <a:lnTo>
                  <a:pt x="247650" y="171450"/>
                </a:lnTo>
                <a:lnTo>
                  <a:pt x="259079" y="170180"/>
                </a:lnTo>
                <a:lnTo>
                  <a:pt x="269239" y="168910"/>
                </a:lnTo>
                <a:close/>
              </a:path>
              <a:path w="351789" h="171450">
                <a:moveTo>
                  <a:pt x="153669" y="0"/>
                </a:moveTo>
                <a:lnTo>
                  <a:pt x="121919" y="0"/>
                </a:lnTo>
                <a:lnTo>
                  <a:pt x="100329" y="1270"/>
                </a:lnTo>
                <a:lnTo>
                  <a:pt x="90169" y="1270"/>
                </a:lnTo>
                <a:lnTo>
                  <a:pt x="81279" y="2540"/>
                </a:lnTo>
                <a:lnTo>
                  <a:pt x="72389" y="2540"/>
                </a:lnTo>
                <a:lnTo>
                  <a:pt x="64769" y="3810"/>
                </a:lnTo>
                <a:lnTo>
                  <a:pt x="58419" y="5080"/>
                </a:lnTo>
                <a:lnTo>
                  <a:pt x="52069" y="7620"/>
                </a:lnTo>
                <a:lnTo>
                  <a:pt x="46989" y="8890"/>
                </a:lnTo>
                <a:lnTo>
                  <a:pt x="40639" y="11430"/>
                </a:lnTo>
                <a:lnTo>
                  <a:pt x="36829" y="13970"/>
                </a:lnTo>
                <a:lnTo>
                  <a:pt x="31750" y="16510"/>
                </a:lnTo>
                <a:lnTo>
                  <a:pt x="26669" y="20320"/>
                </a:lnTo>
                <a:lnTo>
                  <a:pt x="22859" y="24130"/>
                </a:lnTo>
                <a:lnTo>
                  <a:pt x="19050" y="29210"/>
                </a:lnTo>
                <a:lnTo>
                  <a:pt x="13969" y="34290"/>
                </a:lnTo>
                <a:lnTo>
                  <a:pt x="11429" y="39370"/>
                </a:lnTo>
                <a:lnTo>
                  <a:pt x="7619" y="45720"/>
                </a:lnTo>
                <a:lnTo>
                  <a:pt x="2539" y="58420"/>
                </a:lnTo>
                <a:lnTo>
                  <a:pt x="2539" y="64770"/>
                </a:lnTo>
                <a:lnTo>
                  <a:pt x="0" y="72390"/>
                </a:lnTo>
                <a:lnTo>
                  <a:pt x="0" y="99060"/>
                </a:lnTo>
                <a:lnTo>
                  <a:pt x="2539" y="109220"/>
                </a:lnTo>
                <a:lnTo>
                  <a:pt x="2539" y="114300"/>
                </a:lnTo>
                <a:lnTo>
                  <a:pt x="5079" y="119380"/>
                </a:lnTo>
                <a:lnTo>
                  <a:pt x="6350" y="124460"/>
                </a:lnTo>
                <a:lnTo>
                  <a:pt x="8889" y="128270"/>
                </a:lnTo>
                <a:lnTo>
                  <a:pt x="11429" y="133350"/>
                </a:lnTo>
                <a:lnTo>
                  <a:pt x="13969" y="137160"/>
                </a:lnTo>
                <a:lnTo>
                  <a:pt x="17779" y="140970"/>
                </a:lnTo>
                <a:lnTo>
                  <a:pt x="20319" y="144780"/>
                </a:lnTo>
                <a:lnTo>
                  <a:pt x="24129" y="148590"/>
                </a:lnTo>
                <a:lnTo>
                  <a:pt x="27939" y="151130"/>
                </a:lnTo>
                <a:lnTo>
                  <a:pt x="31750" y="154940"/>
                </a:lnTo>
                <a:lnTo>
                  <a:pt x="35559" y="157480"/>
                </a:lnTo>
                <a:lnTo>
                  <a:pt x="40639" y="160020"/>
                </a:lnTo>
                <a:lnTo>
                  <a:pt x="44450" y="161290"/>
                </a:lnTo>
                <a:lnTo>
                  <a:pt x="48259" y="163830"/>
                </a:lnTo>
                <a:lnTo>
                  <a:pt x="53339" y="165100"/>
                </a:lnTo>
                <a:lnTo>
                  <a:pt x="57150" y="166370"/>
                </a:lnTo>
                <a:lnTo>
                  <a:pt x="67309" y="168910"/>
                </a:lnTo>
                <a:lnTo>
                  <a:pt x="278129" y="168910"/>
                </a:lnTo>
                <a:lnTo>
                  <a:pt x="293369" y="166370"/>
                </a:lnTo>
                <a:lnTo>
                  <a:pt x="299719" y="163830"/>
                </a:lnTo>
                <a:lnTo>
                  <a:pt x="306069" y="162560"/>
                </a:lnTo>
                <a:lnTo>
                  <a:pt x="341630" y="132080"/>
                </a:lnTo>
                <a:lnTo>
                  <a:pt x="344169" y="125730"/>
                </a:lnTo>
                <a:lnTo>
                  <a:pt x="346709" y="120650"/>
                </a:lnTo>
                <a:lnTo>
                  <a:pt x="349250" y="114300"/>
                </a:lnTo>
                <a:lnTo>
                  <a:pt x="350519" y="106680"/>
                </a:lnTo>
                <a:lnTo>
                  <a:pt x="351789" y="100330"/>
                </a:lnTo>
                <a:lnTo>
                  <a:pt x="351789" y="99060"/>
                </a:lnTo>
                <a:lnTo>
                  <a:pt x="76200" y="99060"/>
                </a:lnTo>
                <a:lnTo>
                  <a:pt x="72389" y="97790"/>
                </a:lnTo>
                <a:lnTo>
                  <a:pt x="67309" y="97790"/>
                </a:lnTo>
                <a:lnTo>
                  <a:pt x="66039" y="96520"/>
                </a:lnTo>
                <a:lnTo>
                  <a:pt x="62229" y="96520"/>
                </a:lnTo>
                <a:lnTo>
                  <a:pt x="62229" y="95250"/>
                </a:lnTo>
                <a:lnTo>
                  <a:pt x="60959" y="95250"/>
                </a:lnTo>
                <a:lnTo>
                  <a:pt x="60959" y="93980"/>
                </a:lnTo>
                <a:lnTo>
                  <a:pt x="59689" y="93980"/>
                </a:lnTo>
                <a:lnTo>
                  <a:pt x="59689" y="92710"/>
                </a:lnTo>
                <a:lnTo>
                  <a:pt x="58419" y="92710"/>
                </a:lnTo>
                <a:lnTo>
                  <a:pt x="58419" y="91440"/>
                </a:lnTo>
                <a:lnTo>
                  <a:pt x="57150" y="90170"/>
                </a:lnTo>
                <a:lnTo>
                  <a:pt x="57150" y="80010"/>
                </a:lnTo>
                <a:lnTo>
                  <a:pt x="58419" y="80010"/>
                </a:lnTo>
                <a:lnTo>
                  <a:pt x="58419" y="78740"/>
                </a:lnTo>
                <a:lnTo>
                  <a:pt x="59689" y="77470"/>
                </a:lnTo>
                <a:lnTo>
                  <a:pt x="59689" y="76200"/>
                </a:lnTo>
                <a:lnTo>
                  <a:pt x="62229" y="76200"/>
                </a:lnTo>
                <a:lnTo>
                  <a:pt x="62229" y="74930"/>
                </a:lnTo>
                <a:lnTo>
                  <a:pt x="64769" y="74930"/>
                </a:lnTo>
                <a:lnTo>
                  <a:pt x="67309" y="73660"/>
                </a:lnTo>
                <a:lnTo>
                  <a:pt x="74929" y="73660"/>
                </a:lnTo>
                <a:lnTo>
                  <a:pt x="83819" y="72390"/>
                </a:lnTo>
                <a:lnTo>
                  <a:pt x="153669" y="72390"/>
                </a:lnTo>
                <a:lnTo>
                  <a:pt x="153669" y="0"/>
                </a:lnTo>
                <a:close/>
              </a:path>
              <a:path w="351789" h="171450">
                <a:moveTo>
                  <a:pt x="222250" y="0"/>
                </a:moveTo>
                <a:lnTo>
                  <a:pt x="209550" y="0"/>
                </a:lnTo>
                <a:lnTo>
                  <a:pt x="209550" y="72390"/>
                </a:lnTo>
                <a:lnTo>
                  <a:pt x="264159" y="72390"/>
                </a:lnTo>
                <a:lnTo>
                  <a:pt x="275589" y="73660"/>
                </a:lnTo>
                <a:lnTo>
                  <a:pt x="279400" y="73660"/>
                </a:lnTo>
                <a:lnTo>
                  <a:pt x="281939" y="74930"/>
                </a:lnTo>
                <a:lnTo>
                  <a:pt x="287019" y="74930"/>
                </a:lnTo>
                <a:lnTo>
                  <a:pt x="288289" y="76200"/>
                </a:lnTo>
                <a:lnTo>
                  <a:pt x="289559" y="76200"/>
                </a:lnTo>
                <a:lnTo>
                  <a:pt x="290829" y="77470"/>
                </a:lnTo>
                <a:lnTo>
                  <a:pt x="292100" y="77470"/>
                </a:lnTo>
                <a:lnTo>
                  <a:pt x="292100" y="78740"/>
                </a:lnTo>
                <a:lnTo>
                  <a:pt x="293369" y="78740"/>
                </a:lnTo>
                <a:lnTo>
                  <a:pt x="293369" y="80010"/>
                </a:lnTo>
                <a:lnTo>
                  <a:pt x="294639" y="8128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7630"/>
                </a:lnTo>
                <a:lnTo>
                  <a:pt x="294639" y="88900"/>
                </a:lnTo>
                <a:lnTo>
                  <a:pt x="294639" y="90170"/>
                </a:lnTo>
                <a:lnTo>
                  <a:pt x="293369" y="91440"/>
                </a:lnTo>
                <a:lnTo>
                  <a:pt x="293369" y="92710"/>
                </a:lnTo>
                <a:lnTo>
                  <a:pt x="292100" y="93980"/>
                </a:lnTo>
                <a:lnTo>
                  <a:pt x="290829" y="93980"/>
                </a:lnTo>
                <a:lnTo>
                  <a:pt x="290829" y="95250"/>
                </a:lnTo>
                <a:lnTo>
                  <a:pt x="289559" y="95250"/>
                </a:lnTo>
                <a:lnTo>
                  <a:pt x="289559" y="96520"/>
                </a:lnTo>
                <a:lnTo>
                  <a:pt x="285750" y="96520"/>
                </a:lnTo>
                <a:lnTo>
                  <a:pt x="281939" y="97790"/>
                </a:lnTo>
                <a:lnTo>
                  <a:pt x="279400" y="97790"/>
                </a:lnTo>
                <a:lnTo>
                  <a:pt x="275589" y="99060"/>
                </a:lnTo>
                <a:lnTo>
                  <a:pt x="351789" y="99060"/>
                </a:lnTo>
                <a:lnTo>
                  <a:pt x="351789" y="69850"/>
                </a:lnTo>
                <a:lnTo>
                  <a:pt x="350519" y="63500"/>
                </a:lnTo>
                <a:lnTo>
                  <a:pt x="342900" y="44450"/>
                </a:lnTo>
                <a:lnTo>
                  <a:pt x="335280" y="34290"/>
                </a:lnTo>
                <a:lnTo>
                  <a:pt x="331469" y="27940"/>
                </a:lnTo>
                <a:lnTo>
                  <a:pt x="297180" y="6350"/>
                </a:lnTo>
                <a:lnTo>
                  <a:pt x="276859" y="2540"/>
                </a:lnTo>
                <a:lnTo>
                  <a:pt x="267969" y="2540"/>
                </a:lnTo>
                <a:lnTo>
                  <a:pt x="247650" y="1270"/>
                </a:lnTo>
                <a:lnTo>
                  <a:pt x="2222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2856230" y="3691890"/>
            <a:ext cx="351790" cy="171450"/>
          </a:xfrm>
          <a:custGeom>
            <a:avLst/>
            <a:gdLst/>
            <a:ahLst/>
            <a:cxnLst/>
            <a:rect l="l" t="t" r="r" b="b"/>
            <a:pathLst>
              <a:path w="351789" h="171450">
                <a:moveTo>
                  <a:pt x="153669" y="0"/>
                </a:moveTo>
                <a:lnTo>
                  <a:pt x="153669" y="72390"/>
                </a:lnTo>
                <a:lnTo>
                  <a:pt x="95250" y="72390"/>
                </a:lnTo>
                <a:lnTo>
                  <a:pt x="83819" y="72390"/>
                </a:lnTo>
                <a:lnTo>
                  <a:pt x="74929" y="73660"/>
                </a:lnTo>
                <a:lnTo>
                  <a:pt x="71119" y="73660"/>
                </a:lnTo>
                <a:lnTo>
                  <a:pt x="67309" y="73660"/>
                </a:lnTo>
                <a:lnTo>
                  <a:pt x="64769" y="74930"/>
                </a:lnTo>
                <a:lnTo>
                  <a:pt x="63500" y="74930"/>
                </a:lnTo>
                <a:lnTo>
                  <a:pt x="62229" y="74930"/>
                </a:lnTo>
                <a:lnTo>
                  <a:pt x="62229" y="76200"/>
                </a:lnTo>
                <a:lnTo>
                  <a:pt x="60959" y="76200"/>
                </a:lnTo>
                <a:lnTo>
                  <a:pt x="59689" y="76200"/>
                </a:lnTo>
                <a:lnTo>
                  <a:pt x="59689" y="77470"/>
                </a:lnTo>
                <a:lnTo>
                  <a:pt x="58419" y="78740"/>
                </a:lnTo>
                <a:lnTo>
                  <a:pt x="58419" y="80010"/>
                </a:lnTo>
                <a:lnTo>
                  <a:pt x="57150" y="80010"/>
                </a:lnTo>
                <a:lnTo>
                  <a:pt x="57150" y="81280"/>
                </a:lnTo>
                <a:lnTo>
                  <a:pt x="57150" y="88900"/>
                </a:lnTo>
                <a:lnTo>
                  <a:pt x="57150" y="90170"/>
                </a:lnTo>
                <a:lnTo>
                  <a:pt x="58419" y="91440"/>
                </a:lnTo>
                <a:lnTo>
                  <a:pt x="58419" y="92710"/>
                </a:lnTo>
                <a:lnTo>
                  <a:pt x="59689" y="92710"/>
                </a:lnTo>
                <a:lnTo>
                  <a:pt x="59689" y="93980"/>
                </a:lnTo>
                <a:lnTo>
                  <a:pt x="60959" y="93980"/>
                </a:lnTo>
                <a:lnTo>
                  <a:pt x="60959" y="95250"/>
                </a:lnTo>
                <a:lnTo>
                  <a:pt x="62229" y="95250"/>
                </a:lnTo>
                <a:lnTo>
                  <a:pt x="62229" y="96520"/>
                </a:lnTo>
                <a:lnTo>
                  <a:pt x="63500" y="96520"/>
                </a:lnTo>
                <a:lnTo>
                  <a:pt x="64769" y="96520"/>
                </a:lnTo>
                <a:lnTo>
                  <a:pt x="66039" y="96520"/>
                </a:lnTo>
                <a:lnTo>
                  <a:pt x="67309" y="97790"/>
                </a:lnTo>
                <a:lnTo>
                  <a:pt x="69850" y="97790"/>
                </a:lnTo>
                <a:lnTo>
                  <a:pt x="72389" y="97790"/>
                </a:lnTo>
                <a:lnTo>
                  <a:pt x="76200" y="99060"/>
                </a:lnTo>
                <a:lnTo>
                  <a:pt x="275589" y="99060"/>
                </a:lnTo>
                <a:lnTo>
                  <a:pt x="279400" y="97790"/>
                </a:lnTo>
                <a:lnTo>
                  <a:pt x="281939" y="97790"/>
                </a:lnTo>
                <a:lnTo>
                  <a:pt x="285750" y="96520"/>
                </a:lnTo>
                <a:lnTo>
                  <a:pt x="287019" y="96520"/>
                </a:lnTo>
                <a:lnTo>
                  <a:pt x="288289" y="96520"/>
                </a:lnTo>
                <a:lnTo>
                  <a:pt x="289559" y="96520"/>
                </a:lnTo>
                <a:lnTo>
                  <a:pt x="289559" y="95250"/>
                </a:lnTo>
                <a:lnTo>
                  <a:pt x="290829" y="95250"/>
                </a:lnTo>
                <a:lnTo>
                  <a:pt x="290829" y="93980"/>
                </a:lnTo>
                <a:lnTo>
                  <a:pt x="292100" y="93980"/>
                </a:lnTo>
                <a:lnTo>
                  <a:pt x="293369" y="92710"/>
                </a:lnTo>
                <a:lnTo>
                  <a:pt x="293369" y="9144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5909" y="87630"/>
                </a:lnTo>
                <a:lnTo>
                  <a:pt x="295909" y="86360"/>
                </a:lnTo>
                <a:lnTo>
                  <a:pt x="295909" y="85090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80"/>
                </a:lnTo>
                <a:lnTo>
                  <a:pt x="293369" y="80010"/>
                </a:lnTo>
                <a:lnTo>
                  <a:pt x="293369" y="78740"/>
                </a:lnTo>
                <a:lnTo>
                  <a:pt x="292100" y="78740"/>
                </a:lnTo>
                <a:lnTo>
                  <a:pt x="292100" y="77470"/>
                </a:lnTo>
                <a:lnTo>
                  <a:pt x="290829" y="77470"/>
                </a:lnTo>
                <a:lnTo>
                  <a:pt x="289559" y="76200"/>
                </a:lnTo>
                <a:lnTo>
                  <a:pt x="288289" y="76200"/>
                </a:lnTo>
                <a:lnTo>
                  <a:pt x="287019" y="74930"/>
                </a:lnTo>
                <a:lnTo>
                  <a:pt x="285750" y="74930"/>
                </a:lnTo>
                <a:lnTo>
                  <a:pt x="281939" y="74930"/>
                </a:lnTo>
                <a:lnTo>
                  <a:pt x="279400" y="73660"/>
                </a:lnTo>
                <a:lnTo>
                  <a:pt x="275589" y="73660"/>
                </a:lnTo>
                <a:lnTo>
                  <a:pt x="264159" y="72390"/>
                </a:lnTo>
                <a:lnTo>
                  <a:pt x="252729" y="72390"/>
                </a:lnTo>
                <a:lnTo>
                  <a:pt x="209550" y="72390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1270"/>
                </a:lnTo>
                <a:lnTo>
                  <a:pt x="267969" y="2540"/>
                </a:lnTo>
                <a:lnTo>
                  <a:pt x="276859" y="2540"/>
                </a:lnTo>
                <a:lnTo>
                  <a:pt x="284479" y="3810"/>
                </a:lnTo>
                <a:lnTo>
                  <a:pt x="290829" y="5080"/>
                </a:lnTo>
                <a:lnTo>
                  <a:pt x="297180" y="6350"/>
                </a:lnTo>
                <a:lnTo>
                  <a:pt x="302259" y="7620"/>
                </a:lnTo>
                <a:lnTo>
                  <a:pt x="307339" y="10160"/>
                </a:lnTo>
                <a:lnTo>
                  <a:pt x="312419" y="12700"/>
                </a:lnTo>
                <a:lnTo>
                  <a:pt x="317500" y="16510"/>
                </a:lnTo>
                <a:lnTo>
                  <a:pt x="322580" y="20320"/>
                </a:lnTo>
                <a:lnTo>
                  <a:pt x="327659" y="24130"/>
                </a:lnTo>
                <a:lnTo>
                  <a:pt x="331469" y="27940"/>
                </a:lnTo>
                <a:lnTo>
                  <a:pt x="335280" y="34290"/>
                </a:lnTo>
                <a:lnTo>
                  <a:pt x="339089" y="39370"/>
                </a:lnTo>
                <a:lnTo>
                  <a:pt x="342900" y="44450"/>
                </a:lnTo>
                <a:lnTo>
                  <a:pt x="345439" y="50800"/>
                </a:lnTo>
                <a:lnTo>
                  <a:pt x="347980" y="57150"/>
                </a:lnTo>
                <a:lnTo>
                  <a:pt x="350519" y="63500"/>
                </a:lnTo>
                <a:lnTo>
                  <a:pt x="351789" y="69850"/>
                </a:lnTo>
                <a:lnTo>
                  <a:pt x="351789" y="77470"/>
                </a:lnTo>
                <a:lnTo>
                  <a:pt x="351789" y="85090"/>
                </a:lnTo>
                <a:lnTo>
                  <a:pt x="351789" y="92710"/>
                </a:lnTo>
                <a:lnTo>
                  <a:pt x="351789" y="100330"/>
                </a:lnTo>
                <a:lnTo>
                  <a:pt x="350519" y="106680"/>
                </a:lnTo>
                <a:lnTo>
                  <a:pt x="349250" y="114300"/>
                </a:lnTo>
                <a:lnTo>
                  <a:pt x="346709" y="120650"/>
                </a:lnTo>
                <a:lnTo>
                  <a:pt x="344169" y="125730"/>
                </a:lnTo>
                <a:lnTo>
                  <a:pt x="341630" y="132080"/>
                </a:lnTo>
                <a:lnTo>
                  <a:pt x="337819" y="137160"/>
                </a:lnTo>
                <a:lnTo>
                  <a:pt x="334009" y="142240"/>
                </a:lnTo>
                <a:lnTo>
                  <a:pt x="330200" y="147320"/>
                </a:lnTo>
                <a:lnTo>
                  <a:pt x="326389" y="151130"/>
                </a:lnTo>
                <a:lnTo>
                  <a:pt x="321309" y="154940"/>
                </a:lnTo>
                <a:lnTo>
                  <a:pt x="316230" y="157480"/>
                </a:lnTo>
                <a:lnTo>
                  <a:pt x="311150" y="160020"/>
                </a:lnTo>
                <a:lnTo>
                  <a:pt x="306069" y="162560"/>
                </a:lnTo>
                <a:lnTo>
                  <a:pt x="299719" y="163830"/>
                </a:lnTo>
                <a:lnTo>
                  <a:pt x="293369" y="166370"/>
                </a:lnTo>
                <a:lnTo>
                  <a:pt x="285750" y="167640"/>
                </a:lnTo>
                <a:lnTo>
                  <a:pt x="278129" y="168910"/>
                </a:lnTo>
                <a:lnTo>
                  <a:pt x="269239" y="168910"/>
                </a:lnTo>
                <a:lnTo>
                  <a:pt x="259079" y="170180"/>
                </a:lnTo>
                <a:lnTo>
                  <a:pt x="247650" y="171450"/>
                </a:lnTo>
                <a:lnTo>
                  <a:pt x="224789" y="171450"/>
                </a:lnTo>
                <a:lnTo>
                  <a:pt x="125729" y="171450"/>
                </a:lnTo>
                <a:lnTo>
                  <a:pt x="109219" y="171450"/>
                </a:lnTo>
                <a:lnTo>
                  <a:pt x="93979" y="170180"/>
                </a:lnTo>
                <a:lnTo>
                  <a:pt x="81279" y="170180"/>
                </a:lnTo>
                <a:lnTo>
                  <a:pt x="71119" y="168910"/>
                </a:lnTo>
                <a:lnTo>
                  <a:pt x="67309" y="168910"/>
                </a:lnTo>
                <a:lnTo>
                  <a:pt x="62229" y="167640"/>
                </a:lnTo>
                <a:lnTo>
                  <a:pt x="57150" y="166370"/>
                </a:lnTo>
                <a:lnTo>
                  <a:pt x="53339" y="165100"/>
                </a:lnTo>
                <a:lnTo>
                  <a:pt x="48259" y="163830"/>
                </a:lnTo>
                <a:lnTo>
                  <a:pt x="44450" y="161290"/>
                </a:lnTo>
                <a:lnTo>
                  <a:pt x="40639" y="160020"/>
                </a:lnTo>
                <a:lnTo>
                  <a:pt x="35559" y="157480"/>
                </a:lnTo>
                <a:lnTo>
                  <a:pt x="31750" y="154940"/>
                </a:lnTo>
                <a:lnTo>
                  <a:pt x="27939" y="151130"/>
                </a:lnTo>
                <a:lnTo>
                  <a:pt x="24129" y="148590"/>
                </a:lnTo>
                <a:lnTo>
                  <a:pt x="20319" y="144780"/>
                </a:lnTo>
                <a:lnTo>
                  <a:pt x="17779" y="140970"/>
                </a:lnTo>
                <a:lnTo>
                  <a:pt x="13969" y="137160"/>
                </a:lnTo>
                <a:lnTo>
                  <a:pt x="11429" y="133350"/>
                </a:lnTo>
                <a:lnTo>
                  <a:pt x="8889" y="128270"/>
                </a:lnTo>
                <a:lnTo>
                  <a:pt x="6350" y="124460"/>
                </a:lnTo>
                <a:lnTo>
                  <a:pt x="5079" y="119380"/>
                </a:lnTo>
                <a:lnTo>
                  <a:pt x="2539" y="114300"/>
                </a:lnTo>
                <a:lnTo>
                  <a:pt x="2539" y="109220"/>
                </a:lnTo>
                <a:lnTo>
                  <a:pt x="1269" y="104140"/>
                </a:lnTo>
                <a:lnTo>
                  <a:pt x="0" y="99060"/>
                </a:lnTo>
                <a:lnTo>
                  <a:pt x="0" y="92710"/>
                </a:lnTo>
                <a:lnTo>
                  <a:pt x="0" y="87630"/>
                </a:lnTo>
                <a:lnTo>
                  <a:pt x="0" y="78740"/>
                </a:lnTo>
                <a:lnTo>
                  <a:pt x="0" y="72390"/>
                </a:lnTo>
                <a:lnTo>
                  <a:pt x="2539" y="64770"/>
                </a:lnTo>
                <a:lnTo>
                  <a:pt x="2539" y="58420"/>
                </a:lnTo>
                <a:lnTo>
                  <a:pt x="5079" y="52070"/>
                </a:lnTo>
                <a:lnTo>
                  <a:pt x="7619" y="45720"/>
                </a:lnTo>
                <a:lnTo>
                  <a:pt x="11429" y="39370"/>
                </a:lnTo>
                <a:lnTo>
                  <a:pt x="13969" y="34290"/>
                </a:lnTo>
                <a:lnTo>
                  <a:pt x="19050" y="29210"/>
                </a:lnTo>
                <a:lnTo>
                  <a:pt x="22859" y="24130"/>
                </a:lnTo>
                <a:lnTo>
                  <a:pt x="26669" y="20320"/>
                </a:lnTo>
                <a:lnTo>
                  <a:pt x="31750" y="16510"/>
                </a:lnTo>
                <a:lnTo>
                  <a:pt x="36829" y="13970"/>
                </a:lnTo>
                <a:lnTo>
                  <a:pt x="40639" y="11430"/>
                </a:lnTo>
                <a:lnTo>
                  <a:pt x="46989" y="8890"/>
                </a:lnTo>
                <a:lnTo>
                  <a:pt x="52069" y="7620"/>
                </a:lnTo>
                <a:lnTo>
                  <a:pt x="58419" y="5080"/>
                </a:lnTo>
                <a:lnTo>
                  <a:pt x="64769" y="3810"/>
                </a:lnTo>
                <a:lnTo>
                  <a:pt x="72389" y="2540"/>
                </a:lnTo>
                <a:lnTo>
                  <a:pt x="81279" y="2540"/>
                </a:lnTo>
                <a:lnTo>
                  <a:pt x="90169" y="1270"/>
                </a:lnTo>
                <a:lnTo>
                  <a:pt x="100329" y="1270"/>
                </a:lnTo>
                <a:lnTo>
                  <a:pt x="121919" y="0"/>
                </a:lnTo>
                <a:lnTo>
                  <a:pt x="1536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2862580" y="3636009"/>
            <a:ext cx="67310" cy="43180"/>
          </a:xfrm>
          <a:custGeom>
            <a:avLst/>
            <a:gdLst/>
            <a:ahLst/>
            <a:cxnLst/>
            <a:rect l="l" t="t" r="r" b="b"/>
            <a:pathLst>
              <a:path w="67309" h="43179">
                <a:moveTo>
                  <a:pt x="0" y="43180"/>
                </a:moveTo>
                <a:lnTo>
                  <a:pt x="67309" y="43180"/>
                </a:lnTo>
                <a:lnTo>
                  <a:pt x="67309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2862580" y="360045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2862580" y="3521709"/>
            <a:ext cx="67310" cy="30480"/>
          </a:xfrm>
          <a:custGeom>
            <a:avLst/>
            <a:gdLst/>
            <a:ahLst/>
            <a:cxnLst/>
            <a:rect l="l" t="t" r="r" b="b"/>
            <a:pathLst>
              <a:path w="67309" h="30479">
                <a:moveTo>
                  <a:pt x="0" y="30479"/>
                </a:moveTo>
                <a:lnTo>
                  <a:pt x="67309" y="30479"/>
                </a:lnTo>
                <a:lnTo>
                  <a:pt x="67309" y="0"/>
                </a:lnTo>
                <a:lnTo>
                  <a:pt x="0" y="0"/>
                </a:lnTo>
                <a:lnTo>
                  <a:pt x="0" y="304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2862580" y="3521709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79">
                <a:moveTo>
                  <a:pt x="0" y="0"/>
                </a:moveTo>
                <a:lnTo>
                  <a:pt x="67309" y="0"/>
                </a:lnTo>
                <a:lnTo>
                  <a:pt x="67309" y="43179"/>
                </a:lnTo>
                <a:lnTo>
                  <a:pt x="339089" y="43179"/>
                </a:lnTo>
                <a:lnTo>
                  <a:pt x="339089" y="114300"/>
                </a:lnTo>
                <a:lnTo>
                  <a:pt x="67309" y="114300"/>
                </a:lnTo>
                <a:lnTo>
                  <a:pt x="6730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2862580" y="34690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2862580" y="3432809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2856230" y="3238500"/>
            <a:ext cx="351790" cy="167640"/>
          </a:xfrm>
          <a:custGeom>
            <a:avLst/>
            <a:gdLst/>
            <a:ahLst/>
            <a:cxnLst/>
            <a:rect l="l" t="t" r="r" b="b"/>
            <a:pathLst>
              <a:path w="351789" h="167639">
                <a:moveTo>
                  <a:pt x="250189" y="166370"/>
                </a:moveTo>
                <a:lnTo>
                  <a:pt x="102869" y="166370"/>
                </a:lnTo>
                <a:lnTo>
                  <a:pt x="147319" y="167639"/>
                </a:lnTo>
                <a:lnTo>
                  <a:pt x="204469" y="167639"/>
                </a:lnTo>
                <a:lnTo>
                  <a:pt x="250189" y="166370"/>
                </a:lnTo>
                <a:close/>
              </a:path>
              <a:path w="351789" h="167639">
                <a:moveTo>
                  <a:pt x="276859" y="1270"/>
                </a:moveTo>
                <a:lnTo>
                  <a:pt x="73659" y="1270"/>
                </a:lnTo>
                <a:lnTo>
                  <a:pt x="48259" y="7620"/>
                </a:lnTo>
                <a:lnTo>
                  <a:pt x="44450" y="10160"/>
                </a:lnTo>
                <a:lnTo>
                  <a:pt x="39369" y="12700"/>
                </a:lnTo>
                <a:lnTo>
                  <a:pt x="35559" y="15239"/>
                </a:lnTo>
                <a:lnTo>
                  <a:pt x="30479" y="17779"/>
                </a:lnTo>
                <a:lnTo>
                  <a:pt x="26669" y="20320"/>
                </a:lnTo>
                <a:lnTo>
                  <a:pt x="22859" y="24129"/>
                </a:lnTo>
                <a:lnTo>
                  <a:pt x="20319" y="27939"/>
                </a:lnTo>
                <a:lnTo>
                  <a:pt x="16509" y="30479"/>
                </a:lnTo>
                <a:lnTo>
                  <a:pt x="13969" y="35560"/>
                </a:lnTo>
                <a:lnTo>
                  <a:pt x="8889" y="43179"/>
                </a:lnTo>
                <a:lnTo>
                  <a:pt x="6350" y="48260"/>
                </a:lnTo>
                <a:lnTo>
                  <a:pt x="5079" y="52070"/>
                </a:lnTo>
                <a:lnTo>
                  <a:pt x="2539" y="57150"/>
                </a:lnTo>
                <a:lnTo>
                  <a:pt x="2539" y="62229"/>
                </a:lnTo>
                <a:lnTo>
                  <a:pt x="0" y="72389"/>
                </a:lnTo>
                <a:lnTo>
                  <a:pt x="0" y="95250"/>
                </a:lnTo>
                <a:lnTo>
                  <a:pt x="2539" y="105410"/>
                </a:lnTo>
                <a:lnTo>
                  <a:pt x="2539" y="110489"/>
                </a:lnTo>
                <a:lnTo>
                  <a:pt x="5079" y="115570"/>
                </a:lnTo>
                <a:lnTo>
                  <a:pt x="6350" y="120650"/>
                </a:lnTo>
                <a:lnTo>
                  <a:pt x="8889" y="124460"/>
                </a:lnTo>
                <a:lnTo>
                  <a:pt x="11429" y="129539"/>
                </a:lnTo>
                <a:lnTo>
                  <a:pt x="16509" y="137160"/>
                </a:lnTo>
                <a:lnTo>
                  <a:pt x="20319" y="140970"/>
                </a:lnTo>
                <a:lnTo>
                  <a:pt x="24129" y="143510"/>
                </a:lnTo>
                <a:lnTo>
                  <a:pt x="27939" y="147320"/>
                </a:lnTo>
                <a:lnTo>
                  <a:pt x="35559" y="152400"/>
                </a:lnTo>
                <a:lnTo>
                  <a:pt x="40639" y="154939"/>
                </a:lnTo>
                <a:lnTo>
                  <a:pt x="44450" y="157479"/>
                </a:lnTo>
                <a:lnTo>
                  <a:pt x="49529" y="158750"/>
                </a:lnTo>
                <a:lnTo>
                  <a:pt x="54609" y="161289"/>
                </a:lnTo>
                <a:lnTo>
                  <a:pt x="64769" y="163829"/>
                </a:lnTo>
                <a:lnTo>
                  <a:pt x="69850" y="163829"/>
                </a:lnTo>
                <a:lnTo>
                  <a:pt x="74929" y="165100"/>
                </a:lnTo>
                <a:lnTo>
                  <a:pt x="86359" y="166370"/>
                </a:lnTo>
                <a:lnTo>
                  <a:pt x="265429" y="166370"/>
                </a:lnTo>
                <a:lnTo>
                  <a:pt x="278129" y="165100"/>
                </a:lnTo>
                <a:lnTo>
                  <a:pt x="288289" y="162560"/>
                </a:lnTo>
                <a:lnTo>
                  <a:pt x="293369" y="162560"/>
                </a:lnTo>
                <a:lnTo>
                  <a:pt x="298450" y="160020"/>
                </a:lnTo>
                <a:lnTo>
                  <a:pt x="303530" y="158750"/>
                </a:lnTo>
                <a:lnTo>
                  <a:pt x="307339" y="156210"/>
                </a:lnTo>
                <a:lnTo>
                  <a:pt x="312419" y="154939"/>
                </a:lnTo>
                <a:lnTo>
                  <a:pt x="316230" y="152400"/>
                </a:lnTo>
                <a:lnTo>
                  <a:pt x="321309" y="148589"/>
                </a:lnTo>
                <a:lnTo>
                  <a:pt x="328930" y="143510"/>
                </a:lnTo>
                <a:lnTo>
                  <a:pt x="331469" y="139700"/>
                </a:lnTo>
                <a:lnTo>
                  <a:pt x="335280" y="135889"/>
                </a:lnTo>
                <a:lnTo>
                  <a:pt x="337819" y="132079"/>
                </a:lnTo>
                <a:lnTo>
                  <a:pt x="341630" y="128270"/>
                </a:lnTo>
                <a:lnTo>
                  <a:pt x="344169" y="123189"/>
                </a:lnTo>
                <a:lnTo>
                  <a:pt x="345439" y="119379"/>
                </a:lnTo>
                <a:lnTo>
                  <a:pt x="347980" y="114300"/>
                </a:lnTo>
                <a:lnTo>
                  <a:pt x="350519" y="104139"/>
                </a:lnTo>
                <a:lnTo>
                  <a:pt x="350519" y="99060"/>
                </a:lnTo>
                <a:lnTo>
                  <a:pt x="351472" y="95250"/>
                </a:lnTo>
                <a:lnTo>
                  <a:pt x="82550" y="95250"/>
                </a:lnTo>
                <a:lnTo>
                  <a:pt x="77469" y="93979"/>
                </a:lnTo>
                <a:lnTo>
                  <a:pt x="69850" y="93979"/>
                </a:lnTo>
                <a:lnTo>
                  <a:pt x="66039" y="92710"/>
                </a:lnTo>
                <a:lnTo>
                  <a:pt x="63500" y="92710"/>
                </a:lnTo>
                <a:lnTo>
                  <a:pt x="62229" y="91439"/>
                </a:lnTo>
                <a:lnTo>
                  <a:pt x="60959" y="91439"/>
                </a:lnTo>
                <a:lnTo>
                  <a:pt x="58419" y="88900"/>
                </a:lnTo>
                <a:lnTo>
                  <a:pt x="58419" y="87629"/>
                </a:lnTo>
                <a:lnTo>
                  <a:pt x="57150" y="87629"/>
                </a:lnTo>
                <a:lnTo>
                  <a:pt x="57150" y="78739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2229" y="74929"/>
                </a:lnTo>
                <a:lnTo>
                  <a:pt x="63500" y="74929"/>
                </a:lnTo>
                <a:lnTo>
                  <a:pt x="64769" y="73660"/>
                </a:lnTo>
                <a:lnTo>
                  <a:pt x="71119" y="73660"/>
                </a:lnTo>
                <a:lnTo>
                  <a:pt x="73659" y="72389"/>
                </a:lnTo>
                <a:lnTo>
                  <a:pt x="351789" y="72389"/>
                </a:lnTo>
                <a:lnTo>
                  <a:pt x="350519" y="67310"/>
                </a:lnTo>
                <a:lnTo>
                  <a:pt x="350519" y="62229"/>
                </a:lnTo>
                <a:lnTo>
                  <a:pt x="349250" y="57150"/>
                </a:lnTo>
                <a:lnTo>
                  <a:pt x="346709" y="52070"/>
                </a:lnTo>
                <a:lnTo>
                  <a:pt x="345439" y="46989"/>
                </a:lnTo>
                <a:lnTo>
                  <a:pt x="342900" y="41910"/>
                </a:lnTo>
                <a:lnTo>
                  <a:pt x="337819" y="34289"/>
                </a:lnTo>
                <a:lnTo>
                  <a:pt x="334009" y="30479"/>
                </a:lnTo>
                <a:lnTo>
                  <a:pt x="331469" y="26670"/>
                </a:lnTo>
                <a:lnTo>
                  <a:pt x="327659" y="22860"/>
                </a:lnTo>
                <a:lnTo>
                  <a:pt x="323850" y="20320"/>
                </a:lnTo>
                <a:lnTo>
                  <a:pt x="320039" y="16510"/>
                </a:lnTo>
                <a:lnTo>
                  <a:pt x="316230" y="13970"/>
                </a:lnTo>
                <a:lnTo>
                  <a:pt x="311150" y="11429"/>
                </a:lnTo>
                <a:lnTo>
                  <a:pt x="307339" y="8889"/>
                </a:lnTo>
                <a:lnTo>
                  <a:pt x="292100" y="5079"/>
                </a:lnTo>
                <a:lnTo>
                  <a:pt x="288289" y="3810"/>
                </a:lnTo>
                <a:lnTo>
                  <a:pt x="281939" y="2539"/>
                </a:lnTo>
                <a:lnTo>
                  <a:pt x="276859" y="1270"/>
                </a:lnTo>
                <a:close/>
              </a:path>
              <a:path w="351789" h="167639">
                <a:moveTo>
                  <a:pt x="351789" y="72389"/>
                </a:moveTo>
                <a:lnTo>
                  <a:pt x="274319" y="72389"/>
                </a:lnTo>
                <a:lnTo>
                  <a:pt x="281939" y="73660"/>
                </a:lnTo>
                <a:lnTo>
                  <a:pt x="287019" y="73660"/>
                </a:lnTo>
                <a:lnTo>
                  <a:pt x="28828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7470"/>
                </a:lnTo>
                <a:lnTo>
                  <a:pt x="293369" y="78739"/>
                </a:lnTo>
                <a:lnTo>
                  <a:pt x="294639" y="80010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60"/>
                </a:lnTo>
                <a:lnTo>
                  <a:pt x="294639" y="86360"/>
                </a:lnTo>
                <a:lnTo>
                  <a:pt x="294639" y="88900"/>
                </a:lnTo>
                <a:lnTo>
                  <a:pt x="293369" y="88900"/>
                </a:lnTo>
                <a:lnTo>
                  <a:pt x="293369" y="90170"/>
                </a:lnTo>
                <a:lnTo>
                  <a:pt x="292100" y="90170"/>
                </a:lnTo>
                <a:lnTo>
                  <a:pt x="292100" y="91439"/>
                </a:lnTo>
                <a:lnTo>
                  <a:pt x="290829" y="91439"/>
                </a:lnTo>
                <a:lnTo>
                  <a:pt x="289559" y="92710"/>
                </a:lnTo>
                <a:lnTo>
                  <a:pt x="285750" y="92710"/>
                </a:lnTo>
                <a:lnTo>
                  <a:pt x="283209" y="93979"/>
                </a:lnTo>
                <a:lnTo>
                  <a:pt x="275589" y="93979"/>
                </a:lnTo>
                <a:lnTo>
                  <a:pt x="264159" y="95250"/>
                </a:lnTo>
                <a:lnTo>
                  <a:pt x="351472" y="95250"/>
                </a:lnTo>
                <a:lnTo>
                  <a:pt x="351789" y="93979"/>
                </a:lnTo>
                <a:lnTo>
                  <a:pt x="351789" y="72389"/>
                </a:lnTo>
                <a:close/>
              </a:path>
              <a:path w="351789" h="167639">
                <a:moveTo>
                  <a:pt x="248919" y="0"/>
                </a:moveTo>
                <a:lnTo>
                  <a:pt x="102869" y="0"/>
                </a:lnTo>
                <a:lnTo>
                  <a:pt x="86359" y="1270"/>
                </a:lnTo>
                <a:lnTo>
                  <a:pt x="264159" y="1270"/>
                </a:lnTo>
                <a:lnTo>
                  <a:pt x="248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2846069" y="3229611"/>
            <a:ext cx="372110" cy="18541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2862580" y="30505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339089" y="0"/>
                </a:moveTo>
                <a:lnTo>
                  <a:pt x="0" y="0"/>
                </a:lnTo>
                <a:lnTo>
                  <a:pt x="0" y="59689"/>
                </a:lnTo>
                <a:lnTo>
                  <a:pt x="152400" y="59689"/>
                </a:lnTo>
                <a:lnTo>
                  <a:pt x="0" y="100330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100330"/>
                </a:lnTo>
                <a:lnTo>
                  <a:pt x="184150" y="100330"/>
                </a:lnTo>
                <a:lnTo>
                  <a:pt x="339089" y="63500"/>
                </a:lnTo>
                <a:lnTo>
                  <a:pt x="3390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2862580" y="30505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0" y="0"/>
                </a:moveTo>
                <a:lnTo>
                  <a:pt x="339089" y="0"/>
                </a:lnTo>
                <a:lnTo>
                  <a:pt x="339089" y="63500"/>
                </a:lnTo>
                <a:lnTo>
                  <a:pt x="184150" y="100330"/>
                </a:lnTo>
                <a:lnTo>
                  <a:pt x="339089" y="100330"/>
                </a:lnTo>
                <a:lnTo>
                  <a:pt x="339089" y="161289"/>
                </a:lnTo>
                <a:lnTo>
                  <a:pt x="0" y="161289"/>
                </a:lnTo>
                <a:lnTo>
                  <a:pt x="0" y="100330"/>
                </a:lnTo>
                <a:lnTo>
                  <a:pt x="152400" y="59689"/>
                </a:lnTo>
                <a:lnTo>
                  <a:pt x="0" y="596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2862580" y="2792729"/>
            <a:ext cx="339090" cy="166370"/>
          </a:xfrm>
          <a:custGeom>
            <a:avLst/>
            <a:gdLst/>
            <a:ahLst/>
            <a:cxnLst/>
            <a:rect l="l" t="t" r="r" b="b"/>
            <a:pathLst>
              <a:path w="339089" h="166369">
                <a:moveTo>
                  <a:pt x="299719" y="2540"/>
                </a:moveTo>
                <a:lnTo>
                  <a:pt x="50800" y="2540"/>
                </a:lnTo>
                <a:lnTo>
                  <a:pt x="31750" y="8890"/>
                </a:lnTo>
                <a:lnTo>
                  <a:pt x="29209" y="11430"/>
                </a:lnTo>
                <a:lnTo>
                  <a:pt x="21589" y="16510"/>
                </a:lnTo>
                <a:lnTo>
                  <a:pt x="19050" y="19050"/>
                </a:lnTo>
                <a:lnTo>
                  <a:pt x="16509" y="22860"/>
                </a:lnTo>
                <a:lnTo>
                  <a:pt x="13969" y="25400"/>
                </a:lnTo>
                <a:lnTo>
                  <a:pt x="11429" y="29210"/>
                </a:lnTo>
                <a:lnTo>
                  <a:pt x="10159" y="33020"/>
                </a:lnTo>
                <a:lnTo>
                  <a:pt x="7619" y="38100"/>
                </a:lnTo>
                <a:lnTo>
                  <a:pt x="84" y="87630"/>
                </a:lnTo>
                <a:lnTo>
                  <a:pt x="0" y="166370"/>
                </a:lnTo>
                <a:lnTo>
                  <a:pt x="339089" y="166370"/>
                </a:lnTo>
                <a:lnTo>
                  <a:pt x="339089" y="95250"/>
                </a:lnTo>
                <a:lnTo>
                  <a:pt x="58419" y="95250"/>
                </a:lnTo>
                <a:lnTo>
                  <a:pt x="58419" y="86360"/>
                </a:lnTo>
                <a:lnTo>
                  <a:pt x="59689" y="85090"/>
                </a:lnTo>
                <a:lnTo>
                  <a:pt x="59689" y="81280"/>
                </a:lnTo>
                <a:lnTo>
                  <a:pt x="60959" y="80010"/>
                </a:lnTo>
                <a:lnTo>
                  <a:pt x="60959" y="78740"/>
                </a:lnTo>
                <a:lnTo>
                  <a:pt x="62229" y="78740"/>
                </a:lnTo>
                <a:lnTo>
                  <a:pt x="62229" y="77470"/>
                </a:lnTo>
                <a:lnTo>
                  <a:pt x="64769" y="74930"/>
                </a:lnTo>
                <a:lnTo>
                  <a:pt x="67309" y="74930"/>
                </a:lnTo>
                <a:lnTo>
                  <a:pt x="67309" y="73660"/>
                </a:lnTo>
                <a:lnTo>
                  <a:pt x="69850" y="73660"/>
                </a:lnTo>
                <a:lnTo>
                  <a:pt x="72389" y="72390"/>
                </a:lnTo>
                <a:lnTo>
                  <a:pt x="339089" y="72390"/>
                </a:lnTo>
                <a:lnTo>
                  <a:pt x="339089" y="63500"/>
                </a:lnTo>
                <a:lnTo>
                  <a:pt x="337819" y="53340"/>
                </a:lnTo>
                <a:lnTo>
                  <a:pt x="336550" y="44450"/>
                </a:lnTo>
                <a:lnTo>
                  <a:pt x="336550" y="40640"/>
                </a:lnTo>
                <a:lnTo>
                  <a:pt x="335280" y="36830"/>
                </a:lnTo>
                <a:lnTo>
                  <a:pt x="335280" y="33020"/>
                </a:lnTo>
                <a:lnTo>
                  <a:pt x="332739" y="30480"/>
                </a:lnTo>
                <a:lnTo>
                  <a:pt x="327659" y="20320"/>
                </a:lnTo>
                <a:lnTo>
                  <a:pt x="322580" y="15240"/>
                </a:lnTo>
                <a:lnTo>
                  <a:pt x="321309" y="12700"/>
                </a:lnTo>
                <a:lnTo>
                  <a:pt x="318769" y="11430"/>
                </a:lnTo>
                <a:lnTo>
                  <a:pt x="316230" y="8890"/>
                </a:lnTo>
                <a:lnTo>
                  <a:pt x="313689" y="7620"/>
                </a:lnTo>
                <a:lnTo>
                  <a:pt x="309880" y="6350"/>
                </a:lnTo>
                <a:lnTo>
                  <a:pt x="307339" y="5080"/>
                </a:lnTo>
                <a:lnTo>
                  <a:pt x="299719" y="2540"/>
                </a:lnTo>
                <a:close/>
              </a:path>
              <a:path w="339089" h="166369">
                <a:moveTo>
                  <a:pt x="339089" y="72390"/>
                </a:moveTo>
                <a:lnTo>
                  <a:pt x="254000" y="72390"/>
                </a:lnTo>
                <a:lnTo>
                  <a:pt x="259079" y="73660"/>
                </a:lnTo>
                <a:lnTo>
                  <a:pt x="264159" y="73660"/>
                </a:lnTo>
                <a:lnTo>
                  <a:pt x="267969" y="74930"/>
                </a:lnTo>
                <a:lnTo>
                  <a:pt x="273050" y="74930"/>
                </a:lnTo>
                <a:lnTo>
                  <a:pt x="273050" y="76200"/>
                </a:lnTo>
                <a:lnTo>
                  <a:pt x="275589" y="76200"/>
                </a:lnTo>
                <a:lnTo>
                  <a:pt x="275589" y="77470"/>
                </a:lnTo>
                <a:lnTo>
                  <a:pt x="278129" y="80010"/>
                </a:lnTo>
                <a:lnTo>
                  <a:pt x="278129" y="81280"/>
                </a:lnTo>
                <a:lnTo>
                  <a:pt x="279400" y="82550"/>
                </a:lnTo>
                <a:lnTo>
                  <a:pt x="279400" y="85090"/>
                </a:lnTo>
                <a:lnTo>
                  <a:pt x="280669" y="87630"/>
                </a:lnTo>
                <a:lnTo>
                  <a:pt x="280669" y="95250"/>
                </a:lnTo>
                <a:lnTo>
                  <a:pt x="339089" y="95250"/>
                </a:lnTo>
                <a:lnTo>
                  <a:pt x="339089" y="72390"/>
                </a:lnTo>
                <a:close/>
              </a:path>
              <a:path w="339089" h="166369">
                <a:moveTo>
                  <a:pt x="275589" y="0"/>
                </a:moveTo>
                <a:lnTo>
                  <a:pt x="80009" y="0"/>
                </a:lnTo>
                <a:lnTo>
                  <a:pt x="66039" y="1270"/>
                </a:lnTo>
                <a:lnTo>
                  <a:pt x="59689" y="1270"/>
                </a:lnTo>
                <a:lnTo>
                  <a:pt x="55879" y="2540"/>
                </a:lnTo>
                <a:lnTo>
                  <a:pt x="294639" y="2540"/>
                </a:lnTo>
                <a:lnTo>
                  <a:pt x="289559" y="1270"/>
                </a:lnTo>
                <a:lnTo>
                  <a:pt x="2755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2853689" y="2782571"/>
            <a:ext cx="358140" cy="18668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2862580" y="295973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2853689" y="2959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2921000" y="288734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3143250" y="2887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0"/>
                </a:move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3134360" y="2884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3143250" y="28816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3133089" y="287908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9049" y="0"/>
                </a:moveTo>
                <a:lnTo>
                  <a:pt x="10159" y="1270"/>
                </a:lnTo>
                <a:lnTo>
                  <a:pt x="0" y="2539"/>
                </a:lnTo>
                <a:lnTo>
                  <a:pt x="1269" y="6350"/>
                </a:lnTo>
                <a:lnTo>
                  <a:pt x="10159" y="5080"/>
                </a:lnTo>
                <a:lnTo>
                  <a:pt x="20320" y="253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3133089" y="2876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49" y="0"/>
                </a:moveTo>
                <a:lnTo>
                  <a:pt x="8890" y="1270"/>
                </a:lnTo>
                <a:lnTo>
                  <a:pt x="0" y="2539"/>
                </a:lnTo>
                <a:lnTo>
                  <a:pt x="0" y="5079"/>
                </a:lnTo>
                <a:lnTo>
                  <a:pt x="10159" y="3810"/>
                </a:lnTo>
                <a:lnTo>
                  <a:pt x="19049" y="253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3141980" y="2875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3133089" y="28740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49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5079"/>
                </a:lnTo>
                <a:lnTo>
                  <a:pt x="8890" y="3810"/>
                </a:lnTo>
                <a:lnTo>
                  <a:pt x="19049" y="126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3141980" y="28727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3133089" y="287147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7779" y="0"/>
                </a:moveTo>
                <a:lnTo>
                  <a:pt x="8890" y="3809"/>
                </a:lnTo>
                <a:lnTo>
                  <a:pt x="0" y="6350"/>
                </a:lnTo>
                <a:lnTo>
                  <a:pt x="0" y="7619"/>
                </a:lnTo>
                <a:lnTo>
                  <a:pt x="8890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3141980" y="28676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6350" y="0"/>
                </a:moveTo>
                <a:lnTo>
                  <a:pt x="0" y="7619"/>
                </a:lnTo>
                <a:lnTo>
                  <a:pt x="8889" y="3810"/>
                </a:lnTo>
                <a:lnTo>
                  <a:pt x="761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3134360" y="28676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3970" y="0"/>
                </a:moveTo>
                <a:lnTo>
                  <a:pt x="12700" y="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3131819" y="28740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2539"/>
                </a:lnTo>
                <a:lnTo>
                  <a:pt x="1270" y="5079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3131819" y="28702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3130550" y="28689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40"/>
                </a:lnTo>
                <a:lnTo>
                  <a:pt x="0" y="5080"/>
                </a:lnTo>
                <a:lnTo>
                  <a:pt x="1269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3139439" y="28638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6350" y="0"/>
                </a:moveTo>
                <a:lnTo>
                  <a:pt x="0" y="7620"/>
                </a:lnTo>
                <a:lnTo>
                  <a:pt x="10159" y="5079"/>
                </a:lnTo>
                <a:lnTo>
                  <a:pt x="889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3133089" y="28625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6350" y="8890"/>
                </a:moveTo>
                <a:lnTo>
                  <a:pt x="0" y="16510"/>
                </a:lnTo>
                <a:lnTo>
                  <a:pt x="1269" y="16510"/>
                </a:lnTo>
                <a:lnTo>
                  <a:pt x="6350" y="8890"/>
                </a:lnTo>
                <a:close/>
              </a:path>
              <a:path w="12700" h="16510">
                <a:moveTo>
                  <a:pt x="11429" y="0"/>
                </a:moveTo>
                <a:lnTo>
                  <a:pt x="6350" y="889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3130550" y="2871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890" y="0"/>
                </a:moveTo>
                <a:lnTo>
                  <a:pt x="0" y="3809"/>
                </a:lnTo>
                <a:lnTo>
                  <a:pt x="1269" y="6350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3130550" y="2866389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7620"/>
                </a:lnTo>
                <a:lnTo>
                  <a:pt x="0" y="8889"/>
                </a:lnTo>
                <a:lnTo>
                  <a:pt x="8890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3138169" y="286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6350"/>
                </a:lnTo>
                <a:lnTo>
                  <a:pt x="8890" y="253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3130550" y="2862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3969" y="0"/>
                </a:move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5240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3138169" y="286131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080" y="0"/>
                </a:moveTo>
                <a:lnTo>
                  <a:pt x="0" y="761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3131819" y="286131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1430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3136900" y="28600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3131819" y="286003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127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3130550" y="2860039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0159" y="0"/>
                </a:moveTo>
                <a:lnTo>
                  <a:pt x="8890" y="0"/>
                </a:lnTo>
                <a:lnTo>
                  <a:pt x="5080" y="7620"/>
                </a:lnTo>
                <a:lnTo>
                  <a:pt x="0" y="16510"/>
                </a:lnTo>
                <a:lnTo>
                  <a:pt x="1269" y="16510"/>
                </a:lnTo>
                <a:lnTo>
                  <a:pt x="5080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3135630" y="28587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1269" y="0"/>
                </a:lnTo>
                <a:lnTo>
                  <a:pt x="0" y="888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3131819" y="28587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381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3130550" y="285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2540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8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3129280" y="285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79" y="0"/>
                </a:moveTo>
                <a:lnTo>
                  <a:pt x="3809" y="0"/>
                </a:ln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3125469" y="285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2540" y="0"/>
                </a:lnTo>
                <a:lnTo>
                  <a:pt x="0" y="17779"/>
                </a:lnTo>
                <a:lnTo>
                  <a:pt x="3810" y="19050"/>
                </a:lnTo>
                <a:lnTo>
                  <a:pt x="508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3121660" y="285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311531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311658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310896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7780"/>
                </a:lnTo>
                <a:lnTo>
                  <a:pt x="6350" y="19050"/>
                </a:lnTo>
                <a:lnTo>
                  <a:pt x="762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311023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3093719" y="285496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15240" y="19050"/>
                </a:lnTo>
                <a:lnTo>
                  <a:pt x="16510" y="10160"/>
                </a:lnTo>
                <a:lnTo>
                  <a:pt x="165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3093719" y="285496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2962910" y="2864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2952750" y="285496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10159" y="19050"/>
                </a:moveTo>
                <a:lnTo>
                  <a:pt x="0" y="19050"/>
                </a:lnTo>
                <a:lnTo>
                  <a:pt x="0" y="0"/>
                </a:lnTo>
                <a:lnTo>
                  <a:pt x="10159" y="0"/>
                </a:lnTo>
                <a:lnTo>
                  <a:pt x="1015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2952750" y="285496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2943860" y="285496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0" y="1269"/>
                </a:lnTo>
                <a:lnTo>
                  <a:pt x="0" y="10160"/>
                </a:lnTo>
                <a:lnTo>
                  <a:pt x="1270" y="19050"/>
                </a:lnTo>
                <a:lnTo>
                  <a:pt x="8890" y="190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294386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293751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7780"/>
                </a:lnTo>
                <a:lnTo>
                  <a:pt x="635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2937510" y="2865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2934969" y="28562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2932430" y="28562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0"/>
                </a:lnTo>
                <a:lnTo>
                  <a:pt x="253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2931160" y="285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70" y="0"/>
                </a:moveTo>
                <a:lnTo>
                  <a:pt x="0" y="0"/>
                </a:lnTo>
                <a:lnTo>
                  <a:pt x="1270" y="10160"/>
                </a:lnTo>
                <a:lnTo>
                  <a:pt x="3809" y="19050"/>
                </a:lnTo>
                <a:lnTo>
                  <a:pt x="5080" y="19050"/>
                </a:lnTo>
                <a:lnTo>
                  <a:pt x="380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2929889" y="285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70"/>
                </a:lnTo>
                <a:lnTo>
                  <a:pt x="2540" y="19050"/>
                </a:lnTo>
                <a:lnTo>
                  <a:pt x="5079" y="19050"/>
                </a:lnTo>
                <a:lnTo>
                  <a:pt x="254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2931160" y="28663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2931160" y="28575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2926080" y="285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0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2926080" y="2857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89" y="1777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2924810" y="28575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1270"/>
                </a:lnTo>
                <a:lnTo>
                  <a:pt x="5080" y="10160"/>
                </a:lnTo>
                <a:lnTo>
                  <a:pt x="8890" y="17779"/>
                </a:lnTo>
                <a:lnTo>
                  <a:pt x="10159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2924810" y="28587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7620" y="17779"/>
                </a:lnTo>
                <a:lnTo>
                  <a:pt x="8890" y="1650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2928619" y="28676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2928619" y="28575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10160"/>
                </a:lnTo>
                <a:lnTo>
                  <a:pt x="0" y="0"/>
                </a:lnTo>
                <a:lnTo>
                  <a:pt x="0" y="1016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2926080" y="28575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2924810" y="28587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2921000" y="2858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7619" y="6350"/>
                </a:moveTo>
                <a:lnTo>
                  <a:pt x="13969" y="13969"/>
                </a:lnTo>
                <a:lnTo>
                  <a:pt x="13969" y="12700"/>
                </a:lnTo>
                <a:lnTo>
                  <a:pt x="7619" y="6350"/>
                </a:lnTo>
                <a:close/>
              </a:path>
              <a:path w="13969" h="13969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6350" y="7619"/>
                </a:moveTo>
                <a:lnTo>
                  <a:pt x="12700" y="13969"/>
                </a:lnTo>
                <a:lnTo>
                  <a:pt x="13969" y="13969"/>
                </a:lnTo>
                <a:lnTo>
                  <a:pt x="6350" y="7619"/>
                </a:lnTo>
                <a:close/>
              </a:path>
              <a:path w="13969" h="1396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2917189" y="28625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1269" y="0"/>
                </a:lnTo>
                <a:lnTo>
                  <a:pt x="0" y="254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2926080" y="28689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8889" y="507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2926080" y="2868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3809" y="8890"/>
                </a:lnTo>
                <a:lnTo>
                  <a:pt x="6350" y="762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2921000" y="286131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10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2918460" y="28613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2918460" y="2862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6350" y="7620"/>
                </a:moveTo>
                <a:lnTo>
                  <a:pt x="12700" y="13970"/>
                </a:lnTo>
                <a:lnTo>
                  <a:pt x="13970" y="13970"/>
                </a:lnTo>
                <a:lnTo>
                  <a:pt x="6350" y="7620"/>
                </a:lnTo>
                <a:close/>
              </a:path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2915919" y="286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2915919" y="28663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80"/>
                </a:lnTo>
                <a:lnTo>
                  <a:pt x="16510" y="8889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2924810" y="28714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0"/>
                </a:moveTo>
                <a:lnTo>
                  <a:pt x="6350" y="6350"/>
                </a:lnTo>
                <a:lnTo>
                  <a:pt x="7620" y="5079"/>
                </a:lnTo>
                <a:lnTo>
                  <a:pt x="762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2917189" y="28638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2915919" y="28651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2915919" y="28663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0" y="0"/>
                </a:moveTo>
                <a:lnTo>
                  <a:pt x="0" y="1270"/>
                </a:lnTo>
                <a:lnTo>
                  <a:pt x="15240" y="11430"/>
                </a:lnTo>
                <a:lnTo>
                  <a:pt x="16510" y="1016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2914650" y="28676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269" y="0"/>
                </a:moveTo>
                <a:lnTo>
                  <a:pt x="0" y="0"/>
                </a:lnTo>
                <a:lnTo>
                  <a:pt x="889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2913380" y="286766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1269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8889"/>
                </a:lnTo>
                <a:lnTo>
                  <a:pt x="1015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2913380" y="28689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2913380" y="28714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89" y="3809"/>
                </a:lnTo>
                <a:lnTo>
                  <a:pt x="17779" y="6350"/>
                </a:lnTo>
                <a:lnTo>
                  <a:pt x="19050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2912110" y="28740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2922269" y="28778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2912110" y="28740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2539"/>
                </a:lnTo>
                <a:lnTo>
                  <a:pt x="8890" y="5079"/>
                </a:lnTo>
                <a:lnTo>
                  <a:pt x="17780" y="8889"/>
                </a:lnTo>
                <a:lnTo>
                  <a:pt x="19050" y="6350"/>
                </a:lnTo>
                <a:lnTo>
                  <a:pt x="1015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2912110" y="2876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2539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2912110" y="287908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2921000" y="28816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889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2910839" y="28803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2910839" y="288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2910839" y="2884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2910839" y="2887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90"/>
                </a:lnTo>
                <a:lnTo>
                  <a:pt x="0" y="889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2862580" y="272986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2862580" y="264541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60">
                <a:moveTo>
                  <a:pt x="0" y="35559"/>
                </a:moveTo>
                <a:lnTo>
                  <a:pt x="67309" y="35559"/>
                </a:lnTo>
                <a:lnTo>
                  <a:pt x="6730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2994661" y="264795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3133089" y="264032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2862580" y="264032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2862580" y="25831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2862580" y="2496820"/>
            <a:ext cx="67310" cy="38100"/>
          </a:xfrm>
          <a:custGeom>
            <a:avLst/>
            <a:gdLst/>
            <a:ahLst/>
            <a:cxnLst/>
            <a:rect l="l" t="t" r="r" b="b"/>
            <a:pathLst>
              <a:path w="67309" h="38100">
                <a:moveTo>
                  <a:pt x="0" y="38099"/>
                </a:moveTo>
                <a:lnTo>
                  <a:pt x="67309" y="38099"/>
                </a:lnTo>
                <a:lnTo>
                  <a:pt x="6730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2994661" y="2503170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0" y="31749"/>
                </a:moveTo>
                <a:lnTo>
                  <a:pt x="64770" y="31749"/>
                </a:lnTo>
                <a:lnTo>
                  <a:pt x="6477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2862580" y="2496820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19">
                <a:moveTo>
                  <a:pt x="0" y="121919"/>
                </a:moveTo>
                <a:lnTo>
                  <a:pt x="0" y="0"/>
                </a:lnTo>
                <a:lnTo>
                  <a:pt x="67309" y="0"/>
                </a:lnTo>
                <a:lnTo>
                  <a:pt x="67309" y="50800"/>
                </a:lnTo>
                <a:lnTo>
                  <a:pt x="132079" y="50800"/>
                </a:lnTo>
                <a:lnTo>
                  <a:pt x="132079" y="6350"/>
                </a:lnTo>
                <a:lnTo>
                  <a:pt x="196850" y="6350"/>
                </a:lnTo>
                <a:lnTo>
                  <a:pt x="196850" y="50800"/>
                </a:lnTo>
                <a:lnTo>
                  <a:pt x="339089" y="50800"/>
                </a:lnTo>
                <a:lnTo>
                  <a:pt x="339089" y="121919"/>
                </a:lnTo>
                <a:lnTo>
                  <a:pt x="0" y="12191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2862580" y="24441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2862580" y="235966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60">
                <a:moveTo>
                  <a:pt x="0" y="35559"/>
                </a:moveTo>
                <a:lnTo>
                  <a:pt x="67309" y="35559"/>
                </a:lnTo>
                <a:lnTo>
                  <a:pt x="6730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2994661" y="236220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3133089" y="235457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2862580" y="235457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2856230" y="21653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3669" y="0"/>
                </a:moveTo>
                <a:lnTo>
                  <a:pt x="100329" y="0"/>
                </a:lnTo>
                <a:lnTo>
                  <a:pt x="90169" y="1270"/>
                </a:lnTo>
                <a:lnTo>
                  <a:pt x="81279" y="1270"/>
                </a:lnTo>
                <a:lnTo>
                  <a:pt x="40639" y="10160"/>
                </a:lnTo>
                <a:lnTo>
                  <a:pt x="31750" y="16510"/>
                </a:lnTo>
                <a:lnTo>
                  <a:pt x="26669" y="19050"/>
                </a:lnTo>
                <a:lnTo>
                  <a:pt x="22859" y="24129"/>
                </a:lnTo>
                <a:lnTo>
                  <a:pt x="13969" y="33020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20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5079" y="118110"/>
                </a:lnTo>
                <a:lnTo>
                  <a:pt x="6350" y="123189"/>
                </a:lnTo>
                <a:lnTo>
                  <a:pt x="8889" y="128270"/>
                </a:lnTo>
                <a:lnTo>
                  <a:pt x="13969" y="135889"/>
                </a:lnTo>
                <a:lnTo>
                  <a:pt x="17779" y="139700"/>
                </a:lnTo>
                <a:lnTo>
                  <a:pt x="20319" y="143510"/>
                </a:lnTo>
                <a:lnTo>
                  <a:pt x="24129" y="147320"/>
                </a:lnTo>
                <a:lnTo>
                  <a:pt x="27939" y="149860"/>
                </a:lnTo>
                <a:lnTo>
                  <a:pt x="31750" y="153670"/>
                </a:lnTo>
                <a:lnTo>
                  <a:pt x="35559" y="156210"/>
                </a:lnTo>
                <a:lnTo>
                  <a:pt x="40639" y="158750"/>
                </a:lnTo>
                <a:lnTo>
                  <a:pt x="44450" y="160020"/>
                </a:lnTo>
                <a:lnTo>
                  <a:pt x="48259" y="162560"/>
                </a:lnTo>
                <a:lnTo>
                  <a:pt x="53339" y="163829"/>
                </a:lnTo>
                <a:lnTo>
                  <a:pt x="57150" y="165100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10"/>
                </a:lnTo>
                <a:lnTo>
                  <a:pt x="93979" y="170179"/>
                </a:lnTo>
                <a:lnTo>
                  <a:pt x="247650" y="170179"/>
                </a:lnTo>
                <a:lnTo>
                  <a:pt x="259079" y="168910"/>
                </a:lnTo>
                <a:lnTo>
                  <a:pt x="269239" y="168910"/>
                </a:lnTo>
                <a:lnTo>
                  <a:pt x="278129" y="167639"/>
                </a:lnTo>
                <a:lnTo>
                  <a:pt x="293369" y="165100"/>
                </a:lnTo>
                <a:lnTo>
                  <a:pt x="299719" y="163829"/>
                </a:lnTo>
                <a:lnTo>
                  <a:pt x="306069" y="161289"/>
                </a:lnTo>
                <a:lnTo>
                  <a:pt x="311150" y="160020"/>
                </a:lnTo>
                <a:lnTo>
                  <a:pt x="316230" y="156210"/>
                </a:lnTo>
                <a:lnTo>
                  <a:pt x="321309" y="153670"/>
                </a:lnTo>
                <a:lnTo>
                  <a:pt x="326389" y="149860"/>
                </a:lnTo>
                <a:lnTo>
                  <a:pt x="349250" y="113029"/>
                </a:lnTo>
                <a:lnTo>
                  <a:pt x="351789" y="99060"/>
                </a:lnTo>
                <a:lnTo>
                  <a:pt x="351789" y="97789"/>
                </a:lnTo>
                <a:lnTo>
                  <a:pt x="72389" y="97789"/>
                </a:lnTo>
                <a:lnTo>
                  <a:pt x="69850" y="96520"/>
                </a:lnTo>
                <a:lnTo>
                  <a:pt x="66039" y="96520"/>
                </a:lnTo>
                <a:lnTo>
                  <a:pt x="64769" y="95250"/>
                </a:lnTo>
                <a:lnTo>
                  <a:pt x="62229" y="95250"/>
                </a:lnTo>
                <a:lnTo>
                  <a:pt x="58419" y="91439"/>
                </a:lnTo>
                <a:lnTo>
                  <a:pt x="58419" y="90170"/>
                </a:lnTo>
                <a:lnTo>
                  <a:pt x="57150" y="88900"/>
                </a:lnTo>
                <a:lnTo>
                  <a:pt x="57150" y="78739"/>
                </a:lnTo>
                <a:lnTo>
                  <a:pt x="58419" y="78739"/>
                </a:lnTo>
                <a:lnTo>
                  <a:pt x="58419" y="77470"/>
                </a:lnTo>
                <a:lnTo>
                  <a:pt x="60959" y="74929"/>
                </a:lnTo>
                <a:lnTo>
                  <a:pt x="62229" y="74929"/>
                </a:lnTo>
                <a:lnTo>
                  <a:pt x="63500" y="73660"/>
                </a:lnTo>
                <a:lnTo>
                  <a:pt x="67309" y="73660"/>
                </a:lnTo>
                <a:lnTo>
                  <a:pt x="71119" y="72389"/>
                </a:lnTo>
                <a:lnTo>
                  <a:pt x="153669" y="72389"/>
                </a:lnTo>
                <a:lnTo>
                  <a:pt x="153669" y="0"/>
                </a:lnTo>
                <a:close/>
              </a:path>
              <a:path w="351789" h="170180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5589" y="72389"/>
                </a:lnTo>
                <a:lnTo>
                  <a:pt x="279400" y="73660"/>
                </a:lnTo>
                <a:lnTo>
                  <a:pt x="285750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89559" y="76200"/>
                </a:lnTo>
                <a:lnTo>
                  <a:pt x="290829" y="76200"/>
                </a:lnTo>
                <a:lnTo>
                  <a:pt x="293369" y="78739"/>
                </a:lnTo>
                <a:lnTo>
                  <a:pt x="293369" y="80010"/>
                </a:lnTo>
                <a:lnTo>
                  <a:pt x="294639" y="8001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6360"/>
                </a:lnTo>
                <a:lnTo>
                  <a:pt x="294639" y="87629"/>
                </a:lnTo>
                <a:lnTo>
                  <a:pt x="294639" y="90170"/>
                </a:lnTo>
                <a:lnTo>
                  <a:pt x="293369" y="90170"/>
                </a:lnTo>
                <a:lnTo>
                  <a:pt x="293369" y="91439"/>
                </a:lnTo>
                <a:lnTo>
                  <a:pt x="289559" y="95250"/>
                </a:lnTo>
                <a:lnTo>
                  <a:pt x="287019" y="95250"/>
                </a:lnTo>
                <a:lnTo>
                  <a:pt x="285750" y="96520"/>
                </a:lnTo>
                <a:lnTo>
                  <a:pt x="281939" y="96520"/>
                </a:lnTo>
                <a:lnTo>
                  <a:pt x="279400" y="97789"/>
                </a:lnTo>
                <a:lnTo>
                  <a:pt x="351789" y="97789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27659" y="22860"/>
                </a:lnTo>
                <a:lnTo>
                  <a:pt x="317500" y="15239"/>
                </a:lnTo>
                <a:lnTo>
                  <a:pt x="312419" y="12700"/>
                </a:lnTo>
                <a:lnTo>
                  <a:pt x="307339" y="8889"/>
                </a:lnTo>
                <a:lnTo>
                  <a:pt x="302259" y="7620"/>
                </a:lnTo>
                <a:lnTo>
                  <a:pt x="297180" y="5079"/>
                </a:lnTo>
                <a:lnTo>
                  <a:pt x="284479" y="2539"/>
                </a:lnTo>
                <a:lnTo>
                  <a:pt x="276859" y="1270"/>
                </a:lnTo>
                <a:lnTo>
                  <a:pt x="267969" y="1270"/>
                </a:lnTo>
                <a:lnTo>
                  <a:pt x="2476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2856230" y="21653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3669" y="0"/>
                </a:moveTo>
                <a:lnTo>
                  <a:pt x="15366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3660"/>
                </a:lnTo>
                <a:lnTo>
                  <a:pt x="64769" y="73660"/>
                </a:lnTo>
                <a:lnTo>
                  <a:pt x="63500" y="73660"/>
                </a:lnTo>
                <a:lnTo>
                  <a:pt x="62229" y="74929"/>
                </a:lnTo>
                <a:lnTo>
                  <a:pt x="60959" y="74929"/>
                </a:lnTo>
                <a:lnTo>
                  <a:pt x="59689" y="76200"/>
                </a:lnTo>
                <a:lnTo>
                  <a:pt x="58419" y="77470"/>
                </a:lnTo>
                <a:lnTo>
                  <a:pt x="58419" y="78739"/>
                </a:lnTo>
                <a:lnTo>
                  <a:pt x="57150" y="78739"/>
                </a:lnTo>
                <a:lnTo>
                  <a:pt x="57150" y="81279"/>
                </a:lnTo>
                <a:lnTo>
                  <a:pt x="57150" y="87629"/>
                </a:lnTo>
                <a:lnTo>
                  <a:pt x="57150" y="88900"/>
                </a:lnTo>
                <a:lnTo>
                  <a:pt x="58419" y="90170"/>
                </a:lnTo>
                <a:lnTo>
                  <a:pt x="58419" y="91439"/>
                </a:lnTo>
                <a:lnTo>
                  <a:pt x="59689" y="92710"/>
                </a:lnTo>
                <a:lnTo>
                  <a:pt x="60959" y="93979"/>
                </a:lnTo>
                <a:lnTo>
                  <a:pt x="62229" y="95250"/>
                </a:lnTo>
                <a:lnTo>
                  <a:pt x="63500" y="95250"/>
                </a:lnTo>
                <a:lnTo>
                  <a:pt x="64769" y="95250"/>
                </a:lnTo>
                <a:lnTo>
                  <a:pt x="66039" y="96520"/>
                </a:lnTo>
                <a:lnTo>
                  <a:pt x="67309" y="96520"/>
                </a:lnTo>
                <a:lnTo>
                  <a:pt x="69850" y="96520"/>
                </a:lnTo>
                <a:lnTo>
                  <a:pt x="72389" y="97789"/>
                </a:lnTo>
                <a:lnTo>
                  <a:pt x="279400" y="97789"/>
                </a:lnTo>
                <a:lnTo>
                  <a:pt x="281939" y="96520"/>
                </a:lnTo>
                <a:lnTo>
                  <a:pt x="285750" y="96520"/>
                </a:lnTo>
                <a:lnTo>
                  <a:pt x="287019" y="9525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89559" y="95250"/>
                </a:lnTo>
                <a:lnTo>
                  <a:pt x="290829" y="93979"/>
                </a:lnTo>
                <a:lnTo>
                  <a:pt x="292100" y="92710"/>
                </a:lnTo>
                <a:lnTo>
                  <a:pt x="293369" y="91439"/>
                </a:lnTo>
                <a:lnTo>
                  <a:pt x="293369" y="9017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60"/>
                </a:lnTo>
                <a:lnTo>
                  <a:pt x="295909" y="85089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79"/>
                </a:lnTo>
                <a:lnTo>
                  <a:pt x="294639" y="80010"/>
                </a:lnTo>
                <a:lnTo>
                  <a:pt x="293369" y="80010"/>
                </a:lnTo>
                <a:lnTo>
                  <a:pt x="293369" y="78739"/>
                </a:lnTo>
                <a:lnTo>
                  <a:pt x="292100" y="77470"/>
                </a:lnTo>
                <a:lnTo>
                  <a:pt x="290829" y="76200"/>
                </a:lnTo>
                <a:lnTo>
                  <a:pt x="28955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5750" y="73660"/>
                </a:lnTo>
                <a:lnTo>
                  <a:pt x="281939" y="73660"/>
                </a:lnTo>
                <a:lnTo>
                  <a:pt x="279400" y="73660"/>
                </a:lnTo>
                <a:lnTo>
                  <a:pt x="275589" y="72389"/>
                </a:lnTo>
                <a:lnTo>
                  <a:pt x="26415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70"/>
                </a:lnTo>
                <a:lnTo>
                  <a:pt x="276859" y="1270"/>
                </a:lnTo>
                <a:lnTo>
                  <a:pt x="284479" y="2539"/>
                </a:lnTo>
                <a:lnTo>
                  <a:pt x="290829" y="3810"/>
                </a:lnTo>
                <a:lnTo>
                  <a:pt x="297180" y="5079"/>
                </a:lnTo>
                <a:lnTo>
                  <a:pt x="302259" y="7620"/>
                </a:lnTo>
                <a:lnTo>
                  <a:pt x="307339" y="8889"/>
                </a:lnTo>
                <a:lnTo>
                  <a:pt x="312419" y="12700"/>
                </a:lnTo>
                <a:lnTo>
                  <a:pt x="335280" y="33020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20"/>
                </a:lnTo>
                <a:lnTo>
                  <a:pt x="351789" y="91439"/>
                </a:lnTo>
                <a:lnTo>
                  <a:pt x="351789" y="99060"/>
                </a:lnTo>
                <a:lnTo>
                  <a:pt x="350519" y="10667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10"/>
                </a:lnTo>
                <a:lnTo>
                  <a:pt x="337819" y="135889"/>
                </a:lnTo>
                <a:lnTo>
                  <a:pt x="334009" y="140970"/>
                </a:lnTo>
                <a:lnTo>
                  <a:pt x="330200" y="146050"/>
                </a:lnTo>
                <a:lnTo>
                  <a:pt x="326389" y="149860"/>
                </a:lnTo>
                <a:lnTo>
                  <a:pt x="321309" y="153670"/>
                </a:lnTo>
                <a:lnTo>
                  <a:pt x="316230" y="156210"/>
                </a:lnTo>
                <a:lnTo>
                  <a:pt x="311150" y="160020"/>
                </a:lnTo>
                <a:lnTo>
                  <a:pt x="306069" y="161289"/>
                </a:lnTo>
                <a:lnTo>
                  <a:pt x="299719" y="163829"/>
                </a:lnTo>
                <a:lnTo>
                  <a:pt x="293369" y="165100"/>
                </a:lnTo>
                <a:lnTo>
                  <a:pt x="285750" y="166370"/>
                </a:lnTo>
                <a:lnTo>
                  <a:pt x="278129" y="167639"/>
                </a:lnTo>
                <a:lnTo>
                  <a:pt x="269239" y="168910"/>
                </a:lnTo>
                <a:lnTo>
                  <a:pt x="259079" y="168910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70179"/>
                </a:lnTo>
                <a:lnTo>
                  <a:pt x="81279" y="168910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70"/>
                </a:lnTo>
                <a:lnTo>
                  <a:pt x="57150" y="165100"/>
                </a:lnTo>
                <a:lnTo>
                  <a:pt x="53339" y="163829"/>
                </a:lnTo>
                <a:lnTo>
                  <a:pt x="48259" y="162560"/>
                </a:lnTo>
                <a:lnTo>
                  <a:pt x="44450" y="160020"/>
                </a:lnTo>
                <a:lnTo>
                  <a:pt x="40639" y="158750"/>
                </a:lnTo>
                <a:lnTo>
                  <a:pt x="35559" y="156210"/>
                </a:lnTo>
                <a:lnTo>
                  <a:pt x="31750" y="153670"/>
                </a:lnTo>
                <a:lnTo>
                  <a:pt x="27939" y="149860"/>
                </a:lnTo>
                <a:lnTo>
                  <a:pt x="24129" y="147320"/>
                </a:lnTo>
                <a:lnTo>
                  <a:pt x="20319" y="143510"/>
                </a:lnTo>
                <a:lnTo>
                  <a:pt x="17779" y="139700"/>
                </a:lnTo>
                <a:lnTo>
                  <a:pt x="13969" y="135889"/>
                </a:lnTo>
                <a:lnTo>
                  <a:pt x="11429" y="132079"/>
                </a:lnTo>
                <a:lnTo>
                  <a:pt x="8889" y="128270"/>
                </a:lnTo>
                <a:lnTo>
                  <a:pt x="6350" y="123189"/>
                </a:lnTo>
                <a:lnTo>
                  <a:pt x="5079" y="118110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70"/>
                </a:lnTo>
                <a:lnTo>
                  <a:pt x="0" y="97789"/>
                </a:lnTo>
                <a:lnTo>
                  <a:pt x="0" y="91439"/>
                </a:lnTo>
                <a:lnTo>
                  <a:pt x="0" y="86360"/>
                </a:lnTo>
                <a:lnTo>
                  <a:pt x="0" y="78739"/>
                </a:lnTo>
                <a:lnTo>
                  <a:pt x="0" y="71120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3969" y="33020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6510"/>
                </a:lnTo>
                <a:lnTo>
                  <a:pt x="72389" y="2539"/>
                </a:lnTo>
                <a:lnTo>
                  <a:pt x="81279" y="1270"/>
                </a:lnTo>
                <a:lnTo>
                  <a:pt x="90169" y="1270"/>
                </a:lnTo>
                <a:lnTo>
                  <a:pt x="100329" y="0"/>
                </a:lnTo>
                <a:lnTo>
                  <a:pt x="121919" y="0"/>
                </a:lnTo>
                <a:lnTo>
                  <a:pt x="1536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2862580" y="2109470"/>
            <a:ext cx="67310" cy="41910"/>
          </a:xfrm>
          <a:custGeom>
            <a:avLst/>
            <a:gdLst/>
            <a:ahLst/>
            <a:cxnLst/>
            <a:rect l="l" t="t" r="r" b="b"/>
            <a:pathLst>
              <a:path w="67309" h="41910">
                <a:moveTo>
                  <a:pt x="0" y="41910"/>
                </a:moveTo>
                <a:lnTo>
                  <a:pt x="67309" y="41910"/>
                </a:lnTo>
                <a:lnTo>
                  <a:pt x="67309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2862580" y="20732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2862580" y="1993900"/>
            <a:ext cx="67310" cy="30480"/>
          </a:xfrm>
          <a:custGeom>
            <a:avLst/>
            <a:gdLst/>
            <a:ahLst/>
            <a:cxnLst/>
            <a:rect l="l" t="t" r="r" b="b"/>
            <a:pathLst>
              <a:path w="67309" h="30480">
                <a:moveTo>
                  <a:pt x="0" y="30479"/>
                </a:moveTo>
                <a:lnTo>
                  <a:pt x="67309" y="30479"/>
                </a:lnTo>
                <a:lnTo>
                  <a:pt x="67309" y="0"/>
                </a:lnTo>
                <a:lnTo>
                  <a:pt x="0" y="0"/>
                </a:lnTo>
                <a:lnTo>
                  <a:pt x="0" y="304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2862580" y="1993900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80">
                <a:moveTo>
                  <a:pt x="0" y="0"/>
                </a:moveTo>
                <a:lnTo>
                  <a:pt x="67309" y="0"/>
                </a:lnTo>
                <a:lnTo>
                  <a:pt x="67309" y="43179"/>
                </a:lnTo>
                <a:lnTo>
                  <a:pt x="339089" y="43179"/>
                </a:lnTo>
                <a:lnTo>
                  <a:pt x="339089" y="115570"/>
                </a:lnTo>
                <a:lnTo>
                  <a:pt x="67309" y="115570"/>
                </a:lnTo>
                <a:lnTo>
                  <a:pt x="6730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2862580" y="19411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2862580" y="1905000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2862580" y="17043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0" y="76200"/>
                </a:lnTo>
                <a:lnTo>
                  <a:pt x="63500" y="81280"/>
                </a:lnTo>
                <a:lnTo>
                  <a:pt x="236219" y="92710"/>
                </a:lnTo>
                <a:lnTo>
                  <a:pt x="0" y="111760"/>
                </a:lnTo>
                <a:lnTo>
                  <a:pt x="0" y="187960"/>
                </a:lnTo>
                <a:lnTo>
                  <a:pt x="339089" y="146050"/>
                </a:lnTo>
                <a:lnTo>
                  <a:pt x="33908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2862580" y="17043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339089" y="36830"/>
                </a:lnTo>
                <a:lnTo>
                  <a:pt x="339089" y="146050"/>
                </a:lnTo>
                <a:lnTo>
                  <a:pt x="0" y="187960"/>
                </a:lnTo>
                <a:lnTo>
                  <a:pt x="0" y="111760"/>
                </a:lnTo>
                <a:lnTo>
                  <a:pt x="236219" y="92710"/>
                </a:lnTo>
                <a:lnTo>
                  <a:pt x="63500" y="81280"/>
                </a:lnTo>
                <a:lnTo>
                  <a:pt x="0" y="762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2862580" y="16560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2862580" y="157226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59">
                <a:moveTo>
                  <a:pt x="0" y="35560"/>
                </a:moveTo>
                <a:lnTo>
                  <a:pt x="67309" y="35560"/>
                </a:lnTo>
                <a:lnTo>
                  <a:pt x="67309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2994661" y="157480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3133089" y="1567180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40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2862580" y="1567180"/>
            <a:ext cx="339090" cy="124460"/>
          </a:xfrm>
          <a:custGeom>
            <a:avLst/>
            <a:gdLst/>
            <a:ahLst/>
            <a:cxnLst/>
            <a:rect l="l" t="t" r="r" b="b"/>
            <a:pathLst>
              <a:path w="339089" h="124460">
                <a:moveTo>
                  <a:pt x="0" y="12446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2849880" y="43199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9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2849880" y="4234179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80" h="49529">
                <a:moveTo>
                  <a:pt x="0" y="49530"/>
                </a:moveTo>
                <a:lnTo>
                  <a:pt x="68579" y="49530"/>
                </a:lnTo>
                <a:lnTo>
                  <a:pt x="68579" y="0"/>
                </a:lnTo>
                <a:lnTo>
                  <a:pt x="0" y="0"/>
                </a:lnTo>
                <a:lnTo>
                  <a:pt x="0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2981961" y="4239259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2849880" y="4234179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20">
                <a:moveTo>
                  <a:pt x="0" y="121920"/>
                </a:moveTo>
                <a:lnTo>
                  <a:pt x="0" y="0"/>
                </a:lnTo>
                <a:lnTo>
                  <a:pt x="68579" y="0"/>
                </a:lnTo>
                <a:lnTo>
                  <a:pt x="68579" y="49530"/>
                </a:lnTo>
                <a:lnTo>
                  <a:pt x="132079" y="49530"/>
                </a:lnTo>
                <a:lnTo>
                  <a:pt x="132079" y="5080"/>
                </a:lnTo>
                <a:lnTo>
                  <a:pt x="196850" y="5080"/>
                </a:lnTo>
                <a:lnTo>
                  <a:pt x="196850" y="49530"/>
                </a:lnTo>
                <a:lnTo>
                  <a:pt x="339089" y="49530"/>
                </a:lnTo>
                <a:lnTo>
                  <a:pt x="339089" y="121920"/>
                </a:lnTo>
                <a:lnTo>
                  <a:pt x="0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2849880" y="405510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125729" y="1269"/>
                </a:moveTo>
                <a:lnTo>
                  <a:pt x="63500" y="1269"/>
                </a:lnTo>
                <a:lnTo>
                  <a:pt x="55879" y="2539"/>
                </a:lnTo>
                <a:lnTo>
                  <a:pt x="48259" y="5079"/>
                </a:lnTo>
                <a:lnTo>
                  <a:pt x="40639" y="6350"/>
                </a:lnTo>
                <a:lnTo>
                  <a:pt x="38100" y="7619"/>
                </a:lnTo>
                <a:lnTo>
                  <a:pt x="34289" y="8889"/>
                </a:lnTo>
                <a:lnTo>
                  <a:pt x="33019" y="10159"/>
                </a:lnTo>
                <a:lnTo>
                  <a:pt x="25400" y="13969"/>
                </a:lnTo>
                <a:lnTo>
                  <a:pt x="20319" y="17779"/>
                </a:lnTo>
                <a:lnTo>
                  <a:pt x="16509" y="20319"/>
                </a:lnTo>
                <a:lnTo>
                  <a:pt x="13969" y="24129"/>
                </a:lnTo>
                <a:lnTo>
                  <a:pt x="12700" y="26669"/>
                </a:lnTo>
                <a:lnTo>
                  <a:pt x="10159" y="29209"/>
                </a:lnTo>
                <a:lnTo>
                  <a:pt x="1269" y="67309"/>
                </a:lnTo>
                <a:lnTo>
                  <a:pt x="1269" y="86359"/>
                </a:lnTo>
                <a:lnTo>
                  <a:pt x="0" y="110489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88900"/>
                </a:lnTo>
                <a:lnTo>
                  <a:pt x="58419" y="88900"/>
                </a:lnTo>
                <a:lnTo>
                  <a:pt x="58419" y="80009"/>
                </a:lnTo>
                <a:lnTo>
                  <a:pt x="59689" y="78739"/>
                </a:lnTo>
                <a:lnTo>
                  <a:pt x="59689" y="76200"/>
                </a:lnTo>
                <a:lnTo>
                  <a:pt x="60959" y="74929"/>
                </a:lnTo>
                <a:lnTo>
                  <a:pt x="60959" y="73659"/>
                </a:lnTo>
                <a:lnTo>
                  <a:pt x="63500" y="71119"/>
                </a:lnTo>
                <a:lnTo>
                  <a:pt x="64769" y="71119"/>
                </a:lnTo>
                <a:lnTo>
                  <a:pt x="67309" y="68579"/>
                </a:lnTo>
                <a:lnTo>
                  <a:pt x="71119" y="68579"/>
                </a:lnTo>
                <a:lnTo>
                  <a:pt x="73659" y="67309"/>
                </a:lnTo>
                <a:lnTo>
                  <a:pt x="339089" y="67309"/>
                </a:lnTo>
                <a:lnTo>
                  <a:pt x="339089" y="39369"/>
                </a:lnTo>
                <a:lnTo>
                  <a:pt x="162559" y="39369"/>
                </a:lnTo>
                <a:lnTo>
                  <a:pt x="158750" y="24129"/>
                </a:lnTo>
                <a:lnTo>
                  <a:pt x="156209" y="20319"/>
                </a:lnTo>
                <a:lnTo>
                  <a:pt x="154939" y="17779"/>
                </a:lnTo>
                <a:lnTo>
                  <a:pt x="154939" y="16509"/>
                </a:lnTo>
                <a:lnTo>
                  <a:pt x="153669" y="13969"/>
                </a:lnTo>
                <a:lnTo>
                  <a:pt x="152400" y="12700"/>
                </a:lnTo>
                <a:lnTo>
                  <a:pt x="149859" y="11429"/>
                </a:lnTo>
                <a:lnTo>
                  <a:pt x="146050" y="7619"/>
                </a:lnTo>
                <a:lnTo>
                  <a:pt x="143509" y="6350"/>
                </a:lnTo>
                <a:lnTo>
                  <a:pt x="142239" y="6350"/>
                </a:lnTo>
                <a:lnTo>
                  <a:pt x="137159" y="3809"/>
                </a:lnTo>
                <a:lnTo>
                  <a:pt x="132079" y="2539"/>
                </a:lnTo>
                <a:lnTo>
                  <a:pt x="125729" y="1269"/>
                </a:lnTo>
                <a:close/>
              </a:path>
              <a:path w="339089" h="161289">
                <a:moveTo>
                  <a:pt x="191769" y="71119"/>
                </a:moveTo>
                <a:lnTo>
                  <a:pt x="129539" y="71119"/>
                </a:lnTo>
                <a:lnTo>
                  <a:pt x="129539" y="72389"/>
                </a:lnTo>
                <a:lnTo>
                  <a:pt x="130809" y="73659"/>
                </a:lnTo>
                <a:lnTo>
                  <a:pt x="130809" y="74929"/>
                </a:lnTo>
                <a:lnTo>
                  <a:pt x="132079" y="76200"/>
                </a:lnTo>
                <a:lnTo>
                  <a:pt x="132079" y="78739"/>
                </a:lnTo>
                <a:lnTo>
                  <a:pt x="133350" y="80009"/>
                </a:lnTo>
                <a:lnTo>
                  <a:pt x="133350" y="88900"/>
                </a:lnTo>
                <a:lnTo>
                  <a:pt x="186689" y="88900"/>
                </a:lnTo>
                <a:lnTo>
                  <a:pt x="186689" y="78739"/>
                </a:lnTo>
                <a:lnTo>
                  <a:pt x="187959" y="77469"/>
                </a:lnTo>
                <a:lnTo>
                  <a:pt x="187959" y="76200"/>
                </a:lnTo>
                <a:lnTo>
                  <a:pt x="189229" y="74929"/>
                </a:lnTo>
                <a:lnTo>
                  <a:pt x="189229" y="72389"/>
                </a:lnTo>
                <a:lnTo>
                  <a:pt x="190500" y="72389"/>
                </a:lnTo>
                <a:lnTo>
                  <a:pt x="191769" y="71119"/>
                </a:lnTo>
                <a:close/>
              </a:path>
              <a:path w="339089" h="161289">
                <a:moveTo>
                  <a:pt x="195579" y="68579"/>
                </a:moveTo>
                <a:lnTo>
                  <a:pt x="125729" y="68579"/>
                </a:lnTo>
                <a:lnTo>
                  <a:pt x="125729" y="69850"/>
                </a:lnTo>
                <a:lnTo>
                  <a:pt x="127000" y="69850"/>
                </a:lnTo>
                <a:lnTo>
                  <a:pt x="128269" y="71119"/>
                </a:lnTo>
                <a:lnTo>
                  <a:pt x="193039" y="71119"/>
                </a:lnTo>
                <a:lnTo>
                  <a:pt x="195579" y="68579"/>
                </a:lnTo>
                <a:close/>
              </a:path>
              <a:path w="339089" h="161289">
                <a:moveTo>
                  <a:pt x="204469" y="67309"/>
                </a:moveTo>
                <a:lnTo>
                  <a:pt x="116839" y="67309"/>
                </a:lnTo>
                <a:lnTo>
                  <a:pt x="121919" y="68579"/>
                </a:lnTo>
                <a:lnTo>
                  <a:pt x="200659" y="68579"/>
                </a:lnTo>
                <a:lnTo>
                  <a:pt x="204469" y="67309"/>
                </a:lnTo>
                <a:close/>
              </a:path>
              <a:path w="339089" h="161289">
                <a:moveTo>
                  <a:pt x="339089" y="0"/>
                </a:moveTo>
                <a:lnTo>
                  <a:pt x="215900" y="0"/>
                </a:lnTo>
                <a:lnTo>
                  <a:pt x="205739" y="1269"/>
                </a:lnTo>
                <a:lnTo>
                  <a:pt x="199389" y="1269"/>
                </a:lnTo>
                <a:lnTo>
                  <a:pt x="196850" y="2539"/>
                </a:lnTo>
                <a:lnTo>
                  <a:pt x="194309" y="2539"/>
                </a:lnTo>
                <a:lnTo>
                  <a:pt x="189229" y="5079"/>
                </a:lnTo>
                <a:lnTo>
                  <a:pt x="187959" y="6350"/>
                </a:lnTo>
                <a:lnTo>
                  <a:pt x="184150" y="7619"/>
                </a:lnTo>
                <a:lnTo>
                  <a:pt x="179069" y="10159"/>
                </a:lnTo>
                <a:lnTo>
                  <a:pt x="171450" y="17779"/>
                </a:lnTo>
                <a:lnTo>
                  <a:pt x="170179" y="21589"/>
                </a:lnTo>
                <a:lnTo>
                  <a:pt x="165100" y="29209"/>
                </a:lnTo>
                <a:lnTo>
                  <a:pt x="162559" y="39369"/>
                </a:lnTo>
                <a:lnTo>
                  <a:pt x="339089" y="39369"/>
                </a:lnTo>
                <a:lnTo>
                  <a:pt x="339089" y="0"/>
                </a:lnTo>
                <a:close/>
              </a:path>
              <a:path w="339089" h="161289">
                <a:moveTo>
                  <a:pt x="110489" y="0"/>
                </a:moveTo>
                <a:lnTo>
                  <a:pt x="82550" y="0"/>
                </a:lnTo>
                <a:lnTo>
                  <a:pt x="72389" y="1269"/>
                </a:lnTo>
                <a:lnTo>
                  <a:pt x="118109" y="1269"/>
                </a:lnTo>
                <a:lnTo>
                  <a:pt x="1104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2840989" y="4046220"/>
            <a:ext cx="356870" cy="18034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2849880" y="421703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2840989" y="42164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2908300" y="41351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30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2983230" y="41440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2974339" y="41414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2983230" y="4140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2974339" y="4137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90" y="0"/>
                </a:lnTo>
                <a:lnTo>
                  <a:pt x="0" y="1269"/>
                </a:lnTo>
                <a:lnTo>
                  <a:pt x="0" y="5079"/>
                </a:lnTo>
                <a:lnTo>
                  <a:pt x="8890" y="380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2974339" y="4137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2974339" y="41351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2983230" y="4132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8889" y="0"/>
                </a:moveTo>
                <a:lnTo>
                  <a:pt x="0" y="2540"/>
                </a:lnTo>
                <a:lnTo>
                  <a:pt x="10159" y="254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2973069" y="41300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8890"/>
                </a:lnTo>
                <a:lnTo>
                  <a:pt x="10160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2973069" y="412750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17780" y="0"/>
                </a:moveTo>
                <a:lnTo>
                  <a:pt x="0" y="7619"/>
                </a:lnTo>
                <a:lnTo>
                  <a:pt x="0" y="10160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2971800" y="41313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2971800" y="4127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2980689" y="41236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7619" y="0"/>
                </a:moveTo>
                <a:lnTo>
                  <a:pt x="0" y="6350"/>
                </a:lnTo>
                <a:lnTo>
                  <a:pt x="10159" y="3810"/>
                </a:lnTo>
                <a:lnTo>
                  <a:pt x="889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2974339" y="4122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2700" y="0"/>
                </a:moveTo>
                <a:lnTo>
                  <a:pt x="6350" y="6349"/>
                </a:lnTo>
                <a:lnTo>
                  <a:pt x="0" y="13969"/>
                </a:lnTo>
                <a:lnTo>
                  <a:pt x="6350" y="761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2971800" y="41287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0" y="5079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2971800" y="41236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6509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2971800" y="412369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8890"/>
                </a:lnTo>
                <a:lnTo>
                  <a:pt x="8890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2970530" y="41224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89" y="5079"/>
                </a:moveTo>
                <a:lnTo>
                  <a:pt x="0" y="8889"/>
                </a:lnTo>
                <a:lnTo>
                  <a:pt x="1269" y="10159"/>
                </a:lnTo>
                <a:lnTo>
                  <a:pt x="8889" y="5079"/>
                </a:lnTo>
                <a:close/>
              </a:path>
              <a:path w="17780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2970530" y="41224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2979419" y="41173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8890"/>
                </a:lnTo>
                <a:lnTo>
                  <a:pt x="8890" y="508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2975610" y="41173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2971800" y="4126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2970530" y="41186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2976880" y="41160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2973069" y="4116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7620" y="0"/>
                </a:moveTo>
                <a:lnTo>
                  <a:pt x="635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2970530" y="41249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2969260" y="41160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635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2975610" y="411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2971800" y="411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80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297053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2969260" y="41236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2967989" y="411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10160"/>
                </a:move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close/>
              </a:path>
              <a:path w="7619" h="19050">
                <a:moveTo>
                  <a:pt x="6350" y="0"/>
                </a:moveTo>
                <a:lnTo>
                  <a:pt x="3809" y="1016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297180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0"/>
                </a:moveTo>
                <a:lnTo>
                  <a:pt x="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2966719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9050"/>
                </a:lnTo>
                <a:lnTo>
                  <a:pt x="3810" y="19050"/>
                </a:lnTo>
                <a:lnTo>
                  <a:pt x="508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296291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3809" y="19050"/>
                </a:lnTo>
                <a:lnTo>
                  <a:pt x="3809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2957830" y="41122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5079" y="19050"/>
                </a:lnTo>
                <a:lnTo>
                  <a:pt x="5079" y="1015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2957830" y="41122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69" y="0"/>
                </a:moveTo>
                <a:lnTo>
                  <a:pt x="0" y="0"/>
                </a:lnTo>
                <a:lnTo>
                  <a:pt x="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2952750" y="4112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19050"/>
                </a:moveTo>
                <a:lnTo>
                  <a:pt x="0" y="19050"/>
                </a:lnTo>
                <a:lnTo>
                  <a:pt x="0" y="0"/>
                </a:lnTo>
                <a:lnTo>
                  <a:pt x="5080" y="0"/>
                </a:lnTo>
                <a:lnTo>
                  <a:pt x="508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2933700" y="41122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2929889" y="411225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2928619" y="41122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2926080" y="4112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1269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292226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635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291973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291846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1270" y="0"/>
                </a:moveTo>
                <a:lnTo>
                  <a:pt x="0" y="0"/>
                </a:lnTo>
                <a:lnTo>
                  <a:pt x="254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291718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291591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70"/>
                </a:lnTo>
                <a:lnTo>
                  <a:pt x="5080" y="19050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2913380" y="411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2913380" y="41148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0" y="1269"/>
                </a:lnTo>
                <a:lnTo>
                  <a:pt x="3809" y="8889"/>
                </a:lnTo>
                <a:lnTo>
                  <a:pt x="8889" y="17780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2917189" y="41236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3809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2913380" y="411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1269" y="0"/>
                </a:moveTo>
                <a:lnTo>
                  <a:pt x="0" y="1269"/>
                </a:lnTo>
                <a:lnTo>
                  <a:pt x="2539" y="10160"/>
                </a:lnTo>
                <a:lnTo>
                  <a:pt x="6350" y="19050"/>
                </a:lnTo>
                <a:lnTo>
                  <a:pt x="7619" y="1778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2912110" y="4116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3809" y="8889"/>
                </a:moveTo>
                <a:lnTo>
                  <a:pt x="6350" y="17779"/>
                </a:lnTo>
                <a:lnTo>
                  <a:pt x="7620" y="17779"/>
                </a:lnTo>
                <a:lnTo>
                  <a:pt x="3809" y="8889"/>
                </a:lnTo>
                <a:close/>
              </a:path>
              <a:path w="7619" h="17779">
                <a:moveTo>
                  <a:pt x="1270" y="0"/>
                </a:moveTo>
                <a:lnTo>
                  <a:pt x="0" y="0"/>
                </a:lnTo>
                <a:lnTo>
                  <a:pt x="380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2909569" y="411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2908300" y="411734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0"/>
                </a:lnTo>
                <a:lnTo>
                  <a:pt x="6350" y="8890"/>
                </a:lnTo>
                <a:lnTo>
                  <a:pt x="11430" y="16510"/>
                </a:lnTo>
                <a:lnTo>
                  <a:pt x="12700" y="1524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2907030" y="41173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761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2907030" y="41186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2907030" y="411860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6350" y="7619"/>
                </a:moveTo>
                <a:lnTo>
                  <a:pt x="12700" y="15239"/>
                </a:lnTo>
                <a:lnTo>
                  <a:pt x="13969" y="13969"/>
                </a:lnTo>
                <a:lnTo>
                  <a:pt x="6350" y="7619"/>
                </a:lnTo>
                <a:close/>
              </a:path>
              <a:path w="13969" h="1523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2905760" y="4119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2904489" y="4121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7619" y="6350"/>
                </a:moveTo>
                <a:lnTo>
                  <a:pt x="13969" y="13969"/>
                </a:lnTo>
                <a:lnTo>
                  <a:pt x="15240" y="12700"/>
                </a:lnTo>
                <a:lnTo>
                  <a:pt x="7619" y="6350"/>
                </a:lnTo>
                <a:close/>
              </a:path>
              <a:path w="15240" h="1397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2903219" y="412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1270" y="1269"/>
                </a:lnTo>
                <a:lnTo>
                  <a:pt x="0" y="2539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2903219" y="41236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16510" y="8890"/>
                </a:lnTo>
                <a:lnTo>
                  <a:pt x="17780" y="889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2910839" y="412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19" y="6349"/>
                </a:lnTo>
                <a:lnTo>
                  <a:pt x="8890" y="634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2904489" y="4122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2700" y="13969"/>
                </a:lnTo>
                <a:lnTo>
                  <a:pt x="13969" y="1269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2901950" y="41224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2539"/>
                </a:lnTo>
                <a:lnTo>
                  <a:pt x="889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2901950" y="41249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79"/>
                </a:moveTo>
                <a:lnTo>
                  <a:pt x="16509" y="10159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80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2901950" y="41262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2900680" y="4127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1269"/>
                </a:lnTo>
                <a:lnTo>
                  <a:pt x="17779" y="635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2900680" y="41287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2900680" y="41300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2909569" y="4133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2899410" y="41287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70" y="0"/>
                </a:moveTo>
                <a:lnTo>
                  <a:pt x="0" y="2539"/>
                </a:lnTo>
                <a:lnTo>
                  <a:pt x="8890" y="6349"/>
                </a:lnTo>
                <a:lnTo>
                  <a:pt x="17780" y="11429"/>
                </a:lnTo>
                <a:lnTo>
                  <a:pt x="19050" y="8889"/>
                </a:lnTo>
                <a:lnTo>
                  <a:pt x="1015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2899410" y="4131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0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2899410" y="41351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2908300" y="41376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2899410" y="4137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8890" y="0"/>
                </a:moveTo>
                <a:lnTo>
                  <a:pt x="0" y="0"/>
                </a:lnTo>
                <a:lnTo>
                  <a:pt x="0" y="2539"/>
                </a:lnTo>
                <a:lnTo>
                  <a:pt x="17780" y="5079"/>
                </a:lnTo>
                <a:lnTo>
                  <a:pt x="1905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2899410" y="4140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0"/>
                </a:moveTo>
                <a:lnTo>
                  <a:pt x="0" y="126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2899410" y="41414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2899410" y="41440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59"/>
                </a:ln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2849880" y="3860800"/>
            <a:ext cx="339090" cy="182880"/>
          </a:xfrm>
          <a:custGeom>
            <a:avLst/>
            <a:gdLst/>
            <a:ahLst/>
            <a:cxnLst/>
            <a:rect l="l" t="t" r="r" b="b"/>
            <a:pathLst>
              <a:path w="339089" h="182879">
                <a:moveTo>
                  <a:pt x="339089" y="0"/>
                </a:moveTo>
                <a:lnTo>
                  <a:pt x="0" y="40639"/>
                </a:lnTo>
                <a:lnTo>
                  <a:pt x="0" y="146050"/>
                </a:lnTo>
                <a:lnTo>
                  <a:pt x="339089" y="182880"/>
                </a:lnTo>
                <a:lnTo>
                  <a:pt x="339089" y="107950"/>
                </a:lnTo>
                <a:lnTo>
                  <a:pt x="278129" y="104139"/>
                </a:lnTo>
                <a:lnTo>
                  <a:pt x="217169" y="104139"/>
                </a:lnTo>
                <a:lnTo>
                  <a:pt x="191769" y="102869"/>
                </a:lnTo>
                <a:lnTo>
                  <a:pt x="160019" y="100330"/>
                </a:lnTo>
                <a:lnTo>
                  <a:pt x="76200" y="91439"/>
                </a:lnTo>
                <a:lnTo>
                  <a:pt x="217169" y="80010"/>
                </a:lnTo>
                <a:lnTo>
                  <a:pt x="278129" y="80010"/>
                </a:lnTo>
                <a:lnTo>
                  <a:pt x="278129" y="77469"/>
                </a:lnTo>
                <a:lnTo>
                  <a:pt x="339089" y="74930"/>
                </a:lnTo>
                <a:lnTo>
                  <a:pt x="339089" y="0"/>
                </a:lnTo>
                <a:close/>
              </a:path>
              <a:path w="339089" h="182879">
                <a:moveTo>
                  <a:pt x="278129" y="80010"/>
                </a:moveTo>
                <a:lnTo>
                  <a:pt x="217169" y="80010"/>
                </a:lnTo>
                <a:lnTo>
                  <a:pt x="217169" y="104139"/>
                </a:lnTo>
                <a:lnTo>
                  <a:pt x="278129" y="104139"/>
                </a:lnTo>
                <a:lnTo>
                  <a:pt x="278129" y="800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2848610" y="3851909"/>
            <a:ext cx="341630" cy="59690"/>
          </a:xfrm>
          <a:custGeom>
            <a:avLst/>
            <a:gdLst/>
            <a:ahLst/>
            <a:cxnLst/>
            <a:rect l="l" t="t" r="r" b="b"/>
            <a:pathLst>
              <a:path w="341630" h="59689">
                <a:moveTo>
                  <a:pt x="339090" y="0"/>
                </a:moveTo>
                <a:lnTo>
                  <a:pt x="0" y="40639"/>
                </a:lnTo>
                <a:lnTo>
                  <a:pt x="1270" y="49529"/>
                </a:lnTo>
                <a:lnTo>
                  <a:pt x="2540" y="59689"/>
                </a:lnTo>
                <a:lnTo>
                  <a:pt x="341629" y="19050"/>
                </a:lnTo>
                <a:lnTo>
                  <a:pt x="340359" y="8889"/>
                </a:lnTo>
                <a:lnTo>
                  <a:pt x="3390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3187700" y="38506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0" y="1270"/>
                </a:lnTo>
                <a:lnTo>
                  <a:pt x="1269" y="1016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3180079" y="386080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3188970" y="39357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69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3126739" y="3925570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60959" y="0"/>
                </a:moveTo>
                <a:lnTo>
                  <a:pt x="0" y="3809"/>
                </a:lnTo>
                <a:lnTo>
                  <a:pt x="1269" y="12699"/>
                </a:lnTo>
                <a:lnTo>
                  <a:pt x="1269" y="22859"/>
                </a:lnTo>
                <a:lnTo>
                  <a:pt x="63499" y="19049"/>
                </a:lnTo>
                <a:lnTo>
                  <a:pt x="62229" y="10159"/>
                </a:lnTo>
                <a:lnTo>
                  <a:pt x="609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3117850" y="39293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0159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3117850" y="3938270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69"/>
                </a:lnTo>
                <a:lnTo>
                  <a:pt x="0" y="266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3117850" y="3964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0" y="0"/>
                </a:lnTo>
                <a:lnTo>
                  <a:pt x="0" y="8890"/>
                </a:lnTo>
                <a:lnTo>
                  <a:pt x="8890" y="889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3126739" y="3954779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126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60959" y="22860"/>
                </a:lnTo>
                <a:lnTo>
                  <a:pt x="6349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3188970" y="39598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269" y="0"/>
                </a:lnTo>
                <a:lnTo>
                  <a:pt x="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3180079" y="396875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3187700" y="40436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1269" y="0"/>
                </a:lnTo>
                <a:lnTo>
                  <a:pt x="0" y="889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2848610" y="3997959"/>
            <a:ext cx="341630" cy="54610"/>
          </a:xfrm>
          <a:custGeom>
            <a:avLst/>
            <a:gdLst/>
            <a:ahLst/>
            <a:cxnLst/>
            <a:rect l="l" t="t" r="r" b="b"/>
            <a:pathLst>
              <a:path w="341630" h="54610">
                <a:moveTo>
                  <a:pt x="2540" y="0"/>
                </a:moveTo>
                <a:lnTo>
                  <a:pt x="0" y="17779"/>
                </a:lnTo>
                <a:lnTo>
                  <a:pt x="339090" y="54609"/>
                </a:lnTo>
                <a:lnTo>
                  <a:pt x="341629" y="3682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2840989" y="40068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761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2850514" y="390144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2840989" y="3892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1269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2924810" y="394589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2924810" y="394207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0" y="0"/>
                </a:moveTo>
                <a:lnTo>
                  <a:pt x="0" y="1905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2924810" y="3956050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2793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3008630" y="395097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90" h="21589">
                <a:moveTo>
                  <a:pt x="126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33019" y="21589"/>
                </a:lnTo>
                <a:lnTo>
                  <a:pt x="33019" y="12699"/>
                </a:lnTo>
                <a:lnTo>
                  <a:pt x="3428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3041650" y="396367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3041650" y="3954779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69" h="20320">
                <a:moveTo>
                  <a:pt x="1269" y="0"/>
                </a:moveTo>
                <a:lnTo>
                  <a:pt x="0" y="8890"/>
                </a:lnTo>
                <a:lnTo>
                  <a:pt x="0" y="17780"/>
                </a:lnTo>
                <a:lnTo>
                  <a:pt x="25400" y="20320"/>
                </a:lnTo>
                <a:lnTo>
                  <a:pt x="25400" y="10160"/>
                </a:lnTo>
                <a:lnTo>
                  <a:pt x="266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3067050" y="3964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3058160" y="394080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3067050" y="39306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2843530" y="3680459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79">
                <a:moveTo>
                  <a:pt x="259079" y="168909"/>
                </a:moveTo>
                <a:lnTo>
                  <a:pt x="93979" y="168909"/>
                </a:lnTo>
                <a:lnTo>
                  <a:pt x="109219" y="170179"/>
                </a:lnTo>
                <a:lnTo>
                  <a:pt x="247650" y="170179"/>
                </a:lnTo>
                <a:lnTo>
                  <a:pt x="259079" y="168909"/>
                </a:lnTo>
                <a:close/>
              </a:path>
              <a:path w="351789" h="170179">
                <a:moveTo>
                  <a:pt x="154939" y="0"/>
                </a:moveTo>
                <a:lnTo>
                  <a:pt x="90169" y="0"/>
                </a:lnTo>
                <a:lnTo>
                  <a:pt x="72389" y="2539"/>
                </a:lnTo>
                <a:lnTo>
                  <a:pt x="64769" y="2539"/>
                </a:lnTo>
                <a:lnTo>
                  <a:pt x="58419" y="5079"/>
                </a:lnTo>
                <a:lnTo>
                  <a:pt x="52069" y="6350"/>
                </a:lnTo>
                <a:lnTo>
                  <a:pt x="46989" y="7619"/>
                </a:lnTo>
                <a:lnTo>
                  <a:pt x="40639" y="10159"/>
                </a:lnTo>
                <a:lnTo>
                  <a:pt x="36829" y="12700"/>
                </a:lnTo>
                <a:lnTo>
                  <a:pt x="31750" y="15239"/>
                </a:lnTo>
                <a:lnTo>
                  <a:pt x="26669" y="19050"/>
                </a:lnTo>
                <a:lnTo>
                  <a:pt x="22859" y="24129"/>
                </a:lnTo>
                <a:lnTo>
                  <a:pt x="19050" y="27939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19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7619" y="123189"/>
                </a:lnTo>
                <a:lnTo>
                  <a:pt x="8889" y="127000"/>
                </a:lnTo>
                <a:lnTo>
                  <a:pt x="12700" y="132079"/>
                </a:lnTo>
                <a:lnTo>
                  <a:pt x="20319" y="143509"/>
                </a:lnTo>
                <a:lnTo>
                  <a:pt x="24129" y="147319"/>
                </a:lnTo>
                <a:lnTo>
                  <a:pt x="27939" y="149859"/>
                </a:lnTo>
                <a:lnTo>
                  <a:pt x="31750" y="153669"/>
                </a:lnTo>
                <a:lnTo>
                  <a:pt x="36829" y="156209"/>
                </a:lnTo>
                <a:lnTo>
                  <a:pt x="40639" y="158750"/>
                </a:lnTo>
                <a:lnTo>
                  <a:pt x="44450" y="160019"/>
                </a:lnTo>
                <a:lnTo>
                  <a:pt x="48259" y="162559"/>
                </a:lnTo>
                <a:lnTo>
                  <a:pt x="58419" y="165100"/>
                </a:lnTo>
                <a:lnTo>
                  <a:pt x="62229" y="166369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09"/>
                </a:lnTo>
                <a:lnTo>
                  <a:pt x="269239" y="168909"/>
                </a:lnTo>
                <a:lnTo>
                  <a:pt x="278129" y="167639"/>
                </a:lnTo>
                <a:lnTo>
                  <a:pt x="321309" y="153669"/>
                </a:lnTo>
                <a:lnTo>
                  <a:pt x="337819" y="135889"/>
                </a:lnTo>
                <a:lnTo>
                  <a:pt x="341630" y="130809"/>
                </a:lnTo>
                <a:lnTo>
                  <a:pt x="344169" y="125729"/>
                </a:lnTo>
                <a:lnTo>
                  <a:pt x="349250" y="113029"/>
                </a:lnTo>
                <a:lnTo>
                  <a:pt x="350519" y="105409"/>
                </a:lnTo>
                <a:lnTo>
                  <a:pt x="351789" y="99059"/>
                </a:lnTo>
                <a:lnTo>
                  <a:pt x="351789" y="97789"/>
                </a:lnTo>
                <a:lnTo>
                  <a:pt x="77469" y="97789"/>
                </a:lnTo>
                <a:lnTo>
                  <a:pt x="72389" y="96519"/>
                </a:lnTo>
                <a:lnTo>
                  <a:pt x="66039" y="96519"/>
                </a:lnTo>
                <a:lnTo>
                  <a:pt x="64769" y="95250"/>
                </a:lnTo>
                <a:lnTo>
                  <a:pt x="63500" y="95250"/>
                </a:lnTo>
                <a:lnTo>
                  <a:pt x="62229" y="93979"/>
                </a:lnTo>
                <a:lnTo>
                  <a:pt x="60959" y="93979"/>
                </a:lnTo>
                <a:lnTo>
                  <a:pt x="59689" y="92709"/>
                </a:lnTo>
                <a:lnTo>
                  <a:pt x="59689" y="91439"/>
                </a:lnTo>
                <a:lnTo>
                  <a:pt x="58419" y="91439"/>
                </a:lnTo>
                <a:lnTo>
                  <a:pt x="58419" y="88900"/>
                </a:lnTo>
                <a:lnTo>
                  <a:pt x="57150" y="87629"/>
                </a:lnTo>
                <a:lnTo>
                  <a:pt x="57150" y="80009"/>
                </a:lnTo>
                <a:lnTo>
                  <a:pt x="58419" y="78739"/>
                </a:lnTo>
                <a:lnTo>
                  <a:pt x="58419" y="77469"/>
                </a:lnTo>
                <a:lnTo>
                  <a:pt x="60959" y="74929"/>
                </a:lnTo>
                <a:lnTo>
                  <a:pt x="62229" y="74929"/>
                </a:lnTo>
                <a:lnTo>
                  <a:pt x="63500" y="73659"/>
                </a:lnTo>
                <a:lnTo>
                  <a:pt x="64769" y="73659"/>
                </a:lnTo>
                <a:lnTo>
                  <a:pt x="67309" y="72389"/>
                </a:lnTo>
                <a:lnTo>
                  <a:pt x="154939" y="72389"/>
                </a:lnTo>
                <a:lnTo>
                  <a:pt x="154939" y="0"/>
                </a:lnTo>
                <a:close/>
              </a:path>
              <a:path w="351789" h="170179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9400" y="72389"/>
                </a:lnTo>
                <a:lnTo>
                  <a:pt x="281939" y="73659"/>
                </a:lnTo>
                <a:lnTo>
                  <a:pt x="287019" y="73659"/>
                </a:lnTo>
                <a:lnTo>
                  <a:pt x="28701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69"/>
                </a:lnTo>
                <a:lnTo>
                  <a:pt x="293369" y="77469"/>
                </a:lnTo>
                <a:lnTo>
                  <a:pt x="293369" y="80009"/>
                </a:lnTo>
                <a:lnTo>
                  <a:pt x="294639" y="80009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59"/>
                </a:lnTo>
                <a:lnTo>
                  <a:pt x="294639" y="87629"/>
                </a:lnTo>
                <a:lnTo>
                  <a:pt x="294639" y="88900"/>
                </a:lnTo>
                <a:lnTo>
                  <a:pt x="293369" y="90169"/>
                </a:lnTo>
                <a:lnTo>
                  <a:pt x="293369" y="91439"/>
                </a:lnTo>
                <a:lnTo>
                  <a:pt x="292100" y="92709"/>
                </a:lnTo>
                <a:lnTo>
                  <a:pt x="292100" y="93979"/>
                </a:lnTo>
                <a:lnTo>
                  <a:pt x="289559" y="93979"/>
                </a:lnTo>
                <a:lnTo>
                  <a:pt x="289559" y="95250"/>
                </a:lnTo>
                <a:lnTo>
                  <a:pt x="287019" y="95250"/>
                </a:lnTo>
                <a:lnTo>
                  <a:pt x="285750" y="96519"/>
                </a:lnTo>
                <a:lnTo>
                  <a:pt x="279400" y="96519"/>
                </a:lnTo>
                <a:lnTo>
                  <a:pt x="275589" y="97789"/>
                </a:lnTo>
                <a:lnTo>
                  <a:pt x="351789" y="97789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35280" y="33019"/>
                </a:lnTo>
                <a:lnTo>
                  <a:pt x="331469" y="26669"/>
                </a:lnTo>
                <a:lnTo>
                  <a:pt x="327659" y="22859"/>
                </a:lnTo>
                <a:lnTo>
                  <a:pt x="312419" y="11429"/>
                </a:lnTo>
                <a:lnTo>
                  <a:pt x="308609" y="8889"/>
                </a:lnTo>
                <a:lnTo>
                  <a:pt x="302259" y="7619"/>
                </a:lnTo>
                <a:lnTo>
                  <a:pt x="297179" y="5079"/>
                </a:lnTo>
                <a:lnTo>
                  <a:pt x="292100" y="3809"/>
                </a:lnTo>
                <a:lnTo>
                  <a:pt x="276859" y="1269"/>
                </a:lnTo>
                <a:lnTo>
                  <a:pt x="267969" y="1269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2843530" y="3680459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79">
                <a:moveTo>
                  <a:pt x="154939" y="0"/>
                </a:moveTo>
                <a:lnTo>
                  <a:pt x="15493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2389"/>
                </a:lnTo>
                <a:lnTo>
                  <a:pt x="64769" y="73659"/>
                </a:lnTo>
                <a:lnTo>
                  <a:pt x="63500" y="73659"/>
                </a:lnTo>
                <a:lnTo>
                  <a:pt x="62229" y="74929"/>
                </a:lnTo>
                <a:lnTo>
                  <a:pt x="60959" y="74929"/>
                </a:lnTo>
                <a:lnTo>
                  <a:pt x="59689" y="76200"/>
                </a:lnTo>
                <a:lnTo>
                  <a:pt x="58419" y="77469"/>
                </a:lnTo>
                <a:lnTo>
                  <a:pt x="58419" y="78739"/>
                </a:lnTo>
                <a:lnTo>
                  <a:pt x="57150" y="80009"/>
                </a:lnTo>
                <a:lnTo>
                  <a:pt x="57150" y="81279"/>
                </a:lnTo>
                <a:lnTo>
                  <a:pt x="57150" y="82550"/>
                </a:lnTo>
                <a:lnTo>
                  <a:pt x="57150" y="83819"/>
                </a:lnTo>
                <a:lnTo>
                  <a:pt x="57150" y="86359"/>
                </a:lnTo>
                <a:lnTo>
                  <a:pt x="57150" y="87629"/>
                </a:lnTo>
                <a:lnTo>
                  <a:pt x="58419" y="88900"/>
                </a:lnTo>
                <a:lnTo>
                  <a:pt x="58419" y="90169"/>
                </a:lnTo>
                <a:lnTo>
                  <a:pt x="58419" y="91439"/>
                </a:lnTo>
                <a:lnTo>
                  <a:pt x="59689" y="91439"/>
                </a:lnTo>
                <a:lnTo>
                  <a:pt x="59689" y="92709"/>
                </a:lnTo>
                <a:lnTo>
                  <a:pt x="60959" y="93979"/>
                </a:lnTo>
                <a:lnTo>
                  <a:pt x="62229" y="93979"/>
                </a:lnTo>
                <a:lnTo>
                  <a:pt x="63500" y="95250"/>
                </a:lnTo>
                <a:lnTo>
                  <a:pt x="64769" y="95250"/>
                </a:lnTo>
                <a:lnTo>
                  <a:pt x="66039" y="96519"/>
                </a:lnTo>
                <a:lnTo>
                  <a:pt x="67309" y="96519"/>
                </a:lnTo>
                <a:lnTo>
                  <a:pt x="69850" y="96519"/>
                </a:lnTo>
                <a:lnTo>
                  <a:pt x="72389" y="96519"/>
                </a:lnTo>
                <a:lnTo>
                  <a:pt x="77469" y="97789"/>
                </a:lnTo>
                <a:lnTo>
                  <a:pt x="275589" y="97789"/>
                </a:lnTo>
                <a:lnTo>
                  <a:pt x="279400" y="96519"/>
                </a:lnTo>
                <a:lnTo>
                  <a:pt x="281939" y="96519"/>
                </a:lnTo>
                <a:lnTo>
                  <a:pt x="285750" y="96519"/>
                </a:lnTo>
                <a:lnTo>
                  <a:pt x="287019" y="9525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89559" y="93979"/>
                </a:lnTo>
                <a:lnTo>
                  <a:pt x="290829" y="93979"/>
                </a:lnTo>
                <a:lnTo>
                  <a:pt x="292100" y="93979"/>
                </a:lnTo>
                <a:lnTo>
                  <a:pt x="292100" y="92709"/>
                </a:lnTo>
                <a:lnTo>
                  <a:pt x="293369" y="91439"/>
                </a:lnTo>
                <a:lnTo>
                  <a:pt x="293369" y="90169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59"/>
                </a:lnTo>
                <a:lnTo>
                  <a:pt x="295909" y="85089"/>
                </a:lnTo>
                <a:lnTo>
                  <a:pt x="295909" y="83819"/>
                </a:lnTo>
                <a:lnTo>
                  <a:pt x="295909" y="82550"/>
                </a:lnTo>
                <a:lnTo>
                  <a:pt x="294639" y="81279"/>
                </a:lnTo>
                <a:lnTo>
                  <a:pt x="294639" y="80009"/>
                </a:lnTo>
                <a:lnTo>
                  <a:pt x="293369" y="80009"/>
                </a:lnTo>
                <a:lnTo>
                  <a:pt x="293369" y="78739"/>
                </a:lnTo>
                <a:lnTo>
                  <a:pt x="293369" y="77469"/>
                </a:lnTo>
                <a:lnTo>
                  <a:pt x="292100" y="77469"/>
                </a:lnTo>
                <a:lnTo>
                  <a:pt x="292100" y="76200"/>
                </a:lnTo>
                <a:lnTo>
                  <a:pt x="29082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7019" y="73659"/>
                </a:lnTo>
                <a:lnTo>
                  <a:pt x="285750" y="73659"/>
                </a:lnTo>
                <a:lnTo>
                  <a:pt x="281939" y="73659"/>
                </a:lnTo>
                <a:lnTo>
                  <a:pt x="279400" y="72389"/>
                </a:lnTo>
                <a:lnTo>
                  <a:pt x="275589" y="72389"/>
                </a:lnTo>
                <a:lnTo>
                  <a:pt x="26542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69"/>
                </a:lnTo>
                <a:lnTo>
                  <a:pt x="276859" y="1269"/>
                </a:lnTo>
                <a:lnTo>
                  <a:pt x="284479" y="2539"/>
                </a:lnTo>
                <a:lnTo>
                  <a:pt x="292100" y="3809"/>
                </a:lnTo>
                <a:lnTo>
                  <a:pt x="297179" y="5079"/>
                </a:lnTo>
                <a:lnTo>
                  <a:pt x="302259" y="7619"/>
                </a:lnTo>
                <a:lnTo>
                  <a:pt x="308609" y="8889"/>
                </a:lnTo>
                <a:lnTo>
                  <a:pt x="312419" y="11429"/>
                </a:lnTo>
                <a:lnTo>
                  <a:pt x="317500" y="15239"/>
                </a:lnTo>
                <a:lnTo>
                  <a:pt x="322580" y="19050"/>
                </a:lnTo>
                <a:lnTo>
                  <a:pt x="327659" y="22859"/>
                </a:lnTo>
                <a:lnTo>
                  <a:pt x="331469" y="26669"/>
                </a:lnTo>
                <a:lnTo>
                  <a:pt x="335280" y="33019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19"/>
                </a:lnTo>
                <a:lnTo>
                  <a:pt x="351789" y="91439"/>
                </a:lnTo>
                <a:lnTo>
                  <a:pt x="351789" y="99059"/>
                </a:lnTo>
                <a:lnTo>
                  <a:pt x="350519" y="10540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09"/>
                </a:lnTo>
                <a:lnTo>
                  <a:pt x="337819" y="135889"/>
                </a:lnTo>
                <a:lnTo>
                  <a:pt x="335280" y="140969"/>
                </a:lnTo>
                <a:lnTo>
                  <a:pt x="330200" y="146050"/>
                </a:lnTo>
                <a:lnTo>
                  <a:pt x="326389" y="149859"/>
                </a:lnTo>
                <a:lnTo>
                  <a:pt x="321309" y="153669"/>
                </a:lnTo>
                <a:lnTo>
                  <a:pt x="316230" y="156209"/>
                </a:lnTo>
                <a:lnTo>
                  <a:pt x="311150" y="158750"/>
                </a:lnTo>
                <a:lnTo>
                  <a:pt x="269239" y="168909"/>
                </a:lnTo>
                <a:lnTo>
                  <a:pt x="259079" y="168909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68909"/>
                </a:lnTo>
                <a:lnTo>
                  <a:pt x="81279" y="168909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69"/>
                </a:lnTo>
                <a:lnTo>
                  <a:pt x="58419" y="165100"/>
                </a:lnTo>
                <a:lnTo>
                  <a:pt x="53339" y="163829"/>
                </a:lnTo>
                <a:lnTo>
                  <a:pt x="48259" y="162559"/>
                </a:lnTo>
                <a:lnTo>
                  <a:pt x="44450" y="160019"/>
                </a:lnTo>
                <a:lnTo>
                  <a:pt x="40639" y="158750"/>
                </a:lnTo>
                <a:lnTo>
                  <a:pt x="36829" y="156209"/>
                </a:lnTo>
                <a:lnTo>
                  <a:pt x="31750" y="153669"/>
                </a:lnTo>
                <a:lnTo>
                  <a:pt x="27939" y="149859"/>
                </a:lnTo>
                <a:lnTo>
                  <a:pt x="12700" y="132079"/>
                </a:lnTo>
                <a:lnTo>
                  <a:pt x="8889" y="127000"/>
                </a:lnTo>
                <a:lnTo>
                  <a:pt x="7619" y="123189"/>
                </a:lnTo>
                <a:lnTo>
                  <a:pt x="5079" y="118109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69"/>
                </a:lnTo>
                <a:lnTo>
                  <a:pt x="0" y="97789"/>
                </a:lnTo>
                <a:lnTo>
                  <a:pt x="0" y="91439"/>
                </a:lnTo>
                <a:lnTo>
                  <a:pt x="0" y="86359"/>
                </a:lnTo>
                <a:lnTo>
                  <a:pt x="0" y="77469"/>
                </a:lnTo>
                <a:lnTo>
                  <a:pt x="0" y="71119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5239" y="33019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5239"/>
                </a:lnTo>
                <a:lnTo>
                  <a:pt x="36829" y="12700"/>
                </a:lnTo>
                <a:lnTo>
                  <a:pt x="40639" y="10159"/>
                </a:lnTo>
                <a:lnTo>
                  <a:pt x="46989" y="7619"/>
                </a:lnTo>
                <a:lnTo>
                  <a:pt x="52069" y="6350"/>
                </a:lnTo>
                <a:lnTo>
                  <a:pt x="58419" y="5079"/>
                </a:lnTo>
                <a:lnTo>
                  <a:pt x="64769" y="2539"/>
                </a:lnTo>
                <a:lnTo>
                  <a:pt x="72389" y="2539"/>
                </a:lnTo>
                <a:lnTo>
                  <a:pt x="81279" y="1269"/>
                </a:lnTo>
                <a:lnTo>
                  <a:pt x="90169" y="0"/>
                </a:lnTo>
                <a:lnTo>
                  <a:pt x="100329" y="0"/>
                </a:lnTo>
                <a:lnTo>
                  <a:pt x="121919" y="0"/>
                </a:lnTo>
                <a:lnTo>
                  <a:pt x="1549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2849880" y="3623309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79">
                <a:moveTo>
                  <a:pt x="0" y="43180"/>
                </a:moveTo>
                <a:lnTo>
                  <a:pt x="68579" y="43180"/>
                </a:lnTo>
                <a:lnTo>
                  <a:pt x="68579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2849880" y="358775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2849880" y="3509009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79">
                <a:moveTo>
                  <a:pt x="0" y="43179"/>
                </a:moveTo>
                <a:lnTo>
                  <a:pt x="68579" y="43179"/>
                </a:lnTo>
                <a:lnTo>
                  <a:pt x="6857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2849880" y="3509009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79">
                <a:moveTo>
                  <a:pt x="0" y="0"/>
                </a:moveTo>
                <a:lnTo>
                  <a:pt x="68579" y="0"/>
                </a:lnTo>
                <a:lnTo>
                  <a:pt x="68579" y="43179"/>
                </a:lnTo>
                <a:lnTo>
                  <a:pt x="339089" y="43179"/>
                </a:lnTo>
                <a:lnTo>
                  <a:pt x="339089" y="114300"/>
                </a:lnTo>
                <a:lnTo>
                  <a:pt x="68579" y="114300"/>
                </a:lnTo>
                <a:lnTo>
                  <a:pt x="6857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2849880" y="34563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2849880" y="3420109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2843530" y="3225800"/>
            <a:ext cx="351790" cy="167640"/>
          </a:xfrm>
          <a:custGeom>
            <a:avLst/>
            <a:gdLst/>
            <a:ahLst/>
            <a:cxnLst/>
            <a:rect l="l" t="t" r="r" b="b"/>
            <a:pathLst>
              <a:path w="351789" h="167639">
                <a:moveTo>
                  <a:pt x="250189" y="166370"/>
                </a:moveTo>
                <a:lnTo>
                  <a:pt x="102869" y="166370"/>
                </a:lnTo>
                <a:lnTo>
                  <a:pt x="147319" y="167639"/>
                </a:lnTo>
                <a:lnTo>
                  <a:pt x="204469" y="167639"/>
                </a:lnTo>
                <a:lnTo>
                  <a:pt x="250189" y="166370"/>
                </a:lnTo>
                <a:close/>
              </a:path>
              <a:path w="351789" h="167639">
                <a:moveTo>
                  <a:pt x="283209" y="163829"/>
                </a:moveTo>
                <a:lnTo>
                  <a:pt x="69850" y="163829"/>
                </a:lnTo>
                <a:lnTo>
                  <a:pt x="74929" y="165100"/>
                </a:lnTo>
                <a:lnTo>
                  <a:pt x="86359" y="166370"/>
                </a:lnTo>
                <a:lnTo>
                  <a:pt x="265429" y="166370"/>
                </a:lnTo>
                <a:lnTo>
                  <a:pt x="278129" y="165100"/>
                </a:lnTo>
                <a:lnTo>
                  <a:pt x="283209" y="163829"/>
                </a:lnTo>
                <a:close/>
              </a:path>
              <a:path w="351789" h="167639">
                <a:moveTo>
                  <a:pt x="281939" y="2539"/>
                </a:moveTo>
                <a:lnTo>
                  <a:pt x="68579" y="2539"/>
                </a:lnTo>
                <a:lnTo>
                  <a:pt x="48259" y="7620"/>
                </a:lnTo>
                <a:lnTo>
                  <a:pt x="44450" y="10160"/>
                </a:lnTo>
                <a:lnTo>
                  <a:pt x="39369" y="12700"/>
                </a:lnTo>
                <a:lnTo>
                  <a:pt x="35559" y="15239"/>
                </a:lnTo>
                <a:lnTo>
                  <a:pt x="30479" y="17779"/>
                </a:lnTo>
                <a:lnTo>
                  <a:pt x="26669" y="20320"/>
                </a:lnTo>
                <a:lnTo>
                  <a:pt x="22859" y="24129"/>
                </a:lnTo>
                <a:lnTo>
                  <a:pt x="20319" y="27939"/>
                </a:lnTo>
                <a:lnTo>
                  <a:pt x="16509" y="31750"/>
                </a:lnTo>
                <a:lnTo>
                  <a:pt x="8889" y="43179"/>
                </a:lnTo>
                <a:lnTo>
                  <a:pt x="6350" y="48260"/>
                </a:lnTo>
                <a:lnTo>
                  <a:pt x="5079" y="52070"/>
                </a:lnTo>
                <a:lnTo>
                  <a:pt x="2539" y="57150"/>
                </a:lnTo>
                <a:lnTo>
                  <a:pt x="2539" y="62229"/>
                </a:lnTo>
                <a:lnTo>
                  <a:pt x="0" y="72389"/>
                </a:lnTo>
                <a:lnTo>
                  <a:pt x="0" y="95250"/>
                </a:lnTo>
                <a:lnTo>
                  <a:pt x="2539" y="105410"/>
                </a:lnTo>
                <a:lnTo>
                  <a:pt x="2539" y="110489"/>
                </a:lnTo>
                <a:lnTo>
                  <a:pt x="5079" y="115570"/>
                </a:lnTo>
                <a:lnTo>
                  <a:pt x="6350" y="120650"/>
                </a:lnTo>
                <a:lnTo>
                  <a:pt x="8889" y="124460"/>
                </a:lnTo>
                <a:lnTo>
                  <a:pt x="11429" y="129539"/>
                </a:lnTo>
                <a:lnTo>
                  <a:pt x="13969" y="133350"/>
                </a:lnTo>
                <a:lnTo>
                  <a:pt x="17779" y="137160"/>
                </a:lnTo>
                <a:lnTo>
                  <a:pt x="20319" y="140970"/>
                </a:lnTo>
                <a:lnTo>
                  <a:pt x="24129" y="144779"/>
                </a:lnTo>
                <a:lnTo>
                  <a:pt x="31750" y="149860"/>
                </a:lnTo>
                <a:lnTo>
                  <a:pt x="36829" y="152400"/>
                </a:lnTo>
                <a:lnTo>
                  <a:pt x="44450" y="157479"/>
                </a:lnTo>
                <a:lnTo>
                  <a:pt x="49529" y="158750"/>
                </a:lnTo>
                <a:lnTo>
                  <a:pt x="54609" y="161289"/>
                </a:lnTo>
                <a:lnTo>
                  <a:pt x="64769" y="163829"/>
                </a:lnTo>
                <a:lnTo>
                  <a:pt x="288289" y="163829"/>
                </a:lnTo>
                <a:lnTo>
                  <a:pt x="298450" y="161289"/>
                </a:lnTo>
                <a:lnTo>
                  <a:pt x="303529" y="158750"/>
                </a:lnTo>
                <a:lnTo>
                  <a:pt x="307339" y="156210"/>
                </a:lnTo>
                <a:lnTo>
                  <a:pt x="312419" y="154939"/>
                </a:lnTo>
                <a:lnTo>
                  <a:pt x="316230" y="152400"/>
                </a:lnTo>
                <a:lnTo>
                  <a:pt x="321309" y="148589"/>
                </a:lnTo>
                <a:lnTo>
                  <a:pt x="328930" y="143510"/>
                </a:lnTo>
                <a:lnTo>
                  <a:pt x="332739" y="139700"/>
                </a:lnTo>
                <a:lnTo>
                  <a:pt x="337819" y="132079"/>
                </a:lnTo>
                <a:lnTo>
                  <a:pt x="341630" y="128270"/>
                </a:lnTo>
                <a:lnTo>
                  <a:pt x="344169" y="123189"/>
                </a:lnTo>
                <a:lnTo>
                  <a:pt x="345439" y="119379"/>
                </a:lnTo>
                <a:lnTo>
                  <a:pt x="347980" y="114300"/>
                </a:lnTo>
                <a:lnTo>
                  <a:pt x="351789" y="99060"/>
                </a:lnTo>
                <a:lnTo>
                  <a:pt x="351789" y="95250"/>
                </a:lnTo>
                <a:lnTo>
                  <a:pt x="82550" y="95250"/>
                </a:lnTo>
                <a:lnTo>
                  <a:pt x="77469" y="93979"/>
                </a:lnTo>
                <a:lnTo>
                  <a:pt x="66039" y="93979"/>
                </a:lnTo>
                <a:lnTo>
                  <a:pt x="64769" y="92710"/>
                </a:lnTo>
                <a:lnTo>
                  <a:pt x="63500" y="92710"/>
                </a:lnTo>
                <a:lnTo>
                  <a:pt x="62229" y="91439"/>
                </a:lnTo>
                <a:lnTo>
                  <a:pt x="60959" y="91439"/>
                </a:lnTo>
                <a:lnTo>
                  <a:pt x="58419" y="88900"/>
                </a:lnTo>
                <a:lnTo>
                  <a:pt x="58419" y="87629"/>
                </a:lnTo>
                <a:lnTo>
                  <a:pt x="57150" y="86360"/>
                </a:lnTo>
                <a:lnTo>
                  <a:pt x="57150" y="80010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2229" y="74929"/>
                </a:lnTo>
                <a:lnTo>
                  <a:pt x="64769" y="74929"/>
                </a:lnTo>
                <a:lnTo>
                  <a:pt x="67309" y="73660"/>
                </a:lnTo>
                <a:lnTo>
                  <a:pt x="71119" y="73660"/>
                </a:lnTo>
                <a:lnTo>
                  <a:pt x="74929" y="72389"/>
                </a:lnTo>
                <a:lnTo>
                  <a:pt x="351789" y="72389"/>
                </a:lnTo>
                <a:lnTo>
                  <a:pt x="351789" y="67310"/>
                </a:lnTo>
                <a:lnTo>
                  <a:pt x="349250" y="57150"/>
                </a:lnTo>
                <a:lnTo>
                  <a:pt x="346709" y="52070"/>
                </a:lnTo>
                <a:lnTo>
                  <a:pt x="345439" y="46989"/>
                </a:lnTo>
                <a:lnTo>
                  <a:pt x="342900" y="41910"/>
                </a:lnTo>
                <a:lnTo>
                  <a:pt x="335280" y="30479"/>
                </a:lnTo>
                <a:lnTo>
                  <a:pt x="327659" y="22860"/>
                </a:lnTo>
                <a:lnTo>
                  <a:pt x="323850" y="20320"/>
                </a:lnTo>
                <a:lnTo>
                  <a:pt x="320039" y="16510"/>
                </a:lnTo>
                <a:lnTo>
                  <a:pt x="316230" y="13970"/>
                </a:lnTo>
                <a:lnTo>
                  <a:pt x="311150" y="11429"/>
                </a:lnTo>
                <a:lnTo>
                  <a:pt x="307339" y="8889"/>
                </a:lnTo>
                <a:lnTo>
                  <a:pt x="292100" y="5079"/>
                </a:lnTo>
                <a:lnTo>
                  <a:pt x="288289" y="3810"/>
                </a:lnTo>
                <a:lnTo>
                  <a:pt x="281939" y="2539"/>
                </a:lnTo>
                <a:close/>
              </a:path>
              <a:path w="351789" h="167639">
                <a:moveTo>
                  <a:pt x="351789" y="72389"/>
                </a:moveTo>
                <a:lnTo>
                  <a:pt x="274319" y="72389"/>
                </a:lnTo>
                <a:lnTo>
                  <a:pt x="281939" y="73660"/>
                </a:lnTo>
                <a:lnTo>
                  <a:pt x="284479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7470"/>
                </a:lnTo>
                <a:lnTo>
                  <a:pt x="293369" y="78739"/>
                </a:lnTo>
                <a:lnTo>
                  <a:pt x="294639" y="80010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60"/>
                </a:lnTo>
                <a:lnTo>
                  <a:pt x="294639" y="86360"/>
                </a:lnTo>
                <a:lnTo>
                  <a:pt x="294639" y="88900"/>
                </a:lnTo>
                <a:lnTo>
                  <a:pt x="293369" y="88900"/>
                </a:lnTo>
                <a:lnTo>
                  <a:pt x="293369" y="90170"/>
                </a:lnTo>
                <a:lnTo>
                  <a:pt x="292100" y="91439"/>
                </a:lnTo>
                <a:lnTo>
                  <a:pt x="290829" y="91439"/>
                </a:lnTo>
                <a:lnTo>
                  <a:pt x="289559" y="92710"/>
                </a:lnTo>
                <a:lnTo>
                  <a:pt x="288289" y="92710"/>
                </a:lnTo>
                <a:lnTo>
                  <a:pt x="287019" y="93979"/>
                </a:lnTo>
                <a:lnTo>
                  <a:pt x="275589" y="93979"/>
                </a:lnTo>
                <a:lnTo>
                  <a:pt x="265429" y="95250"/>
                </a:lnTo>
                <a:lnTo>
                  <a:pt x="351789" y="95250"/>
                </a:lnTo>
                <a:lnTo>
                  <a:pt x="351789" y="72389"/>
                </a:lnTo>
                <a:close/>
              </a:path>
              <a:path w="351789" h="167639">
                <a:moveTo>
                  <a:pt x="271779" y="1270"/>
                </a:moveTo>
                <a:lnTo>
                  <a:pt x="80009" y="1270"/>
                </a:lnTo>
                <a:lnTo>
                  <a:pt x="73659" y="2539"/>
                </a:lnTo>
                <a:lnTo>
                  <a:pt x="276859" y="2539"/>
                </a:lnTo>
                <a:lnTo>
                  <a:pt x="271779" y="1270"/>
                </a:lnTo>
                <a:close/>
              </a:path>
              <a:path w="351789" h="167639">
                <a:moveTo>
                  <a:pt x="248919" y="0"/>
                </a:moveTo>
                <a:lnTo>
                  <a:pt x="102869" y="0"/>
                </a:lnTo>
                <a:lnTo>
                  <a:pt x="86359" y="1270"/>
                </a:lnTo>
                <a:lnTo>
                  <a:pt x="265429" y="1270"/>
                </a:lnTo>
                <a:lnTo>
                  <a:pt x="2489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2834639" y="3216911"/>
            <a:ext cx="370840" cy="18541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2849880" y="30378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339089" y="0"/>
                </a:moveTo>
                <a:lnTo>
                  <a:pt x="0" y="0"/>
                </a:lnTo>
                <a:lnTo>
                  <a:pt x="0" y="59689"/>
                </a:lnTo>
                <a:lnTo>
                  <a:pt x="152400" y="59689"/>
                </a:lnTo>
                <a:lnTo>
                  <a:pt x="0" y="101600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101600"/>
                </a:lnTo>
                <a:lnTo>
                  <a:pt x="184150" y="101600"/>
                </a:lnTo>
                <a:lnTo>
                  <a:pt x="339089" y="63500"/>
                </a:lnTo>
                <a:lnTo>
                  <a:pt x="3390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2849880" y="30378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0" y="0"/>
                </a:moveTo>
                <a:lnTo>
                  <a:pt x="339089" y="0"/>
                </a:lnTo>
                <a:lnTo>
                  <a:pt x="339089" y="63500"/>
                </a:lnTo>
                <a:lnTo>
                  <a:pt x="184150" y="101600"/>
                </a:lnTo>
                <a:lnTo>
                  <a:pt x="339089" y="101600"/>
                </a:lnTo>
                <a:lnTo>
                  <a:pt x="339089" y="161289"/>
                </a:lnTo>
                <a:lnTo>
                  <a:pt x="0" y="161289"/>
                </a:lnTo>
                <a:lnTo>
                  <a:pt x="0" y="101600"/>
                </a:lnTo>
                <a:lnTo>
                  <a:pt x="152400" y="59689"/>
                </a:lnTo>
                <a:lnTo>
                  <a:pt x="0" y="596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2849880" y="2780029"/>
            <a:ext cx="339090" cy="166370"/>
          </a:xfrm>
          <a:custGeom>
            <a:avLst/>
            <a:gdLst/>
            <a:ahLst/>
            <a:cxnLst/>
            <a:rect l="l" t="t" r="r" b="b"/>
            <a:pathLst>
              <a:path w="339089" h="166369">
                <a:moveTo>
                  <a:pt x="299719" y="2540"/>
                </a:moveTo>
                <a:lnTo>
                  <a:pt x="52069" y="2540"/>
                </a:lnTo>
                <a:lnTo>
                  <a:pt x="46989" y="3810"/>
                </a:lnTo>
                <a:lnTo>
                  <a:pt x="35559" y="7620"/>
                </a:lnTo>
                <a:lnTo>
                  <a:pt x="33019" y="10160"/>
                </a:lnTo>
                <a:lnTo>
                  <a:pt x="29209" y="11430"/>
                </a:lnTo>
                <a:lnTo>
                  <a:pt x="25400" y="13970"/>
                </a:lnTo>
                <a:lnTo>
                  <a:pt x="22859" y="16510"/>
                </a:lnTo>
                <a:lnTo>
                  <a:pt x="19050" y="19050"/>
                </a:lnTo>
                <a:lnTo>
                  <a:pt x="16509" y="22860"/>
                </a:lnTo>
                <a:lnTo>
                  <a:pt x="13969" y="25400"/>
                </a:lnTo>
                <a:lnTo>
                  <a:pt x="11429" y="29210"/>
                </a:lnTo>
                <a:lnTo>
                  <a:pt x="10159" y="33020"/>
                </a:lnTo>
                <a:lnTo>
                  <a:pt x="7619" y="38100"/>
                </a:lnTo>
                <a:lnTo>
                  <a:pt x="6350" y="41910"/>
                </a:lnTo>
                <a:lnTo>
                  <a:pt x="5079" y="46990"/>
                </a:lnTo>
                <a:lnTo>
                  <a:pt x="3809" y="53340"/>
                </a:lnTo>
                <a:lnTo>
                  <a:pt x="2539" y="60960"/>
                </a:lnTo>
                <a:lnTo>
                  <a:pt x="1269" y="69850"/>
                </a:lnTo>
                <a:lnTo>
                  <a:pt x="1269" y="88900"/>
                </a:lnTo>
                <a:lnTo>
                  <a:pt x="0" y="113030"/>
                </a:lnTo>
                <a:lnTo>
                  <a:pt x="0" y="166370"/>
                </a:lnTo>
                <a:lnTo>
                  <a:pt x="339089" y="166370"/>
                </a:lnTo>
                <a:lnTo>
                  <a:pt x="339089" y="95250"/>
                </a:lnTo>
                <a:lnTo>
                  <a:pt x="58419" y="95250"/>
                </a:lnTo>
                <a:lnTo>
                  <a:pt x="58419" y="87630"/>
                </a:lnTo>
                <a:lnTo>
                  <a:pt x="59689" y="85090"/>
                </a:lnTo>
                <a:lnTo>
                  <a:pt x="59689" y="81280"/>
                </a:lnTo>
                <a:lnTo>
                  <a:pt x="60959" y="80010"/>
                </a:lnTo>
                <a:lnTo>
                  <a:pt x="60959" y="78740"/>
                </a:lnTo>
                <a:lnTo>
                  <a:pt x="62229" y="78740"/>
                </a:lnTo>
                <a:lnTo>
                  <a:pt x="62229" y="77470"/>
                </a:lnTo>
                <a:lnTo>
                  <a:pt x="63500" y="77470"/>
                </a:lnTo>
                <a:lnTo>
                  <a:pt x="63500" y="76200"/>
                </a:lnTo>
                <a:lnTo>
                  <a:pt x="64769" y="74930"/>
                </a:lnTo>
                <a:lnTo>
                  <a:pt x="67309" y="74930"/>
                </a:lnTo>
                <a:lnTo>
                  <a:pt x="67309" y="73660"/>
                </a:lnTo>
                <a:lnTo>
                  <a:pt x="71119" y="73660"/>
                </a:lnTo>
                <a:lnTo>
                  <a:pt x="72389" y="72390"/>
                </a:lnTo>
                <a:lnTo>
                  <a:pt x="339089" y="72390"/>
                </a:lnTo>
                <a:lnTo>
                  <a:pt x="339089" y="63500"/>
                </a:lnTo>
                <a:lnTo>
                  <a:pt x="337819" y="53340"/>
                </a:lnTo>
                <a:lnTo>
                  <a:pt x="336550" y="44450"/>
                </a:lnTo>
                <a:lnTo>
                  <a:pt x="336550" y="40640"/>
                </a:lnTo>
                <a:lnTo>
                  <a:pt x="335280" y="36830"/>
                </a:lnTo>
                <a:lnTo>
                  <a:pt x="335280" y="34290"/>
                </a:lnTo>
                <a:lnTo>
                  <a:pt x="332739" y="30480"/>
                </a:lnTo>
                <a:lnTo>
                  <a:pt x="331469" y="27940"/>
                </a:lnTo>
                <a:lnTo>
                  <a:pt x="331469" y="25400"/>
                </a:lnTo>
                <a:lnTo>
                  <a:pt x="328930" y="22860"/>
                </a:lnTo>
                <a:lnTo>
                  <a:pt x="327659" y="20320"/>
                </a:lnTo>
                <a:lnTo>
                  <a:pt x="325119" y="17780"/>
                </a:lnTo>
                <a:lnTo>
                  <a:pt x="323850" y="15240"/>
                </a:lnTo>
                <a:lnTo>
                  <a:pt x="321309" y="12700"/>
                </a:lnTo>
                <a:lnTo>
                  <a:pt x="316230" y="10160"/>
                </a:lnTo>
                <a:lnTo>
                  <a:pt x="313689" y="7620"/>
                </a:lnTo>
                <a:lnTo>
                  <a:pt x="309880" y="6350"/>
                </a:lnTo>
                <a:lnTo>
                  <a:pt x="307339" y="5080"/>
                </a:lnTo>
                <a:lnTo>
                  <a:pt x="299719" y="2540"/>
                </a:lnTo>
                <a:close/>
              </a:path>
              <a:path w="339089" h="166369">
                <a:moveTo>
                  <a:pt x="339089" y="72390"/>
                </a:moveTo>
                <a:lnTo>
                  <a:pt x="254000" y="72390"/>
                </a:lnTo>
                <a:lnTo>
                  <a:pt x="259079" y="73660"/>
                </a:lnTo>
                <a:lnTo>
                  <a:pt x="264159" y="73660"/>
                </a:lnTo>
                <a:lnTo>
                  <a:pt x="267969" y="74930"/>
                </a:lnTo>
                <a:lnTo>
                  <a:pt x="273050" y="74930"/>
                </a:lnTo>
                <a:lnTo>
                  <a:pt x="273050" y="76200"/>
                </a:lnTo>
                <a:lnTo>
                  <a:pt x="274319" y="76200"/>
                </a:lnTo>
                <a:lnTo>
                  <a:pt x="276859" y="78740"/>
                </a:lnTo>
                <a:lnTo>
                  <a:pt x="278129" y="78740"/>
                </a:lnTo>
                <a:lnTo>
                  <a:pt x="278129" y="81280"/>
                </a:lnTo>
                <a:lnTo>
                  <a:pt x="279400" y="82550"/>
                </a:lnTo>
                <a:lnTo>
                  <a:pt x="279400" y="83820"/>
                </a:lnTo>
                <a:lnTo>
                  <a:pt x="280669" y="85090"/>
                </a:lnTo>
                <a:lnTo>
                  <a:pt x="280669" y="95250"/>
                </a:lnTo>
                <a:lnTo>
                  <a:pt x="339089" y="95250"/>
                </a:lnTo>
                <a:lnTo>
                  <a:pt x="339089" y="72390"/>
                </a:lnTo>
                <a:close/>
              </a:path>
              <a:path w="339089" h="166369">
                <a:moveTo>
                  <a:pt x="275589" y="0"/>
                </a:moveTo>
                <a:lnTo>
                  <a:pt x="80009" y="0"/>
                </a:lnTo>
                <a:lnTo>
                  <a:pt x="66039" y="1270"/>
                </a:lnTo>
                <a:lnTo>
                  <a:pt x="59689" y="1270"/>
                </a:lnTo>
                <a:lnTo>
                  <a:pt x="55879" y="2540"/>
                </a:lnTo>
                <a:lnTo>
                  <a:pt x="294639" y="2540"/>
                </a:lnTo>
                <a:lnTo>
                  <a:pt x="289559" y="1270"/>
                </a:lnTo>
                <a:lnTo>
                  <a:pt x="2755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2840989" y="2769871"/>
            <a:ext cx="358140" cy="18668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2849880" y="294703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2840989" y="29464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2908300" y="287464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3130550" y="28752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3121660" y="2871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3130550" y="28689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3120389" y="286638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9050" y="0"/>
                </a:moveTo>
                <a:lnTo>
                  <a:pt x="10159" y="1270"/>
                </a:lnTo>
                <a:lnTo>
                  <a:pt x="0" y="2539"/>
                </a:lnTo>
                <a:lnTo>
                  <a:pt x="1269" y="6350"/>
                </a:lnTo>
                <a:lnTo>
                  <a:pt x="10159" y="5080"/>
                </a:lnTo>
                <a:lnTo>
                  <a:pt x="20319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3120389" y="2863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1270"/>
                </a:lnTo>
                <a:lnTo>
                  <a:pt x="0" y="2539"/>
                </a:lnTo>
                <a:lnTo>
                  <a:pt x="0" y="5079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3130550" y="28625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4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3120389" y="28613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3129280" y="28600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3120389" y="286003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889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3129280" y="28549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6350" y="0"/>
                </a:moveTo>
                <a:lnTo>
                  <a:pt x="0" y="761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3121660" y="28549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3119119" y="28613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2539"/>
                </a:lnTo>
                <a:lnTo>
                  <a:pt x="1270" y="5079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3119119" y="28575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3117850" y="28562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2540"/>
                </a:lnTo>
                <a:lnTo>
                  <a:pt x="0" y="6350"/>
                </a:lnTo>
                <a:lnTo>
                  <a:pt x="1269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3128010" y="2851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080" y="0"/>
                </a:moveTo>
                <a:lnTo>
                  <a:pt x="0" y="7620"/>
                </a:lnTo>
                <a:lnTo>
                  <a:pt x="8890" y="5079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3120389" y="284987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1429" y="0"/>
                </a:moveTo>
                <a:lnTo>
                  <a:pt x="6350" y="8890"/>
                </a:lnTo>
                <a:lnTo>
                  <a:pt x="0" y="16510"/>
                </a:lnTo>
                <a:lnTo>
                  <a:pt x="1269" y="17780"/>
                </a:lnTo>
                <a:lnTo>
                  <a:pt x="7619" y="889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3117850" y="28587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890" y="0"/>
                </a:moveTo>
                <a:lnTo>
                  <a:pt x="0" y="3809"/>
                </a:lnTo>
                <a:lnTo>
                  <a:pt x="1269" y="6350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3117850" y="28536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80" y="0"/>
                </a:moveTo>
                <a:lnTo>
                  <a:pt x="16509" y="0"/>
                </a:lnTo>
                <a:lnTo>
                  <a:pt x="7619" y="3810"/>
                </a:lnTo>
                <a:lnTo>
                  <a:pt x="0" y="8889"/>
                </a:lnTo>
                <a:lnTo>
                  <a:pt x="889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3125469" y="285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6350"/>
                </a:lnTo>
                <a:lnTo>
                  <a:pt x="8890" y="253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3117850" y="28498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7620"/>
                </a:moveTo>
                <a:lnTo>
                  <a:pt x="0" y="13970"/>
                </a:lnTo>
                <a:lnTo>
                  <a:pt x="1269" y="15240"/>
                </a:lnTo>
                <a:lnTo>
                  <a:pt x="7619" y="7620"/>
                </a:lnTo>
                <a:close/>
              </a:path>
              <a:path w="15240" h="15239">
                <a:moveTo>
                  <a:pt x="13969" y="0"/>
                </a:moveTo>
                <a:lnTo>
                  <a:pt x="7619" y="7620"/>
                </a:lnTo>
                <a:lnTo>
                  <a:pt x="15240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3125469" y="2848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3119119" y="284861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1430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3124200" y="28473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3119119" y="284733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890" y="0"/>
                </a:moveTo>
                <a:lnTo>
                  <a:pt x="3810" y="8889"/>
                </a:lnTo>
                <a:lnTo>
                  <a:pt x="0" y="17780"/>
                </a:lnTo>
                <a:lnTo>
                  <a:pt x="127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3117850" y="284733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0159" y="0"/>
                </a:moveTo>
                <a:lnTo>
                  <a:pt x="8890" y="0"/>
                </a:lnTo>
                <a:lnTo>
                  <a:pt x="5080" y="7620"/>
                </a:lnTo>
                <a:lnTo>
                  <a:pt x="0" y="16510"/>
                </a:lnTo>
                <a:lnTo>
                  <a:pt x="1269" y="17780"/>
                </a:lnTo>
                <a:lnTo>
                  <a:pt x="5080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3122930" y="28460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0" y="888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3119119" y="2846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3117850" y="28460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3116580" y="284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3112769" y="284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2540" y="0"/>
                </a:lnTo>
                <a:lnTo>
                  <a:pt x="0" y="17779"/>
                </a:lnTo>
                <a:lnTo>
                  <a:pt x="3810" y="19050"/>
                </a:lnTo>
                <a:lnTo>
                  <a:pt x="508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3108960" y="284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310261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310388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309626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7620" y="190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309753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3081019" y="28435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651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7780"/>
                </a:lnTo>
                <a:lnTo>
                  <a:pt x="15240" y="19050"/>
                </a:lnTo>
                <a:lnTo>
                  <a:pt x="16510" y="889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3082289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2950210" y="28530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2940050" y="28435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10159" y="19050"/>
                </a:moveTo>
                <a:lnTo>
                  <a:pt x="0" y="19050"/>
                </a:lnTo>
                <a:lnTo>
                  <a:pt x="0" y="0"/>
                </a:lnTo>
                <a:lnTo>
                  <a:pt x="10159" y="0"/>
                </a:lnTo>
                <a:lnTo>
                  <a:pt x="1015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294005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2931160" y="284352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270" y="19050"/>
                </a:lnTo>
                <a:lnTo>
                  <a:pt x="889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293116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292481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2924810" y="28524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2922269" y="28435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2921000" y="2843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126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2918460" y="284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40" y="0"/>
                </a:moveTo>
                <a:lnTo>
                  <a:pt x="0" y="0"/>
                </a:lnTo>
                <a:lnTo>
                  <a:pt x="2540" y="10160"/>
                </a:lnTo>
                <a:lnTo>
                  <a:pt x="3809" y="19050"/>
                </a:lnTo>
                <a:lnTo>
                  <a:pt x="5080" y="19050"/>
                </a:lnTo>
                <a:lnTo>
                  <a:pt x="3809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2917189" y="284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70"/>
                </a:lnTo>
                <a:lnTo>
                  <a:pt x="1269" y="10160"/>
                </a:lnTo>
                <a:lnTo>
                  <a:pt x="3809" y="19050"/>
                </a:lnTo>
                <a:lnTo>
                  <a:pt x="5079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2918460" y="2853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2918460" y="28448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2913380" y="284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0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2913380" y="28448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0" y="1270"/>
                </a:lnTo>
                <a:lnTo>
                  <a:pt x="3809" y="8889"/>
                </a:lnTo>
                <a:lnTo>
                  <a:pt x="8889" y="1777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2912110" y="284607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90" y="16509"/>
                </a:lnTo>
                <a:lnTo>
                  <a:pt x="10159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2912110" y="28460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0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2915919" y="285496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0" y="0"/>
                </a:moveTo>
                <a:lnTo>
                  <a:pt x="0" y="10160"/>
                </a:lnTo>
                <a:lnTo>
                  <a:pt x="2540" y="1016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2915919" y="284607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2913380" y="2846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2912110" y="28460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2908300" y="284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2907030" y="284861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2907030" y="2848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2907030" y="284861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2904489" y="2849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1269" y="0"/>
                </a:lnTo>
                <a:lnTo>
                  <a:pt x="0" y="254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2904489" y="28524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79"/>
                </a:lnTo>
                <a:lnTo>
                  <a:pt x="17779" y="8889"/>
                </a:lnTo>
                <a:lnTo>
                  <a:pt x="177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2913380" y="28575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0" y="0"/>
                </a:moveTo>
                <a:lnTo>
                  <a:pt x="3809" y="7620"/>
                </a:lnTo>
                <a:lnTo>
                  <a:pt x="7619" y="635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2908300" y="284861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1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2905760" y="2848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2905760" y="28498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6350" y="7620"/>
                </a:moveTo>
                <a:lnTo>
                  <a:pt x="12700" y="15240"/>
                </a:lnTo>
                <a:lnTo>
                  <a:pt x="13970" y="13970"/>
                </a:lnTo>
                <a:lnTo>
                  <a:pt x="6350" y="7620"/>
                </a:lnTo>
                <a:close/>
              </a:path>
              <a:path w="13969" h="1523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2903219" y="285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2903219" y="28536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80"/>
                </a:lnTo>
                <a:lnTo>
                  <a:pt x="17780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2912110" y="285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2904489" y="2851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2903219" y="2852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12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2903219" y="28536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0" y="0"/>
                </a:moveTo>
                <a:lnTo>
                  <a:pt x="0" y="1270"/>
                </a:lnTo>
                <a:lnTo>
                  <a:pt x="15240" y="11430"/>
                </a:lnTo>
                <a:lnTo>
                  <a:pt x="16510" y="1016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2901950" y="28549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269" y="0"/>
                </a:moveTo>
                <a:lnTo>
                  <a:pt x="0" y="0"/>
                </a:lnTo>
                <a:lnTo>
                  <a:pt x="889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2901950" y="285496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0" y="0"/>
                </a:moveTo>
                <a:lnTo>
                  <a:pt x="0" y="2539"/>
                </a:lnTo>
                <a:lnTo>
                  <a:pt x="7619" y="6350"/>
                </a:lnTo>
                <a:lnTo>
                  <a:pt x="16509" y="10160"/>
                </a:lnTo>
                <a:lnTo>
                  <a:pt x="17780" y="888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2900680" y="28575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2900680" y="28600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89" y="2539"/>
                </a:lnTo>
                <a:lnTo>
                  <a:pt x="17779" y="5080"/>
                </a:lnTo>
                <a:lnTo>
                  <a:pt x="19050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2899410" y="28613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2909569" y="28651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2899410" y="28625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2899410" y="2863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1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2899410" y="286766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2908300" y="28689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2899410" y="28676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90" y="3810"/>
                </a:lnTo>
                <a:lnTo>
                  <a:pt x="17780" y="6350"/>
                </a:lnTo>
                <a:lnTo>
                  <a:pt x="1905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2899410" y="2870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2899410" y="2871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2899410" y="28752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2849880" y="271716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2849880" y="263271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60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2981961" y="2636520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3120389" y="262762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2849880" y="262762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8890"/>
                </a:lnTo>
                <a:lnTo>
                  <a:pt x="196850" y="889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2849880" y="25711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2849880" y="2484120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80" h="50800">
                <a:moveTo>
                  <a:pt x="0" y="50800"/>
                </a:moveTo>
                <a:lnTo>
                  <a:pt x="68579" y="50800"/>
                </a:lnTo>
                <a:lnTo>
                  <a:pt x="6857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2981961" y="2490470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2849880" y="2484121"/>
            <a:ext cx="339090" cy="123189"/>
          </a:xfrm>
          <a:custGeom>
            <a:avLst/>
            <a:gdLst/>
            <a:ahLst/>
            <a:cxnLst/>
            <a:rect l="l" t="t" r="r" b="b"/>
            <a:pathLst>
              <a:path w="339089" h="123189">
                <a:moveTo>
                  <a:pt x="0" y="123189"/>
                </a:moveTo>
                <a:lnTo>
                  <a:pt x="0" y="0"/>
                </a:lnTo>
                <a:lnTo>
                  <a:pt x="68579" y="0"/>
                </a:lnTo>
                <a:lnTo>
                  <a:pt x="68579" y="50800"/>
                </a:lnTo>
                <a:lnTo>
                  <a:pt x="132079" y="50800"/>
                </a:lnTo>
                <a:lnTo>
                  <a:pt x="132079" y="6350"/>
                </a:lnTo>
                <a:lnTo>
                  <a:pt x="196850" y="6350"/>
                </a:lnTo>
                <a:lnTo>
                  <a:pt x="196850" y="50800"/>
                </a:lnTo>
                <a:lnTo>
                  <a:pt x="339089" y="50800"/>
                </a:lnTo>
                <a:lnTo>
                  <a:pt x="339089" y="123189"/>
                </a:lnTo>
                <a:lnTo>
                  <a:pt x="0" y="12318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2849880" y="24314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2849880" y="234696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60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2981961" y="2349500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19">
                <a:moveTo>
                  <a:pt x="64770" y="0"/>
                </a:moveTo>
                <a:lnTo>
                  <a:pt x="0" y="0"/>
                </a:lnTo>
                <a:lnTo>
                  <a:pt x="0" y="45720"/>
                </a:lnTo>
                <a:lnTo>
                  <a:pt x="64770" y="4572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3120389" y="234187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2849880" y="234187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2843530" y="21526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4939" y="0"/>
                </a:moveTo>
                <a:lnTo>
                  <a:pt x="100329" y="0"/>
                </a:lnTo>
                <a:lnTo>
                  <a:pt x="90169" y="1270"/>
                </a:lnTo>
                <a:lnTo>
                  <a:pt x="81279" y="1270"/>
                </a:lnTo>
                <a:lnTo>
                  <a:pt x="40639" y="10160"/>
                </a:lnTo>
                <a:lnTo>
                  <a:pt x="31750" y="16510"/>
                </a:lnTo>
                <a:lnTo>
                  <a:pt x="26669" y="19050"/>
                </a:lnTo>
                <a:lnTo>
                  <a:pt x="22859" y="24129"/>
                </a:lnTo>
                <a:lnTo>
                  <a:pt x="19050" y="27939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20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7619" y="123189"/>
                </a:lnTo>
                <a:lnTo>
                  <a:pt x="8889" y="128270"/>
                </a:lnTo>
                <a:lnTo>
                  <a:pt x="12700" y="132079"/>
                </a:lnTo>
                <a:lnTo>
                  <a:pt x="20319" y="143510"/>
                </a:lnTo>
                <a:lnTo>
                  <a:pt x="24129" y="147320"/>
                </a:lnTo>
                <a:lnTo>
                  <a:pt x="27939" y="149860"/>
                </a:lnTo>
                <a:lnTo>
                  <a:pt x="31750" y="153670"/>
                </a:lnTo>
                <a:lnTo>
                  <a:pt x="36829" y="156210"/>
                </a:lnTo>
                <a:lnTo>
                  <a:pt x="44450" y="161289"/>
                </a:lnTo>
                <a:lnTo>
                  <a:pt x="48259" y="162560"/>
                </a:lnTo>
                <a:lnTo>
                  <a:pt x="58419" y="165100"/>
                </a:lnTo>
                <a:lnTo>
                  <a:pt x="62229" y="166370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10"/>
                </a:lnTo>
                <a:lnTo>
                  <a:pt x="93979" y="170179"/>
                </a:lnTo>
                <a:lnTo>
                  <a:pt x="247650" y="170179"/>
                </a:lnTo>
                <a:lnTo>
                  <a:pt x="259079" y="168910"/>
                </a:lnTo>
                <a:lnTo>
                  <a:pt x="269239" y="168910"/>
                </a:lnTo>
                <a:lnTo>
                  <a:pt x="278129" y="167639"/>
                </a:lnTo>
                <a:lnTo>
                  <a:pt x="293369" y="165100"/>
                </a:lnTo>
                <a:lnTo>
                  <a:pt x="299719" y="163829"/>
                </a:lnTo>
                <a:lnTo>
                  <a:pt x="306069" y="161289"/>
                </a:lnTo>
                <a:lnTo>
                  <a:pt x="311150" y="160020"/>
                </a:lnTo>
                <a:lnTo>
                  <a:pt x="316230" y="156210"/>
                </a:lnTo>
                <a:lnTo>
                  <a:pt x="321309" y="153670"/>
                </a:lnTo>
                <a:lnTo>
                  <a:pt x="326389" y="149860"/>
                </a:lnTo>
                <a:lnTo>
                  <a:pt x="330200" y="146050"/>
                </a:lnTo>
                <a:lnTo>
                  <a:pt x="335280" y="142239"/>
                </a:lnTo>
                <a:lnTo>
                  <a:pt x="337819" y="137160"/>
                </a:lnTo>
                <a:lnTo>
                  <a:pt x="351789" y="99060"/>
                </a:lnTo>
                <a:lnTo>
                  <a:pt x="86359" y="99060"/>
                </a:lnTo>
                <a:lnTo>
                  <a:pt x="77469" y="97789"/>
                </a:lnTo>
                <a:lnTo>
                  <a:pt x="72389" y="97789"/>
                </a:lnTo>
                <a:lnTo>
                  <a:pt x="69850" y="96520"/>
                </a:lnTo>
                <a:lnTo>
                  <a:pt x="64769" y="96520"/>
                </a:lnTo>
                <a:lnTo>
                  <a:pt x="63500" y="95250"/>
                </a:lnTo>
                <a:lnTo>
                  <a:pt x="62229" y="95250"/>
                </a:lnTo>
                <a:lnTo>
                  <a:pt x="58419" y="91439"/>
                </a:lnTo>
                <a:lnTo>
                  <a:pt x="58419" y="88900"/>
                </a:lnTo>
                <a:lnTo>
                  <a:pt x="57150" y="88900"/>
                </a:lnTo>
                <a:lnTo>
                  <a:pt x="57150" y="80010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0959" y="74929"/>
                </a:lnTo>
                <a:lnTo>
                  <a:pt x="63500" y="74929"/>
                </a:lnTo>
                <a:lnTo>
                  <a:pt x="64769" y="73660"/>
                </a:lnTo>
                <a:lnTo>
                  <a:pt x="67309" y="73660"/>
                </a:lnTo>
                <a:lnTo>
                  <a:pt x="71119" y="72389"/>
                </a:lnTo>
                <a:lnTo>
                  <a:pt x="154939" y="72389"/>
                </a:lnTo>
                <a:lnTo>
                  <a:pt x="154939" y="0"/>
                </a:lnTo>
                <a:close/>
              </a:path>
              <a:path w="351789" h="170180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5589" y="72389"/>
                </a:lnTo>
                <a:lnTo>
                  <a:pt x="279400" y="73660"/>
                </a:lnTo>
                <a:lnTo>
                  <a:pt x="285750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8955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8739"/>
                </a:lnTo>
                <a:lnTo>
                  <a:pt x="293369" y="80010"/>
                </a:lnTo>
                <a:lnTo>
                  <a:pt x="294639" y="8001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6360"/>
                </a:lnTo>
                <a:lnTo>
                  <a:pt x="294639" y="87629"/>
                </a:lnTo>
                <a:lnTo>
                  <a:pt x="294639" y="90170"/>
                </a:lnTo>
                <a:lnTo>
                  <a:pt x="293369" y="90170"/>
                </a:lnTo>
                <a:lnTo>
                  <a:pt x="293369" y="91439"/>
                </a:lnTo>
                <a:lnTo>
                  <a:pt x="292100" y="92710"/>
                </a:lnTo>
                <a:lnTo>
                  <a:pt x="292100" y="93979"/>
                </a:lnTo>
                <a:lnTo>
                  <a:pt x="290829" y="93979"/>
                </a:lnTo>
                <a:lnTo>
                  <a:pt x="289559" y="95250"/>
                </a:lnTo>
                <a:lnTo>
                  <a:pt x="288289" y="95250"/>
                </a:lnTo>
                <a:lnTo>
                  <a:pt x="287019" y="96520"/>
                </a:lnTo>
                <a:lnTo>
                  <a:pt x="281939" y="96520"/>
                </a:lnTo>
                <a:lnTo>
                  <a:pt x="279400" y="97789"/>
                </a:lnTo>
                <a:lnTo>
                  <a:pt x="266700" y="97789"/>
                </a:lnTo>
                <a:lnTo>
                  <a:pt x="255269" y="99060"/>
                </a:lnTo>
                <a:lnTo>
                  <a:pt x="351789" y="99060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27659" y="22860"/>
                </a:lnTo>
                <a:lnTo>
                  <a:pt x="317500" y="15239"/>
                </a:lnTo>
                <a:lnTo>
                  <a:pt x="312419" y="12700"/>
                </a:lnTo>
                <a:lnTo>
                  <a:pt x="308609" y="8889"/>
                </a:lnTo>
                <a:lnTo>
                  <a:pt x="302259" y="7620"/>
                </a:lnTo>
                <a:lnTo>
                  <a:pt x="297179" y="5079"/>
                </a:lnTo>
                <a:lnTo>
                  <a:pt x="292100" y="3810"/>
                </a:lnTo>
                <a:lnTo>
                  <a:pt x="284479" y="2539"/>
                </a:lnTo>
                <a:lnTo>
                  <a:pt x="276859" y="2539"/>
                </a:lnTo>
                <a:lnTo>
                  <a:pt x="267969" y="1270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2843530" y="21526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4939" y="0"/>
                </a:moveTo>
                <a:lnTo>
                  <a:pt x="15493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3660"/>
                </a:lnTo>
                <a:lnTo>
                  <a:pt x="64769" y="73660"/>
                </a:lnTo>
                <a:lnTo>
                  <a:pt x="63500" y="74929"/>
                </a:lnTo>
                <a:lnTo>
                  <a:pt x="62229" y="74929"/>
                </a:lnTo>
                <a:lnTo>
                  <a:pt x="60959" y="74929"/>
                </a:lnTo>
                <a:lnTo>
                  <a:pt x="60959" y="76200"/>
                </a:lnTo>
                <a:lnTo>
                  <a:pt x="59689" y="76200"/>
                </a:lnTo>
                <a:lnTo>
                  <a:pt x="59689" y="76200"/>
                </a:lnTo>
                <a:lnTo>
                  <a:pt x="58419" y="77470"/>
                </a:lnTo>
                <a:lnTo>
                  <a:pt x="58419" y="78739"/>
                </a:lnTo>
                <a:lnTo>
                  <a:pt x="57150" y="80010"/>
                </a:lnTo>
                <a:lnTo>
                  <a:pt x="57150" y="81279"/>
                </a:lnTo>
                <a:lnTo>
                  <a:pt x="57150" y="82550"/>
                </a:lnTo>
                <a:lnTo>
                  <a:pt x="57150" y="83820"/>
                </a:lnTo>
                <a:lnTo>
                  <a:pt x="57150" y="86360"/>
                </a:lnTo>
                <a:lnTo>
                  <a:pt x="57150" y="87629"/>
                </a:lnTo>
                <a:lnTo>
                  <a:pt x="57150" y="88900"/>
                </a:lnTo>
                <a:lnTo>
                  <a:pt x="58419" y="88900"/>
                </a:lnTo>
                <a:lnTo>
                  <a:pt x="58419" y="90170"/>
                </a:lnTo>
                <a:lnTo>
                  <a:pt x="58419" y="91439"/>
                </a:lnTo>
                <a:lnTo>
                  <a:pt x="59689" y="92710"/>
                </a:lnTo>
                <a:lnTo>
                  <a:pt x="60959" y="93979"/>
                </a:lnTo>
                <a:lnTo>
                  <a:pt x="62229" y="95250"/>
                </a:lnTo>
                <a:lnTo>
                  <a:pt x="63500" y="95250"/>
                </a:lnTo>
                <a:lnTo>
                  <a:pt x="64769" y="96520"/>
                </a:lnTo>
                <a:lnTo>
                  <a:pt x="66039" y="96520"/>
                </a:lnTo>
                <a:lnTo>
                  <a:pt x="67309" y="96520"/>
                </a:lnTo>
                <a:lnTo>
                  <a:pt x="69850" y="96520"/>
                </a:lnTo>
                <a:lnTo>
                  <a:pt x="72389" y="97789"/>
                </a:lnTo>
                <a:lnTo>
                  <a:pt x="77469" y="97789"/>
                </a:lnTo>
                <a:lnTo>
                  <a:pt x="86359" y="99060"/>
                </a:lnTo>
                <a:lnTo>
                  <a:pt x="97789" y="99060"/>
                </a:lnTo>
                <a:lnTo>
                  <a:pt x="255269" y="99060"/>
                </a:lnTo>
                <a:lnTo>
                  <a:pt x="266700" y="97789"/>
                </a:lnTo>
                <a:lnTo>
                  <a:pt x="275589" y="97789"/>
                </a:lnTo>
                <a:lnTo>
                  <a:pt x="279400" y="97789"/>
                </a:lnTo>
                <a:lnTo>
                  <a:pt x="281939" y="96520"/>
                </a:lnTo>
                <a:lnTo>
                  <a:pt x="285750" y="96520"/>
                </a:lnTo>
                <a:lnTo>
                  <a:pt x="287019" y="9652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90829" y="93979"/>
                </a:lnTo>
                <a:lnTo>
                  <a:pt x="292100" y="93979"/>
                </a:lnTo>
                <a:lnTo>
                  <a:pt x="292100" y="92710"/>
                </a:lnTo>
                <a:lnTo>
                  <a:pt x="293369" y="91439"/>
                </a:lnTo>
                <a:lnTo>
                  <a:pt x="293369" y="9017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60"/>
                </a:lnTo>
                <a:lnTo>
                  <a:pt x="295909" y="85089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79"/>
                </a:lnTo>
                <a:lnTo>
                  <a:pt x="294639" y="80010"/>
                </a:lnTo>
                <a:lnTo>
                  <a:pt x="293369" y="80010"/>
                </a:lnTo>
                <a:lnTo>
                  <a:pt x="293369" y="78739"/>
                </a:lnTo>
                <a:lnTo>
                  <a:pt x="292100" y="77470"/>
                </a:lnTo>
                <a:lnTo>
                  <a:pt x="292100" y="76200"/>
                </a:lnTo>
                <a:lnTo>
                  <a:pt x="290829" y="76200"/>
                </a:lnTo>
                <a:lnTo>
                  <a:pt x="28955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5750" y="73660"/>
                </a:lnTo>
                <a:lnTo>
                  <a:pt x="281939" y="73660"/>
                </a:lnTo>
                <a:lnTo>
                  <a:pt x="279400" y="73660"/>
                </a:lnTo>
                <a:lnTo>
                  <a:pt x="275589" y="72389"/>
                </a:lnTo>
                <a:lnTo>
                  <a:pt x="26542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70"/>
                </a:lnTo>
                <a:lnTo>
                  <a:pt x="276859" y="2539"/>
                </a:lnTo>
                <a:lnTo>
                  <a:pt x="284479" y="2539"/>
                </a:lnTo>
                <a:lnTo>
                  <a:pt x="292100" y="3810"/>
                </a:lnTo>
                <a:lnTo>
                  <a:pt x="297179" y="5079"/>
                </a:lnTo>
                <a:lnTo>
                  <a:pt x="302259" y="7620"/>
                </a:lnTo>
                <a:lnTo>
                  <a:pt x="308609" y="8889"/>
                </a:lnTo>
                <a:lnTo>
                  <a:pt x="312419" y="12700"/>
                </a:lnTo>
                <a:lnTo>
                  <a:pt x="317500" y="15239"/>
                </a:lnTo>
                <a:lnTo>
                  <a:pt x="322580" y="19050"/>
                </a:lnTo>
                <a:lnTo>
                  <a:pt x="327659" y="22860"/>
                </a:lnTo>
                <a:lnTo>
                  <a:pt x="331469" y="27939"/>
                </a:lnTo>
                <a:lnTo>
                  <a:pt x="335280" y="33020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20"/>
                </a:lnTo>
                <a:lnTo>
                  <a:pt x="351789" y="91439"/>
                </a:lnTo>
                <a:lnTo>
                  <a:pt x="351789" y="99060"/>
                </a:lnTo>
                <a:lnTo>
                  <a:pt x="350519" y="10667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10"/>
                </a:lnTo>
                <a:lnTo>
                  <a:pt x="337819" y="137160"/>
                </a:lnTo>
                <a:lnTo>
                  <a:pt x="335280" y="142239"/>
                </a:lnTo>
                <a:lnTo>
                  <a:pt x="330200" y="146050"/>
                </a:lnTo>
                <a:lnTo>
                  <a:pt x="326389" y="149860"/>
                </a:lnTo>
                <a:lnTo>
                  <a:pt x="321309" y="153670"/>
                </a:lnTo>
                <a:lnTo>
                  <a:pt x="316230" y="156210"/>
                </a:lnTo>
                <a:lnTo>
                  <a:pt x="311150" y="160020"/>
                </a:lnTo>
                <a:lnTo>
                  <a:pt x="306069" y="161289"/>
                </a:lnTo>
                <a:lnTo>
                  <a:pt x="269239" y="168910"/>
                </a:lnTo>
                <a:lnTo>
                  <a:pt x="259079" y="168910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70179"/>
                </a:lnTo>
                <a:lnTo>
                  <a:pt x="81279" y="168910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70"/>
                </a:lnTo>
                <a:lnTo>
                  <a:pt x="58419" y="165100"/>
                </a:lnTo>
                <a:lnTo>
                  <a:pt x="53339" y="163829"/>
                </a:lnTo>
                <a:lnTo>
                  <a:pt x="48259" y="162560"/>
                </a:lnTo>
                <a:lnTo>
                  <a:pt x="44450" y="161289"/>
                </a:lnTo>
                <a:lnTo>
                  <a:pt x="40639" y="158750"/>
                </a:lnTo>
                <a:lnTo>
                  <a:pt x="36829" y="156210"/>
                </a:lnTo>
                <a:lnTo>
                  <a:pt x="31750" y="153670"/>
                </a:lnTo>
                <a:lnTo>
                  <a:pt x="27939" y="149860"/>
                </a:lnTo>
                <a:lnTo>
                  <a:pt x="24129" y="147320"/>
                </a:lnTo>
                <a:lnTo>
                  <a:pt x="20319" y="143510"/>
                </a:lnTo>
                <a:lnTo>
                  <a:pt x="17779" y="139700"/>
                </a:lnTo>
                <a:lnTo>
                  <a:pt x="15239" y="135889"/>
                </a:lnTo>
                <a:lnTo>
                  <a:pt x="12700" y="132079"/>
                </a:lnTo>
                <a:lnTo>
                  <a:pt x="8889" y="128270"/>
                </a:lnTo>
                <a:lnTo>
                  <a:pt x="7619" y="123189"/>
                </a:lnTo>
                <a:lnTo>
                  <a:pt x="5079" y="118110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70"/>
                </a:lnTo>
                <a:lnTo>
                  <a:pt x="0" y="97789"/>
                </a:lnTo>
                <a:lnTo>
                  <a:pt x="0" y="91439"/>
                </a:lnTo>
                <a:lnTo>
                  <a:pt x="0" y="86360"/>
                </a:lnTo>
                <a:lnTo>
                  <a:pt x="0" y="78739"/>
                </a:lnTo>
                <a:lnTo>
                  <a:pt x="0" y="71120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5239" y="33020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6510"/>
                </a:lnTo>
                <a:lnTo>
                  <a:pt x="72389" y="2539"/>
                </a:lnTo>
                <a:lnTo>
                  <a:pt x="81279" y="1270"/>
                </a:lnTo>
                <a:lnTo>
                  <a:pt x="90169" y="1270"/>
                </a:lnTo>
                <a:lnTo>
                  <a:pt x="100329" y="0"/>
                </a:lnTo>
                <a:lnTo>
                  <a:pt x="121919" y="0"/>
                </a:lnTo>
                <a:lnTo>
                  <a:pt x="1549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2849880" y="2096770"/>
            <a:ext cx="68580" cy="41910"/>
          </a:xfrm>
          <a:custGeom>
            <a:avLst/>
            <a:gdLst/>
            <a:ahLst/>
            <a:cxnLst/>
            <a:rect l="l" t="t" r="r" b="b"/>
            <a:pathLst>
              <a:path w="68580" h="41910">
                <a:moveTo>
                  <a:pt x="0" y="41910"/>
                </a:moveTo>
                <a:lnTo>
                  <a:pt x="68579" y="41910"/>
                </a:lnTo>
                <a:lnTo>
                  <a:pt x="68579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2849880" y="2060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2849880" y="1981200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80">
                <a:moveTo>
                  <a:pt x="0" y="43179"/>
                </a:moveTo>
                <a:lnTo>
                  <a:pt x="68579" y="43179"/>
                </a:lnTo>
                <a:lnTo>
                  <a:pt x="6857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2849880" y="1981200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80">
                <a:moveTo>
                  <a:pt x="0" y="0"/>
                </a:moveTo>
                <a:lnTo>
                  <a:pt x="68579" y="0"/>
                </a:lnTo>
                <a:lnTo>
                  <a:pt x="68579" y="43179"/>
                </a:lnTo>
                <a:lnTo>
                  <a:pt x="339089" y="43179"/>
                </a:lnTo>
                <a:lnTo>
                  <a:pt x="339089" y="115570"/>
                </a:lnTo>
                <a:lnTo>
                  <a:pt x="68579" y="115570"/>
                </a:lnTo>
                <a:lnTo>
                  <a:pt x="6857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2849880" y="19284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2849880" y="1892300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2849880" y="16916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0" y="76200"/>
                </a:lnTo>
                <a:lnTo>
                  <a:pt x="63500" y="81280"/>
                </a:lnTo>
                <a:lnTo>
                  <a:pt x="236219" y="92710"/>
                </a:lnTo>
                <a:lnTo>
                  <a:pt x="0" y="111760"/>
                </a:lnTo>
                <a:lnTo>
                  <a:pt x="0" y="187960"/>
                </a:lnTo>
                <a:lnTo>
                  <a:pt x="339089" y="146050"/>
                </a:lnTo>
                <a:lnTo>
                  <a:pt x="33908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2849880" y="16916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339089" y="36830"/>
                </a:lnTo>
                <a:lnTo>
                  <a:pt x="339089" y="146050"/>
                </a:lnTo>
                <a:lnTo>
                  <a:pt x="0" y="187960"/>
                </a:lnTo>
                <a:lnTo>
                  <a:pt x="0" y="111760"/>
                </a:lnTo>
                <a:lnTo>
                  <a:pt x="236219" y="92710"/>
                </a:lnTo>
                <a:lnTo>
                  <a:pt x="63500" y="81280"/>
                </a:lnTo>
                <a:lnTo>
                  <a:pt x="0" y="762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2849880" y="16433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2849880" y="155956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59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2981961" y="1562100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19">
                <a:moveTo>
                  <a:pt x="64770" y="0"/>
                </a:moveTo>
                <a:lnTo>
                  <a:pt x="0" y="0"/>
                </a:lnTo>
                <a:lnTo>
                  <a:pt x="0" y="45720"/>
                </a:lnTo>
                <a:lnTo>
                  <a:pt x="64770" y="4572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3120389" y="1554480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40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2849880" y="1554480"/>
            <a:ext cx="339090" cy="124460"/>
          </a:xfrm>
          <a:custGeom>
            <a:avLst/>
            <a:gdLst/>
            <a:ahLst/>
            <a:cxnLst/>
            <a:rect l="l" t="t" r="r" b="b"/>
            <a:pathLst>
              <a:path w="339089" h="124460">
                <a:moveTo>
                  <a:pt x="0" y="12446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497332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238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6350" y="327660"/>
                </a:lnTo>
                <a:lnTo>
                  <a:pt x="8889" y="340360"/>
                </a:lnTo>
                <a:lnTo>
                  <a:pt x="11429" y="346710"/>
                </a:lnTo>
                <a:lnTo>
                  <a:pt x="13969" y="350520"/>
                </a:lnTo>
                <a:lnTo>
                  <a:pt x="16509" y="356870"/>
                </a:lnTo>
                <a:lnTo>
                  <a:pt x="19050" y="360680"/>
                </a:lnTo>
                <a:lnTo>
                  <a:pt x="26669" y="37084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7309" y="391160"/>
                </a:lnTo>
                <a:lnTo>
                  <a:pt x="73659" y="392430"/>
                </a:lnTo>
                <a:lnTo>
                  <a:pt x="101600" y="392430"/>
                </a:lnTo>
                <a:lnTo>
                  <a:pt x="106679" y="39116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2270"/>
                </a:lnTo>
                <a:lnTo>
                  <a:pt x="135889" y="379730"/>
                </a:lnTo>
                <a:lnTo>
                  <a:pt x="140969" y="377190"/>
                </a:lnTo>
                <a:lnTo>
                  <a:pt x="15620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893" y="328930"/>
                </a:lnTo>
                <a:lnTo>
                  <a:pt x="80009" y="328930"/>
                </a:lnTo>
                <a:lnTo>
                  <a:pt x="80009" y="327660"/>
                </a:lnTo>
                <a:lnTo>
                  <a:pt x="77469" y="327660"/>
                </a:lnTo>
                <a:lnTo>
                  <a:pt x="77469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131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250190"/>
                </a:lnTo>
                <a:close/>
              </a:path>
              <a:path w="170179" h="392429">
                <a:moveTo>
                  <a:pt x="88900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8889" y="43180"/>
                </a:lnTo>
                <a:lnTo>
                  <a:pt x="7619" y="48260"/>
                </a:lnTo>
                <a:lnTo>
                  <a:pt x="5079" y="54610"/>
                </a:lnTo>
                <a:lnTo>
                  <a:pt x="3809" y="60960"/>
                </a:lnTo>
                <a:lnTo>
                  <a:pt x="1269" y="7620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27000"/>
                </a:lnTo>
                <a:lnTo>
                  <a:pt x="253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10159" y="16510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35559" y="200660"/>
                </a:lnTo>
                <a:lnTo>
                  <a:pt x="45719" y="20955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397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9059" y="27686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258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6390"/>
                </a:lnTo>
                <a:lnTo>
                  <a:pt x="92709" y="327660"/>
                </a:lnTo>
                <a:lnTo>
                  <a:pt x="91439" y="327660"/>
                </a:lnTo>
                <a:lnTo>
                  <a:pt x="90169" y="328930"/>
                </a:lnTo>
                <a:lnTo>
                  <a:pt x="167893" y="328930"/>
                </a:lnTo>
                <a:lnTo>
                  <a:pt x="16890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9036" y="264160"/>
                </a:lnTo>
                <a:lnTo>
                  <a:pt x="168909" y="251460"/>
                </a:lnTo>
                <a:lnTo>
                  <a:pt x="166369" y="241300"/>
                </a:lnTo>
                <a:lnTo>
                  <a:pt x="165100" y="231140"/>
                </a:lnTo>
                <a:lnTo>
                  <a:pt x="162559" y="222250"/>
                </a:lnTo>
                <a:lnTo>
                  <a:pt x="160019" y="21463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431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8109" y="163830"/>
                </a:lnTo>
                <a:lnTo>
                  <a:pt x="95250" y="144780"/>
                </a:lnTo>
                <a:lnTo>
                  <a:pt x="9143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8739" y="129540"/>
                </a:lnTo>
                <a:lnTo>
                  <a:pt x="76200" y="124460"/>
                </a:lnTo>
                <a:lnTo>
                  <a:pt x="73659" y="12192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7470"/>
                </a:lnTo>
                <a:lnTo>
                  <a:pt x="7238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9850"/>
                </a:lnTo>
                <a:lnTo>
                  <a:pt x="74929" y="67310"/>
                </a:lnTo>
                <a:lnTo>
                  <a:pt x="76200" y="67310"/>
                </a:lnTo>
                <a:lnTo>
                  <a:pt x="78739" y="64770"/>
                </a:lnTo>
                <a:lnTo>
                  <a:pt x="81279" y="64770"/>
                </a:lnTo>
                <a:lnTo>
                  <a:pt x="82550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6209" y="40640"/>
                </a:lnTo>
                <a:lnTo>
                  <a:pt x="156209" y="38100"/>
                </a:lnTo>
                <a:lnTo>
                  <a:pt x="153669" y="36830"/>
                </a:lnTo>
                <a:lnTo>
                  <a:pt x="153669" y="34290"/>
                </a:lnTo>
                <a:lnTo>
                  <a:pt x="149859" y="3048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5729" y="10160"/>
                </a:lnTo>
                <a:lnTo>
                  <a:pt x="119379" y="7620"/>
                </a:lnTo>
                <a:lnTo>
                  <a:pt x="114300" y="5080"/>
                </a:lnTo>
                <a:lnTo>
                  <a:pt x="88900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6359" y="64770"/>
                </a:lnTo>
                <a:lnTo>
                  <a:pt x="88900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1120"/>
                </a:lnTo>
                <a:lnTo>
                  <a:pt x="93979" y="72390"/>
                </a:lnTo>
                <a:lnTo>
                  <a:pt x="93979" y="78740"/>
                </a:lnTo>
                <a:lnTo>
                  <a:pt x="95250" y="8128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497332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1280"/>
                </a:lnTo>
                <a:lnTo>
                  <a:pt x="93979" y="78740"/>
                </a:lnTo>
                <a:lnTo>
                  <a:pt x="93979" y="74930"/>
                </a:lnTo>
                <a:lnTo>
                  <a:pt x="9397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8900" y="64770"/>
                </a:lnTo>
                <a:lnTo>
                  <a:pt x="87629" y="64770"/>
                </a:lnTo>
                <a:lnTo>
                  <a:pt x="8635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4929" y="6985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238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4929" y="123190"/>
                </a:lnTo>
                <a:lnTo>
                  <a:pt x="76200" y="124460"/>
                </a:lnTo>
                <a:lnTo>
                  <a:pt x="77469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1439" y="140970"/>
                </a:lnTo>
                <a:lnTo>
                  <a:pt x="95250" y="144780"/>
                </a:lnTo>
                <a:lnTo>
                  <a:pt x="11810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431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890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890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620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79730"/>
                </a:lnTo>
                <a:lnTo>
                  <a:pt x="129539" y="38227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1600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730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22859" y="365760"/>
                </a:lnTo>
                <a:lnTo>
                  <a:pt x="19050" y="360680"/>
                </a:lnTo>
                <a:lnTo>
                  <a:pt x="16509" y="356870"/>
                </a:lnTo>
                <a:lnTo>
                  <a:pt x="13969" y="350520"/>
                </a:lnTo>
                <a:lnTo>
                  <a:pt x="11429" y="34671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2389" y="2501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7469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6359" y="328930"/>
                </a:lnTo>
                <a:lnTo>
                  <a:pt x="88900" y="328930"/>
                </a:lnTo>
                <a:lnTo>
                  <a:pt x="90169" y="32893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306070"/>
                </a:lnTo>
                <a:lnTo>
                  <a:pt x="9905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397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5719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1015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253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620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7619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3969" y="33020"/>
                </a:lnTo>
                <a:lnTo>
                  <a:pt x="16509" y="2921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8900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572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3669" y="34290"/>
                </a:lnTo>
                <a:lnTo>
                  <a:pt x="153669" y="36830"/>
                </a:lnTo>
                <a:lnTo>
                  <a:pt x="156209" y="38100"/>
                </a:lnTo>
                <a:lnTo>
                  <a:pt x="156209" y="4064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5149850" y="5681979"/>
            <a:ext cx="187960" cy="375920"/>
          </a:xfrm>
          <a:custGeom>
            <a:avLst/>
            <a:gdLst/>
            <a:ahLst/>
            <a:cxnLst/>
            <a:rect l="l" t="t" r="r" b="b"/>
            <a:pathLst>
              <a:path w="187960" h="375920">
                <a:moveTo>
                  <a:pt x="144779" y="0"/>
                </a:moveTo>
                <a:lnTo>
                  <a:pt x="38100" y="0"/>
                </a:lnTo>
                <a:lnTo>
                  <a:pt x="0" y="375920"/>
                </a:lnTo>
                <a:lnTo>
                  <a:pt x="77470" y="375920"/>
                </a:lnTo>
                <a:lnTo>
                  <a:pt x="81279" y="308610"/>
                </a:lnTo>
                <a:lnTo>
                  <a:pt x="180228" y="308610"/>
                </a:lnTo>
                <a:lnTo>
                  <a:pt x="172496" y="241300"/>
                </a:lnTo>
                <a:lnTo>
                  <a:pt x="80010" y="241300"/>
                </a:lnTo>
                <a:lnTo>
                  <a:pt x="95250" y="83820"/>
                </a:lnTo>
                <a:lnTo>
                  <a:pt x="154407" y="83820"/>
                </a:lnTo>
                <a:lnTo>
                  <a:pt x="144779" y="0"/>
                </a:lnTo>
                <a:close/>
              </a:path>
              <a:path w="187960" h="375920">
                <a:moveTo>
                  <a:pt x="180228" y="308610"/>
                </a:moveTo>
                <a:lnTo>
                  <a:pt x="107950" y="308610"/>
                </a:lnTo>
                <a:lnTo>
                  <a:pt x="111760" y="375920"/>
                </a:lnTo>
                <a:lnTo>
                  <a:pt x="187960" y="375920"/>
                </a:lnTo>
                <a:lnTo>
                  <a:pt x="180228" y="308610"/>
                </a:lnTo>
                <a:close/>
              </a:path>
              <a:path w="187960" h="375920">
                <a:moveTo>
                  <a:pt x="154407" y="83820"/>
                </a:moveTo>
                <a:lnTo>
                  <a:pt x="95250" y="83820"/>
                </a:lnTo>
                <a:lnTo>
                  <a:pt x="105410" y="241300"/>
                </a:lnTo>
                <a:lnTo>
                  <a:pt x="172496" y="241300"/>
                </a:lnTo>
                <a:lnTo>
                  <a:pt x="154407" y="838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5285740" y="5680709"/>
            <a:ext cx="60960" cy="378460"/>
          </a:xfrm>
          <a:custGeom>
            <a:avLst/>
            <a:gdLst/>
            <a:ahLst/>
            <a:cxnLst/>
            <a:rect l="l" t="t" r="r" b="b"/>
            <a:pathLst>
              <a:path w="60960" h="37846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43180" y="378459"/>
                </a:lnTo>
                <a:lnTo>
                  <a:pt x="52070" y="377189"/>
                </a:lnTo>
                <a:lnTo>
                  <a:pt x="60960" y="3771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5337809" y="60579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5261609" y="604900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49"/>
                </a:moveTo>
                <a:lnTo>
                  <a:pt x="0" y="19049"/>
                </a:lnTo>
                <a:lnTo>
                  <a:pt x="0" y="0"/>
                </a:lnTo>
                <a:lnTo>
                  <a:pt x="76200" y="0"/>
                </a:lnTo>
                <a:lnTo>
                  <a:pt x="7620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5252720" y="60579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1270"/>
                </a:lnTo>
                <a:lnTo>
                  <a:pt x="0" y="1015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5248909" y="5990590"/>
            <a:ext cx="21590" cy="68580"/>
          </a:xfrm>
          <a:custGeom>
            <a:avLst/>
            <a:gdLst/>
            <a:ahLst/>
            <a:cxnLst/>
            <a:rect l="l" t="t" r="r" b="b"/>
            <a:pathLst>
              <a:path w="21589" h="68579">
                <a:moveTo>
                  <a:pt x="17779" y="0"/>
                </a:moveTo>
                <a:lnTo>
                  <a:pt x="0" y="0"/>
                </a:lnTo>
                <a:lnTo>
                  <a:pt x="3810" y="68580"/>
                </a:lnTo>
                <a:lnTo>
                  <a:pt x="12700" y="67310"/>
                </a:lnTo>
                <a:lnTo>
                  <a:pt x="21589" y="673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5257800" y="598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160"/>
                </a:move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5231129" y="5980429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26670" y="20320"/>
                </a:moveTo>
                <a:lnTo>
                  <a:pt x="0" y="20320"/>
                </a:lnTo>
                <a:lnTo>
                  <a:pt x="0" y="0"/>
                </a:lnTo>
                <a:lnTo>
                  <a:pt x="26670" y="0"/>
                </a:lnTo>
                <a:lnTo>
                  <a:pt x="26670" y="203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5222240" y="598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5217159" y="5989320"/>
            <a:ext cx="22860" cy="69850"/>
          </a:xfrm>
          <a:custGeom>
            <a:avLst/>
            <a:gdLst/>
            <a:ahLst/>
            <a:cxnLst/>
            <a:rect l="l" t="t" r="r" b="b"/>
            <a:pathLst>
              <a:path w="22860" h="69850">
                <a:moveTo>
                  <a:pt x="5079" y="0"/>
                </a:moveTo>
                <a:lnTo>
                  <a:pt x="0" y="68579"/>
                </a:lnTo>
                <a:lnTo>
                  <a:pt x="10160" y="68579"/>
                </a:lnTo>
                <a:lnTo>
                  <a:pt x="19050" y="69849"/>
                </a:lnTo>
                <a:lnTo>
                  <a:pt x="22860" y="1269"/>
                </a:lnTo>
                <a:lnTo>
                  <a:pt x="139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5227320" y="60579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59"/>
                </a:lnTo>
                <a:lnTo>
                  <a:pt x="8889" y="1015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5149850" y="604900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70" y="19049"/>
                </a:moveTo>
                <a:lnTo>
                  <a:pt x="0" y="19049"/>
                </a:lnTo>
                <a:lnTo>
                  <a:pt x="0" y="0"/>
                </a:lnTo>
                <a:lnTo>
                  <a:pt x="77470" y="0"/>
                </a:lnTo>
                <a:lnTo>
                  <a:pt x="7747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5139690" y="6057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5140959" y="5680709"/>
            <a:ext cx="55880" cy="378460"/>
          </a:xfrm>
          <a:custGeom>
            <a:avLst/>
            <a:gdLst/>
            <a:ahLst/>
            <a:cxnLst/>
            <a:rect l="l" t="t" r="r" b="b"/>
            <a:pathLst>
              <a:path w="55879" h="378460">
                <a:moveTo>
                  <a:pt x="36829" y="0"/>
                </a:moveTo>
                <a:lnTo>
                  <a:pt x="0" y="377189"/>
                </a:lnTo>
                <a:lnTo>
                  <a:pt x="8889" y="377189"/>
                </a:lnTo>
                <a:lnTo>
                  <a:pt x="17779" y="378459"/>
                </a:lnTo>
                <a:lnTo>
                  <a:pt x="55879" y="1269"/>
                </a:lnTo>
                <a:lnTo>
                  <a:pt x="4698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5177790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5187950" y="56813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5294629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1016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5250179" y="5764529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5234940" y="57645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1016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5220970" y="5764529"/>
            <a:ext cx="33020" cy="160020"/>
          </a:xfrm>
          <a:custGeom>
            <a:avLst/>
            <a:gdLst/>
            <a:ahLst/>
            <a:cxnLst/>
            <a:rect l="l" t="t" r="r" b="b"/>
            <a:pathLst>
              <a:path w="33020" h="160020">
                <a:moveTo>
                  <a:pt x="13969" y="0"/>
                </a:moveTo>
                <a:lnTo>
                  <a:pt x="0" y="158750"/>
                </a:lnTo>
                <a:lnTo>
                  <a:pt x="8889" y="158750"/>
                </a:lnTo>
                <a:lnTo>
                  <a:pt x="19050" y="160020"/>
                </a:lnTo>
                <a:lnTo>
                  <a:pt x="33019" y="1270"/>
                </a:lnTo>
                <a:lnTo>
                  <a:pt x="2412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5219700" y="5923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5229859" y="591439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5255259" y="5923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5350509" y="56819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96519" y="0"/>
                </a:moveTo>
                <a:lnTo>
                  <a:pt x="0" y="0"/>
                </a:lnTo>
                <a:lnTo>
                  <a:pt x="0" y="375920"/>
                </a:lnTo>
                <a:lnTo>
                  <a:pt x="64769" y="375920"/>
                </a:lnTo>
                <a:lnTo>
                  <a:pt x="64769" y="128270"/>
                </a:lnTo>
                <a:lnTo>
                  <a:pt x="110557" y="128270"/>
                </a:lnTo>
                <a:lnTo>
                  <a:pt x="105410" y="80010"/>
                </a:lnTo>
                <a:lnTo>
                  <a:pt x="96519" y="0"/>
                </a:lnTo>
                <a:close/>
              </a:path>
              <a:path w="228600" h="375920">
                <a:moveTo>
                  <a:pt x="110557" y="128270"/>
                </a:moveTo>
                <a:lnTo>
                  <a:pt x="64769" y="128270"/>
                </a:lnTo>
                <a:lnTo>
                  <a:pt x="92710" y="375920"/>
                </a:lnTo>
                <a:lnTo>
                  <a:pt x="138429" y="375920"/>
                </a:lnTo>
                <a:lnTo>
                  <a:pt x="158495" y="175260"/>
                </a:lnTo>
                <a:lnTo>
                  <a:pt x="115569" y="175260"/>
                </a:lnTo>
                <a:lnTo>
                  <a:pt x="110557" y="128270"/>
                </a:lnTo>
                <a:close/>
              </a:path>
              <a:path w="228600" h="375920">
                <a:moveTo>
                  <a:pt x="228600" y="121920"/>
                </a:moveTo>
                <a:lnTo>
                  <a:pt x="163829" y="121920"/>
                </a:lnTo>
                <a:lnTo>
                  <a:pt x="163829" y="375920"/>
                </a:lnTo>
                <a:lnTo>
                  <a:pt x="228600" y="375920"/>
                </a:lnTo>
                <a:lnTo>
                  <a:pt x="228600" y="121920"/>
                </a:lnTo>
                <a:close/>
              </a:path>
              <a:path w="228600" h="375920">
                <a:moveTo>
                  <a:pt x="228600" y="0"/>
                </a:moveTo>
                <a:lnTo>
                  <a:pt x="132079" y="0"/>
                </a:lnTo>
                <a:lnTo>
                  <a:pt x="115569" y="175260"/>
                </a:lnTo>
                <a:lnTo>
                  <a:pt x="158495" y="175260"/>
                </a:lnTo>
                <a:lnTo>
                  <a:pt x="163829" y="121920"/>
                </a:lnTo>
                <a:lnTo>
                  <a:pt x="228600" y="121920"/>
                </a:lnTo>
                <a:lnTo>
                  <a:pt x="2286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5350509" y="56819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228600" y="0"/>
                </a:moveTo>
                <a:lnTo>
                  <a:pt x="228600" y="375920"/>
                </a:lnTo>
                <a:lnTo>
                  <a:pt x="163829" y="375920"/>
                </a:lnTo>
                <a:lnTo>
                  <a:pt x="163829" y="121920"/>
                </a:lnTo>
                <a:lnTo>
                  <a:pt x="138429" y="375920"/>
                </a:lnTo>
                <a:lnTo>
                  <a:pt x="92710" y="375920"/>
                </a:lnTo>
                <a:lnTo>
                  <a:pt x="64769" y="128270"/>
                </a:lnTo>
                <a:lnTo>
                  <a:pt x="64769" y="375920"/>
                </a:lnTo>
                <a:lnTo>
                  <a:pt x="0" y="375920"/>
                </a:lnTo>
                <a:lnTo>
                  <a:pt x="0" y="0"/>
                </a:lnTo>
                <a:lnTo>
                  <a:pt x="96519" y="0"/>
                </a:lnTo>
                <a:lnTo>
                  <a:pt x="105410" y="80010"/>
                </a:lnTo>
                <a:lnTo>
                  <a:pt x="115569" y="175260"/>
                </a:lnTo>
                <a:lnTo>
                  <a:pt x="132079" y="0"/>
                </a:lnTo>
                <a:lnTo>
                  <a:pt x="2286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5609590" y="5681979"/>
            <a:ext cx="160020" cy="375920"/>
          </a:xfrm>
          <a:custGeom>
            <a:avLst/>
            <a:gdLst/>
            <a:ahLst/>
            <a:cxnLst/>
            <a:rect l="l" t="t" r="r" b="b"/>
            <a:pathLst>
              <a:path w="160020" h="375920">
                <a:moveTo>
                  <a:pt x="88900" y="0"/>
                </a:moveTo>
                <a:lnTo>
                  <a:pt x="0" y="0"/>
                </a:lnTo>
                <a:lnTo>
                  <a:pt x="0" y="375920"/>
                </a:lnTo>
                <a:lnTo>
                  <a:pt x="73660" y="375920"/>
                </a:lnTo>
                <a:lnTo>
                  <a:pt x="73660" y="224790"/>
                </a:lnTo>
                <a:lnTo>
                  <a:pt x="105410" y="224790"/>
                </a:lnTo>
                <a:lnTo>
                  <a:pt x="111760" y="223520"/>
                </a:lnTo>
                <a:lnTo>
                  <a:pt x="116839" y="222250"/>
                </a:lnTo>
                <a:lnTo>
                  <a:pt x="120650" y="220980"/>
                </a:lnTo>
                <a:lnTo>
                  <a:pt x="125730" y="219710"/>
                </a:lnTo>
                <a:lnTo>
                  <a:pt x="129539" y="218440"/>
                </a:lnTo>
                <a:lnTo>
                  <a:pt x="140970" y="210820"/>
                </a:lnTo>
                <a:lnTo>
                  <a:pt x="143510" y="208280"/>
                </a:lnTo>
                <a:lnTo>
                  <a:pt x="146050" y="204470"/>
                </a:lnTo>
                <a:lnTo>
                  <a:pt x="148589" y="201930"/>
                </a:lnTo>
                <a:lnTo>
                  <a:pt x="149860" y="199390"/>
                </a:lnTo>
                <a:lnTo>
                  <a:pt x="151130" y="198120"/>
                </a:lnTo>
                <a:lnTo>
                  <a:pt x="152400" y="195580"/>
                </a:lnTo>
                <a:lnTo>
                  <a:pt x="153670" y="194310"/>
                </a:lnTo>
                <a:lnTo>
                  <a:pt x="153670" y="191770"/>
                </a:lnTo>
                <a:lnTo>
                  <a:pt x="154939" y="190500"/>
                </a:lnTo>
                <a:lnTo>
                  <a:pt x="156210" y="185420"/>
                </a:lnTo>
                <a:lnTo>
                  <a:pt x="157480" y="181610"/>
                </a:lnTo>
                <a:lnTo>
                  <a:pt x="157480" y="175260"/>
                </a:lnTo>
                <a:lnTo>
                  <a:pt x="158750" y="168910"/>
                </a:lnTo>
                <a:lnTo>
                  <a:pt x="158750" y="161290"/>
                </a:lnTo>
                <a:lnTo>
                  <a:pt x="159003" y="160020"/>
                </a:lnTo>
                <a:lnTo>
                  <a:pt x="73660" y="160020"/>
                </a:lnTo>
                <a:lnTo>
                  <a:pt x="73660" y="63500"/>
                </a:lnTo>
                <a:lnTo>
                  <a:pt x="157621" y="63500"/>
                </a:lnTo>
                <a:lnTo>
                  <a:pt x="157480" y="62230"/>
                </a:lnTo>
                <a:lnTo>
                  <a:pt x="157480" y="53340"/>
                </a:lnTo>
                <a:lnTo>
                  <a:pt x="156210" y="48260"/>
                </a:lnTo>
                <a:lnTo>
                  <a:pt x="153670" y="40640"/>
                </a:lnTo>
                <a:lnTo>
                  <a:pt x="153670" y="36830"/>
                </a:lnTo>
                <a:lnTo>
                  <a:pt x="151130" y="33020"/>
                </a:lnTo>
                <a:lnTo>
                  <a:pt x="149860" y="29210"/>
                </a:lnTo>
                <a:lnTo>
                  <a:pt x="148589" y="26670"/>
                </a:lnTo>
                <a:lnTo>
                  <a:pt x="146050" y="24130"/>
                </a:lnTo>
                <a:lnTo>
                  <a:pt x="143510" y="20320"/>
                </a:lnTo>
                <a:lnTo>
                  <a:pt x="140970" y="19050"/>
                </a:lnTo>
                <a:lnTo>
                  <a:pt x="138430" y="15240"/>
                </a:lnTo>
                <a:lnTo>
                  <a:pt x="135889" y="12700"/>
                </a:lnTo>
                <a:lnTo>
                  <a:pt x="132080" y="11430"/>
                </a:lnTo>
                <a:lnTo>
                  <a:pt x="129539" y="8890"/>
                </a:lnTo>
                <a:lnTo>
                  <a:pt x="125730" y="7620"/>
                </a:lnTo>
                <a:lnTo>
                  <a:pt x="121920" y="5080"/>
                </a:lnTo>
                <a:lnTo>
                  <a:pt x="111760" y="2540"/>
                </a:lnTo>
                <a:lnTo>
                  <a:pt x="107950" y="2540"/>
                </a:lnTo>
                <a:lnTo>
                  <a:pt x="101600" y="1270"/>
                </a:lnTo>
                <a:lnTo>
                  <a:pt x="88900" y="0"/>
                </a:lnTo>
                <a:close/>
              </a:path>
              <a:path w="160020" h="375920">
                <a:moveTo>
                  <a:pt x="157621" y="63500"/>
                </a:moveTo>
                <a:lnTo>
                  <a:pt x="77470" y="63500"/>
                </a:lnTo>
                <a:lnTo>
                  <a:pt x="81280" y="64770"/>
                </a:lnTo>
                <a:lnTo>
                  <a:pt x="83820" y="64770"/>
                </a:lnTo>
                <a:lnTo>
                  <a:pt x="86360" y="66040"/>
                </a:lnTo>
                <a:lnTo>
                  <a:pt x="88900" y="66040"/>
                </a:lnTo>
                <a:lnTo>
                  <a:pt x="90170" y="67310"/>
                </a:lnTo>
                <a:lnTo>
                  <a:pt x="91439" y="67310"/>
                </a:lnTo>
                <a:lnTo>
                  <a:pt x="92710" y="68580"/>
                </a:lnTo>
                <a:lnTo>
                  <a:pt x="92710" y="69850"/>
                </a:lnTo>
                <a:lnTo>
                  <a:pt x="95250" y="72390"/>
                </a:lnTo>
                <a:lnTo>
                  <a:pt x="95250" y="74930"/>
                </a:lnTo>
                <a:lnTo>
                  <a:pt x="96520" y="76200"/>
                </a:lnTo>
                <a:lnTo>
                  <a:pt x="96520" y="78740"/>
                </a:lnTo>
                <a:lnTo>
                  <a:pt x="97789" y="82550"/>
                </a:lnTo>
                <a:lnTo>
                  <a:pt x="97789" y="139700"/>
                </a:lnTo>
                <a:lnTo>
                  <a:pt x="96520" y="143510"/>
                </a:lnTo>
                <a:lnTo>
                  <a:pt x="96520" y="146050"/>
                </a:lnTo>
                <a:lnTo>
                  <a:pt x="95250" y="148590"/>
                </a:lnTo>
                <a:lnTo>
                  <a:pt x="95250" y="151130"/>
                </a:lnTo>
                <a:lnTo>
                  <a:pt x="93980" y="152400"/>
                </a:lnTo>
                <a:lnTo>
                  <a:pt x="93980" y="154940"/>
                </a:lnTo>
                <a:lnTo>
                  <a:pt x="92710" y="154940"/>
                </a:lnTo>
                <a:lnTo>
                  <a:pt x="92710" y="156210"/>
                </a:lnTo>
                <a:lnTo>
                  <a:pt x="90170" y="156210"/>
                </a:lnTo>
                <a:lnTo>
                  <a:pt x="90170" y="157480"/>
                </a:lnTo>
                <a:lnTo>
                  <a:pt x="88900" y="157480"/>
                </a:lnTo>
                <a:lnTo>
                  <a:pt x="87630" y="158750"/>
                </a:lnTo>
                <a:lnTo>
                  <a:pt x="85089" y="158750"/>
                </a:lnTo>
                <a:lnTo>
                  <a:pt x="82550" y="160020"/>
                </a:lnTo>
                <a:lnTo>
                  <a:pt x="159003" y="160020"/>
                </a:lnTo>
                <a:lnTo>
                  <a:pt x="160020" y="154940"/>
                </a:lnTo>
                <a:lnTo>
                  <a:pt x="160020" y="88900"/>
                </a:lnTo>
                <a:lnTo>
                  <a:pt x="158750" y="73660"/>
                </a:lnTo>
                <a:lnTo>
                  <a:pt x="15762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5599429" y="5671820"/>
            <a:ext cx="180340" cy="39624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5608954" y="568197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92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5599429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5683884" y="574547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52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5674359" y="58420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5683250" y="583310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5689600" y="583310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5692140" y="58420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5689600" y="583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5690870" y="58318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69" y="0"/>
                </a:moveTo>
                <a:lnTo>
                  <a:pt x="0" y="0"/>
                </a:lnTo>
                <a:lnTo>
                  <a:pt x="380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5692140" y="58318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2539" y="889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5695950" y="58407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270" y="10160"/>
                </a:lnTo>
                <a:lnTo>
                  <a:pt x="2539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5693409" y="58318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5079" y="1778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5697220" y="58407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39" y="8890"/>
                </a:lnTo>
                <a:lnTo>
                  <a:pt x="3809" y="889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5692140" y="58318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5693409" y="58305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5694679" y="58305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889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5699759" y="58394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5693409" y="58318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5693409" y="58293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5695950" y="58293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89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5697220" y="58293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7619" y="17780"/>
                </a:lnTo>
                <a:lnTo>
                  <a:pt x="8889" y="16509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5702300" y="58381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3810" y="7620"/>
                </a:lnTo>
                <a:lnTo>
                  <a:pt x="6350" y="762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5693409" y="58318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69" y="0"/>
                </a:moveTo>
                <a:lnTo>
                  <a:pt x="0" y="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5694679" y="58280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1270" y="1270"/>
                </a:lnTo>
                <a:lnTo>
                  <a:pt x="0" y="3810"/>
                </a:lnTo>
                <a:lnTo>
                  <a:pt x="762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5698490" y="58280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10" y="8890"/>
                </a:lnTo>
                <a:lnTo>
                  <a:pt x="8889" y="17780"/>
                </a:lnTo>
                <a:lnTo>
                  <a:pt x="8889" y="1651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5703570" y="58369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3809" y="7619"/>
                </a:lnTo>
                <a:lnTo>
                  <a:pt x="761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5694679" y="58318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778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5694679" y="58305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5694679" y="58305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5079"/>
                </a:lnTo>
                <a:lnTo>
                  <a:pt x="17780" y="8889"/>
                </a:lnTo>
                <a:lnTo>
                  <a:pt x="889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5703570" y="58343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5694679" y="58305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69"/>
                </a:lnTo>
                <a:lnTo>
                  <a:pt x="17780" y="634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5695950" y="58280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5695950" y="58267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2699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5704840" y="58318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7620" y="6350"/>
                </a:lnTo>
                <a:lnTo>
                  <a:pt x="8889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5695950" y="58293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69"/>
                </a:lnTo>
                <a:lnTo>
                  <a:pt x="8889" y="2540"/>
                </a:lnTo>
                <a:lnTo>
                  <a:pt x="19050" y="5080"/>
                </a:lnTo>
                <a:lnTo>
                  <a:pt x="19050" y="380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5695950" y="58254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3810"/>
                </a:lnTo>
                <a:lnTo>
                  <a:pt x="8889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5706109" y="58280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5697220" y="58242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5697220" y="58204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3809"/>
                </a:lnTo>
                <a:lnTo>
                  <a:pt x="8889" y="5079"/>
                </a:lnTo>
                <a:lnTo>
                  <a:pt x="19050" y="6349"/>
                </a:lnTo>
                <a:lnTo>
                  <a:pt x="1905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5707379" y="58216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5697220" y="58166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09"/>
                </a:lnTo>
                <a:lnTo>
                  <a:pt x="10159" y="5080"/>
                </a:lnTo>
                <a:lnTo>
                  <a:pt x="19050" y="5080"/>
                </a:lnTo>
                <a:lnTo>
                  <a:pt x="1905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5707379" y="581787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5697220" y="581152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269" y="0"/>
                </a:moveTo>
                <a:lnTo>
                  <a:pt x="0" y="5079"/>
                </a:lnTo>
                <a:lnTo>
                  <a:pt x="10159" y="6349"/>
                </a:lnTo>
                <a:lnTo>
                  <a:pt x="19050" y="634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5707379" y="58127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5698490" y="58077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79"/>
                </a:moveTo>
                <a:lnTo>
                  <a:pt x="0" y="0"/>
                </a:lnTo>
                <a:lnTo>
                  <a:pt x="19050" y="0"/>
                </a:lnTo>
                <a:lnTo>
                  <a:pt x="1905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5698490" y="5777229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5698490" y="57721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5707379" y="57721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5697220" y="576707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1269" y="6349"/>
                </a:lnTo>
                <a:lnTo>
                  <a:pt x="10159" y="507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5697220" y="57632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0" y="507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5697220" y="575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59" y="5080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5706109" y="57581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5697220" y="57569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5695950" y="57556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40"/>
                </a:lnTo>
                <a:lnTo>
                  <a:pt x="0" y="381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5695950" y="57543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2539"/>
                </a:lnTo>
                <a:lnTo>
                  <a:pt x="0" y="380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5704840" y="57518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0" y="5080"/>
                </a:lnTo>
                <a:lnTo>
                  <a:pt x="10160" y="254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5695950" y="57518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0" y="7620"/>
                </a:lnTo>
                <a:lnTo>
                  <a:pt x="127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5695950" y="57556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2540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5695950" y="575182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5704840" y="57505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5695950" y="57492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3810"/>
                </a:lnTo>
                <a:lnTo>
                  <a:pt x="0" y="762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5703570" y="57467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4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5703570" y="57454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762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5695950" y="57531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5694679" y="57467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7620" y="5080"/>
                </a:lnTo>
                <a:lnTo>
                  <a:pt x="0" y="10159"/>
                </a:lnTo>
                <a:lnTo>
                  <a:pt x="1270" y="11430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5702300" y="57429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889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5697220" y="574294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0" y="16510"/>
                </a:lnTo>
                <a:lnTo>
                  <a:pt x="1269" y="17780"/>
                </a:lnTo>
                <a:lnTo>
                  <a:pt x="5079" y="8890"/>
                </a:lnTo>
                <a:close/>
              </a:path>
              <a:path w="10160" h="17779">
                <a:moveTo>
                  <a:pt x="10159" y="0"/>
                </a:moveTo>
                <a:lnTo>
                  <a:pt x="8889" y="0"/>
                </a:lnTo>
                <a:lnTo>
                  <a:pt x="5079" y="889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5693409" y="57518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0" y="2540"/>
                </a:lnTo>
                <a:lnTo>
                  <a:pt x="1269" y="6350"/>
                </a:lnTo>
                <a:lnTo>
                  <a:pt x="381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5693409" y="574802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5702300" y="57416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8889"/>
                </a:lnTo>
                <a:lnTo>
                  <a:pt x="8889" y="634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5697220" y="57404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0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5079" y="1015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5695950" y="57492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8890"/>
                </a:lnTo>
                <a:lnTo>
                  <a:pt x="127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5695950" y="57404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889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5693409" y="57492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7620"/>
                </a:lnTo>
                <a:lnTo>
                  <a:pt x="1269" y="7620"/>
                </a:lnTo>
                <a:lnTo>
                  <a:pt x="253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5692140" y="57416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5699759" y="5740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5695950" y="57391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5693409" y="57480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5692140" y="57391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7620" y="0"/>
                </a:moveTo>
                <a:lnTo>
                  <a:pt x="3810" y="8890"/>
                </a:lnTo>
                <a:lnTo>
                  <a:pt x="0" y="16510"/>
                </a:lnTo>
                <a:lnTo>
                  <a:pt x="1270" y="17780"/>
                </a:lnTo>
                <a:lnTo>
                  <a:pt x="6350" y="889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5695950" y="5737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5692140" y="57378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1270" y="8889"/>
                </a:lnTo>
                <a:lnTo>
                  <a:pt x="0" y="19049"/>
                </a:lnTo>
                <a:lnTo>
                  <a:pt x="2539" y="19049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5689600" y="57378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17779"/>
                </a:lnTo>
                <a:lnTo>
                  <a:pt x="2539" y="19049"/>
                </a:lnTo>
                <a:lnTo>
                  <a:pt x="381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5688329" y="57467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5684520" y="573659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5687059" y="57365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5683250" y="573659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5674359" y="57365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5791200" y="60204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5858509" y="5681979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9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5791200" y="5681979"/>
            <a:ext cx="119380" cy="375920"/>
          </a:xfrm>
          <a:custGeom>
            <a:avLst/>
            <a:gdLst/>
            <a:ahLst/>
            <a:cxnLst/>
            <a:rect l="l" t="t" r="r" b="b"/>
            <a:pathLst>
              <a:path w="119379" h="375920">
                <a:moveTo>
                  <a:pt x="73660" y="0"/>
                </a:moveTo>
                <a:lnTo>
                  <a:pt x="73660" y="300990"/>
                </a:lnTo>
                <a:lnTo>
                  <a:pt x="119379" y="300990"/>
                </a:lnTo>
                <a:lnTo>
                  <a:pt x="119379" y="375920"/>
                </a:lnTo>
                <a:lnTo>
                  <a:pt x="0" y="375920"/>
                </a:lnTo>
                <a:lnTo>
                  <a:pt x="0" y="0"/>
                </a:lnTo>
                <a:lnTo>
                  <a:pt x="736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5928360" y="60204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5989320" y="5900420"/>
            <a:ext cx="12700" cy="69850"/>
          </a:xfrm>
          <a:custGeom>
            <a:avLst/>
            <a:gdLst/>
            <a:ahLst/>
            <a:cxnLst/>
            <a:rect l="l" t="t" r="r" b="b"/>
            <a:pathLst>
              <a:path w="12700" h="69850">
                <a:moveTo>
                  <a:pt x="0" y="69849"/>
                </a:moveTo>
                <a:lnTo>
                  <a:pt x="12700" y="69849"/>
                </a:lnTo>
                <a:lnTo>
                  <a:pt x="1270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5928359" y="58642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723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5989320" y="5756910"/>
            <a:ext cx="12700" cy="58419"/>
          </a:xfrm>
          <a:custGeom>
            <a:avLst/>
            <a:gdLst/>
            <a:ahLst/>
            <a:cxnLst/>
            <a:rect l="l" t="t" r="r" b="b"/>
            <a:pathLst>
              <a:path w="12700" h="58420">
                <a:moveTo>
                  <a:pt x="0" y="58419"/>
                </a:moveTo>
                <a:lnTo>
                  <a:pt x="12700" y="58419"/>
                </a:lnTo>
                <a:lnTo>
                  <a:pt x="1270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5928359" y="57194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5928360" y="5681979"/>
            <a:ext cx="129539" cy="375920"/>
          </a:xfrm>
          <a:custGeom>
            <a:avLst/>
            <a:gdLst/>
            <a:ahLst/>
            <a:cxnLst/>
            <a:rect l="l" t="t" r="r" b="b"/>
            <a:pathLst>
              <a:path w="129539" h="375920">
                <a:moveTo>
                  <a:pt x="0" y="0"/>
                </a:moveTo>
                <a:lnTo>
                  <a:pt x="124460" y="0"/>
                </a:lnTo>
                <a:lnTo>
                  <a:pt x="124460" y="74930"/>
                </a:lnTo>
                <a:lnTo>
                  <a:pt x="73660" y="74930"/>
                </a:lnTo>
                <a:lnTo>
                  <a:pt x="73660" y="146050"/>
                </a:lnTo>
                <a:lnTo>
                  <a:pt x="120650" y="146050"/>
                </a:lnTo>
                <a:lnTo>
                  <a:pt x="120650" y="218440"/>
                </a:lnTo>
                <a:lnTo>
                  <a:pt x="73660" y="218440"/>
                </a:lnTo>
                <a:lnTo>
                  <a:pt x="73660" y="300990"/>
                </a:lnTo>
                <a:lnTo>
                  <a:pt x="129539" y="300990"/>
                </a:lnTo>
                <a:lnTo>
                  <a:pt x="129539" y="375920"/>
                </a:lnTo>
                <a:lnTo>
                  <a:pt x="0" y="3759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6142990" y="56819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62230" y="0"/>
                </a:moveTo>
                <a:lnTo>
                  <a:pt x="0" y="0"/>
                </a:lnTo>
                <a:lnTo>
                  <a:pt x="0" y="375920"/>
                </a:lnTo>
                <a:lnTo>
                  <a:pt x="62230" y="375920"/>
                </a:lnTo>
                <a:lnTo>
                  <a:pt x="62230" y="204470"/>
                </a:lnTo>
                <a:lnTo>
                  <a:pt x="165100" y="204470"/>
                </a:lnTo>
                <a:lnTo>
                  <a:pt x="165100" y="168910"/>
                </a:lnTo>
                <a:lnTo>
                  <a:pt x="102870" y="168910"/>
                </a:lnTo>
                <a:lnTo>
                  <a:pt x="62230" y="0"/>
                </a:lnTo>
                <a:close/>
              </a:path>
              <a:path w="165100" h="375920">
                <a:moveTo>
                  <a:pt x="165100" y="204470"/>
                </a:moveTo>
                <a:lnTo>
                  <a:pt x="62230" y="204470"/>
                </a:lnTo>
                <a:lnTo>
                  <a:pt x="100330" y="375920"/>
                </a:lnTo>
                <a:lnTo>
                  <a:pt x="165100" y="375920"/>
                </a:lnTo>
                <a:lnTo>
                  <a:pt x="165100" y="204470"/>
                </a:lnTo>
                <a:close/>
              </a:path>
              <a:path w="165100" h="375920">
                <a:moveTo>
                  <a:pt x="165100" y="0"/>
                </a:moveTo>
                <a:lnTo>
                  <a:pt x="102870" y="0"/>
                </a:lnTo>
                <a:lnTo>
                  <a:pt x="102870" y="168910"/>
                </a:lnTo>
                <a:lnTo>
                  <a:pt x="165100" y="168910"/>
                </a:lnTo>
                <a:lnTo>
                  <a:pt x="1651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6142990" y="56819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165100" y="0"/>
                </a:moveTo>
                <a:lnTo>
                  <a:pt x="165100" y="375920"/>
                </a:lnTo>
                <a:lnTo>
                  <a:pt x="100330" y="375920"/>
                </a:lnTo>
                <a:lnTo>
                  <a:pt x="62230" y="204470"/>
                </a:lnTo>
                <a:lnTo>
                  <a:pt x="62230" y="375920"/>
                </a:lnTo>
                <a:lnTo>
                  <a:pt x="0" y="375920"/>
                </a:lnTo>
                <a:lnTo>
                  <a:pt x="0" y="0"/>
                </a:lnTo>
                <a:lnTo>
                  <a:pt x="62230" y="0"/>
                </a:lnTo>
                <a:lnTo>
                  <a:pt x="102870" y="168910"/>
                </a:lnTo>
                <a:lnTo>
                  <a:pt x="102870" y="0"/>
                </a:lnTo>
                <a:lnTo>
                  <a:pt x="1651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6336029" y="5673090"/>
            <a:ext cx="171450" cy="392430"/>
          </a:xfrm>
          <a:custGeom>
            <a:avLst/>
            <a:gdLst/>
            <a:ahLst/>
            <a:cxnLst/>
            <a:rect l="l" t="t" r="r" b="b"/>
            <a:pathLst>
              <a:path w="171450" h="392429">
                <a:moveTo>
                  <a:pt x="102870" y="391160"/>
                </a:moveTo>
                <a:lnTo>
                  <a:pt x="68580" y="391160"/>
                </a:lnTo>
                <a:lnTo>
                  <a:pt x="74930" y="392430"/>
                </a:lnTo>
                <a:lnTo>
                  <a:pt x="97790" y="392430"/>
                </a:lnTo>
                <a:lnTo>
                  <a:pt x="102870" y="391160"/>
                </a:lnTo>
                <a:close/>
              </a:path>
              <a:path w="171450" h="392429">
                <a:moveTo>
                  <a:pt x="102870" y="1270"/>
                </a:moveTo>
                <a:lnTo>
                  <a:pt x="68580" y="1270"/>
                </a:lnTo>
                <a:lnTo>
                  <a:pt x="63500" y="2540"/>
                </a:lnTo>
                <a:lnTo>
                  <a:pt x="57150" y="3810"/>
                </a:lnTo>
                <a:lnTo>
                  <a:pt x="52070" y="6350"/>
                </a:lnTo>
                <a:lnTo>
                  <a:pt x="48260" y="8890"/>
                </a:lnTo>
                <a:lnTo>
                  <a:pt x="43180" y="11430"/>
                </a:lnTo>
                <a:lnTo>
                  <a:pt x="39370" y="13970"/>
                </a:lnTo>
                <a:lnTo>
                  <a:pt x="34290" y="16510"/>
                </a:lnTo>
                <a:lnTo>
                  <a:pt x="20320" y="30480"/>
                </a:lnTo>
                <a:lnTo>
                  <a:pt x="17780" y="35560"/>
                </a:lnTo>
                <a:lnTo>
                  <a:pt x="13970" y="40640"/>
                </a:lnTo>
                <a:lnTo>
                  <a:pt x="11430" y="45720"/>
                </a:lnTo>
                <a:lnTo>
                  <a:pt x="10160" y="50800"/>
                </a:lnTo>
                <a:lnTo>
                  <a:pt x="7620" y="55880"/>
                </a:lnTo>
                <a:lnTo>
                  <a:pt x="6350" y="62230"/>
                </a:lnTo>
                <a:lnTo>
                  <a:pt x="3810" y="72390"/>
                </a:lnTo>
                <a:lnTo>
                  <a:pt x="2540" y="78740"/>
                </a:lnTo>
                <a:lnTo>
                  <a:pt x="1270" y="83820"/>
                </a:lnTo>
                <a:lnTo>
                  <a:pt x="1270" y="97790"/>
                </a:lnTo>
                <a:lnTo>
                  <a:pt x="0" y="115570"/>
                </a:lnTo>
                <a:lnTo>
                  <a:pt x="0" y="278130"/>
                </a:lnTo>
                <a:lnTo>
                  <a:pt x="1270" y="295910"/>
                </a:lnTo>
                <a:lnTo>
                  <a:pt x="1270" y="309880"/>
                </a:lnTo>
                <a:lnTo>
                  <a:pt x="2540" y="316230"/>
                </a:lnTo>
                <a:lnTo>
                  <a:pt x="3810" y="321310"/>
                </a:lnTo>
                <a:lnTo>
                  <a:pt x="5080" y="327660"/>
                </a:lnTo>
                <a:lnTo>
                  <a:pt x="6350" y="332740"/>
                </a:lnTo>
                <a:lnTo>
                  <a:pt x="7620" y="339090"/>
                </a:lnTo>
                <a:lnTo>
                  <a:pt x="10160" y="344170"/>
                </a:lnTo>
                <a:lnTo>
                  <a:pt x="12700" y="347980"/>
                </a:lnTo>
                <a:lnTo>
                  <a:pt x="17780" y="358140"/>
                </a:lnTo>
                <a:lnTo>
                  <a:pt x="21590" y="363220"/>
                </a:lnTo>
                <a:lnTo>
                  <a:pt x="24130" y="367030"/>
                </a:lnTo>
                <a:lnTo>
                  <a:pt x="27940" y="370840"/>
                </a:lnTo>
                <a:lnTo>
                  <a:pt x="31750" y="373380"/>
                </a:lnTo>
                <a:lnTo>
                  <a:pt x="35560" y="377190"/>
                </a:lnTo>
                <a:lnTo>
                  <a:pt x="40640" y="379730"/>
                </a:lnTo>
                <a:lnTo>
                  <a:pt x="44450" y="382270"/>
                </a:lnTo>
                <a:lnTo>
                  <a:pt x="49530" y="384810"/>
                </a:lnTo>
                <a:lnTo>
                  <a:pt x="53340" y="387350"/>
                </a:lnTo>
                <a:lnTo>
                  <a:pt x="58420" y="389890"/>
                </a:lnTo>
                <a:lnTo>
                  <a:pt x="63500" y="391160"/>
                </a:lnTo>
                <a:lnTo>
                  <a:pt x="109220" y="391160"/>
                </a:lnTo>
                <a:lnTo>
                  <a:pt x="114300" y="389890"/>
                </a:lnTo>
                <a:lnTo>
                  <a:pt x="119380" y="387350"/>
                </a:lnTo>
                <a:lnTo>
                  <a:pt x="123190" y="384810"/>
                </a:lnTo>
                <a:lnTo>
                  <a:pt x="128270" y="382270"/>
                </a:lnTo>
                <a:lnTo>
                  <a:pt x="132080" y="379730"/>
                </a:lnTo>
                <a:lnTo>
                  <a:pt x="137160" y="377190"/>
                </a:lnTo>
                <a:lnTo>
                  <a:pt x="148590" y="365760"/>
                </a:lnTo>
                <a:lnTo>
                  <a:pt x="151130" y="361950"/>
                </a:lnTo>
                <a:lnTo>
                  <a:pt x="154940" y="356870"/>
                </a:lnTo>
                <a:lnTo>
                  <a:pt x="157480" y="353060"/>
                </a:lnTo>
                <a:lnTo>
                  <a:pt x="162560" y="342900"/>
                </a:lnTo>
                <a:lnTo>
                  <a:pt x="163830" y="337820"/>
                </a:lnTo>
                <a:lnTo>
                  <a:pt x="165100" y="331470"/>
                </a:lnTo>
                <a:lnTo>
                  <a:pt x="166370" y="328930"/>
                </a:lnTo>
                <a:lnTo>
                  <a:pt x="81280" y="328930"/>
                </a:lnTo>
                <a:lnTo>
                  <a:pt x="80010" y="327660"/>
                </a:lnTo>
                <a:lnTo>
                  <a:pt x="78740" y="327660"/>
                </a:lnTo>
                <a:lnTo>
                  <a:pt x="78740" y="325120"/>
                </a:lnTo>
                <a:lnTo>
                  <a:pt x="77470" y="325120"/>
                </a:lnTo>
                <a:lnTo>
                  <a:pt x="77470" y="323850"/>
                </a:lnTo>
                <a:lnTo>
                  <a:pt x="76200" y="322580"/>
                </a:lnTo>
                <a:lnTo>
                  <a:pt x="76200" y="320040"/>
                </a:lnTo>
                <a:lnTo>
                  <a:pt x="74930" y="316230"/>
                </a:lnTo>
                <a:lnTo>
                  <a:pt x="74930" y="307340"/>
                </a:lnTo>
                <a:lnTo>
                  <a:pt x="73660" y="295910"/>
                </a:lnTo>
                <a:lnTo>
                  <a:pt x="73660" y="105410"/>
                </a:lnTo>
                <a:lnTo>
                  <a:pt x="74930" y="91440"/>
                </a:lnTo>
                <a:lnTo>
                  <a:pt x="74930" y="81280"/>
                </a:lnTo>
                <a:lnTo>
                  <a:pt x="76200" y="77470"/>
                </a:lnTo>
                <a:lnTo>
                  <a:pt x="76200" y="72390"/>
                </a:lnTo>
                <a:lnTo>
                  <a:pt x="77470" y="71120"/>
                </a:lnTo>
                <a:lnTo>
                  <a:pt x="77470" y="69850"/>
                </a:lnTo>
                <a:lnTo>
                  <a:pt x="78740" y="68580"/>
                </a:lnTo>
                <a:lnTo>
                  <a:pt x="78740" y="67310"/>
                </a:lnTo>
                <a:lnTo>
                  <a:pt x="80010" y="67310"/>
                </a:lnTo>
                <a:lnTo>
                  <a:pt x="80010" y="66040"/>
                </a:lnTo>
                <a:lnTo>
                  <a:pt x="81280" y="66040"/>
                </a:lnTo>
                <a:lnTo>
                  <a:pt x="81280" y="64770"/>
                </a:lnTo>
                <a:lnTo>
                  <a:pt x="83820" y="64770"/>
                </a:lnTo>
                <a:lnTo>
                  <a:pt x="83820" y="63500"/>
                </a:lnTo>
                <a:lnTo>
                  <a:pt x="165735" y="63500"/>
                </a:lnTo>
                <a:lnTo>
                  <a:pt x="165100" y="60960"/>
                </a:lnTo>
                <a:lnTo>
                  <a:pt x="163830" y="54610"/>
                </a:lnTo>
                <a:lnTo>
                  <a:pt x="156210" y="39370"/>
                </a:lnTo>
                <a:lnTo>
                  <a:pt x="153670" y="35560"/>
                </a:lnTo>
                <a:lnTo>
                  <a:pt x="151130" y="30480"/>
                </a:lnTo>
                <a:lnTo>
                  <a:pt x="139700" y="19050"/>
                </a:lnTo>
                <a:lnTo>
                  <a:pt x="135890" y="16510"/>
                </a:lnTo>
                <a:lnTo>
                  <a:pt x="132080" y="12700"/>
                </a:lnTo>
                <a:lnTo>
                  <a:pt x="121920" y="7620"/>
                </a:lnTo>
                <a:lnTo>
                  <a:pt x="118110" y="6350"/>
                </a:lnTo>
                <a:lnTo>
                  <a:pt x="113030" y="3810"/>
                </a:lnTo>
                <a:lnTo>
                  <a:pt x="102870" y="1270"/>
                </a:lnTo>
                <a:close/>
              </a:path>
              <a:path w="171450" h="392429">
                <a:moveTo>
                  <a:pt x="165735" y="63500"/>
                </a:moveTo>
                <a:lnTo>
                  <a:pt x="87630" y="63500"/>
                </a:lnTo>
                <a:lnTo>
                  <a:pt x="88900" y="64770"/>
                </a:lnTo>
                <a:lnTo>
                  <a:pt x="91440" y="64770"/>
                </a:lnTo>
                <a:lnTo>
                  <a:pt x="92710" y="66040"/>
                </a:lnTo>
                <a:lnTo>
                  <a:pt x="92710" y="67310"/>
                </a:lnTo>
                <a:lnTo>
                  <a:pt x="93980" y="67310"/>
                </a:lnTo>
                <a:lnTo>
                  <a:pt x="93980" y="69850"/>
                </a:lnTo>
                <a:lnTo>
                  <a:pt x="95250" y="69850"/>
                </a:lnTo>
                <a:lnTo>
                  <a:pt x="95250" y="73660"/>
                </a:lnTo>
                <a:lnTo>
                  <a:pt x="96520" y="76200"/>
                </a:lnTo>
                <a:lnTo>
                  <a:pt x="96520" y="80010"/>
                </a:lnTo>
                <a:lnTo>
                  <a:pt x="97790" y="83820"/>
                </a:lnTo>
                <a:lnTo>
                  <a:pt x="97790" y="304800"/>
                </a:lnTo>
                <a:lnTo>
                  <a:pt x="96520" y="309880"/>
                </a:lnTo>
                <a:lnTo>
                  <a:pt x="96520" y="313690"/>
                </a:lnTo>
                <a:lnTo>
                  <a:pt x="95250" y="317500"/>
                </a:lnTo>
                <a:lnTo>
                  <a:pt x="95250" y="322580"/>
                </a:lnTo>
                <a:lnTo>
                  <a:pt x="93980" y="323850"/>
                </a:lnTo>
                <a:lnTo>
                  <a:pt x="93980" y="325120"/>
                </a:lnTo>
                <a:lnTo>
                  <a:pt x="90170" y="328930"/>
                </a:lnTo>
                <a:lnTo>
                  <a:pt x="166370" y="328930"/>
                </a:lnTo>
                <a:lnTo>
                  <a:pt x="167640" y="326390"/>
                </a:lnTo>
                <a:lnTo>
                  <a:pt x="168910" y="321310"/>
                </a:lnTo>
                <a:lnTo>
                  <a:pt x="168910" y="314960"/>
                </a:lnTo>
                <a:lnTo>
                  <a:pt x="170180" y="309880"/>
                </a:lnTo>
                <a:lnTo>
                  <a:pt x="170180" y="295910"/>
                </a:lnTo>
                <a:lnTo>
                  <a:pt x="171450" y="278130"/>
                </a:lnTo>
                <a:lnTo>
                  <a:pt x="171450" y="115570"/>
                </a:lnTo>
                <a:lnTo>
                  <a:pt x="170264" y="97790"/>
                </a:lnTo>
                <a:lnTo>
                  <a:pt x="170180" y="82550"/>
                </a:lnTo>
                <a:lnTo>
                  <a:pt x="168910" y="77470"/>
                </a:lnTo>
                <a:lnTo>
                  <a:pt x="167640" y="71120"/>
                </a:lnTo>
                <a:lnTo>
                  <a:pt x="165735" y="63500"/>
                </a:lnTo>
                <a:close/>
              </a:path>
              <a:path w="171450" h="392429">
                <a:moveTo>
                  <a:pt x="91440" y="0"/>
                </a:moveTo>
                <a:lnTo>
                  <a:pt x="80010" y="0"/>
                </a:lnTo>
                <a:lnTo>
                  <a:pt x="73660" y="1270"/>
                </a:lnTo>
                <a:lnTo>
                  <a:pt x="9779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6325871" y="5664200"/>
            <a:ext cx="191769" cy="41148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652907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111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6350" y="327660"/>
                </a:lnTo>
                <a:lnTo>
                  <a:pt x="8889" y="340360"/>
                </a:lnTo>
                <a:lnTo>
                  <a:pt x="11429" y="346710"/>
                </a:lnTo>
                <a:lnTo>
                  <a:pt x="12700" y="35052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6039" y="391160"/>
                </a:lnTo>
                <a:lnTo>
                  <a:pt x="73659" y="392430"/>
                </a:lnTo>
                <a:lnTo>
                  <a:pt x="100329" y="39243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2270"/>
                </a:lnTo>
                <a:lnTo>
                  <a:pt x="135889" y="379730"/>
                </a:lnTo>
                <a:lnTo>
                  <a:pt x="140969" y="377190"/>
                </a:lnTo>
                <a:lnTo>
                  <a:pt x="152400" y="365760"/>
                </a:lnTo>
                <a:lnTo>
                  <a:pt x="15493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639" y="328930"/>
                </a:lnTo>
                <a:lnTo>
                  <a:pt x="80009" y="328930"/>
                </a:lnTo>
                <a:lnTo>
                  <a:pt x="78739" y="327660"/>
                </a:lnTo>
                <a:lnTo>
                  <a:pt x="77469" y="327660"/>
                </a:lnTo>
                <a:lnTo>
                  <a:pt x="76200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258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306070"/>
                </a:lnTo>
                <a:lnTo>
                  <a:pt x="71119" y="295910"/>
                </a:lnTo>
                <a:lnTo>
                  <a:pt x="71119" y="250190"/>
                </a:lnTo>
                <a:close/>
              </a:path>
              <a:path w="170179" h="392429">
                <a:moveTo>
                  <a:pt x="87629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16509" y="29210"/>
                </a:lnTo>
                <a:lnTo>
                  <a:pt x="12700" y="33020"/>
                </a:lnTo>
                <a:lnTo>
                  <a:pt x="11429" y="38100"/>
                </a:lnTo>
                <a:lnTo>
                  <a:pt x="6350" y="48260"/>
                </a:lnTo>
                <a:lnTo>
                  <a:pt x="3809" y="60960"/>
                </a:lnTo>
                <a:lnTo>
                  <a:pt x="1269" y="7620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8889" y="165100"/>
                </a:lnTo>
                <a:lnTo>
                  <a:pt x="11429" y="16891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44450" y="209550"/>
                </a:lnTo>
                <a:lnTo>
                  <a:pt x="58419" y="22098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2709" y="255270"/>
                </a:lnTo>
                <a:lnTo>
                  <a:pt x="9270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7789" y="271780"/>
                </a:lnTo>
                <a:lnTo>
                  <a:pt x="97789" y="276860"/>
                </a:lnTo>
                <a:lnTo>
                  <a:pt x="99059" y="28321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131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5120"/>
                </a:lnTo>
                <a:lnTo>
                  <a:pt x="92709" y="327660"/>
                </a:lnTo>
                <a:lnTo>
                  <a:pt x="90169" y="327660"/>
                </a:lnTo>
                <a:lnTo>
                  <a:pt x="90169" y="328930"/>
                </a:lnTo>
                <a:lnTo>
                  <a:pt x="167639" y="328930"/>
                </a:lnTo>
                <a:lnTo>
                  <a:pt x="16763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5100" y="23114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431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6839" y="163830"/>
                </a:lnTo>
                <a:lnTo>
                  <a:pt x="95250" y="144780"/>
                </a:lnTo>
                <a:lnTo>
                  <a:pt x="9016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6200" y="127000"/>
                </a:lnTo>
                <a:lnTo>
                  <a:pt x="76200" y="124460"/>
                </a:lnTo>
                <a:lnTo>
                  <a:pt x="74929" y="123190"/>
                </a:lnTo>
                <a:lnTo>
                  <a:pt x="73659" y="12319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8580"/>
                </a:lnTo>
                <a:lnTo>
                  <a:pt x="74929" y="67310"/>
                </a:lnTo>
                <a:lnTo>
                  <a:pt x="76200" y="67310"/>
                </a:lnTo>
                <a:lnTo>
                  <a:pt x="78739" y="64770"/>
                </a:lnTo>
                <a:lnTo>
                  <a:pt x="81279" y="64770"/>
                </a:lnTo>
                <a:lnTo>
                  <a:pt x="81279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4939" y="38100"/>
                </a:lnTo>
                <a:lnTo>
                  <a:pt x="153669" y="36830"/>
                </a:lnTo>
                <a:lnTo>
                  <a:pt x="152400" y="3429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4459" y="10160"/>
                </a:lnTo>
                <a:lnTo>
                  <a:pt x="114300" y="5080"/>
                </a:lnTo>
                <a:lnTo>
                  <a:pt x="95250" y="1270"/>
                </a:lnTo>
                <a:lnTo>
                  <a:pt x="87629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5089" y="64770"/>
                </a:lnTo>
                <a:lnTo>
                  <a:pt x="88900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2390"/>
                </a:lnTo>
                <a:lnTo>
                  <a:pt x="93979" y="74930"/>
                </a:lnTo>
                <a:lnTo>
                  <a:pt x="93979" y="78740"/>
                </a:lnTo>
                <a:lnTo>
                  <a:pt x="95250" y="8128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652907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1280"/>
                </a:lnTo>
                <a:lnTo>
                  <a:pt x="93979" y="78740"/>
                </a:lnTo>
                <a:lnTo>
                  <a:pt x="93979" y="74930"/>
                </a:lnTo>
                <a:lnTo>
                  <a:pt x="9270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8900" y="64770"/>
                </a:lnTo>
                <a:lnTo>
                  <a:pt x="8508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111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9850" y="88900"/>
                </a:lnTo>
                <a:lnTo>
                  <a:pt x="69850" y="93980"/>
                </a:lnTo>
                <a:lnTo>
                  <a:pt x="69850" y="9779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3659" y="123190"/>
                </a:lnTo>
                <a:lnTo>
                  <a:pt x="74929" y="123190"/>
                </a:lnTo>
                <a:lnTo>
                  <a:pt x="76200" y="124460"/>
                </a:lnTo>
                <a:lnTo>
                  <a:pt x="76200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0169" y="140970"/>
                </a:lnTo>
                <a:lnTo>
                  <a:pt x="95250" y="144780"/>
                </a:lnTo>
                <a:lnTo>
                  <a:pt x="11683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431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763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763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493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79730"/>
                </a:lnTo>
                <a:lnTo>
                  <a:pt x="129539" y="38227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0329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603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11429" y="346710"/>
                </a:lnTo>
                <a:lnTo>
                  <a:pt x="8889" y="340360"/>
                </a:lnTo>
                <a:lnTo>
                  <a:pt x="7619" y="334010"/>
                </a:lnTo>
                <a:lnTo>
                  <a:pt x="6350" y="327660"/>
                </a:lnTo>
                <a:lnTo>
                  <a:pt x="5079" y="32004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1119" y="250190"/>
                </a:lnTo>
                <a:lnTo>
                  <a:pt x="71119" y="295910"/>
                </a:lnTo>
                <a:lnTo>
                  <a:pt x="72389" y="306070"/>
                </a:lnTo>
                <a:lnTo>
                  <a:pt x="72389" y="309880"/>
                </a:lnTo>
                <a:lnTo>
                  <a:pt x="72389" y="3136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3659" y="32258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6200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2550" y="328930"/>
                </a:lnTo>
                <a:lnTo>
                  <a:pt x="85089" y="328930"/>
                </a:lnTo>
                <a:lnTo>
                  <a:pt x="87629" y="328930"/>
                </a:lnTo>
                <a:lnTo>
                  <a:pt x="90169" y="328930"/>
                </a:lnTo>
                <a:lnTo>
                  <a:pt x="90169" y="32766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2709" y="32512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5250" y="32131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283210"/>
                </a:lnTo>
                <a:lnTo>
                  <a:pt x="9778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270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4450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888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126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620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2700" y="33020"/>
                </a:lnTo>
                <a:lnTo>
                  <a:pt x="16509" y="29210"/>
                </a:lnTo>
                <a:lnTo>
                  <a:pt x="19050" y="25400"/>
                </a:lnTo>
                <a:lnTo>
                  <a:pt x="22859" y="2159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7629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445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2400" y="34290"/>
                </a:lnTo>
                <a:lnTo>
                  <a:pt x="153669" y="36830"/>
                </a:lnTo>
                <a:lnTo>
                  <a:pt x="154939" y="38100"/>
                </a:lnTo>
                <a:lnTo>
                  <a:pt x="156209" y="4064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6714490" y="5980429"/>
            <a:ext cx="53340" cy="77470"/>
          </a:xfrm>
          <a:custGeom>
            <a:avLst/>
            <a:gdLst/>
            <a:ahLst/>
            <a:cxnLst/>
            <a:rect l="l" t="t" r="r" b="b"/>
            <a:pathLst>
              <a:path w="53339" h="77470">
                <a:moveTo>
                  <a:pt x="53339" y="0"/>
                </a:moveTo>
                <a:lnTo>
                  <a:pt x="53339" y="77470"/>
                </a:lnTo>
                <a:lnTo>
                  <a:pt x="0" y="7747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6714490" y="5980429"/>
            <a:ext cx="53340" cy="77470"/>
          </a:xfrm>
          <a:custGeom>
            <a:avLst/>
            <a:gdLst/>
            <a:ahLst/>
            <a:cxnLst/>
            <a:rect l="l" t="t" r="r" b="b"/>
            <a:pathLst>
              <a:path w="53339" h="77470">
                <a:moveTo>
                  <a:pt x="53339" y="0"/>
                </a:moveTo>
                <a:lnTo>
                  <a:pt x="53339" y="77470"/>
                </a:lnTo>
                <a:lnTo>
                  <a:pt x="0" y="7747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4961890" y="5660390"/>
            <a:ext cx="168910" cy="392430"/>
          </a:xfrm>
          <a:custGeom>
            <a:avLst/>
            <a:gdLst/>
            <a:ahLst/>
            <a:cxnLst/>
            <a:rect l="l" t="t" r="r" b="b"/>
            <a:pathLst>
              <a:path w="168910" h="392429">
                <a:moveTo>
                  <a:pt x="71120" y="250190"/>
                </a:moveTo>
                <a:lnTo>
                  <a:pt x="1270" y="250190"/>
                </a:lnTo>
                <a:lnTo>
                  <a:pt x="1349" y="275590"/>
                </a:lnTo>
                <a:lnTo>
                  <a:pt x="2539" y="294640"/>
                </a:lnTo>
                <a:lnTo>
                  <a:pt x="2539" y="312420"/>
                </a:lnTo>
                <a:lnTo>
                  <a:pt x="15239" y="356870"/>
                </a:lnTo>
                <a:lnTo>
                  <a:pt x="19050" y="361950"/>
                </a:lnTo>
                <a:lnTo>
                  <a:pt x="21589" y="365760"/>
                </a:lnTo>
                <a:lnTo>
                  <a:pt x="25400" y="370840"/>
                </a:lnTo>
                <a:lnTo>
                  <a:pt x="40639" y="382270"/>
                </a:lnTo>
                <a:lnTo>
                  <a:pt x="46989" y="384810"/>
                </a:lnTo>
                <a:lnTo>
                  <a:pt x="52070" y="387350"/>
                </a:lnTo>
                <a:lnTo>
                  <a:pt x="59689" y="389890"/>
                </a:lnTo>
                <a:lnTo>
                  <a:pt x="72389" y="392430"/>
                </a:lnTo>
                <a:lnTo>
                  <a:pt x="100330" y="392430"/>
                </a:lnTo>
                <a:lnTo>
                  <a:pt x="105410" y="391160"/>
                </a:lnTo>
                <a:lnTo>
                  <a:pt x="111760" y="389890"/>
                </a:lnTo>
                <a:lnTo>
                  <a:pt x="118110" y="387350"/>
                </a:lnTo>
                <a:lnTo>
                  <a:pt x="123189" y="386080"/>
                </a:lnTo>
                <a:lnTo>
                  <a:pt x="129539" y="383540"/>
                </a:lnTo>
                <a:lnTo>
                  <a:pt x="134620" y="381000"/>
                </a:lnTo>
                <a:lnTo>
                  <a:pt x="139700" y="377190"/>
                </a:lnTo>
                <a:lnTo>
                  <a:pt x="154939" y="361950"/>
                </a:lnTo>
                <a:lnTo>
                  <a:pt x="157480" y="356870"/>
                </a:lnTo>
                <a:lnTo>
                  <a:pt x="160020" y="353060"/>
                </a:lnTo>
                <a:lnTo>
                  <a:pt x="161289" y="350520"/>
                </a:lnTo>
                <a:lnTo>
                  <a:pt x="161289" y="347980"/>
                </a:lnTo>
                <a:lnTo>
                  <a:pt x="163830" y="342900"/>
                </a:lnTo>
                <a:lnTo>
                  <a:pt x="165100" y="337820"/>
                </a:lnTo>
                <a:lnTo>
                  <a:pt x="166370" y="330200"/>
                </a:lnTo>
                <a:lnTo>
                  <a:pt x="166624" y="328930"/>
                </a:lnTo>
                <a:lnTo>
                  <a:pt x="78739" y="328930"/>
                </a:lnTo>
                <a:lnTo>
                  <a:pt x="78739" y="327660"/>
                </a:lnTo>
                <a:lnTo>
                  <a:pt x="76200" y="327660"/>
                </a:lnTo>
                <a:lnTo>
                  <a:pt x="76200" y="326390"/>
                </a:lnTo>
                <a:lnTo>
                  <a:pt x="74930" y="325120"/>
                </a:lnTo>
                <a:lnTo>
                  <a:pt x="73660" y="325120"/>
                </a:lnTo>
                <a:lnTo>
                  <a:pt x="73660" y="322580"/>
                </a:lnTo>
                <a:lnTo>
                  <a:pt x="72389" y="321310"/>
                </a:lnTo>
                <a:lnTo>
                  <a:pt x="72389" y="320040"/>
                </a:lnTo>
                <a:lnTo>
                  <a:pt x="71120" y="316230"/>
                </a:lnTo>
                <a:lnTo>
                  <a:pt x="71120" y="250190"/>
                </a:lnTo>
                <a:close/>
              </a:path>
              <a:path w="168910" h="392429">
                <a:moveTo>
                  <a:pt x="87630" y="0"/>
                </a:moveTo>
                <a:lnTo>
                  <a:pt x="73660" y="0"/>
                </a:lnTo>
                <a:lnTo>
                  <a:pt x="67310" y="1270"/>
                </a:lnTo>
                <a:lnTo>
                  <a:pt x="60960" y="1270"/>
                </a:lnTo>
                <a:lnTo>
                  <a:pt x="54610" y="2540"/>
                </a:lnTo>
                <a:lnTo>
                  <a:pt x="44450" y="7620"/>
                </a:lnTo>
                <a:lnTo>
                  <a:pt x="39370" y="8890"/>
                </a:lnTo>
                <a:lnTo>
                  <a:pt x="34289" y="11430"/>
                </a:lnTo>
                <a:lnTo>
                  <a:pt x="30480" y="15240"/>
                </a:lnTo>
                <a:lnTo>
                  <a:pt x="25400" y="17780"/>
                </a:lnTo>
                <a:lnTo>
                  <a:pt x="21589" y="21590"/>
                </a:lnTo>
                <a:lnTo>
                  <a:pt x="19050" y="25400"/>
                </a:lnTo>
                <a:lnTo>
                  <a:pt x="15239" y="29210"/>
                </a:lnTo>
                <a:lnTo>
                  <a:pt x="12700" y="34290"/>
                </a:lnTo>
                <a:lnTo>
                  <a:pt x="10160" y="38100"/>
                </a:lnTo>
                <a:lnTo>
                  <a:pt x="7620" y="43180"/>
                </a:lnTo>
                <a:lnTo>
                  <a:pt x="6350" y="48260"/>
                </a:lnTo>
                <a:lnTo>
                  <a:pt x="3810" y="54610"/>
                </a:lnTo>
                <a:lnTo>
                  <a:pt x="2539" y="60960"/>
                </a:lnTo>
                <a:lnTo>
                  <a:pt x="1270" y="68580"/>
                </a:lnTo>
                <a:lnTo>
                  <a:pt x="0" y="77470"/>
                </a:lnTo>
                <a:lnTo>
                  <a:pt x="0" y="127000"/>
                </a:lnTo>
                <a:lnTo>
                  <a:pt x="1270" y="133350"/>
                </a:lnTo>
                <a:lnTo>
                  <a:pt x="1270" y="139700"/>
                </a:lnTo>
                <a:lnTo>
                  <a:pt x="2539" y="144780"/>
                </a:lnTo>
                <a:lnTo>
                  <a:pt x="3810" y="151130"/>
                </a:lnTo>
                <a:lnTo>
                  <a:pt x="5080" y="156210"/>
                </a:lnTo>
                <a:lnTo>
                  <a:pt x="6350" y="160020"/>
                </a:lnTo>
                <a:lnTo>
                  <a:pt x="8889" y="165100"/>
                </a:lnTo>
                <a:lnTo>
                  <a:pt x="11430" y="172720"/>
                </a:lnTo>
                <a:lnTo>
                  <a:pt x="16510" y="180340"/>
                </a:lnTo>
                <a:lnTo>
                  <a:pt x="17780" y="182880"/>
                </a:lnTo>
                <a:lnTo>
                  <a:pt x="20320" y="185420"/>
                </a:lnTo>
                <a:lnTo>
                  <a:pt x="22860" y="189230"/>
                </a:lnTo>
                <a:lnTo>
                  <a:pt x="34289" y="200660"/>
                </a:lnTo>
                <a:lnTo>
                  <a:pt x="44450" y="209550"/>
                </a:lnTo>
                <a:lnTo>
                  <a:pt x="69850" y="232410"/>
                </a:lnTo>
                <a:lnTo>
                  <a:pt x="78739" y="241300"/>
                </a:lnTo>
                <a:lnTo>
                  <a:pt x="83820" y="245110"/>
                </a:lnTo>
                <a:lnTo>
                  <a:pt x="88900" y="252730"/>
                </a:lnTo>
                <a:lnTo>
                  <a:pt x="93980" y="257810"/>
                </a:lnTo>
                <a:lnTo>
                  <a:pt x="93980" y="261620"/>
                </a:lnTo>
                <a:lnTo>
                  <a:pt x="95250" y="264160"/>
                </a:lnTo>
                <a:lnTo>
                  <a:pt x="95250" y="266700"/>
                </a:lnTo>
                <a:lnTo>
                  <a:pt x="97789" y="276860"/>
                </a:lnTo>
                <a:lnTo>
                  <a:pt x="97789" y="312420"/>
                </a:lnTo>
                <a:lnTo>
                  <a:pt x="96520" y="314960"/>
                </a:lnTo>
                <a:lnTo>
                  <a:pt x="96520" y="317500"/>
                </a:lnTo>
                <a:lnTo>
                  <a:pt x="95250" y="320040"/>
                </a:lnTo>
                <a:lnTo>
                  <a:pt x="95250" y="321310"/>
                </a:lnTo>
                <a:lnTo>
                  <a:pt x="93980" y="322580"/>
                </a:lnTo>
                <a:lnTo>
                  <a:pt x="93980" y="323850"/>
                </a:lnTo>
                <a:lnTo>
                  <a:pt x="91439" y="326390"/>
                </a:lnTo>
                <a:lnTo>
                  <a:pt x="91439" y="327660"/>
                </a:lnTo>
                <a:lnTo>
                  <a:pt x="90170" y="327660"/>
                </a:lnTo>
                <a:lnTo>
                  <a:pt x="88900" y="328930"/>
                </a:lnTo>
                <a:lnTo>
                  <a:pt x="166624" y="328930"/>
                </a:lnTo>
                <a:lnTo>
                  <a:pt x="167639" y="323850"/>
                </a:lnTo>
                <a:lnTo>
                  <a:pt x="167639" y="316230"/>
                </a:lnTo>
                <a:lnTo>
                  <a:pt x="168910" y="307340"/>
                </a:lnTo>
                <a:lnTo>
                  <a:pt x="168783" y="274320"/>
                </a:lnTo>
                <a:lnTo>
                  <a:pt x="167766" y="264160"/>
                </a:lnTo>
                <a:lnTo>
                  <a:pt x="167639" y="251460"/>
                </a:lnTo>
                <a:lnTo>
                  <a:pt x="165100" y="241300"/>
                </a:lnTo>
                <a:lnTo>
                  <a:pt x="163830" y="231140"/>
                </a:lnTo>
                <a:lnTo>
                  <a:pt x="161289" y="222250"/>
                </a:lnTo>
                <a:lnTo>
                  <a:pt x="158750" y="214630"/>
                </a:lnTo>
                <a:lnTo>
                  <a:pt x="157480" y="212090"/>
                </a:lnTo>
                <a:lnTo>
                  <a:pt x="156210" y="208280"/>
                </a:lnTo>
                <a:lnTo>
                  <a:pt x="153670" y="204470"/>
                </a:lnTo>
                <a:lnTo>
                  <a:pt x="152400" y="201930"/>
                </a:lnTo>
                <a:lnTo>
                  <a:pt x="147320" y="195580"/>
                </a:lnTo>
                <a:lnTo>
                  <a:pt x="134620" y="180340"/>
                </a:lnTo>
                <a:lnTo>
                  <a:pt x="125730" y="171450"/>
                </a:lnTo>
                <a:lnTo>
                  <a:pt x="116839" y="163830"/>
                </a:lnTo>
                <a:lnTo>
                  <a:pt x="93980" y="144780"/>
                </a:lnTo>
                <a:lnTo>
                  <a:pt x="90170" y="140970"/>
                </a:lnTo>
                <a:lnTo>
                  <a:pt x="86360" y="138430"/>
                </a:lnTo>
                <a:lnTo>
                  <a:pt x="77470" y="129540"/>
                </a:lnTo>
                <a:lnTo>
                  <a:pt x="76200" y="127000"/>
                </a:lnTo>
                <a:lnTo>
                  <a:pt x="74930" y="125730"/>
                </a:lnTo>
                <a:lnTo>
                  <a:pt x="73660" y="123190"/>
                </a:lnTo>
                <a:lnTo>
                  <a:pt x="72389" y="121920"/>
                </a:lnTo>
                <a:lnTo>
                  <a:pt x="72389" y="119380"/>
                </a:lnTo>
                <a:lnTo>
                  <a:pt x="71120" y="115570"/>
                </a:lnTo>
                <a:lnTo>
                  <a:pt x="69850" y="113030"/>
                </a:lnTo>
                <a:lnTo>
                  <a:pt x="69850" y="101600"/>
                </a:lnTo>
                <a:lnTo>
                  <a:pt x="68580" y="97790"/>
                </a:lnTo>
                <a:lnTo>
                  <a:pt x="68580" y="88900"/>
                </a:lnTo>
                <a:lnTo>
                  <a:pt x="69850" y="86360"/>
                </a:lnTo>
                <a:lnTo>
                  <a:pt x="69850" y="77470"/>
                </a:lnTo>
                <a:lnTo>
                  <a:pt x="71120" y="74930"/>
                </a:lnTo>
                <a:lnTo>
                  <a:pt x="71120" y="72390"/>
                </a:lnTo>
                <a:lnTo>
                  <a:pt x="72389" y="72390"/>
                </a:lnTo>
                <a:lnTo>
                  <a:pt x="72389" y="69850"/>
                </a:lnTo>
                <a:lnTo>
                  <a:pt x="73660" y="69850"/>
                </a:lnTo>
                <a:lnTo>
                  <a:pt x="73660" y="67310"/>
                </a:lnTo>
                <a:lnTo>
                  <a:pt x="74930" y="67310"/>
                </a:lnTo>
                <a:lnTo>
                  <a:pt x="76200" y="66040"/>
                </a:lnTo>
                <a:lnTo>
                  <a:pt x="77470" y="66040"/>
                </a:lnTo>
                <a:lnTo>
                  <a:pt x="77470" y="64770"/>
                </a:lnTo>
                <a:lnTo>
                  <a:pt x="80010" y="64770"/>
                </a:lnTo>
                <a:lnTo>
                  <a:pt x="81280" y="63500"/>
                </a:lnTo>
                <a:lnTo>
                  <a:pt x="160231" y="63500"/>
                </a:lnTo>
                <a:lnTo>
                  <a:pt x="158750" y="54610"/>
                </a:lnTo>
                <a:lnTo>
                  <a:pt x="157480" y="48260"/>
                </a:lnTo>
                <a:lnTo>
                  <a:pt x="156210" y="43180"/>
                </a:lnTo>
                <a:lnTo>
                  <a:pt x="154939" y="41910"/>
                </a:lnTo>
                <a:lnTo>
                  <a:pt x="154939" y="39370"/>
                </a:lnTo>
                <a:lnTo>
                  <a:pt x="152400" y="34290"/>
                </a:lnTo>
                <a:lnTo>
                  <a:pt x="148589" y="30480"/>
                </a:lnTo>
                <a:lnTo>
                  <a:pt x="146050" y="26670"/>
                </a:lnTo>
                <a:lnTo>
                  <a:pt x="138430" y="19050"/>
                </a:lnTo>
                <a:lnTo>
                  <a:pt x="134620" y="16510"/>
                </a:lnTo>
                <a:lnTo>
                  <a:pt x="129539" y="12700"/>
                </a:lnTo>
                <a:lnTo>
                  <a:pt x="124460" y="10160"/>
                </a:lnTo>
                <a:lnTo>
                  <a:pt x="118110" y="7620"/>
                </a:lnTo>
                <a:lnTo>
                  <a:pt x="113030" y="5080"/>
                </a:lnTo>
                <a:lnTo>
                  <a:pt x="87630" y="0"/>
                </a:lnTo>
                <a:close/>
              </a:path>
              <a:path w="168910" h="392429">
                <a:moveTo>
                  <a:pt x="160231" y="63500"/>
                </a:moveTo>
                <a:lnTo>
                  <a:pt x="83820" y="63500"/>
                </a:lnTo>
                <a:lnTo>
                  <a:pt x="85089" y="64770"/>
                </a:lnTo>
                <a:lnTo>
                  <a:pt x="86360" y="64770"/>
                </a:lnTo>
                <a:lnTo>
                  <a:pt x="87630" y="66040"/>
                </a:lnTo>
                <a:lnTo>
                  <a:pt x="88900" y="66040"/>
                </a:lnTo>
                <a:lnTo>
                  <a:pt x="88900" y="67310"/>
                </a:lnTo>
                <a:lnTo>
                  <a:pt x="90170" y="67310"/>
                </a:lnTo>
                <a:lnTo>
                  <a:pt x="90170" y="68580"/>
                </a:lnTo>
                <a:lnTo>
                  <a:pt x="91439" y="69850"/>
                </a:lnTo>
                <a:lnTo>
                  <a:pt x="91439" y="71120"/>
                </a:lnTo>
                <a:lnTo>
                  <a:pt x="92710" y="72390"/>
                </a:lnTo>
                <a:lnTo>
                  <a:pt x="92710" y="74930"/>
                </a:lnTo>
                <a:lnTo>
                  <a:pt x="93980" y="78740"/>
                </a:lnTo>
                <a:lnTo>
                  <a:pt x="93980" y="121920"/>
                </a:lnTo>
                <a:lnTo>
                  <a:pt x="162560" y="121920"/>
                </a:lnTo>
                <a:lnTo>
                  <a:pt x="162560" y="86360"/>
                </a:lnTo>
                <a:lnTo>
                  <a:pt x="161289" y="77470"/>
                </a:lnTo>
                <a:lnTo>
                  <a:pt x="161289" y="69850"/>
                </a:lnTo>
                <a:lnTo>
                  <a:pt x="160231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4961890" y="5660390"/>
            <a:ext cx="168910" cy="392430"/>
          </a:xfrm>
          <a:custGeom>
            <a:avLst/>
            <a:gdLst/>
            <a:ahLst/>
            <a:cxnLst/>
            <a:rect l="l" t="t" r="r" b="b"/>
            <a:pathLst>
              <a:path w="168910" h="392429">
                <a:moveTo>
                  <a:pt x="162560" y="121920"/>
                </a:moveTo>
                <a:lnTo>
                  <a:pt x="93980" y="121920"/>
                </a:lnTo>
                <a:lnTo>
                  <a:pt x="93980" y="93980"/>
                </a:lnTo>
                <a:lnTo>
                  <a:pt x="93980" y="88900"/>
                </a:lnTo>
                <a:lnTo>
                  <a:pt x="93980" y="85090"/>
                </a:lnTo>
                <a:lnTo>
                  <a:pt x="93980" y="82550"/>
                </a:lnTo>
                <a:lnTo>
                  <a:pt x="93980" y="78740"/>
                </a:lnTo>
                <a:lnTo>
                  <a:pt x="92710" y="74930"/>
                </a:lnTo>
                <a:lnTo>
                  <a:pt x="92710" y="72390"/>
                </a:lnTo>
                <a:lnTo>
                  <a:pt x="91439" y="71120"/>
                </a:lnTo>
                <a:lnTo>
                  <a:pt x="91439" y="69850"/>
                </a:lnTo>
                <a:lnTo>
                  <a:pt x="90170" y="68580"/>
                </a:lnTo>
                <a:lnTo>
                  <a:pt x="90170" y="67310"/>
                </a:lnTo>
                <a:lnTo>
                  <a:pt x="88900" y="67310"/>
                </a:lnTo>
                <a:lnTo>
                  <a:pt x="88900" y="66040"/>
                </a:lnTo>
                <a:lnTo>
                  <a:pt x="87630" y="66040"/>
                </a:lnTo>
                <a:lnTo>
                  <a:pt x="86360" y="64770"/>
                </a:lnTo>
                <a:lnTo>
                  <a:pt x="85089" y="64770"/>
                </a:lnTo>
                <a:lnTo>
                  <a:pt x="83820" y="63500"/>
                </a:lnTo>
                <a:lnTo>
                  <a:pt x="82550" y="63500"/>
                </a:lnTo>
                <a:lnTo>
                  <a:pt x="81280" y="63500"/>
                </a:lnTo>
                <a:lnTo>
                  <a:pt x="80010" y="64770"/>
                </a:lnTo>
                <a:lnTo>
                  <a:pt x="78739" y="64770"/>
                </a:lnTo>
                <a:lnTo>
                  <a:pt x="77470" y="64770"/>
                </a:lnTo>
                <a:lnTo>
                  <a:pt x="77470" y="66040"/>
                </a:lnTo>
                <a:lnTo>
                  <a:pt x="76200" y="66040"/>
                </a:lnTo>
                <a:lnTo>
                  <a:pt x="74930" y="67310"/>
                </a:lnTo>
                <a:lnTo>
                  <a:pt x="73660" y="67310"/>
                </a:lnTo>
                <a:lnTo>
                  <a:pt x="73660" y="68580"/>
                </a:lnTo>
                <a:lnTo>
                  <a:pt x="73660" y="69850"/>
                </a:lnTo>
                <a:lnTo>
                  <a:pt x="72389" y="69850"/>
                </a:lnTo>
                <a:lnTo>
                  <a:pt x="72389" y="71120"/>
                </a:lnTo>
                <a:lnTo>
                  <a:pt x="72389" y="72390"/>
                </a:lnTo>
                <a:lnTo>
                  <a:pt x="71120" y="72390"/>
                </a:lnTo>
                <a:lnTo>
                  <a:pt x="71120" y="74930"/>
                </a:lnTo>
                <a:lnTo>
                  <a:pt x="69850" y="77470"/>
                </a:lnTo>
                <a:lnTo>
                  <a:pt x="69850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8580" y="88900"/>
                </a:lnTo>
                <a:lnTo>
                  <a:pt x="68580" y="93980"/>
                </a:lnTo>
                <a:lnTo>
                  <a:pt x="68580" y="97790"/>
                </a:lnTo>
                <a:lnTo>
                  <a:pt x="69850" y="101600"/>
                </a:lnTo>
                <a:lnTo>
                  <a:pt x="69850" y="106680"/>
                </a:lnTo>
                <a:lnTo>
                  <a:pt x="69850" y="109220"/>
                </a:lnTo>
                <a:lnTo>
                  <a:pt x="69850" y="113030"/>
                </a:lnTo>
                <a:lnTo>
                  <a:pt x="71120" y="115570"/>
                </a:lnTo>
                <a:lnTo>
                  <a:pt x="72389" y="119380"/>
                </a:lnTo>
                <a:lnTo>
                  <a:pt x="72389" y="121920"/>
                </a:lnTo>
                <a:lnTo>
                  <a:pt x="73660" y="123190"/>
                </a:lnTo>
                <a:lnTo>
                  <a:pt x="74930" y="125730"/>
                </a:lnTo>
                <a:lnTo>
                  <a:pt x="76200" y="127000"/>
                </a:lnTo>
                <a:lnTo>
                  <a:pt x="77470" y="129540"/>
                </a:lnTo>
                <a:lnTo>
                  <a:pt x="80010" y="132080"/>
                </a:lnTo>
                <a:lnTo>
                  <a:pt x="82550" y="134620"/>
                </a:lnTo>
                <a:lnTo>
                  <a:pt x="86360" y="138430"/>
                </a:lnTo>
                <a:lnTo>
                  <a:pt x="90170" y="140970"/>
                </a:lnTo>
                <a:lnTo>
                  <a:pt x="93980" y="144780"/>
                </a:lnTo>
                <a:lnTo>
                  <a:pt x="116839" y="163830"/>
                </a:lnTo>
                <a:lnTo>
                  <a:pt x="125730" y="171450"/>
                </a:lnTo>
                <a:lnTo>
                  <a:pt x="134620" y="180340"/>
                </a:lnTo>
                <a:lnTo>
                  <a:pt x="140970" y="187960"/>
                </a:lnTo>
                <a:lnTo>
                  <a:pt x="147320" y="195580"/>
                </a:lnTo>
                <a:lnTo>
                  <a:pt x="152400" y="201930"/>
                </a:lnTo>
                <a:lnTo>
                  <a:pt x="153670" y="204470"/>
                </a:lnTo>
                <a:lnTo>
                  <a:pt x="156210" y="208280"/>
                </a:lnTo>
                <a:lnTo>
                  <a:pt x="157480" y="212090"/>
                </a:lnTo>
                <a:lnTo>
                  <a:pt x="158750" y="214630"/>
                </a:lnTo>
                <a:lnTo>
                  <a:pt x="160020" y="218440"/>
                </a:lnTo>
                <a:lnTo>
                  <a:pt x="161289" y="222250"/>
                </a:lnTo>
                <a:lnTo>
                  <a:pt x="163830" y="231140"/>
                </a:lnTo>
                <a:lnTo>
                  <a:pt x="165100" y="241300"/>
                </a:lnTo>
                <a:lnTo>
                  <a:pt x="167639" y="251460"/>
                </a:lnTo>
                <a:lnTo>
                  <a:pt x="167639" y="262890"/>
                </a:lnTo>
                <a:lnTo>
                  <a:pt x="168910" y="275590"/>
                </a:lnTo>
                <a:lnTo>
                  <a:pt x="168910" y="288290"/>
                </a:lnTo>
                <a:lnTo>
                  <a:pt x="168910" y="298450"/>
                </a:lnTo>
                <a:lnTo>
                  <a:pt x="168910" y="307340"/>
                </a:lnTo>
                <a:lnTo>
                  <a:pt x="167639" y="316230"/>
                </a:lnTo>
                <a:lnTo>
                  <a:pt x="167639" y="323850"/>
                </a:lnTo>
                <a:lnTo>
                  <a:pt x="166370" y="330200"/>
                </a:lnTo>
                <a:lnTo>
                  <a:pt x="165100" y="337820"/>
                </a:lnTo>
                <a:lnTo>
                  <a:pt x="163830" y="342900"/>
                </a:lnTo>
                <a:lnTo>
                  <a:pt x="162560" y="345440"/>
                </a:lnTo>
                <a:lnTo>
                  <a:pt x="161289" y="347980"/>
                </a:lnTo>
                <a:lnTo>
                  <a:pt x="161289" y="350520"/>
                </a:lnTo>
                <a:lnTo>
                  <a:pt x="160020" y="353060"/>
                </a:lnTo>
                <a:lnTo>
                  <a:pt x="157480" y="356870"/>
                </a:lnTo>
                <a:lnTo>
                  <a:pt x="154939" y="361950"/>
                </a:lnTo>
                <a:lnTo>
                  <a:pt x="151130" y="365760"/>
                </a:lnTo>
                <a:lnTo>
                  <a:pt x="147320" y="369570"/>
                </a:lnTo>
                <a:lnTo>
                  <a:pt x="143510" y="373380"/>
                </a:lnTo>
                <a:lnTo>
                  <a:pt x="118110" y="387350"/>
                </a:lnTo>
                <a:lnTo>
                  <a:pt x="111760" y="389890"/>
                </a:lnTo>
                <a:lnTo>
                  <a:pt x="105410" y="391160"/>
                </a:lnTo>
                <a:lnTo>
                  <a:pt x="100330" y="392430"/>
                </a:lnTo>
                <a:lnTo>
                  <a:pt x="93980" y="392430"/>
                </a:lnTo>
                <a:lnTo>
                  <a:pt x="86360" y="392430"/>
                </a:lnTo>
                <a:lnTo>
                  <a:pt x="78739" y="392430"/>
                </a:lnTo>
                <a:lnTo>
                  <a:pt x="72389" y="392430"/>
                </a:lnTo>
                <a:lnTo>
                  <a:pt x="66039" y="391160"/>
                </a:lnTo>
                <a:lnTo>
                  <a:pt x="59689" y="389890"/>
                </a:lnTo>
                <a:lnTo>
                  <a:pt x="52070" y="387350"/>
                </a:lnTo>
                <a:lnTo>
                  <a:pt x="46989" y="384810"/>
                </a:lnTo>
                <a:lnTo>
                  <a:pt x="40639" y="382270"/>
                </a:lnTo>
                <a:lnTo>
                  <a:pt x="35560" y="378460"/>
                </a:lnTo>
                <a:lnTo>
                  <a:pt x="30480" y="374650"/>
                </a:lnTo>
                <a:lnTo>
                  <a:pt x="25400" y="370840"/>
                </a:lnTo>
                <a:lnTo>
                  <a:pt x="21589" y="365760"/>
                </a:lnTo>
                <a:lnTo>
                  <a:pt x="19050" y="361950"/>
                </a:lnTo>
                <a:lnTo>
                  <a:pt x="15239" y="356870"/>
                </a:lnTo>
                <a:lnTo>
                  <a:pt x="3810" y="320040"/>
                </a:lnTo>
                <a:lnTo>
                  <a:pt x="2539" y="312420"/>
                </a:lnTo>
                <a:lnTo>
                  <a:pt x="2539" y="303530"/>
                </a:lnTo>
                <a:lnTo>
                  <a:pt x="2539" y="294640"/>
                </a:lnTo>
                <a:lnTo>
                  <a:pt x="1270" y="274320"/>
                </a:lnTo>
                <a:lnTo>
                  <a:pt x="1270" y="250190"/>
                </a:lnTo>
                <a:lnTo>
                  <a:pt x="71120" y="250190"/>
                </a:lnTo>
                <a:lnTo>
                  <a:pt x="71120" y="295910"/>
                </a:lnTo>
                <a:lnTo>
                  <a:pt x="71120" y="306070"/>
                </a:lnTo>
                <a:lnTo>
                  <a:pt x="71120" y="309880"/>
                </a:lnTo>
                <a:lnTo>
                  <a:pt x="71120" y="313690"/>
                </a:lnTo>
                <a:lnTo>
                  <a:pt x="71120" y="316230"/>
                </a:lnTo>
                <a:lnTo>
                  <a:pt x="72389" y="320040"/>
                </a:lnTo>
                <a:lnTo>
                  <a:pt x="72389" y="321310"/>
                </a:lnTo>
                <a:lnTo>
                  <a:pt x="73660" y="322580"/>
                </a:lnTo>
                <a:lnTo>
                  <a:pt x="73660" y="323850"/>
                </a:lnTo>
                <a:lnTo>
                  <a:pt x="73660" y="325120"/>
                </a:lnTo>
                <a:lnTo>
                  <a:pt x="74930" y="325120"/>
                </a:lnTo>
                <a:lnTo>
                  <a:pt x="76200" y="32639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39" y="327660"/>
                </a:lnTo>
                <a:lnTo>
                  <a:pt x="78739" y="328930"/>
                </a:lnTo>
                <a:lnTo>
                  <a:pt x="80010" y="328930"/>
                </a:lnTo>
                <a:lnTo>
                  <a:pt x="81280" y="328930"/>
                </a:lnTo>
                <a:lnTo>
                  <a:pt x="82550" y="328930"/>
                </a:lnTo>
                <a:lnTo>
                  <a:pt x="83820" y="328930"/>
                </a:lnTo>
                <a:lnTo>
                  <a:pt x="85089" y="328930"/>
                </a:lnTo>
                <a:lnTo>
                  <a:pt x="86360" y="328930"/>
                </a:lnTo>
                <a:lnTo>
                  <a:pt x="87630" y="328930"/>
                </a:lnTo>
                <a:lnTo>
                  <a:pt x="88900" y="328930"/>
                </a:lnTo>
                <a:lnTo>
                  <a:pt x="90170" y="327660"/>
                </a:lnTo>
                <a:lnTo>
                  <a:pt x="91439" y="327660"/>
                </a:lnTo>
                <a:lnTo>
                  <a:pt x="91439" y="326390"/>
                </a:lnTo>
                <a:lnTo>
                  <a:pt x="92710" y="325120"/>
                </a:lnTo>
                <a:lnTo>
                  <a:pt x="93980" y="323850"/>
                </a:lnTo>
                <a:lnTo>
                  <a:pt x="93980" y="322580"/>
                </a:lnTo>
                <a:lnTo>
                  <a:pt x="95250" y="321310"/>
                </a:lnTo>
                <a:lnTo>
                  <a:pt x="95250" y="320040"/>
                </a:lnTo>
                <a:lnTo>
                  <a:pt x="96520" y="317500"/>
                </a:lnTo>
                <a:lnTo>
                  <a:pt x="96520" y="314960"/>
                </a:lnTo>
                <a:lnTo>
                  <a:pt x="97789" y="312420"/>
                </a:lnTo>
                <a:lnTo>
                  <a:pt x="97789" y="309880"/>
                </a:lnTo>
                <a:lnTo>
                  <a:pt x="97789" y="276860"/>
                </a:lnTo>
                <a:lnTo>
                  <a:pt x="96520" y="271780"/>
                </a:lnTo>
                <a:lnTo>
                  <a:pt x="95250" y="266700"/>
                </a:lnTo>
                <a:lnTo>
                  <a:pt x="95250" y="264160"/>
                </a:lnTo>
                <a:lnTo>
                  <a:pt x="93980" y="261620"/>
                </a:lnTo>
                <a:lnTo>
                  <a:pt x="93980" y="260350"/>
                </a:lnTo>
                <a:lnTo>
                  <a:pt x="93980" y="257810"/>
                </a:lnTo>
                <a:lnTo>
                  <a:pt x="92710" y="256540"/>
                </a:lnTo>
                <a:lnTo>
                  <a:pt x="91439" y="255270"/>
                </a:lnTo>
                <a:lnTo>
                  <a:pt x="88900" y="252730"/>
                </a:lnTo>
                <a:lnTo>
                  <a:pt x="86360" y="248920"/>
                </a:lnTo>
                <a:lnTo>
                  <a:pt x="83820" y="245110"/>
                </a:lnTo>
                <a:lnTo>
                  <a:pt x="78739" y="241300"/>
                </a:lnTo>
                <a:lnTo>
                  <a:pt x="69850" y="232410"/>
                </a:lnTo>
                <a:lnTo>
                  <a:pt x="57150" y="220980"/>
                </a:lnTo>
                <a:lnTo>
                  <a:pt x="44450" y="209550"/>
                </a:lnTo>
                <a:lnTo>
                  <a:pt x="34289" y="200660"/>
                </a:lnTo>
                <a:lnTo>
                  <a:pt x="25400" y="191770"/>
                </a:lnTo>
                <a:lnTo>
                  <a:pt x="22860" y="189230"/>
                </a:lnTo>
                <a:lnTo>
                  <a:pt x="20320" y="185420"/>
                </a:lnTo>
                <a:lnTo>
                  <a:pt x="17780" y="182880"/>
                </a:lnTo>
                <a:lnTo>
                  <a:pt x="16510" y="180340"/>
                </a:lnTo>
                <a:lnTo>
                  <a:pt x="13970" y="176530"/>
                </a:lnTo>
                <a:lnTo>
                  <a:pt x="11430" y="172720"/>
                </a:lnTo>
                <a:lnTo>
                  <a:pt x="10160" y="168910"/>
                </a:lnTo>
                <a:lnTo>
                  <a:pt x="8889" y="165100"/>
                </a:lnTo>
                <a:lnTo>
                  <a:pt x="6350" y="160020"/>
                </a:lnTo>
                <a:lnTo>
                  <a:pt x="5080" y="156210"/>
                </a:lnTo>
                <a:lnTo>
                  <a:pt x="3810" y="151130"/>
                </a:lnTo>
                <a:lnTo>
                  <a:pt x="2539" y="144780"/>
                </a:lnTo>
                <a:lnTo>
                  <a:pt x="1270" y="139700"/>
                </a:lnTo>
                <a:lnTo>
                  <a:pt x="1270" y="133350"/>
                </a:lnTo>
                <a:lnTo>
                  <a:pt x="0" y="127000"/>
                </a:lnTo>
                <a:lnTo>
                  <a:pt x="0" y="120650"/>
                </a:lnTo>
                <a:lnTo>
                  <a:pt x="0" y="77470"/>
                </a:lnTo>
                <a:lnTo>
                  <a:pt x="1270" y="68580"/>
                </a:lnTo>
                <a:lnTo>
                  <a:pt x="2539" y="60960"/>
                </a:lnTo>
                <a:lnTo>
                  <a:pt x="3810" y="54610"/>
                </a:lnTo>
                <a:lnTo>
                  <a:pt x="6350" y="48260"/>
                </a:lnTo>
                <a:lnTo>
                  <a:pt x="7620" y="43180"/>
                </a:lnTo>
                <a:lnTo>
                  <a:pt x="10160" y="38100"/>
                </a:lnTo>
                <a:lnTo>
                  <a:pt x="12700" y="34290"/>
                </a:lnTo>
                <a:lnTo>
                  <a:pt x="15239" y="29210"/>
                </a:lnTo>
                <a:lnTo>
                  <a:pt x="19050" y="25400"/>
                </a:lnTo>
                <a:lnTo>
                  <a:pt x="21589" y="21590"/>
                </a:lnTo>
                <a:lnTo>
                  <a:pt x="25400" y="17780"/>
                </a:lnTo>
                <a:lnTo>
                  <a:pt x="30480" y="15240"/>
                </a:lnTo>
                <a:lnTo>
                  <a:pt x="34289" y="11430"/>
                </a:lnTo>
                <a:lnTo>
                  <a:pt x="39370" y="8890"/>
                </a:lnTo>
                <a:lnTo>
                  <a:pt x="44450" y="7620"/>
                </a:lnTo>
                <a:lnTo>
                  <a:pt x="49530" y="5080"/>
                </a:lnTo>
                <a:lnTo>
                  <a:pt x="54610" y="2540"/>
                </a:lnTo>
                <a:lnTo>
                  <a:pt x="60960" y="1270"/>
                </a:lnTo>
                <a:lnTo>
                  <a:pt x="67310" y="1270"/>
                </a:lnTo>
                <a:lnTo>
                  <a:pt x="73660" y="0"/>
                </a:lnTo>
                <a:lnTo>
                  <a:pt x="80010" y="0"/>
                </a:lnTo>
                <a:lnTo>
                  <a:pt x="87630" y="0"/>
                </a:lnTo>
                <a:lnTo>
                  <a:pt x="93980" y="1270"/>
                </a:lnTo>
                <a:lnTo>
                  <a:pt x="100330" y="2540"/>
                </a:lnTo>
                <a:lnTo>
                  <a:pt x="106680" y="3810"/>
                </a:lnTo>
                <a:lnTo>
                  <a:pt x="113030" y="5080"/>
                </a:lnTo>
                <a:lnTo>
                  <a:pt x="118110" y="7620"/>
                </a:lnTo>
                <a:lnTo>
                  <a:pt x="124460" y="10160"/>
                </a:lnTo>
                <a:lnTo>
                  <a:pt x="129539" y="12700"/>
                </a:lnTo>
                <a:lnTo>
                  <a:pt x="134620" y="16510"/>
                </a:lnTo>
                <a:lnTo>
                  <a:pt x="138430" y="19050"/>
                </a:lnTo>
                <a:lnTo>
                  <a:pt x="142239" y="22860"/>
                </a:lnTo>
                <a:lnTo>
                  <a:pt x="146050" y="26670"/>
                </a:lnTo>
                <a:lnTo>
                  <a:pt x="148589" y="30480"/>
                </a:lnTo>
                <a:lnTo>
                  <a:pt x="152400" y="34290"/>
                </a:lnTo>
                <a:lnTo>
                  <a:pt x="153670" y="36830"/>
                </a:lnTo>
                <a:lnTo>
                  <a:pt x="154939" y="39370"/>
                </a:lnTo>
                <a:lnTo>
                  <a:pt x="154939" y="41910"/>
                </a:lnTo>
                <a:lnTo>
                  <a:pt x="156210" y="43180"/>
                </a:lnTo>
                <a:lnTo>
                  <a:pt x="157480" y="48260"/>
                </a:lnTo>
                <a:lnTo>
                  <a:pt x="158750" y="54610"/>
                </a:lnTo>
                <a:lnTo>
                  <a:pt x="160020" y="62230"/>
                </a:lnTo>
                <a:lnTo>
                  <a:pt x="161289" y="69850"/>
                </a:lnTo>
                <a:lnTo>
                  <a:pt x="161289" y="77470"/>
                </a:lnTo>
                <a:lnTo>
                  <a:pt x="162560" y="86360"/>
                </a:lnTo>
                <a:lnTo>
                  <a:pt x="162560" y="106680"/>
                </a:lnTo>
                <a:lnTo>
                  <a:pt x="162560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5137150" y="5669279"/>
            <a:ext cx="187960" cy="377190"/>
          </a:xfrm>
          <a:custGeom>
            <a:avLst/>
            <a:gdLst/>
            <a:ahLst/>
            <a:cxnLst/>
            <a:rect l="l" t="t" r="r" b="b"/>
            <a:pathLst>
              <a:path w="187960" h="377189">
                <a:moveTo>
                  <a:pt x="144779" y="0"/>
                </a:moveTo>
                <a:lnTo>
                  <a:pt x="38100" y="0"/>
                </a:lnTo>
                <a:lnTo>
                  <a:pt x="0" y="377190"/>
                </a:lnTo>
                <a:lnTo>
                  <a:pt x="77470" y="377190"/>
                </a:lnTo>
                <a:lnTo>
                  <a:pt x="81279" y="308610"/>
                </a:lnTo>
                <a:lnTo>
                  <a:pt x="180109" y="308610"/>
                </a:lnTo>
                <a:lnTo>
                  <a:pt x="172403" y="241300"/>
                </a:lnTo>
                <a:lnTo>
                  <a:pt x="80010" y="241300"/>
                </a:lnTo>
                <a:lnTo>
                  <a:pt x="95250" y="83820"/>
                </a:lnTo>
                <a:lnTo>
                  <a:pt x="154375" y="83820"/>
                </a:lnTo>
                <a:lnTo>
                  <a:pt x="144779" y="0"/>
                </a:lnTo>
                <a:close/>
              </a:path>
              <a:path w="187960" h="377189">
                <a:moveTo>
                  <a:pt x="180109" y="308610"/>
                </a:moveTo>
                <a:lnTo>
                  <a:pt x="107950" y="308610"/>
                </a:lnTo>
                <a:lnTo>
                  <a:pt x="111760" y="377190"/>
                </a:lnTo>
                <a:lnTo>
                  <a:pt x="187960" y="377190"/>
                </a:lnTo>
                <a:lnTo>
                  <a:pt x="180109" y="308610"/>
                </a:lnTo>
                <a:close/>
              </a:path>
              <a:path w="187960" h="377189">
                <a:moveTo>
                  <a:pt x="154375" y="83820"/>
                </a:moveTo>
                <a:lnTo>
                  <a:pt x="95250" y="83820"/>
                </a:lnTo>
                <a:lnTo>
                  <a:pt x="105410" y="241300"/>
                </a:lnTo>
                <a:lnTo>
                  <a:pt x="172403" y="241300"/>
                </a:lnTo>
                <a:lnTo>
                  <a:pt x="154375" y="838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5273040" y="5668009"/>
            <a:ext cx="60960" cy="378460"/>
          </a:xfrm>
          <a:custGeom>
            <a:avLst/>
            <a:gdLst/>
            <a:ahLst/>
            <a:cxnLst/>
            <a:rect l="l" t="t" r="r" b="b"/>
            <a:pathLst>
              <a:path w="60960" h="37846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43180" y="378459"/>
                </a:lnTo>
                <a:lnTo>
                  <a:pt x="52070" y="378459"/>
                </a:lnTo>
                <a:lnTo>
                  <a:pt x="60960" y="3771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5325109" y="60452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0" y="1270"/>
                </a:lnTo>
                <a:lnTo>
                  <a:pt x="0" y="10159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5248909" y="603630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49"/>
                </a:moveTo>
                <a:lnTo>
                  <a:pt x="0" y="19049"/>
                </a:lnTo>
                <a:lnTo>
                  <a:pt x="0" y="0"/>
                </a:lnTo>
                <a:lnTo>
                  <a:pt x="76200" y="0"/>
                </a:lnTo>
                <a:lnTo>
                  <a:pt x="7620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5240020" y="6046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5236209" y="5977890"/>
            <a:ext cx="21590" cy="68580"/>
          </a:xfrm>
          <a:custGeom>
            <a:avLst/>
            <a:gdLst/>
            <a:ahLst/>
            <a:cxnLst/>
            <a:rect l="l" t="t" r="r" b="b"/>
            <a:pathLst>
              <a:path w="21589" h="68579">
                <a:moveTo>
                  <a:pt x="19050" y="0"/>
                </a:moveTo>
                <a:lnTo>
                  <a:pt x="0" y="0"/>
                </a:lnTo>
                <a:lnTo>
                  <a:pt x="3810" y="68580"/>
                </a:lnTo>
                <a:lnTo>
                  <a:pt x="12700" y="68580"/>
                </a:lnTo>
                <a:lnTo>
                  <a:pt x="21589" y="673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5245100" y="59690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5218429" y="596900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19050"/>
                </a:moveTo>
                <a:lnTo>
                  <a:pt x="0" y="19050"/>
                </a:lnTo>
                <a:lnTo>
                  <a:pt x="0" y="0"/>
                </a:lnTo>
                <a:lnTo>
                  <a:pt x="26670" y="0"/>
                </a:lnTo>
                <a:lnTo>
                  <a:pt x="266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5209540" y="59690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7619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5204459" y="5976620"/>
            <a:ext cx="24130" cy="69850"/>
          </a:xfrm>
          <a:custGeom>
            <a:avLst/>
            <a:gdLst/>
            <a:ahLst/>
            <a:cxnLst/>
            <a:rect l="l" t="t" r="r" b="b"/>
            <a:pathLst>
              <a:path w="24129" h="69850">
                <a:moveTo>
                  <a:pt x="5079" y="0"/>
                </a:moveTo>
                <a:lnTo>
                  <a:pt x="0" y="68579"/>
                </a:lnTo>
                <a:lnTo>
                  <a:pt x="10160" y="69849"/>
                </a:lnTo>
                <a:lnTo>
                  <a:pt x="19050" y="69849"/>
                </a:lnTo>
                <a:lnTo>
                  <a:pt x="24129" y="1269"/>
                </a:lnTo>
                <a:lnTo>
                  <a:pt x="139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5214620" y="6046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5137150" y="603630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70" y="19049"/>
                </a:moveTo>
                <a:lnTo>
                  <a:pt x="0" y="19049"/>
                </a:lnTo>
                <a:lnTo>
                  <a:pt x="0" y="0"/>
                </a:lnTo>
                <a:lnTo>
                  <a:pt x="77470" y="0"/>
                </a:lnTo>
                <a:lnTo>
                  <a:pt x="7747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5126990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70" y="0"/>
                </a:moveTo>
                <a:lnTo>
                  <a:pt x="0" y="10159"/>
                </a:lnTo>
                <a:lnTo>
                  <a:pt x="10160" y="1015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5128259" y="5668009"/>
            <a:ext cx="55880" cy="378460"/>
          </a:xfrm>
          <a:custGeom>
            <a:avLst/>
            <a:gdLst/>
            <a:ahLst/>
            <a:cxnLst/>
            <a:rect l="l" t="t" r="r" b="b"/>
            <a:pathLst>
              <a:path w="55879" h="378460">
                <a:moveTo>
                  <a:pt x="38100" y="0"/>
                </a:moveTo>
                <a:lnTo>
                  <a:pt x="0" y="377189"/>
                </a:lnTo>
                <a:lnTo>
                  <a:pt x="8889" y="378459"/>
                </a:lnTo>
                <a:lnTo>
                  <a:pt x="19050" y="378459"/>
                </a:lnTo>
                <a:lnTo>
                  <a:pt x="55879" y="2539"/>
                </a:lnTo>
                <a:lnTo>
                  <a:pt x="381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5166359" y="56591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5175250" y="56686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5281929" y="5659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1016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5237479" y="5751829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5222240" y="57518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1016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5208270" y="5751829"/>
            <a:ext cx="33020" cy="160020"/>
          </a:xfrm>
          <a:custGeom>
            <a:avLst/>
            <a:gdLst/>
            <a:ahLst/>
            <a:cxnLst/>
            <a:rect l="l" t="t" r="r" b="b"/>
            <a:pathLst>
              <a:path w="33020" h="160020">
                <a:moveTo>
                  <a:pt x="13969" y="0"/>
                </a:moveTo>
                <a:lnTo>
                  <a:pt x="0" y="158750"/>
                </a:lnTo>
                <a:lnTo>
                  <a:pt x="8889" y="158750"/>
                </a:lnTo>
                <a:lnTo>
                  <a:pt x="19050" y="160020"/>
                </a:lnTo>
                <a:lnTo>
                  <a:pt x="33019" y="1270"/>
                </a:lnTo>
                <a:lnTo>
                  <a:pt x="2412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5207000" y="59105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5217159" y="590169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5242559" y="59105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5337809" y="56692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96519" y="0"/>
                </a:moveTo>
                <a:lnTo>
                  <a:pt x="0" y="0"/>
                </a:lnTo>
                <a:lnTo>
                  <a:pt x="0" y="375920"/>
                </a:lnTo>
                <a:lnTo>
                  <a:pt x="64769" y="375920"/>
                </a:lnTo>
                <a:lnTo>
                  <a:pt x="64769" y="128270"/>
                </a:lnTo>
                <a:lnTo>
                  <a:pt x="110557" y="128270"/>
                </a:lnTo>
                <a:lnTo>
                  <a:pt x="105410" y="80010"/>
                </a:lnTo>
                <a:lnTo>
                  <a:pt x="96519" y="0"/>
                </a:lnTo>
                <a:close/>
              </a:path>
              <a:path w="228600" h="375920">
                <a:moveTo>
                  <a:pt x="110557" y="128270"/>
                </a:moveTo>
                <a:lnTo>
                  <a:pt x="64769" y="128270"/>
                </a:lnTo>
                <a:lnTo>
                  <a:pt x="92710" y="375920"/>
                </a:lnTo>
                <a:lnTo>
                  <a:pt x="138429" y="375920"/>
                </a:lnTo>
                <a:lnTo>
                  <a:pt x="158495" y="175260"/>
                </a:lnTo>
                <a:lnTo>
                  <a:pt x="115569" y="175260"/>
                </a:lnTo>
                <a:lnTo>
                  <a:pt x="110557" y="128270"/>
                </a:lnTo>
                <a:close/>
              </a:path>
              <a:path w="228600" h="375920">
                <a:moveTo>
                  <a:pt x="228600" y="121920"/>
                </a:moveTo>
                <a:lnTo>
                  <a:pt x="163829" y="121920"/>
                </a:lnTo>
                <a:lnTo>
                  <a:pt x="163829" y="375920"/>
                </a:lnTo>
                <a:lnTo>
                  <a:pt x="228600" y="375920"/>
                </a:lnTo>
                <a:lnTo>
                  <a:pt x="228600" y="121920"/>
                </a:lnTo>
                <a:close/>
              </a:path>
              <a:path w="228600" h="375920">
                <a:moveTo>
                  <a:pt x="228600" y="0"/>
                </a:moveTo>
                <a:lnTo>
                  <a:pt x="132079" y="0"/>
                </a:lnTo>
                <a:lnTo>
                  <a:pt x="115569" y="175260"/>
                </a:lnTo>
                <a:lnTo>
                  <a:pt x="158495" y="175260"/>
                </a:lnTo>
                <a:lnTo>
                  <a:pt x="163829" y="121920"/>
                </a:lnTo>
                <a:lnTo>
                  <a:pt x="228600" y="121920"/>
                </a:lnTo>
                <a:lnTo>
                  <a:pt x="2286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5337809" y="56692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228600" y="0"/>
                </a:moveTo>
                <a:lnTo>
                  <a:pt x="228600" y="375920"/>
                </a:lnTo>
                <a:lnTo>
                  <a:pt x="163829" y="375920"/>
                </a:lnTo>
                <a:lnTo>
                  <a:pt x="163829" y="121920"/>
                </a:lnTo>
                <a:lnTo>
                  <a:pt x="138429" y="375920"/>
                </a:lnTo>
                <a:lnTo>
                  <a:pt x="92710" y="375920"/>
                </a:lnTo>
                <a:lnTo>
                  <a:pt x="64769" y="128270"/>
                </a:lnTo>
                <a:lnTo>
                  <a:pt x="64769" y="375920"/>
                </a:lnTo>
                <a:lnTo>
                  <a:pt x="0" y="375920"/>
                </a:lnTo>
                <a:lnTo>
                  <a:pt x="0" y="0"/>
                </a:lnTo>
                <a:lnTo>
                  <a:pt x="96519" y="0"/>
                </a:lnTo>
                <a:lnTo>
                  <a:pt x="105410" y="80010"/>
                </a:lnTo>
                <a:lnTo>
                  <a:pt x="115569" y="175260"/>
                </a:lnTo>
                <a:lnTo>
                  <a:pt x="132079" y="0"/>
                </a:lnTo>
                <a:lnTo>
                  <a:pt x="2286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5596890" y="5669279"/>
            <a:ext cx="160020" cy="375920"/>
          </a:xfrm>
          <a:custGeom>
            <a:avLst/>
            <a:gdLst/>
            <a:ahLst/>
            <a:cxnLst/>
            <a:rect l="l" t="t" r="r" b="b"/>
            <a:pathLst>
              <a:path w="160020" h="375920">
                <a:moveTo>
                  <a:pt x="88900" y="0"/>
                </a:moveTo>
                <a:lnTo>
                  <a:pt x="0" y="0"/>
                </a:lnTo>
                <a:lnTo>
                  <a:pt x="0" y="375920"/>
                </a:lnTo>
                <a:lnTo>
                  <a:pt x="73660" y="375920"/>
                </a:lnTo>
                <a:lnTo>
                  <a:pt x="73660" y="224790"/>
                </a:lnTo>
                <a:lnTo>
                  <a:pt x="105410" y="224790"/>
                </a:lnTo>
                <a:lnTo>
                  <a:pt x="111760" y="223520"/>
                </a:lnTo>
                <a:lnTo>
                  <a:pt x="116839" y="222250"/>
                </a:lnTo>
                <a:lnTo>
                  <a:pt x="120650" y="220980"/>
                </a:lnTo>
                <a:lnTo>
                  <a:pt x="125730" y="219710"/>
                </a:lnTo>
                <a:lnTo>
                  <a:pt x="149860" y="199390"/>
                </a:lnTo>
                <a:lnTo>
                  <a:pt x="151130" y="198120"/>
                </a:lnTo>
                <a:lnTo>
                  <a:pt x="152400" y="195580"/>
                </a:lnTo>
                <a:lnTo>
                  <a:pt x="153670" y="194310"/>
                </a:lnTo>
                <a:lnTo>
                  <a:pt x="153670" y="191770"/>
                </a:lnTo>
                <a:lnTo>
                  <a:pt x="154939" y="190500"/>
                </a:lnTo>
                <a:lnTo>
                  <a:pt x="156210" y="186690"/>
                </a:lnTo>
                <a:lnTo>
                  <a:pt x="157480" y="181610"/>
                </a:lnTo>
                <a:lnTo>
                  <a:pt x="157480" y="175260"/>
                </a:lnTo>
                <a:lnTo>
                  <a:pt x="158750" y="168910"/>
                </a:lnTo>
                <a:lnTo>
                  <a:pt x="158750" y="162560"/>
                </a:lnTo>
                <a:lnTo>
                  <a:pt x="159173" y="160020"/>
                </a:lnTo>
                <a:lnTo>
                  <a:pt x="73660" y="160020"/>
                </a:lnTo>
                <a:lnTo>
                  <a:pt x="73660" y="63500"/>
                </a:lnTo>
                <a:lnTo>
                  <a:pt x="158750" y="63500"/>
                </a:lnTo>
                <a:lnTo>
                  <a:pt x="158750" y="62230"/>
                </a:lnTo>
                <a:lnTo>
                  <a:pt x="157480" y="57150"/>
                </a:lnTo>
                <a:lnTo>
                  <a:pt x="157480" y="53340"/>
                </a:lnTo>
                <a:lnTo>
                  <a:pt x="156210" y="48260"/>
                </a:lnTo>
                <a:lnTo>
                  <a:pt x="153670" y="40640"/>
                </a:lnTo>
                <a:lnTo>
                  <a:pt x="153670" y="36830"/>
                </a:lnTo>
                <a:lnTo>
                  <a:pt x="151130" y="33020"/>
                </a:lnTo>
                <a:lnTo>
                  <a:pt x="149860" y="30480"/>
                </a:lnTo>
                <a:lnTo>
                  <a:pt x="148589" y="26670"/>
                </a:lnTo>
                <a:lnTo>
                  <a:pt x="146050" y="24130"/>
                </a:lnTo>
                <a:lnTo>
                  <a:pt x="143510" y="20320"/>
                </a:lnTo>
                <a:lnTo>
                  <a:pt x="140970" y="19050"/>
                </a:lnTo>
                <a:lnTo>
                  <a:pt x="138430" y="15240"/>
                </a:lnTo>
                <a:lnTo>
                  <a:pt x="135889" y="12700"/>
                </a:lnTo>
                <a:lnTo>
                  <a:pt x="132080" y="11430"/>
                </a:lnTo>
                <a:lnTo>
                  <a:pt x="129539" y="8890"/>
                </a:lnTo>
                <a:lnTo>
                  <a:pt x="121920" y="6350"/>
                </a:lnTo>
                <a:lnTo>
                  <a:pt x="116839" y="3810"/>
                </a:lnTo>
                <a:lnTo>
                  <a:pt x="113030" y="2540"/>
                </a:lnTo>
                <a:lnTo>
                  <a:pt x="107950" y="2540"/>
                </a:lnTo>
                <a:lnTo>
                  <a:pt x="101600" y="1270"/>
                </a:lnTo>
                <a:lnTo>
                  <a:pt x="88900" y="0"/>
                </a:lnTo>
                <a:close/>
              </a:path>
              <a:path w="160020" h="375920">
                <a:moveTo>
                  <a:pt x="158750" y="63500"/>
                </a:moveTo>
                <a:lnTo>
                  <a:pt x="77470" y="63500"/>
                </a:lnTo>
                <a:lnTo>
                  <a:pt x="81280" y="64770"/>
                </a:lnTo>
                <a:lnTo>
                  <a:pt x="83820" y="64770"/>
                </a:lnTo>
                <a:lnTo>
                  <a:pt x="86360" y="66040"/>
                </a:lnTo>
                <a:lnTo>
                  <a:pt x="88900" y="66040"/>
                </a:lnTo>
                <a:lnTo>
                  <a:pt x="91439" y="68580"/>
                </a:lnTo>
                <a:lnTo>
                  <a:pt x="92710" y="68580"/>
                </a:lnTo>
                <a:lnTo>
                  <a:pt x="92710" y="69850"/>
                </a:lnTo>
                <a:lnTo>
                  <a:pt x="93980" y="69850"/>
                </a:lnTo>
                <a:lnTo>
                  <a:pt x="93980" y="71120"/>
                </a:lnTo>
                <a:lnTo>
                  <a:pt x="95250" y="72390"/>
                </a:lnTo>
                <a:lnTo>
                  <a:pt x="95250" y="73660"/>
                </a:lnTo>
                <a:lnTo>
                  <a:pt x="96520" y="74930"/>
                </a:lnTo>
                <a:lnTo>
                  <a:pt x="96520" y="78740"/>
                </a:lnTo>
                <a:lnTo>
                  <a:pt x="97789" y="82550"/>
                </a:lnTo>
                <a:lnTo>
                  <a:pt x="97789" y="139700"/>
                </a:lnTo>
                <a:lnTo>
                  <a:pt x="96520" y="143510"/>
                </a:lnTo>
                <a:lnTo>
                  <a:pt x="96520" y="148590"/>
                </a:lnTo>
                <a:lnTo>
                  <a:pt x="95250" y="149860"/>
                </a:lnTo>
                <a:lnTo>
                  <a:pt x="95250" y="151130"/>
                </a:lnTo>
                <a:lnTo>
                  <a:pt x="93980" y="152400"/>
                </a:lnTo>
                <a:lnTo>
                  <a:pt x="93980" y="154940"/>
                </a:lnTo>
                <a:lnTo>
                  <a:pt x="92710" y="154940"/>
                </a:lnTo>
                <a:lnTo>
                  <a:pt x="92710" y="156210"/>
                </a:lnTo>
                <a:lnTo>
                  <a:pt x="91439" y="156210"/>
                </a:lnTo>
                <a:lnTo>
                  <a:pt x="90170" y="157480"/>
                </a:lnTo>
                <a:lnTo>
                  <a:pt x="88900" y="157480"/>
                </a:lnTo>
                <a:lnTo>
                  <a:pt x="87630" y="158750"/>
                </a:lnTo>
                <a:lnTo>
                  <a:pt x="86360" y="158750"/>
                </a:lnTo>
                <a:lnTo>
                  <a:pt x="85089" y="160020"/>
                </a:lnTo>
                <a:lnTo>
                  <a:pt x="159173" y="160020"/>
                </a:lnTo>
                <a:lnTo>
                  <a:pt x="160020" y="154940"/>
                </a:lnTo>
                <a:lnTo>
                  <a:pt x="160020" y="88900"/>
                </a:lnTo>
                <a:lnTo>
                  <a:pt x="158855" y="74930"/>
                </a:lnTo>
                <a:lnTo>
                  <a:pt x="158750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5596890" y="56591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29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5671820" y="5659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59"/>
                </a:moveTo>
                <a:lnTo>
                  <a:pt x="0" y="0"/>
                </a:lnTo>
                <a:lnTo>
                  <a:pt x="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5671820" y="565912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0" y="19049"/>
                </a:lnTo>
                <a:lnTo>
                  <a:pt x="13969" y="19049"/>
                </a:lnTo>
                <a:lnTo>
                  <a:pt x="13969" y="10159"/>
                </a:lnTo>
                <a:lnTo>
                  <a:pt x="1523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5685790" y="566039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7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11430" y="19050"/>
                </a:lnTo>
                <a:lnTo>
                  <a:pt x="12700" y="1016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5697220" y="566039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5079" y="20320"/>
                </a:lnTo>
                <a:lnTo>
                  <a:pt x="7619" y="1143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5702300" y="566165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3810" y="0"/>
                </a:moveTo>
                <a:lnTo>
                  <a:pt x="2539" y="10159"/>
                </a:lnTo>
                <a:lnTo>
                  <a:pt x="0" y="19049"/>
                </a:lnTo>
                <a:lnTo>
                  <a:pt x="5079" y="20319"/>
                </a:lnTo>
                <a:lnTo>
                  <a:pt x="7620" y="10159"/>
                </a:lnTo>
                <a:lnTo>
                  <a:pt x="888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5709920" y="56629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69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5706109" y="566292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19050"/>
                </a:lnTo>
                <a:lnTo>
                  <a:pt x="7619" y="1016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5711190" y="56642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6350" y="0"/>
                </a:moveTo>
                <a:lnTo>
                  <a:pt x="2539" y="8890"/>
                </a:lnTo>
                <a:lnTo>
                  <a:pt x="0" y="17780"/>
                </a:lnTo>
                <a:lnTo>
                  <a:pt x="3810" y="20319"/>
                </a:lnTo>
                <a:lnTo>
                  <a:pt x="7620" y="11430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5718809" y="56654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0" y="1015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5715000" y="566674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7620" y="0"/>
                </a:moveTo>
                <a:lnTo>
                  <a:pt x="3810" y="8890"/>
                </a:lnTo>
                <a:lnTo>
                  <a:pt x="0" y="16510"/>
                </a:lnTo>
                <a:lnTo>
                  <a:pt x="3810" y="19050"/>
                </a:lnTo>
                <a:lnTo>
                  <a:pt x="1142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5718809" y="566800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3810" y="19049"/>
                </a:lnTo>
                <a:lnTo>
                  <a:pt x="7619" y="1015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5726429" y="56692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8890"/>
                </a:lnTo>
                <a:lnTo>
                  <a:pt x="508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5720079" y="567055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1430" y="0"/>
                </a:moveTo>
                <a:lnTo>
                  <a:pt x="6350" y="7619"/>
                </a:lnTo>
                <a:lnTo>
                  <a:pt x="0" y="15240"/>
                </a:lnTo>
                <a:lnTo>
                  <a:pt x="3810" y="17780"/>
                </a:lnTo>
                <a:lnTo>
                  <a:pt x="8890" y="10159"/>
                </a:lnTo>
                <a:lnTo>
                  <a:pt x="15240" y="254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5723890" y="56807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0" y="761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5725159" y="567309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8889" y="0"/>
                </a:moveTo>
                <a:lnTo>
                  <a:pt x="3810" y="7620"/>
                </a:lnTo>
                <a:lnTo>
                  <a:pt x="0" y="16510"/>
                </a:lnTo>
                <a:lnTo>
                  <a:pt x="2539" y="17780"/>
                </a:lnTo>
                <a:lnTo>
                  <a:pt x="7619" y="8890"/>
                </a:lnTo>
                <a:lnTo>
                  <a:pt x="1270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5732779" y="56743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080" y="0"/>
                </a:moveTo>
                <a:lnTo>
                  <a:pt x="0" y="761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5726429" y="567562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2540" y="16510"/>
                </a:lnTo>
                <a:lnTo>
                  <a:pt x="8890" y="8890"/>
                </a:lnTo>
                <a:lnTo>
                  <a:pt x="1524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5735320" y="56781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4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5728970" y="567944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3969" y="0"/>
                </a:moveTo>
                <a:lnTo>
                  <a:pt x="6350" y="5080"/>
                </a:lnTo>
                <a:lnTo>
                  <a:pt x="0" y="11430"/>
                </a:lnTo>
                <a:lnTo>
                  <a:pt x="2539" y="15240"/>
                </a:lnTo>
                <a:lnTo>
                  <a:pt x="8889" y="8890"/>
                </a:lnTo>
                <a:lnTo>
                  <a:pt x="16509" y="254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5731509" y="568070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2539" y="16509"/>
                </a:lnTo>
                <a:lnTo>
                  <a:pt x="8889" y="8889"/>
                </a:lnTo>
                <a:lnTo>
                  <a:pt x="15239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5740400" y="56832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5732779" y="568452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2540" y="13969"/>
                </a:lnTo>
                <a:lnTo>
                  <a:pt x="10160" y="8889"/>
                </a:lnTo>
                <a:lnTo>
                  <a:pt x="17780" y="2539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5735320" y="568705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15239" y="0"/>
                </a:moveTo>
                <a:lnTo>
                  <a:pt x="7619" y="6349"/>
                </a:lnTo>
                <a:lnTo>
                  <a:pt x="0" y="11429"/>
                </a:lnTo>
                <a:lnTo>
                  <a:pt x="1269" y="15239"/>
                </a:lnTo>
                <a:lnTo>
                  <a:pt x="10159" y="8889"/>
                </a:lnTo>
                <a:lnTo>
                  <a:pt x="17779" y="380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5736590" y="569087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8889" y="5079"/>
                </a:lnTo>
                <a:lnTo>
                  <a:pt x="0" y="10159"/>
                </a:lnTo>
                <a:lnTo>
                  <a:pt x="2539" y="12699"/>
                </a:lnTo>
                <a:lnTo>
                  <a:pt x="10160" y="8889"/>
                </a:lnTo>
                <a:lnTo>
                  <a:pt x="1778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5746750" y="5694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5737859" y="569467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8889" y="5080"/>
                </a:lnTo>
                <a:lnTo>
                  <a:pt x="0" y="8890"/>
                </a:lnTo>
                <a:lnTo>
                  <a:pt x="2539" y="12700"/>
                </a:lnTo>
                <a:lnTo>
                  <a:pt x="10160" y="762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5748020" y="56984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5739129" y="569975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050" y="0"/>
                </a:moveTo>
                <a:lnTo>
                  <a:pt x="8890" y="2539"/>
                </a:lnTo>
                <a:lnTo>
                  <a:pt x="0" y="6349"/>
                </a:lnTo>
                <a:lnTo>
                  <a:pt x="2540" y="10159"/>
                </a:lnTo>
                <a:lnTo>
                  <a:pt x="2032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5750559" y="57023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5740400" y="570357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8889"/>
                </a:lnTo>
                <a:lnTo>
                  <a:pt x="10160" y="6349"/>
                </a:lnTo>
                <a:lnTo>
                  <a:pt x="2032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5741670" y="57099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2539"/>
                </a:lnTo>
                <a:lnTo>
                  <a:pt x="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5741670" y="570737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9050" y="0"/>
                </a:moveTo>
                <a:lnTo>
                  <a:pt x="8889" y="2540"/>
                </a:lnTo>
                <a:lnTo>
                  <a:pt x="0" y="6350"/>
                </a:lnTo>
                <a:lnTo>
                  <a:pt x="1269" y="889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5751829" y="57111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8890" y="0"/>
                </a:lnTo>
                <a:lnTo>
                  <a:pt x="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5742940" y="571119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8889" y="2540"/>
                </a:lnTo>
                <a:lnTo>
                  <a:pt x="0" y="5080"/>
                </a:lnTo>
                <a:lnTo>
                  <a:pt x="1270" y="8890"/>
                </a:lnTo>
                <a:lnTo>
                  <a:pt x="10160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5753100" y="571500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5744209" y="571627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7619"/>
                </a:lnTo>
                <a:lnTo>
                  <a:pt x="10160" y="634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5744209" y="572135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10160" y="1269"/>
                </a:lnTo>
                <a:lnTo>
                  <a:pt x="0" y="2540"/>
                </a:lnTo>
                <a:lnTo>
                  <a:pt x="1269" y="6350"/>
                </a:lnTo>
                <a:lnTo>
                  <a:pt x="10160" y="5080"/>
                </a:lnTo>
                <a:lnTo>
                  <a:pt x="20319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5754370" y="57251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5745479" y="57264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0"/>
                </a:lnTo>
                <a:lnTo>
                  <a:pt x="0" y="1270"/>
                </a:lnTo>
                <a:lnTo>
                  <a:pt x="0" y="635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5745479" y="573024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1270" y="13970"/>
                </a:lnTo>
                <a:lnTo>
                  <a:pt x="10160" y="12700"/>
                </a:lnTo>
                <a:lnTo>
                  <a:pt x="2032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5755640" y="57429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5746750" y="57429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15240"/>
                </a:lnTo>
                <a:lnTo>
                  <a:pt x="10160" y="15240"/>
                </a:lnTo>
                <a:lnTo>
                  <a:pt x="19050" y="139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5746750" y="57569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1270" y="17779"/>
                </a:lnTo>
                <a:lnTo>
                  <a:pt x="10160" y="17779"/>
                </a:lnTo>
                <a:lnTo>
                  <a:pt x="1905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5756909" y="57734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8889" y="0"/>
                </a:moveTo>
                <a:lnTo>
                  <a:pt x="0" y="126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5748020" y="5774690"/>
            <a:ext cx="19050" cy="33020"/>
          </a:xfrm>
          <a:custGeom>
            <a:avLst/>
            <a:gdLst/>
            <a:ahLst/>
            <a:cxnLst/>
            <a:rect l="l" t="t" r="r" b="b"/>
            <a:pathLst>
              <a:path w="19050" h="33020">
                <a:moveTo>
                  <a:pt x="19050" y="0"/>
                </a:moveTo>
                <a:lnTo>
                  <a:pt x="19050" y="33020"/>
                </a:lnTo>
                <a:lnTo>
                  <a:pt x="0" y="330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5756909" y="58077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5746750" y="580644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270" y="0"/>
                </a:moveTo>
                <a:lnTo>
                  <a:pt x="0" y="17780"/>
                </a:lnTo>
                <a:lnTo>
                  <a:pt x="19050" y="17780"/>
                </a:lnTo>
                <a:lnTo>
                  <a:pt x="19050" y="127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5756909" y="58242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5746750" y="582422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0" y="0"/>
                </a:lnTo>
                <a:lnTo>
                  <a:pt x="0" y="6349"/>
                </a:lnTo>
                <a:lnTo>
                  <a:pt x="8889" y="7619"/>
                </a:lnTo>
                <a:lnTo>
                  <a:pt x="19050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5755640" y="58318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5745479" y="583057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6349"/>
                </a:lnTo>
                <a:lnTo>
                  <a:pt x="10160" y="7619"/>
                </a:lnTo>
                <a:lnTo>
                  <a:pt x="19050" y="8889"/>
                </a:lnTo>
                <a:lnTo>
                  <a:pt x="2032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5745479" y="583692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0" y="6349"/>
                </a:lnTo>
                <a:lnTo>
                  <a:pt x="8890" y="7619"/>
                </a:lnTo>
                <a:lnTo>
                  <a:pt x="19050" y="8889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5744209" y="584327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69" y="0"/>
                </a:moveTo>
                <a:lnTo>
                  <a:pt x="0" y="6349"/>
                </a:lnTo>
                <a:lnTo>
                  <a:pt x="10160" y="7619"/>
                </a:lnTo>
                <a:lnTo>
                  <a:pt x="19050" y="7619"/>
                </a:lnTo>
                <a:lnTo>
                  <a:pt x="20319" y="2539"/>
                </a:lnTo>
                <a:lnTo>
                  <a:pt x="1016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5754370" y="58508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5742940" y="584835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5080"/>
                </a:lnTo>
                <a:lnTo>
                  <a:pt x="10160" y="7619"/>
                </a:lnTo>
                <a:lnTo>
                  <a:pt x="19050" y="8890"/>
                </a:lnTo>
                <a:lnTo>
                  <a:pt x="20320" y="3809"/>
                </a:lnTo>
                <a:lnTo>
                  <a:pt x="1143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5753100" y="58559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5742940" y="585215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5079"/>
                </a:lnTo>
                <a:lnTo>
                  <a:pt x="17780" y="10159"/>
                </a:lnTo>
                <a:lnTo>
                  <a:pt x="19050" y="6349"/>
                </a:lnTo>
                <a:lnTo>
                  <a:pt x="1016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5751829" y="58597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8890" y="381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5741670" y="585597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69" y="0"/>
                </a:moveTo>
                <a:lnTo>
                  <a:pt x="0" y="2539"/>
                </a:lnTo>
                <a:lnTo>
                  <a:pt x="8889" y="5079"/>
                </a:lnTo>
                <a:lnTo>
                  <a:pt x="17779" y="8889"/>
                </a:lnTo>
                <a:lnTo>
                  <a:pt x="190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5741670" y="5858509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2539"/>
                </a:lnTo>
                <a:lnTo>
                  <a:pt x="17779" y="7619"/>
                </a:lnTo>
                <a:lnTo>
                  <a:pt x="1777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5750559" y="58635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19" y="5080"/>
                </a:lnTo>
                <a:lnTo>
                  <a:pt x="761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5740400" y="5858509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70" y="0"/>
                </a:moveTo>
                <a:lnTo>
                  <a:pt x="0" y="2539"/>
                </a:lnTo>
                <a:lnTo>
                  <a:pt x="8889" y="6349"/>
                </a:lnTo>
                <a:lnTo>
                  <a:pt x="16510" y="11429"/>
                </a:lnTo>
                <a:lnTo>
                  <a:pt x="17779" y="1015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5740400" y="58610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5739129" y="586232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1269"/>
                </a:lnTo>
                <a:lnTo>
                  <a:pt x="17780" y="888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5748020" y="58674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5739129" y="586232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70" y="0"/>
                </a:moveTo>
                <a:lnTo>
                  <a:pt x="0" y="1269"/>
                </a:lnTo>
                <a:lnTo>
                  <a:pt x="7620" y="6349"/>
                </a:lnTo>
                <a:lnTo>
                  <a:pt x="16510" y="11429"/>
                </a:lnTo>
                <a:lnTo>
                  <a:pt x="17780" y="1015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5739129" y="586359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5737859" y="58648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69" y="0"/>
                </a:moveTo>
                <a:lnTo>
                  <a:pt x="0" y="2539"/>
                </a:lnTo>
                <a:lnTo>
                  <a:pt x="7619" y="6349"/>
                </a:lnTo>
                <a:lnTo>
                  <a:pt x="16510" y="10159"/>
                </a:lnTo>
                <a:lnTo>
                  <a:pt x="17779" y="8889"/>
                </a:lnTo>
                <a:lnTo>
                  <a:pt x="888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5745479" y="58712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20" y="6349"/>
                </a:lnTo>
                <a:lnTo>
                  <a:pt x="8890" y="507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5736590" y="586485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3970" y="15239"/>
                </a:lnTo>
                <a:lnTo>
                  <a:pt x="16510" y="12699"/>
                </a:lnTo>
                <a:lnTo>
                  <a:pt x="888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5742940" y="58750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5734050" y="58674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2539" y="0"/>
                </a:moveTo>
                <a:lnTo>
                  <a:pt x="0" y="2540"/>
                </a:lnTo>
                <a:lnTo>
                  <a:pt x="6350" y="10159"/>
                </a:lnTo>
                <a:lnTo>
                  <a:pt x="13970" y="16509"/>
                </a:lnTo>
                <a:lnTo>
                  <a:pt x="16510" y="13969"/>
                </a:lnTo>
                <a:lnTo>
                  <a:pt x="88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5740400" y="5877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19"/>
                </a:lnTo>
                <a:lnTo>
                  <a:pt x="6350" y="6349"/>
                </a:lnTo>
                <a:lnTo>
                  <a:pt x="762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5731509" y="58699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2539" y="0"/>
                </a:moveTo>
                <a:lnTo>
                  <a:pt x="0" y="2540"/>
                </a:lnTo>
                <a:lnTo>
                  <a:pt x="12700" y="17780"/>
                </a:lnTo>
                <a:lnTo>
                  <a:pt x="15239" y="1524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5737859" y="58801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5728970" y="587247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2539" y="0"/>
                </a:moveTo>
                <a:lnTo>
                  <a:pt x="0" y="2540"/>
                </a:lnTo>
                <a:lnTo>
                  <a:pt x="10159" y="17780"/>
                </a:lnTo>
                <a:lnTo>
                  <a:pt x="13969" y="15240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5725159" y="587502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810" y="0"/>
                </a:moveTo>
                <a:lnTo>
                  <a:pt x="0" y="2539"/>
                </a:lnTo>
                <a:lnTo>
                  <a:pt x="5079" y="10159"/>
                </a:lnTo>
                <a:lnTo>
                  <a:pt x="11429" y="17779"/>
                </a:lnTo>
                <a:lnTo>
                  <a:pt x="13969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5730240" y="58851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5721350" y="587755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810" y="0"/>
                </a:moveTo>
                <a:lnTo>
                  <a:pt x="0" y="2539"/>
                </a:lnTo>
                <a:lnTo>
                  <a:pt x="10160" y="17779"/>
                </a:lnTo>
                <a:lnTo>
                  <a:pt x="1397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5726429" y="58877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5718809" y="58788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507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10160" y="1778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5715000" y="588010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2540"/>
                </a:lnTo>
                <a:lnTo>
                  <a:pt x="2539" y="10159"/>
                </a:lnTo>
                <a:lnTo>
                  <a:pt x="6350" y="19050"/>
                </a:lnTo>
                <a:lnTo>
                  <a:pt x="11429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5717540" y="58902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1270" y="10159"/>
                </a:lnTo>
                <a:lnTo>
                  <a:pt x="2539" y="1015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5712459" y="58813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1269"/>
                </a:lnTo>
                <a:lnTo>
                  <a:pt x="2539" y="19049"/>
                </a:lnTo>
                <a:lnTo>
                  <a:pt x="6350" y="1904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5711190" y="58826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5706109" y="588264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2539" y="10160"/>
                </a:lnTo>
                <a:lnTo>
                  <a:pt x="3810" y="19050"/>
                </a:lnTo>
                <a:lnTo>
                  <a:pt x="8889" y="17780"/>
                </a:lnTo>
                <a:lnTo>
                  <a:pt x="761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5701029" y="588264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80" y="0"/>
                </a:moveTo>
                <a:lnTo>
                  <a:pt x="0" y="1270"/>
                </a:lnTo>
                <a:lnTo>
                  <a:pt x="1270" y="11430"/>
                </a:lnTo>
                <a:lnTo>
                  <a:pt x="3810" y="20320"/>
                </a:lnTo>
                <a:lnTo>
                  <a:pt x="8890" y="19050"/>
                </a:lnTo>
                <a:lnTo>
                  <a:pt x="762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5702300" y="5894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5695950" y="588390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270" y="19049"/>
                </a:lnTo>
                <a:lnTo>
                  <a:pt x="7620" y="19049"/>
                </a:lnTo>
                <a:lnTo>
                  <a:pt x="635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5697220" y="589407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888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5690870" y="588517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19050"/>
                </a:moveTo>
                <a:lnTo>
                  <a:pt x="0" y="19050"/>
                </a:lnTo>
                <a:lnTo>
                  <a:pt x="0" y="0"/>
                </a:lnTo>
                <a:lnTo>
                  <a:pt x="6350" y="0"/>
                </a:lnTo>
                <a:lnTo>
                  <a:pt x="63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5670550" y="5885179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320" y="19050"/>
                </a:moveTo>
                <a:lnTo>
                  <a:pt x="0" y="19050"/>
                </a:lnTo>
                <a:lnTo>
                  <a:pt x="0" y="0"/>
                </a:lnTo>
                <a:lnTo>
                  <a:pt x="20320" y="0"/>
                </a:lnTo>
                <a:lnTo>
                  <a:pt x="2032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5661659" y="58851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5671184" y="5894070"/>
            <a:ext cx="0" cy="151130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11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5670550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5596890" y="6036309"/>
            <a:ext cx="73660" cy="19050"/>
          </a:xfrm>
          <a:custGeom>
            <a:avLst/>
            <a:gdLst/>
            <a:ahLst/>
            <a:cxnLst/>
            <a:rect l="l" t="t" r="r" b="b"/>
            <a:pathLst>
              <a:path w="73660" h="19050">
                <a:moveTo>
                  <a:pt x="73660" y="19049"/>
                </a:moveTo>
                <a:lnTo>
                  <a:pt x="0" y="19049"/>
                </a:lnTo>
                <a:lnTo>
                  <a:pt x="0" y="0"/>
                </a:lnTo>
                <a:lnTo>
                  <a:pt x="73660" y="0"/>
                </a:lnTo>
                <a:lnTo>
                  <a:pt x="7366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5586729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5596254" y="566927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92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5586729" y="5659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5671184" y="573277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52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5661659" y="58293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5670550" y="582040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5676900" y="582040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5679440" y="58293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5676900" y="58191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5678170" y="58191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69" y="0"/>
                </a:moveTo>
                <a:lnTo>
                  <a:pt x="0" y="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5679440" y="58191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3810" y="19050"/>
                </a:lnTo>
                <a:lnTo>
                  <a:pt x="635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5683250" y="58280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5680709" y="58191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5079" y="1778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5684520" y="58280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39" y="8890"/>
                </a:lnTo>
                <a:lnTo>
                  <a:pt x="3809" y="889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5679440" y="58191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5680709" y="58178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5681979" y="58178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889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5687059" y="58267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5680709" y="58191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5680709" y="58178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2539" y="0"/>
                </a:moveTo>
                <a:lnTo>
                  <a:pt x="1269" y="0"/>
                </a:lnTo>
                <a:lnTo>
                  <a:pt x="0" y="1269"/>
                </a:lnTo>
                <a:lnTo>
                  <a:pt x="761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5683250" y="58166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8889" y="17780"/>
                </a:lnTo>
                <a:lnTo>
                  <a:pt x="10160" y="17780"/>
                </a:lnTo>
                <a:lnTo>
                  <a:pt x="5079" y="8890"/>
                </a:lnTo>
                <a:close/>
              </a:path>
              <a:path w="10160" h="17779">
                <a:moveTo>
                  <a:pt x="1270" y="0"/>
                </a:moveTo>
                <a:lnTo>
                  <a:pt x="0" y="1269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5684520" y="58166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09" y="8890"/>
                </a:lnTo>
                <a:lnTo>
                  <a:pt x="8889" y="1778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5689600" y="58254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3810" y="8890"/>
                </a:lnTo>
                <a:lnTo>
                  <a:pt x="6350" y="762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5680709" y="58191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69" y="0"/>
                </a:moveTo>
                <a:lnTo>
                  <a:pt x="0" y="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5681979" y="58153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1270" y="1270"/>
                </a:lnTo>
                <a:lnTo>
                  <a:pt x="0" y="3810"/>
                </a:lnTo>
                <a:lnTo>
                  <a:pt x="762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5685790" y="58153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10" y="8890"/>
                </a:lnTo>
                <a:lnTo>
                  <a:pt x="8889" y="17780"/>
                </a:lnTo>
                <a:lnTo>
                  <a:pt x="8889" y="1651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5690870" y="58242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3809" y="7619"/>
                </a:lnTo>
                <a:lnTo>
                  <a:pt x="761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5681979" y="58191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778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5681979" y="58178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5681979" y="58178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5079"/>
                </a:lnTo>
                <a:lnTo>
                  <a:pt x="17780" y="8889"/>
                </a:lnTo>
                <a:lnTo>
                  <a:pt x="889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5690870" y="5821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5681979" y="58178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69"/>
                </a:lnTo>
                <a:lnTo>
                  <a:pt x="17780" y="634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5683250" y="58153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5683250" y="58140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2699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5692140" y="58191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7620" y="6350"/>
                </a:lnTo>
                <a:lnTo>
                  <a:pt x="8889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5683250" y="58166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69"/>
                </a:lnTo>
                <a:lnTo>
                  <a:pt x="8889" y="2540"/>
                </a:lnTo>
                <a:lnTo>
                  <a:pt x="19050" y="5080"/>
                </a:lnTo>
                <a:lnTo>
                  <a:pt x="19050" y="380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5683250" y="58127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3810"/>
                </a:lnTo>
                <a:lnTo>
                  <a:pt x="10160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5693409" y="58153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5684520" y="58115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5684520" y="58077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5079"/>
                </a:lnTo>
                <a:lnTo>
                  <a:pt x="19050" y="634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5684520" y="58039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3809"/>
                </a:lnTo>
                <a:lnTo>
                  <a:pt x="10159" y="5080"/>
                </a:lnTo>
                <a:lnTo>
                  <a:pt x="19050" y="6350"/>
                </a:lnTo>
                <a:lnTo>
                  <a:pt x="19050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5694679" y="580517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5685790" y="57988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6349"/>
                </a:lnTo>
                <a:lnTo>
                  <a:pt x="17780" y="6349"/>
                </a:lnTo>
                <a:lnTo>
                  <a:pt x="1905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5694679" y="58000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5685790" y="57950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79"/>
                </a:moveTo>
                <a:lnTo>
                  <a:pt x="0" y="0"/>
                </a:lnTo>
                <a:lnTo>
                  <a:pt x="19050" y="0"/>
                </a:lnTo>
                <a:lnTo>
                  <a:pt x="1905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5685790" y="5764529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5685790" y="575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5694679" y="57594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5685790" y="57543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49"/>
                </a:lnTo>
                <a:lnTo>
                  <a:pt x="8889" y="5079"/>
                </a:lnTo>
                <a:lnTo>
                  <a:pt x="1905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5684520" y="57505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1269" y="507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5684520" y="5746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59" y="5080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5693409" y="57454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5684520" y="57442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5683250" y="57429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40"/>
                </a:ln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5683250" y="57416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3809"/>
                </a:lnTo>
                <a:lnTo>
                  <a:pt x="0" y="634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5693409" y="57391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5683250" y="57391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70" y="8890"/>
                </a:lnTo>
                <a:lnTo>
                  <a:pt x="1016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5683250" y="57429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5683250" y="573912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8889" y="2540"/>
                </a:lnTo>
                <a:lnTo>
                  <a:pt x="0" y="635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5692140" y="57378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5683250" y="57365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3810"/>
                </a:lnTo>
                <a:lnTo>
                  <a:pt x="0" y="889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5690870" y="57340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4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5684520" y="57327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7620"/>
                </a:moveTo>
                <a:lnTo>
                  <a:pt x="0" y="13970"/>
                </a:lnTo>
                <a:lnTo>
                  <a:pt x="0" y="15240"/>
                </a:lnTo>
                <a:lnTo>
                  <a:pt x="6350" y="7620"/>
                </a:lnTo>
                <a:close/>
              </a:path>
              <a:path w="13970" h="15239">
                <a:moveTo>
                  <a:pt x="12700" y="0"/>
                </a:moveTo>
                <a:lnTo>
                  <a:pt x="6350" y="7620"/>
                </a:lnTo>
                <a:lnTo>
                  <a:pt x="13969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5683250" y="57404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5681979" y="57340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90" y="5080"/>
                </a:lnTo>
                <a:lnTo>
                  <a:pt x="0" y="10159"/>
                </a:lnTo>
                <a:lnTo>
                  <a:pt x="1270" y="11430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5690870" y="57302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09" y="0"/>
                </a:moveTo>
                <a:lnTo>
                  <a:pt x="0" y="8890"/>
                </a:lnTo>
                <a:lnTo>
                  <a:pt x="7619" y="381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5685790" y="57302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7620" y="0"/>
                </a:lnTo>
                <a:lnTo>
                  <a:pt x="0" y="17780"/>
                </a:lnTo>
                <a:lnTo>
                  <a:pt x="508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5680709" y="57391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2540"/>
                </a:lnTo>
                <a:lnTo>
                  <a:pt x="1269" y="6350"/>
                </a:lnTo>
                <a:lnTo>
                  <a:pt x="507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5680709" y="573532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5689600" y="57289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8889"/>
                </a:lnTo>
                <a:lnTo>
                  <a:pt x="8889" y="634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5685790" y="57277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1015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5683250" y="57378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5683250" y="57277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1015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5680709" y="57365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7620"/>
                </a:lnTo>
                <a:lnTo>
                  <a:pt x="1269" y="8890"/>
                </a:lnTo>
                <a:lnTo>
                  <a:pt x="253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5679440" y="57289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5687059" y="57277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5683250" y="57264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5680709" y="57353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8889"/>
                </a:lnTo>
                <a:lnTo>
                  <a:pt x="1269" y="10159"/>
                </a:lnTo>
                <a:lnTo>
                  <a:pt x="253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5679440" y="57264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8889" y="0"/>
                </a:moveTo>
                <a:lnTo>
                  <a:pt x="3810" y="8890"/>
                </a:lnTo>
                <a:lnTo>
                  <a:pt x="0" y="16510"/>
                </a:lnTo>
                <a:lnTo>
                  <a:pt x="1270" y="17780"/>
                </a:lnTo>
                <a:lnTo>
                  <a:pt x="6350" y="889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5683250" y="57251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5679440" y="57251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1270" y="8889"/>
                </a:lnTo>
                <a:lnTo>
                  <a:pt x="0" y="19049"/>
                </a:lnTo>
                <a:lnTo>
                  <a:pt x="2539" y="19049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5676900" y="57251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17779"/>
                </a:lnTo>
                <a:lnTo>
                  <a:pt x="2539" y="19049"/>
                </a:lnTo>
                <a:lnTo>
                  <a:pt x="381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5675629" y="57340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5671820" y="572389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5674359" y="57238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5670550" y="572389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5661659" y="57238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5778500" y="60077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5815329" y="5669279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99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5778500" y="5669279"/>
            <a:ext cx="119380" cy="375920"/>
          </a:xfrm>
          <a:custGeom>
            <a:avLst/>
            <a:gdLst/>
            <a:ahLst/>
            <a:cxnLst/>
            <a:rect l="l" t="t" r="r" b="b"/>
            <a:pathLst>
              <a:path w="119379" h="375920">
                <a:moveTo>
                  <a:pt x="73660" y="0"/>
                </a:moveTo>
                <a:lnTo>
                  <a:pt x="73660" y="300990"/>
                </a:lnTo>
                <a:lnTo>
                  <a:pt x="119379" y="300990"/>
                </a:lnTo>
                <a:lnTo>
                  <a:pt x="119379" y="375920"/>
                </a:lnTo>
                <a:lnTo>
                  <a:pt x="0" y="375920"/>
                </a:lnTo>
                <a:lnTo>
                  <a:pt x="0" y="0"/>
                </a:lnTo>
                <a:lnTo>
                  <a:pt x="736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5915660" y="60077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5915659" y="5887720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60" h="82550">
                <a:moveTo>
                  <a:pt x="0" y="82549"/>
                </a:moveTo>
                <a:lnTo>
                  <a:pt x="73660" y="82549"/>
                </a:lnTo>
                <a:lnTo>
                  <a:pt x="7366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5915659" y="58515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7239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5915659" y="5744209"/>
            <a:ext cx="73660" cy="71120"/>
          </a:xfrm>
          <a:custGeom>
            <a:avLst/>
            <a:gdLst/>
            <a:ahLst/>
            <a:cxnLst/>
            <a:rect l="l" t="t" r="r" b="b"/>
            <a:pathLst>
              <a:path w="73660" h="71120">
                <a:moveTo>
                  <a:pt x="0" y="71119"/>
                </a:moveTo>
                <a:lnTo>
                  <a:pt x="73660" y="71119"/>
                </a:lnTo>
                <a:lnTo>
                  <a:pt x="73660" y="0"/>
                </a:lnTo>
                <a:lnTo>
                  <a:pt x="0" y="0"/>
                </a:lnTo>
                <a:lnTo>
                  <a:pt x="0" y="711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5915659" y="57067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5915660" y="5669279"/>
            <a:ext cx="129539" cy="375920"/>
          </a:xfrm>
          <a:custGeom>
            <a:avLst/>
            <a:gdLst/>
            <a:ahLst/>
            <a:cxnLst/>
            <a:rect l="l" t="t" r="r" b="b"/>
            <a:pathLst>
              <a:path w="129539" h="375920">
                <a:moveTo>
                  <a:pt x="0" y="0"/>
                </a:moveTo>
                <a:lnTo>
                  <a:pt x="124460" y="0"/>
                </a:lnTo>
                <a:lnTo>
                  <a:pt x="124460" y="74930"/>
                </a:lnTo>
                <a:lnTo>
                  <a:pt x="73660" y="74930"/>
                </a:lnTo>
                <a:lnTo>
                  <a:pt x="73660" y="146050"/>
                </a:lnTo>
                <a:lnTo>
                  <a:pt x="120650" y="146050"/>
                </a:lnTo>
                <a:lnTo>
                  <a:pt x="120650" y="218440"/>
                </a:lnTo>
                <a:lnTo>
                  <a:pt x="73660" y="218440"/>
                </a:lnTo>
                <a:lnTo>
                  <a:pt x="73660" y="300990"/>
                </a:lnTo>
                <a:lnTo>
                  <a:pt x="129539" y="300990"/>
                </a:lnTo>
                <a:lnTo>
                  <a:pt x="129539" y="375920"/>
                </a:lnTo>
                <a:lnTo>
                  <a:pt x="0" y="3759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6130290" y="56692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62230" y="0"/>
                </a:moveTo>
                <a:lnTo>
                  <a:pt x="0" y="0"/>
                </a:lnTo>
                <a:lnTo>
                  <a:pt x="0" y="375920"/>
                </a:lnTo>
                <a:lnTo>
                  <a:pt x="62230" y="375920"/>
                </a:lnTo>
                <a:lnTo>
                  <a:pt x="62230" y="205740"/>
                </a:lnTo>
                <a:lnTo>
                  <a:pt x="165100" y="205740"/>
                </a:lnTo>
                <a:lnTo>
                  <a:pt x="165100" y="168910"/>
                </a:lnTo>
                <a:lnTo>
                  <a:pt x="102870" y="168910"/>
                </a:lnTo>
                <a:lnTo>
                  <a:pt x="62230" y="0"/>
                </a:lnTo>
                <a:close/>
              </a:path>
              <a:path w="165100" h="375920">
                <a:moveTo>
                  <a:pt x="165100" y="205740"/>
                </a:moveTo>
                <a:lnTo>
                  <a:pt x="62230" y="205740"/>
                </a:lnTo>
                <a:lnTo>
                  <a:pt x="100330" y="375920"/>
                </a:lnTo>
                <a:lnTo>
                  <a:pt x="165100" y="375920"/>
                </a:lnTo>
                <a:lnTo>
                  <a:pt x="165100" y="205740"/>
                </a:lnTo>
                <a:close/>
              </a:path>
              <a:path w="165100" h="375920">
                <a:moveTo>
                  <a:pt x="165100" y="0"/>
                </a:moveTo>
                <a:lnTo>
                  <a:pt x="102870" y="0"/>
                </a:lnTo>
                <a:lnTo>
                  <a:pt x="102870" y="168910"/>
                </a:lnTo>
                <a:lnTo>
                  <a:pt x="165100" y="168910"/>
                </a:lnTo>
                <a:lnTo>
                  <a:pt x="1651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6130290" y="56692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165100" y="0"/>
                </a:moveTo>
                <a:lnTo>
                  <a:pt x="165100" y="375920"/>
                </a:lnTo>
                <a:lnTo>
                  <a:pt x="100330" y="375920"/>
                </a:lnTo>
                <a:lnTo>
                  <a:pt x="62230" y="205740"/>
                </a:lnTo>
                <a:lnTo>
                  <a:pt x="62230" y="375920"/>
                </a:lnTo>
                <a:lnTo>
                  <a:pt x="0" y="375920"/>
                </a:lnTo>
                <a:lnTo>
                  <a:pt x="0" y="0"/>
                </a:lnTo>
                <a:lnTo>
                  <a:pt x="62230" y="0"/>
                </a:lnTo>
                <a:lnTo>
                  <a:pt x="102870" y="168910"/>
                </a:lnTo>
                <a:lnTo>
                  <a:pt x="102870" y="0"/>
                </a:lnTo>
                <a:lnTo>
                  <a:pt x="1651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6323329" y="5660390"/>
            <a:ext cx="171450" cy="392430"/>
          </a:xfrm>
          <a:custGeom>
            <a:avLst/>
            <a:gdLst/>
            <a:ahLst/>
            <a:cxnLst/>
            <a:rect l="l" t="t" r="r" b="b"/>
            <a:pathLst>
              <a:path w="171450" h="392429">
                <a:moveTo>
                  <a:pt x="104140" y="391160"/>
                </a:moveTo>
                <a:lnTo>
                  <a:pt x="69850" y="391160"/>
                </a:lnTo>
                <a:lnTo>
                  <a:pt x="74930" y="392430"/>
                </a:lnTo>
                <a:lnTo>
                  <a:pt x="97790" y="392430"/>
                </a:lnTo>
                <a:lnTo>
                  <a:pt x="104140" y="391160"/>
                </a:lnTo>
                <a:close/>
              </a:path>
              <a:path w="171450" h="392429">
                <a:moveTo>
                  <a:pt x="102870" y="1270"/>
                </a:moveTo>
                <a:lnTo>
                  <a:pt x="68580" y="1270"/>
                </a:lnTo>
                <a:lnTo>
                  <a:pt x="58420" y="3810"/>
                </a:lnTo>
                <a:lnTo>
                  <a:pt x="43180" y="11430"/>
                </a:lnTo>
                <a:lnTo>
                  <a:pt x="39370" y="13970"/>
                </a:lnTo>
                <a:lnTo>
                  <a:pt x="34290" y="16510"/>
                </a:lnTo>
                <a:lnTo>
                  <a:pt x="26670" y="24130"/>
                </a:lnTo>
                <a:lnTo>
                  <a:pt x="24130" y="27940"/>
                </a:lnTo>
                <a:lnTo>
                  <a:pt x="20320" y="31750"/>
                </a:lnTo>
                <a:lnTo>
                  <a:pt x="17780" y="35560"/>
                </a:lnTo>
                <a:lnTo>
                  <a:pt x="13970" y="40640"/>
                </a:lnTo>
                <a:lnTo>
                  <a:pt x="12700" y="45720"/>
                </a:lnTo>
                <a:lnTo>
                  <a:pt x="7620" y="55880"/>
                </a:lnTo>
                <a:lnTo>
                  <a:pt x="6350" y="62230"/>
                </a:lnTo>
                <a:lnTo>
                  <a:pt x="3810" y="72390"/>
                </a:lnTo>
                <a:lnTo>
                  <a:pt x="2540" y="78740"/>
                </a:lnTo>
                <a:lnTo>
                  <a:pt x="2540" y="83820"/>
                </a:lnTo>
                <a:lnTo>
                  <a:pt x="1270" y="97790"/>
                </a:lnTo>
                <a:lnTo>
                  <a:pt x="0" y="115570"/>
                </a:lnTo>
                <a:lnTo>
                  <a:pt x="0" y="278130"/>
                </a:lnTo>
                <a:lnTo>
                  <a:pt x="1270" y="295910"/>
                </a:lnTo>
                <a:lnTo>
                  <a:pt x="2434" y="309880"/>
                </a:lnTo>
                <a:lnTo>
                  <a:pt x="2540" y="316230"/>
                </a:lnTo>
                <a:lnTo>
                  <a:pt x="3810" y="321310"/>
                </a:lnTo>
                <a:lnTo>
                  <a:pt x="5080" y="327660"/>
                </a:lnTo>
                <a:lnTo>
                  <a:pt x="6350" y="332740"/>
                </a:lnTo>
                <a:lnTo>
                  <a:pt x="7620" y="339090"/>
                </a:lnTo>
                <a:lnTo>
                  <a:pt x="10160" y="344170"/>
                </a:lnTo>
                <a:lnTo>
                  <a:pt x="12700" y="347980"/>
                </a:lnTo>
                <a:lnTo>
                  <a:pt x="15240" y="354330"/>
                </a:lnTo>
                <a:lnTo>
                  <a:pt x="17780" y="358140"/>
                </a:lnTo>
                <a:lnTo>
                  <a:pt x="21590" y="363220"/>
                </a:lnTo>
                <a:lnTo>
                  <a:pt x="24130" y="367030"/>
                </a:lnTo>
                <a:lnTo>
                  <a:pt x="27940" y="370840"/>
                </a:lnTo>
                <a:lnTo>
                  <a:pt x="31750" y="373380"/>
                </a:lnTo>
                <a:lnTo>
                  <a:pt x="35560" y="377190"/>
                </a:lnTo>
                <a:lnTo>
                  <a:pt x="40640" y="381000"/>
                </a:lnTo>
                <a:lnTo>
                  <a:pt x="44450" y="383540"/>
                </a:lnTo>
                <a:lnTo>
                  <a:pt x="49530" y="386080"/>
                </a:lnTo>
                <a:lnTo>
                  <a:pt x="53340" y="387350"/>
                </a:lnTo>
                <a:lnTo>
                  <a:pt x="58420" y="389890"/>
                </a:lnTo>
                <a:lnTo>
                  <a:pt x="63500" y="391160"/>
                </a:lnTo>
                <a:lnTo>
                  <a:pt x="109220" y="391160"/>
                </a:lnTo>
                <a:lnTo>
                  <a:pt x="114300" y="389890"/>
                </a:lnTo>
                <a:lnTo>
                  <a:pt x="119380" y="387350"/>
                </a:lnTo>
                <a:lnTo>
                  <a:pt x="123190" y="384810"/>
                </a:lnTo>
                <a:lnTo>
                  <a:pt x="128270" y="382270"/>
                </a:lnTo>
                <a:lnTo>
                  <a:pt x="132080" y="379730"/>
                </a:lnTo>
                <a:lnTo>
                  <a:pt x="137160" y="377190"/>
                </a:lnTo>
                <a:lnTo>
                  <a:pt x="148590" y="365760"/>
                </a:lnTo>
                <a:lnTo>
                  <a:pt x="151130" y="361950"/>
                </a:lnTo>
                <a:lnTo>
                  <a:pt x="154940" y="356870"/>
                </a:lnTo>
                <a:lnTo>
                  <a:pt x="157480" y="353060"/>
                </a:lnTo>
                <a:lnTo>
                  <a:pt x="162560" y="342900"/>
                </a:lnTo>
                <a:lnTo>
                  <a:pt x="163830" y="337820"/>
                </a:lnTo>
                <a:lnTo>
                  <a:pt x="166370" y="331470"/>
                </a:lnTo>
                <a:lnTo>
                  <a:pt x="167005" y="328930"/>
                </a:lnTo>
                <a:lnTo>
                  <a:pt x="81280" y="328930"/>
                </a:lnTo>
                <a:lnTo>
                  <a:pt x="78740" y="326390"/>
                </a:lnTo>
                <a:lnTo>
                  <a:pt x="78740" y="325120"/>
                </a:lnTo>
                <a:lnTo>
                  <a:pt x="77470" y="325120"/>
                </a:lnTo>
                <a:lnTo>
                  <a:pt x="77470" y="322580"/>
                </a:lnTo>
                <a:lnTo>
                  <a:pt x="76200" y="321310"/>
                </a:lnTo>
                <a:lnTo>
                  <a:pt x="76200" y="320040"/>
                </a:lnTo>
                <a:lnTo>
                  <a:pt x="74930" y="316230"/>
                </a:lnTo>
                <a:lnTo>
                  <a:pt x="74930" y="82550"/>
                </a:lnTo>
                <a:lnTo>
                  <a:pt x="76200" y="77470"/>
                </a:lnTo>
                <a:lnTo>
                  <a:pt x="76200" y="72390"/>
                </a:lnTo>
                <a:lnTo>
                  <a:pt x="77470" y="72390"/>
                </a:lnTo>
                <a:lnTo>
                  <a:pt x="77470" y="69850"/>
                </a:lnTo>
                <a:lnTo>
                  <a:pt x="78740" y="68580"/>
                </a:lnTo>
                <a:lnTo>
                  <a:pt x="78740" y="67310"/>
                </a:lnTo>
                <a:lnTo>
                  <a:pt x="80010" y="67310"/>
                </a:lnTo>
                <a:lnTo>
                  <a:pt x="80010" y="66040"/>
                </a:lnTo>
                <a:lnTo>
                  <a:pt x="81280" y="66040"/>
                </a:lnTo>
                <a:lnTo>
                  <a:pt x="81280" y="64770"/>
                </a:lnTo>
                <a:lnTo>
                  <a:pt x="83820" y="64770"/>
                </a:lnTo>
                <a:lnTo>
                  <a:pt x="83820" y="63500"/>
                </a:lnTo>
                <a:lnTo>
                  <a:pt x="165735" y="63500"/>
                </a:lnTo>
                <a:lnTo>
                  <a:pt x="165100" y="60960"/>
                </a:lnTo>
                <a:lnTo>
                  <a:pt x="163830" y="54610"/>
                </a:lnTo>
                <a:lnTo>
                  <a:pt x="156210" y="39370"/>
                </a:lnTo>
                <a:lnTo>
                  <a:pt x="153670" y="35560"/>
                </a:lnTo>
                <a:lnTo>
                  <a:pt x="151130" y="30480"/>
                </a:lnTo>
                <a:lnTo>
                  <a:pt x="139700" y="19050"/>
                </a:lnTo>
                <a:lnTo>
                  <a:pt x="135890" y="16510"/>
                </a:lnTo>
                <a:lnTo>
                  <a:pt x="132080" y="12700"/>
                </a:lnTo>
                <a:lnTo>
                  <a:pt x="127000" y="10160"/>
                </a:lnTo>
                <a:lnTo>
                  <a:pt x="123190" y="7620"/>
                </a:lnTo>
                <a:lnTo>
                  <a:pt x="118110" y="6350"/>
                </a:lnTo>
                <a:lnTo>
                  <a:pt x="113030" y="3810"/>
                </a:lnTo>
                <a:lnTo>
                  <a:pt x="102870" y="1270"/>
                </a:lnTo>
                <a:close/>
              </a:path>
              <a:path w="171450" h="392429">
                <a:moveTo>
                  <a:pt x="165735" y="63500"/>
                </a:moveTo>
                <a:lnTo>
                  <a:pt x="87630" y="63500"/>
                </a:lnTo>
                <a:lnTo>
                  <a:pt x="88900" y="64770"/>
                </a:lnTo>
                <a:lnTo>
                  <a:pt x="91440" y="64770"/>
                </a:lnTo>
                <a:lnTo>
                  <a:pt x="91440" y="66040"/>
                </a:lnTo>
                <a:lnTo>
                  <a:pt x="92710" y="66040"/>
                </a:lnTo>
                <a:lnTo>
                  <a:pt x="92710" y="67310"/>
                </a:lnTo>
                <a:lnTo>
                  <a:pt x="93980" y="67310"/>
                </a:lnTo>
                <a:lnTo>
                  <a:pt x="93980" y="69850"/>
                </a:lnTo>
                <a:lnTo>
                  <a:pt x="95250" y="69850"/>
                </a:lnTo>
                <a:lnTo>
                  <a:pt x="95250" y="71120"/>
                </a:lnTo>
                <a:lnTo>
                  <a:pt x="96520" y="72390"/>
                </a:lnTo>
                <a:lnTo>
                  <a:pt x="96520" y="80010"/>
                </a:lnTo>
                <a:lnTo>
                  <a:pt x="97790" y="83820"/>
                </a:lnTo>
                <a:lnTo>
                  <a:pt x="97790" y="304800"/>
                </a:lnTo>
                <a:lnTo>
                  <a:pt x="96520" y="311150"/>
                </a:lnTo>
                <a:lnTo>
                  <a:pt x="96520" y="317500"/>
                </a:lnTo>
                <a:lnTo>
                  <a:pt x="95250" y="320040"/>
                </a:lnTo>
                <a:lnTo>
                  <a:pt x="95250" y="322580"/>
                </a:lnTo>
                <a:lnTo>
                  <a:pt x="93980" y="323850"/>
                </a:lnTo>
                <a:lnTo>
                  <a:pt x="93980" y="325120"/>
                </a:lnTo>
                <a:lnTo>
                  <a:pt x="90170" y="328930"/>
                </a:lnTo>
                <a:lnTo>
                  <a:pt x="167005" y="328930"/>
                </a:lnTo>
                <a:lnTo>
                  <a:pt x="168910" y="321310"/>
                </a:lnTo>
                <a:lnTo>
                  <a:pt x="168910" y="314960"/>
                </a:lnTo>
                <a:lnTo>
                  <a:pt x="170180" y="309880"/>
                </a:lnTo>
                <a:lnTo>
                  <a:pt x="171450" y="295910"/>
                </a:lnTo>
                <a:lnTo>
                  <a:pt x="171450" y="96520"/>
                </a:lnTo>
                <a:lnTo>
                  <a:pt x="170180" y="82550"/>
                </a:lnTo>
                <a:lnTo>
                  <a:pt x="168910" y="77470"/>
                </a:lnTo>
                <a:lnTo>
                  <a:pt x="168910" y="71120"/>
                </a:lnTo>
                <a:lnTo>
                  <a:pt x="166370" y="66040"/>
                </a:lnTo>
                <a:lnTo>
                  <a:pt x="165735" y="63500"/>
                </a:lnTo>
                <a:close/>
              </a:path>
              <a:path w="171450" h="392429">
                <a:moveTo>
                  <a:pt x="91440" y="0"/>
                </a:moveTo>
                <a:lnTo>
                  <a:pt x="80010" y="0"/>
                </a:lnTo>
                <a:lnTo>
                  <a:pt x="74930" y="1270"/>
                </a:lnTo>
                <a:lnTo>
                  <a:pt x="9779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6313171" y="5651500"/>
            <a:ext cx="191769" cy="41148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6516370" y="56603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111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19050" y="361950"/>
                </a:lnTo>
                <a:lnTo>
                  <a:pt x="22859" y="365760"/>
                </a:lnTo>
                <a:lnTo>
                  <a:pt x="26669" y="37084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7309" y="391160"/>
                </a:lnTo>
                <a:lnTo>
                  <a:pt x="73659" y="392430"/>
                </a:lnTo>
                <a:lnTo>
                  <a:pt x="100329" y="39243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3540"/>
                </a:lnTo>
                <a:lnTo>
                  <a:pt x="135889" y="381000"/>
                </a:lnTo>
                <a:lnTo>
                  <a:pt x="140969" y="377190"/>
                </a:lnTo>
                <a:lnTo>
                  <a:pt x="15620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639" y="328930"/>
                </a:lnTo>
                <a:lnTo>
                  <a:pt x="80009" y="328930"/>
                </a:lnTo>
                <a:lnTo>
                  <a:pt x="78739" y="327660"/>
                </a:lnTo>
                <a:lnTo>
                  <a:pt x="77469" y="327660"/>
                </a:lnTo>
                <a:lnTo>
                  <a:pt x="76200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258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306070"/>
                </a:lnTo>
                <a:lnTo>
                  <a:pt x="71119" y="295910"/>
                </a:lnTo>
                <a:lnTo>
                  <a:pt x="71119" y="250190"/>
                </a:lnTo>
                <a:close/>
              </a:path>
              <a:path w="170179" h="392429">
                <a:moveTo>
                  <a:pt x="88900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35559" y="11430"/>
                </a:lnTo>
                <a:lnTo>
                  <a:pt x="31750" y="15240"/>
                </a:lnTo>
                <a:lnTo>
                  <a:pt x="26669" y="17780"/>
                </a:lnTo>
                <a:lnTo>
                  <a:pt x="19050" y="25400"/>
                </a:lnTo>
                <a:lnTo>
                  <a:pt x="16509" y="29210"/>
                </a:lnTo>
                <a:lnTo>
                  <a:pt x="13969" y="34290"/>
                </a:lnTo>
                <a:lnTo>
                  <a:pt x="11429" y="38100"/>
                </a:lnTo>
                <a:lnTo>
                  <a:pt x="6350" y="48260"/>
                </a:lnTo>
                <a:lnTo>
                  <a:pt x="3809" y="60960"/>
                </a:lnTo>
                <a:lnTo>
                  <a:pt x="2539" y="68580"/>
                </a:lnTo>
                <a:lnTo>
                  <a:pt x="1269" y="7747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27000"/>
                </a:lnTo>
                <a:lnTo>
                  <a:pt x="253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8889" y="165100"/>
                </a:lnTo>
                <a:lnTo>
                  <a:pt x="11429" y="16891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35559" y="200660"/>
                </a:lnTo>
                <a:lnTo>
                  <a:pt x="45719" y="20955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397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7789" y="271780"/>
                </a:lnTo>
                <a:lnTo>
                  <a:pt x="97789" y="276860"/>
                </a:lnTo>
                <a:lnTo>
                  <a:pt x="99059" y="28448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131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6390"/>
                </a:lnTo>
                <a:lnTo>
                  <a:pt x="92709" y="327660"/>
                </a:lnTo>
                <a:lnTo>
                  <a:pt x="91439" y="327660"/>
                </a:lnTo>
                <a:lnTo>
                  <a:pt x="90169" y="328930"/>
                </a:lnTo>
                <a:lnTo>
                  <a:pt x="167639" y="328930"/>
                </a:lnTo>
                <a:lnTo>
                  <a:pt x="16763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5100" y="23114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5580"/>
                </a:lnTo>
                <a:lnTo>
                  <a:pt x="142239" y="18796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6839" y="163830"/>
                </a:lnTo>
                <a:lnTo>
                  <a:pt x="95250" y="144780"/>
                </a:lnTo>
                <a:lnTo>
                  <a:pt x="9143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6200" y="127000"/>
                </a:lnTo>
                <a:lnTo>
                  <a:pt x="76200" y="125730"/>
                </a:lnTo>
                <a:lnTo>
                  <a:pt x="74929" y="123190"/>
                </a:lnTo>
                <a:lnTo>
                  <a:pt x="73659" y="12319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8580"/>
                </a:lnTo>
                <a:lnTo>
                  <a:pt x="74929" y="67310"/>
                </a:lnTo>
                <a:lnTo>
                  <a:pt x="76200" y="67310"/>
                </a:lnTo>
                <a:lnTo>
                  <a:pt x="77469" y="66040"/>
                </a:lnTo>
                <a:lnTo>
                  <a:pt x="78739" y="66040"/>
                </a:lnTo>
                <a:lnTo>
                  <a:pt x="78739" y="64770"/>
                </a:lnTo>
                <a:lnTo>
                  <a:pt x="81279" y="64770"/>
                </a:lnTo>
                <a:lnTo>
                  <a:pt x="81279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6209" y="41910"/>
                </a:lnTo>
                <a:lnTo>
                  <a:pt x="156209" y="39370"/>
                </a:lnTo>
                <a:lnTo>
                  <a:pt x="153669" y="36830"/>
                </a:lnTo>
                <a:lnTo>
                  <a:pt x="153669" y="34290"/>
                </a:lnTo>
                <a:lnTo>
                  <a:pt x="149859" y="3048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4459" y="10160"/>
                </a:lnTo>
                <a:lnTo>
                  <a:pt x="114300" y="5080"/>
                </a:lnTo>
                <a:lnTo>
                  <a:pt x="88900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6359" y="64770"/>
                </a:lnTo>
                <a:lnTo>
                  <a:pt x="87629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1120"/>
                </a:lnTo>
                <a:lnTo>
                  <a:pt x="93979" y="72390"/>
                </a:lnTo>
                <a:lnTo>
                  <a:pt x="93979" y="78740"/>
                </a:lnTo>
                <a:lnTo>
                  <a:pt x="95250" y="8255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6516370" y="56603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2550"/>
                </a:lnTo>
                <a:lnTo>
                  <a:pt x="93979" y="78740"/>
                </a:lnTo>
                <a:lnTo>
                  <a:pt x="93979" y="74930"/>
                </a:lnTo>
                <a:lnTo>
                  <a:pt x="9397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7629" y="64770"/>
                </a:lnTo>
                <a:lnTo>
                  <a:pt x="8635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8739" y="6604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111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9850" y="88900"/>
                </a:lnTo>
                <a:lnTo>
                  <a:pt x="69850" y="93980"/>
                </a:lnTo>
                <a:lnTo>
                  <a:pt x="69850" y="9779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3659" y="123190"/>
                </a:lnTo>
                <a:lnTo>
                  <a:pt x="74929" y="123190"/>
                </a:lnTo>
                <a:lnTo>
                  <a:pt x="76200" y="125730"/>
                </a:lnTo>
                <a:lnTo>
                  <a:pt x="76200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1439" y="140970"/>
                </a:lnTo>
                <a:lnTo>
                  <a:pt x="95250" y="144780"/>
                </a:lnTo>
                <a:lnTo>
                  <a:pt x="11683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558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763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763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620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81000"/>
                </a:lnTo>
                <a:lnTo>
                  <a:pt x="129539" y="38354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0329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730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22859" y="365760"/>
                </a:lnTo>
                <a:lnTo>
                  <a:pt x="19050" y="361950"/>
                </a:lnTo>
                <a:lnTo>
                  <a:pt x="16509" y="356870"/>
                </a:lnTo>
                <a:lnTo>
                  <a:pt x="5079" y="32004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1119" y="250190"/>
                </a:lnTo>
                <a:lnTo>
                  <a:pt x="71119" y="295910"/>
                </a:lnTo>
                <a:lnTo>
                  <a:pt x="72389" y="306070"/>
                </a:lnTo>
                <a:lnTo>
                  <a:pt x="72389" y="309880"/>
                </a:lnTo>
                <a:lnTo>
                  <a:pt x="72389" y="3136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3659" y="32258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6200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2550" y="328930"/>
                </a:lnTo>
                <a:lnTo>
                  <a:pt x="86359" y="328930"/>
                </a:lnTo>
                <a:lnTo>
                  <a:pt x="88900" y="328930"/>
                </a:lnTo>
                <a:lnTo>
                  <a:pt x="90169" y="32893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5250" y="32131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306070"/>
                </a:lnTo>
                <a:lnTo>
                  <a:pt x="99059" y="303530"/>
                </a:lnTo>
                <a:lnTo>
                  <a:pt x="99059" y="298450"/>
                </a:lnTo>
                <a:lnTo>
                  <a:pt x="99059" y="290830"/>
                </a:lnTo>
                <a:lnTo>
                  <a:pt x="99059" y="284480"/>
                </a:lnTo>
                <a:lnTo>
                  <a:pt x="9778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397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5719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888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253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747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3969" y="34290"/>
                </a:lnTo>
                <a:lnTo>
                  <a:pt x="16509" y="29210"/>
                </a:lnTo>
                <a:lnTo>
                  <a:pt x="19050" y="25400"/>
                </a:lnTo>
                <a:lnTo>
                  <a:pt x="22859" y="21590"/>
                </a:lnTo>
                <a:lnTo>
                  <a:pt x="26669" y="17780"/>
                </a:lnTo>
                <a:lnTo>
                  <a:pt x="31750" y="15240"/>
                </a:lnTo>
                <a:lnTo>
                  <a:pt x="35559" y="11430"/>
                </a:lnTo>
                <a:lnTo>
                  <a:pt x="40639" y="889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8900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445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3669" y="34290"/>
                </a:lnTo>
                <a:lnTo>
                  <a:pt x="153669" y="36830"/>
                </a:lnTo>
                <a:lnTo>
                  <a:pt x="156209" y="39370"/>
                </a:lnTo>
                <a:lnTo>
                  <a:pt x="156209" y="4191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6701790" y="5969000"/>
            <a:ext cx="53340" cy="76200"/>
          </a:xfrm>
          <a:custGeom>
            <a:avLst/>
            <a:gdLst/>
            <a:ahLst/>
            <a:cxnLst/>
            <a:rect l="l" t="t" r="r" b="b"/>
            <a:pathLst>
              <a:path w="53339" h="76200">
                <a:moveTo>
                  <a:pt x="53339" y="0"/>
                </a:moveTo>
                <a:lnTo>
                  <a:pt x="53339" y="76200"/>
                </a:lnTo>
                <a:lnTo>
                  <a:pt x="0" y="7620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6701790" y="5969000"/>
            <a:ext cx="53340" cy="76200"/>
          </a:xfrm>
          <a:custGeom>
            <a:avLst/>
            <a:gdLst/>
            <a:ahLst/>
            <a:cxnLst/>
            <a:rect l="l" t="t" r="r" b="b"/>
            <a:pathLst>
              <a:path w="53339" h="76200">
                <a:moveTo>
                  <a:pt x="53339" y="0"/>
                </a:moveTo>
                <a:lnTo>
                  <a:pt x="53339" y="76200"/>
                </a:lnTo>
                <a:lnTo>
                  <a:pt x="0" y="7620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6032501" y="4305300"/>
            <a:ext cx="176529" cy="19685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6019800" y="4292601"/>
            <a:ext cx="177800" cy="19811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6385560" y="2543811"/>
            <a:ext cx="176529" cy="1955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6372859" y="2532379"/>
            <a:ext cx="177800" cy="19558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6738621" y="3520440"/>
            <a:ext cx="176529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6725921" y="3509010"/>
            <a:ext cx="176529" cy="19938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7268210" y="3717291"/>
            <a:ext cx="176529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7255509" y="3705860"/>
            <a:ext cx="177800" cy="19811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7621271" y="2933700"/>
            <a:ext cx="176529" cy="1981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7608571" y="2922271"/>
            <a:ext cx="176529" cy="19938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715" name="Audio 471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1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893405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7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15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201670" y="16891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201670" y="16859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201670" y="16827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201670" y="16795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201670" y="16764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201670" y="16732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201670" y="16700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201670" y="16668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201670" y="16637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201670" y="16605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201670" y="16573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201670" y="16541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201670" y="16510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201670" y="16478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201670" y="16446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201670" y="16414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201670" y="16383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201670" y="1635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201670" y="16319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201670" y="16287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201670" y="16256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201670" y="16224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01670" y="16192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201670" y="16160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201670" y="16129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201670" y="16097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201670" y="16065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201670" y="16033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201670" y="16002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201670" y="15970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201670" y="15938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201670" y="15906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201670" y="15875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201670" y="15843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201670" y="15811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201670" y="157797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201670" y="157480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201670" y="15716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201670" y="156845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065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033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002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5970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5938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59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587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5843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5811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5779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5748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5716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5684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188970" y="156527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5652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88970" y="156210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5621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88970" y="155892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5589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88970" y="155575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55575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6891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6859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68275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6795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6764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6732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6700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6668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6637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6605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6573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6541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6510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6478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6446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6414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6383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6351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6319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287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256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224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1925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16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129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097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902710" y="1357631"/>
            <a:ext cx="0" cy="3522979"/>
          </a:xfrm>
          <a:custGeom>
            <a:avLst/>
            <a:gdLst/>
            <a:ahLst/>
            <a:cxnLst/>
            <a:rect l="l" t="t" r="r" b="b"/>
            <a:pathLst>
              <a:path h="3522979">
                <a:moveTo>
                  <a:pt x="0" y="0"/>
                </a:moveTo>
                <a:lnTo>
                  <a:pt x="0" y="352298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902710" y="4880609"/>
            <a:ext cx="4058920" cy="0"/>
          </a:xfrm>
          <a:custGeom>
            <a:avLst/>
            <a:gdLst/>
            <a:ahLst/>
            <a:cxnLst/>
            <a:rect l="l" t="t" r="r" b="b"/>
            <a:pathLst>
              <a:path w="4058920">
                <a:moveTo>
                  <a:pt x="0" y="0"/>
                </a:moveTo>
                <a:lnTo>
                  <a:pt x="40589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902710" y="1945639"/>
            <a:ext cx="4058920" cy="0"/>
          </a:xfrm>
          <a:custGeom>
            <a:avLst/>
            <a:gdLst/>
            <a:ahLst/>
            <a:cxnLst/>
            <a:rect l="l" t="t" r="r" b="b"/>
            <a:pathLst>
              <a:path w="4058920">
                <a:moveTo>
                  <a:pt x="0" y="0"/>
                </a:moveTo>
                <a:lnTo>
                  <a:pt x="405891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726179" y="3314700"/>
            <a:ext cx="4058920" cy="1270"/>
          </a:xfrm>
          <a:custGeom>
            <a:avLst/>
            <a:gdLst/>
            <a:ahLst/>
            <a:cxnLst/>
            <a:rect l="l" t="t" r="r" b="b"/>
            <a:pathLst>
              <a:path w="4058920" h="1270">
                <a:moveTo>
                  <a:pt x="0" y="0"/>
                </a:moveTo>
                <a:lnTo>
                  <a:pt x="4058920" y="127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902710" y="4683759"/>
            <a:ext cx="4058920" cy="1270"/>
          </a:xfrm>
          <a:custGeom>
            <a:avLst/>
            <a:gdLst/>
            <a:ahLst/>
            <a:cxnLst/>
            <a:rect l="l" t="t" r="r" b="b"/>
            <a:pathLst>
              <a:path w="4058920" h="1270">
                <a:moveTo>
                  <a:pt x="0" y="0"/>
                </a:moveTo>
                <a:lnTo>
                  <a:pt x="4058919" y="1269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814959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62229" y="0"/>
                </a:moveTo>
                <a:lnTo>
                  <a:pt x="0" y="0"/>
                </a:lnTo>
                <a:lnTo>
                  <a:pt x="0" y="203200"/>
                </a:lnTo>
                <a:lnTo>
                  <a:pt x="1169" y="247650"/>
                </a:lnTo>
                <a:lnTo>
                  <a:pt x="1269" y="274319"/>
                </a:lnTo>
                <a:lnTo>
                  <a:pt x="2539" y="279400"/>
                </a:lnTo>
                <a:lnTo>
                  <a:pt x="2539" y="288289"/>
                </a:lnTo>
                <a:lnTo>
                  <a:pt x="3809" y="293369"/>
                </a:lnTo>
                <a:lnTo>
                  <a:pt x="6350" y="300989"/>
                </a:lnTo>
                <a:lnTo>
                  <a:pt x="7619" y="306069"/>
                </a:lnTo>
                <a:lnTo>
                  <a:pt x="10159" y="309879"/>
                </a:lnTo>
                <a:lnTo>
                  <a:pt x="11429" y="313689"/>
                </a:lnTo>
                <a:lnTo>
                  <a:pt x="13969" y="318769"/>
                </a:lnTo>
                <a:lnTo>
                  <a:pt x="16509" y="322579"/>
                </a:lnTo>
                <a:lnTo>
                  <a:pt x="19050" y="325119"/>
                </a:lnTo>
                <a:lnTo>
                  <a:pt x="24129" y="332739"/>
                </a:lnTo>
                <a:lnTo>
                  <a:pt x="43179" y="345439"/>
                </a:lnTo>
                <a:lnTo>
                  <a:pt x="58419" y="349250"/>
                </a:lnTo>
                <a:lnTo>
                  <a:pt x="62229" y="350519"/>
                </a:lnTo>
                <a:lnTo>
                  <a:pt x="81279" y="350519"/>
                </a:lnTo>
                <a:lnTo>
                  <a:pt x="86359" y="349250"/>
                </a:lnTo>
                <a:lnTo>
                  <a:pt x="90169" y="349250"/>
                </a:lnTo>
                <a:lnTo>
                  <a:pt x="93979" y="347979"/>
                </a:lnTo>
                <a:lnTo>
                  <a:pt x="101600" y="344169"/>
                </a:lnTo>
                <a:lnTo>
                  <a:pt x="105409" y="342900"/>
                </a:lnTo>
                <a:lnTo>
                  <a:pt x="113029" y="337819"/>
                </a:lnTo>
                <a:lnTo>
                  <a:pt x="115569" y="335279"/>
                </a:lnTo>
                <a:lnTo>
                  <a:pt x="120650" y="327660"/>
                </a:lnTo>
                <a:lnTo>
                  <a:pt x="124459" y="325119"/>
                </a:lnTo>
                <a:lnTo>
                  <a:pt x="125729" y="321310"/>
                </a:lnTo>
                <a:lnTo>
                  <a:pt x="128269" y="317500"/>
                </a:lnTo>
                <a:lnTo>
                  <a:pt x="129539" y="312419"/>
                </a:lnTo>
                <a:lnTo>
                  <a:pt x="132079" y="308610"/>
                </a:lnTo>
                <a:lnTo>
                  <a:pt x="135889" y="297179"/>
                </a:lnTo>
                <a:lnTo>
                  <a:pt x="137159" y="292100"/>
                </a:lnTo>
                <a:lnTo>
                  <a:pt x="66039" y="292100"/>
                </a:lnTo>
                <a:lnTo>
                  <a:pt x="66039" y="290829"/>
                </a:lnTo>
                <a:lnTo>
                  <a:pt x="64769" y="290829"/>
                </a:lnTo>
                <a:lnTo>
                  <a:pt x="64769" y="289560"/>
                </a:lnTo>
                <a:lnTo>
                  <a:pt x="63500" y="288289"/>
                </a:lnTo>
                <a:lnTo>
                  <a:pt x="63500" y="285750"/>
                </a:lnTo>
                <a:lnTo>
                  <a:pt x="62229" y="285750"/>
                </a:lnTo>
                <a:lnTo>
                  <a:pt x="62229" y="0"/>
                </a:lnTo>
                <a:close/>
              </a:path>
              <a:path w="140970" h="350519">
                <a:moveTo>
                  <a:pt x="140969" y="0"/>
                </a:moveTo>
                <a:lnTo>
                  <a:pt x="78739" y="0"/>
                </a:lnTo>
                <a:lnTo>
                  <a:pt x="78739" y="278129"/>
                </a:lnTo>
                <a:lnTo>
                  <a:pt x="77469" y="280669"/>
                </a:lnTo>
                <a:lnTo>
                  <a:pt x="77469" y="287019"/>
                </a:lnTo>
                <a:lnTo>
                  <a:pt x="76200" y="288289"/>
                </a:lnTo>
                <a:lnTo>
                  <a:pt x="76200" y="289560"/>
                </a:lnTo>
                <a:lnTo>
                  <a:pt x="74929" y="289560"/>
                </a:lnTo>
                <a:lnTo>
                  <a:pt x="74929" y="292100"/>
                </a:lnTo>
                <a:lnTo>
                  <a:pt x="137159" y="292100"/>
                </a:lnTo>
                <a:lnTo>
                  <a:pt x="138429" y="288289"/>
                </a:lnTo>
                <a:lnTo>
                  <a:pt x="138429" y="284479"/>
                </a:lnTo>
                <a:lnTo>
                  <a:pt x="139700" y="275589"/>
                </a:lnTo>
                <a:lnTo>
                  <a:pt x="139700" y="262889"/>
                </a:lnTo>
                <a:lnTo>
                  <a:pt x="140969" y="247650"/>
                </a:lnTo>
                <a:lnTo>
                  <a:pt x="140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814959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40969" y="0"/>
                </a:moveTo>
                <a:lnTo>
                  <a:pt x="140969" y="229869"/>
                </a:lnTo>
                <a:lnTo>
                  <a:pt x="140969" y="247650"/>
                </a:lnTo>
                <a:lnTo>
                  <a:pt x="139700" y="262889"/>
                </a:lnTo>
                <a:lnTo>
                  <a:pt x="139700" y="275589"/>
                </a:lnTo>
                <a:lnTo>
                  <a:pt x="138429" y="284479"/>
                </a:lnTo>
                <a:lnTo>
                  <a:pt x="138429" y="288289"/>
                </a:lnTo>
                <a:lnTo>
                  <a:pt x="137159" y="292100"/>
                </a:lnTo>
                <a:lnTo>
                  <a:pt x="135889" y="297179"/>
                </a:lnTo>
                <a:lnTo>
                  <a:pt x="134619" y="300989"/>
                </a:lnTo>
                <a:lnTo>
                  <a:pt x="133350" y="304800"/>
                </a:lnTo>
                <a:lnTo>
                  <a:pt x="132079" y="308610"/>
                </a:lnTo>
                <a:lnTo>
                  <a:pt x="129539" y="312419"/>
                </a:lnTo>
                <a:lnTo>
                  <a:pt x="128269" y="317500"/>
                </a:lnTo>
                <a:lnTo>
                  <a:pt x="125729" y="321310"/>
                </a:lnTo>
                <a:lnTo>
                  <a:pt x="124459" y="325119"/>
                </a:lnTo>
                <a:lnTo>
                  <a:pt x="120650" y="327660"/>
                </a:lnTo>
                <a:lnTo>
                  <a:pt x="118109" y="331469"/>
                </a:lnTo>
                <a:lnTo>
                  <a:pt x="115569" y="335279"/>
                </a:lnTo>
                <a:lnTo>
                  <a:pt x="113029" y="337819"/>
                </a:lnTo>
                <a:lnTo>
                  <a:pt x="109219" y="340360"/>
                </a:lnTo>
                <a:lnTo>
                  <a:pt x="105409" y="342900"/>
                </a:lnTo>
                <a:lnTo>
                  <a:pt x="101600" y="344169"/>
                </a:lnTo>
                <a:lnTo>
                  <a:pt x="99059" y="345439"/>
                </a:lnTo>
                <a:lnTo>
                  <a:pt x="93979" y="347979"/>
                </a:lnTo>
                <a:lnTo>
                  <a:pt x="90169" y="349250"/>
                </a:lnTo>
                <a:lnTo>
                  <a:pt x="86359" y="349250"/>
                </a:lnTo>
                <a:lnTo>
                  <a:pt x="81279" y="350519"/>
                </a:lnTo>
                <a:lnTo>
                  <a:pt x="77469" y="350519"/>
                </a:lnTo>
                <a:lnTo>
                  <a:pt x="72389" y="350519"/>
                </a:lnTo>
                <a:lnTo>
                  <a:pt x="67309" y="350519"/>
                </a:lnTo>
                <a:lnTo>
                  <a:pt x="62229" y="350519"/>
                </a:lnTo>
                <a:lnTo>
                  <a:pt x="58419" y="349250"/>
                </a:lnTo>
                <a:lnTo>
                  <a:pt x="53339" y="347979"/>
                </a:lnTo>
                <a:lnTo>
                  <a:pt x="48259" y="346710"/>
                </a:lnTo>
                <a:lnTo>
                  <a:pt x="43179" y="345439"/>
                </a:lnTo>
                <a:lnTo>
                  <a:pt x="39369" y="342900"/>
                </a:lnTo>
                <a:lnTo>
                  <a:pt x="35559" y="340360"/>
                </a:lnTo>
                <a:lnTo>
                  <a:pt x="31750" y="337819"/>
                </a:lnTo>
                <a:lnTo>
                  <a:pt x="27939" y="335279"/>
                </a:lnTo>
                <a:lnTo>
                  <a:pt x="24129" y="332739"/>
                </a:lnTo>
                <a:lnTo>
                  <a:pt x="21589" y="328929"/>
                </a:lnTo>
                <a:lnTo>
                  <a:pt x="19050" y="325119"/>
                </a:lnTo>
                <a:lnTo>
                  <a:pt x="16509" y="322579"/>
                </a:lnTo>
                <a:lnTo>
                  <a:pt x="13969" y="318769"/>
                </a:lnTo>
                <a:lnTo>
                  <a:pt x="11429" y="313689"/>
                </a:lnTo>
                <a:lnTo>
                  <a:pt x="10159" y="309879"/>
                </a:lnTo>
                <a:lnTo>
                  <a:pt x="7619" y="306069"/>
                </a:lnTo>
                <a:lnTo>
                  <a:pt x="6350" y="300989"/>
                </a:lnTo>
                <a:lnTo>
                  <a:pt x="5079" y="297179"/>
                </a:lnTo>
                <a:lnTo>
                  <a:pt x="3809" y="293369"/>
                </a:lnTo>
                <a:lnTo>
                  <a:pt x="2539" y="288289"/>
                </a:lnTo>
                <a:lnTo>
                  <a:pt x="2539" y="284479"/>
                </a:lnTo>
                <a:lnTo>
                  <a:pt x="2539" y="279400"/>
                </a:lnTo>
                <a:lnTo>
                  <a:pt x="1269" y="274319"/>
                </a:lnTo>
                <a:lnTo>
                  <a:pt x="1269" y="267969"/>
                </a:lnTo>
                <a:lnTo>
                  <a:pt x="1269" y="251460"/>
                </a:lnTo>
                <a:lnTo>
                  <a:pt x="0" y="203200"/>
                </a:lnTo>
                <a:lnTo>
                  <a:pt x="0" y="0"/>
                </a:lnTo>
                <a:lnTo>
                  <a:pt x="62229" y="0"/>
                </a:lnTo>
                <a:lnTo>
                  <a:pt x="62229" y="257810"/>
                </a:lnTo>
                <a:lnTo>
                  <a:pt x="62229" y="267969"/>
                </a:lnTo>
                <a:lnTo>
                  <a:pt x="62229" y="285750"/>
                </a:lnTo>
                <a:lnTo>
                  <a:pt x="63500" y="285750"/>
                </a:lnTo>
                <a:lnTo>
                  <a:pt x="63500" y="287019"/>
                </a:lnTo>
                <a:lnTo>
                  <a:pt x="63500" y="288289"/>
                </a:lnTo>
                <a:lnTo>
                  <a:pt x="64769" y="289560"/>
                </a:lnTo>
                <a:lnTo>
                  <a:pt x="64769" y="290829"/>
                </a:lnTo>
                <a:lnTo>
                  <a:pt x="66039" y="290829"/>
                </a:lnTo>
                <a:lnTo>
                  <a:pt x="66039" y="292100"/>
                </a:lnTo>
                <a:lnTo>
                  <a:pt x="67309" y="292100"/>
                </a:lnTo>
                <a:lnTo>
                  <a:pt x="68579" y="292100"/>
                </a:lnTo>
                <a:lnTo>
                  <a:pt x="69850" y="292100"/>
                </a:lnTo>
                <a:lnTo>
                  <a:pt x="71119" y="292100"/>
                </a:lnTo>
                <a:lnTo>
                  <a:pt x="72389" y="292100"/>
                </a:lnTo>
                <a:lnTo>
                  <a:pt x="73659" y="292100"/>
                </a:lnTo>
                <a:lnTo>
                  <a:pt x="74929" y="292100"/>
                </a:lnTo>
                <a:lnTo>
                  <a:pt x="74929" y="290829"/>
                </a:lnTo>
                <a:lnTo>
                  <a:pt x="74929" y="289560"/>
                </a:lnTo>
                <a:lnTo>
                  <a:pt x="76200" y="289560"/>
                </a:lnTo>
                <a:lnTo>
                  <a:pt x="76200" y="288289"/>
                </a:lnTo>
                <a:lnTo>
                  <a:pt x="77469" y="287019"/>
                </a:lnTo>
                <a:lnTo>
                  <a:pt x="77469" y="285750"/>
                </a:lnTo>
                <a:lnTo>
                  <a:pt x="77469" y="283210"/>
                </a:lnTo>
                <a:lnTo>
                  <a:pt x="77469" y="280669"/>
                </a:lnTo>
                <a:lnTo>
                  <a:pt x="78739" y="278129"/>
                </a:lnTo>
                <a:lnTo>
                  <a:pt x="78739" y="274319"/>
                </a:lnTo>
                <a:lnTo>
                  <a:pt x="78739" y="265429"/>
                </a:lnTo>
                <a:lnTo>
                  <a:pt x="78739" y="254000"/>
                </a:lnTo>
                <a:lnTo>
                  <a:pt x="78739" y="0"/>
                </a:lnTo>
                <a:lnTo>
                  <a:pt x="1409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8312150" y="17627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83820" y="0"/>
                </a:moveTo>
                <a:lnTo>
                  <a:pt x="60959" y="0"/>
                </a:lnTo>
                <a:lnTo>
                  <a:pt x="57150" y="1269"/>
                </a:lnTo>
                <a:lnTo>
                  <a:pt x="52070" y="2539"/>
                </a:lnTo>
                <a:lnTo>
                  <a:pt x="44450" y="5079"/>
                </a:lnTo>
                <a:lnTo>
                  <a:pt x="39370" y="7619"/>
                </a:lnTo>
                <a:lnTo>
                  <a:pt x="35559" y="10160"/>
                </a:lnTo>
                <a:lnTo>
                  <a:pt x="33020" y="12700"/>
                </a:lnTo>
                <a:lnTo>
                  <a:pt x="27940" y="15239"/>
                </a:lnTo>
                <a:lnTo>
                  <a:pt x="25400" y="17779"/>
                </a:lnTo>
                <a:lnTo>
                  <a:pt x="22859" y="21589"/>
                </a:lnTo>
                <a:lnTo>
                  <a:pt x="19050" y="24129"/>
                </a:lnTo>
                <a:lnTo>
                  <a:pt x="13970" y="31750"/>
                </a:lnTo>
                <a:lnTo>
                  <a:pt x="11429" y="36829"/>
                </a:lnTo>
                <a:lnTo>
                  <a:pt x="10159" y="40639"/>
                </a:lnTo>
                <a:lnTo>
                  <a:pt x="7620" y="44450"/>
                </a:lnTo>
                <a:lnTo>
                  <a:pt x="6350" y="49529"/>
                </a:lnTo>
                <a:lnTo>
                  <a:pt x="5079" y="53339"/>
                </a:lnTo>
                <a:lnTo>
                  <a:pt x="2540" y="63500"/>
                </a:lnTo>
                <a:lnTo>
                  <a:pt x="1270" y="67310"/>
                </a:lnTo>
                <a:lnTo>
                  <a:pt x="1270" y="72389"/>
                </a:lnTo>
                <a:lnTo>
                  <a:pt x="0" y="82550"/>
                </a:lnTo>
                <a:lnTo>
                  <a:pt x="0" y="252729"/>
                </a:lnTo>
                <a:lnTo>
                  <a:pt x="1270" y="271779"/>
                </a:lnTo>
                <a:lnTo>
                  <a:pt x="1270" y="281939"/>
                </a:lnTo>
                <a:lnTo>
                  <a:pt x="3809" y="297179"/>
                </a:lnTo>
                <a:lnTo>
                  <a:pt x="5079" y="303529"/>
                </a:lnTo>
                <a:lnTo>
                  <a:pt x="7620" y="309879"/>
                </a:lnTo>
                <a:lnTo>
                  <a:pt x="8890" y="316229"/>
                </a:lnTo>
                <a:lnTo>
                  <a:pt x="13970" y="326389"/>
                </a:lnTo>
                <a:lnTo>
                  <a:pt x="17779" y="331469"/>
                </a:lnTo>
                <a:lnTo>
                  <a:pt x="20320" y="335279"/>
                </a:lnTo>
                <a:lnTo>
                  <a:pt x="53340" y="355600"/>
                </a:lnTo>
                <a:lnTo>
                  <a:pt x="66040" y="358139"/>
                </a:lnTo>
                <a:lnTo>
                  <a:pt x="78740" y="358139"/>
                </a:lnTo>
                <a:lnTo>
                  <a:pt x="91440" y="355600"/>
                </a:lnTo>
                <a:lnTo>
                  <a:pt x="96520" y="353060"/>
                </a:lnTo>
                <a:lnTo>
                  <a:pt x="101600" y="351789"/>
                </a:lnTo>
                <a:lnTo>
                  <a:pt x="106679" y="349250"/>
                </a:lnTo>
                <a:lnTo>
                  <a:pt x="116840" y="341629"/>
                </a:lnTo>
                <a:lnTo>
                  <a:pt x="120650" y="336550"/>
                </a:lnTo>
                <a:lnTo>
                  <a:pt x="124459" y="332739"/>
                </a:lnTo>
                <a:lnTo>
                  <a:pt x="128270" y="327660"/>
                </a:lnTo>
                <a:lnTo>
                  <a:pt x="137159" y="309879"/>
                </a:lnTo>
                <a:lnTo>
                  <a:pt x="137159" y="307339"/>
                </a:lnTo>
                <a:lnTo>
                  <a:pt x="138429" y="304800"/>
                </a:lnTo>
                <a:lnTo>
                  <a:pt x="138429" y="302260"/>
                </a:lnTo>
                <a:lnTo>
                  <a:pt x="138937" y="299719"/>
                </a:lnTo>
                <a:lnTo>
                  <a:pt x="69850" y="299719"/>
                </a:lnTo>
                <a:lnTo>
                  <a:pt x="68579" y="298450"/>
                </a:lnTo>
                <a:lnTo>
                  <a:pt x="66040" y="298450"/>
                </a:lnTo>
                <a:lnTo>
                  <a:pt x="66040" y="297179"/>
                </a:lnTo>
                <a:lnTo>
                  <a:pt x="64770" y="297179"/>
                </a:lnTo>
                <a:lnTo>
                  <a:pt x="64770" y="295910"/>
                </a:lnTo>
                <a:lnTo>
                  <a:pt x="63500" y="294639"/>
                </a:lnTo>
                <a:lnTo>
                  <a:pt x="63500" y="292100"/>
                </a:lnTo>
                <a:lnTo>
                  <a:pt x="62229" y="290829"/>
                </a:lnTo>
                <a:lnTo>
                  <a:pt x="62229" y="287019"/>
                </a:lnTo>
                <a:lnTo>
                  <a:pt x="60959" y="283210"/>
                </a:lnTo>
                <a:lnTo>
                  <a:pt x="60959" y="74929"/>
                </a:lnTo>
                <a:lnTo>
                  <a:pt x="62229" y="71119"/>
                </a:lnTo>
                <a:lnTo>
                  <a:pt x="62229" y="67310"/>
                </a:lnTo>
                <a:lnTo>
                  <a:pt x="63500" y="66039"/>
                </a:lnTo>
                <a:lnTo>
                  <a:pt x="63500" y="63500"/>
                </a:lnTo>
                <a:lnTo>
                  <a:pt x="64770" y="62229"/>
                </a:lnTo>
                <a:lnTo>
                  <a:pt x="64770" y="60960"/>
                </a:lnTo>
                <a:lnTo>
                  <a:pt x="66040" y="60960"/>
                </a:lnTo>
                <a:lnTo>
                  <a:pt x="66040" y="59689"/>
                </a:lnTo>
                <a:lnTo>
                  <a:pt x="67309" y="59689"/>
                </a:lnTo>
                <a:lnTo>
                  <a:pt x="67309" y="58419"/>
                </a:lnTo>
                <a:lnTo>
                  <a:pt x="69850" y="58419"/>
                </a:lnTo>
                <a:lnTo>
                  <a:pt x="71120" y="57150"/>
                </a:lnTo>
                <a:lnTo>
                  <a:pt x="139382" y="57150"/>
                </a:lnTo>
                <a:lnTo>
                  <a:pt x="137159" y="48260"/>
                </a:lnTo>
                <a:lnTo>
                  <a:pt x="134620" y="41910"/>
                </a:lnTo>
                <a:lnTo>
                  <a:pt x="133350" y="36829"/>
                </a:lnTo>
                <a:lnTo>
                  <a:pt x="130809" y="31750"/>
                </a:lnTo>
                <a:lnTo>
                  <a:pt x="127000" y="26669"/>
                </a:lnTo>
                <a:lnTo>
                  <a:pt x="124459" y="22860"/>
                </a:lnTo>
                <a:lnTo>
                  <a:pt x="119379" y="19050"/>
                </a:lnTo>
                <a:lnTo>
                  <a:pt x="111759" y="11429"/>
                </a:lnTo>
                <a:lnTo>
                  <a:pt x="106679" y="7619"/>
                </a:lnTo>
                <a:lnTo>
                  <a:pt x="101600" y="5079"/>
                </a:lnTo>
                <a:lnTo>
                  <a:pt x="95250" y="3810"/>
                </a:lnTo>
                <a:lnTo>
                  <a:pt x="90170" y="1269"/>
                </a:lnTo>
                <a:lnTo>
                  <a:pt x="83820" y="0"/>
                </a:lnTo>
                <a:close/>
              </a:path>
              <a:path w="144779" h="358139">
                <a:moveTo>
                  <a:pt x="144779" y="212089"/>
                </a:moveTo>
                <a:lnTo>
                  <a:pt x="82550" y="212089"/>
                </a:lnTo>
                <a:lnTo>
                  <a:pt x="82550" y="283210"/>
                </a:lnTo>
                <a:lnTo>
                  <a:pt x="81279" y="287019"/>
                </a:lnTo>
                <a:lnTo>
                  <a:pt x="81279" y="293369"/>
                </a:lnTo>
                <a:lnTo>
                  <a:pt x="80009" y="293369"/>
                </a:lnTo>
                <a:lnTo>
                  <a:pt x="80009" y="295910"/>
                </a:lnTo>
                <a:lnTo>
                  <a:pt x="78740" y="295910"/>
                </a:lnTo>
                <a:lnTo>
                  <a:pt x="78740" y="297179"/>
                </a:lnTo>
                <a:lnTo>
                  <a:pt x="77470" y="297179"/>
                </a:lnTo>
                <a:lnTo>
                  <a:pt x="77470" y="298450"/>
                </a:lnTo>
                <a:lnTo>
                  <a:pt x="74929" y="298450"/>
                </a:lnTo>
                <a:lnTo>
                  <a:pt x="73659" y="299719"/>
                </a:lnTo>
                <a:lnTo>
                  <a:pt x="138937" y="299719"/>
                </a:lnTo>
                <a:lnTo>
                  <a:pt x="139700" y="295910"/>
                </a:lnTo>
                <a:lnTo>
                  <a:pt x="142240" y="280669"/>
                </a:lnTo>
                <a:lnTo>
                  <a:pt x="143509" y="271779"/>
                </a:lnTo>
                <a:lnTo>
                  <a:pt x="143509" y="251460"/>
                </a:lnTo>
                <a:lnTo>
                  <a:pt x="144779" y="226060"/>
                </a:lnTo>
                <a:lnTo>
                  <a:pt x="144779" y="212089"/>
                </a:lnTo>
                <a:close/>
              </a:path>
              <a:path w="144779" h="358139">
                <a:moveTo>
                  <a:pt x="139382" y="57150"/>
                </a:moveTo>
                <a:lnTo>
                  <a:pt x="74929" y="57150"/>
                </a:lnTo>
                <a:lnTo>
                  <a:pt x="76200" y="58419"/>
                </a:lnTo>
                <a:lnTo>
                  <a:pt x="77470" y="58419"/>
                </a:lnTo>
                <a:lnTo>
                  <a:pt x="77470" y="59689"/>
                </a:lnTo>
                <a:lnTo>
                  <a:pt x="78740" y="59689"/>
                </a:lnTo>
                <a:lnTo>
                  <a:pt x="78740" y="60960"/>
                </a:lnTo>
                <a:lnTo>
                  <a:pt x="80009" y="60960"/>
                </a:lnTo>
                <a:lnTo>
                  <a:pt x="80009" y="62229"/>
                </a:lnTo>
                <a:lnTo>
                  <a:pt x="81279" y="63500"/>
                </a:lnTo>
                <a:lnTo>
                  <a:pt x="81279" y="68579"/>
                </a:lnTo>
                <a:lnTo>
                  <a:pt x="82550" y="71119"/>
                </a:lnTo>
                <a:lnTo>
                  <a:pt x="82550" y="156210"/>
                </a:lnTo>
                <a:lnTo>
                  <a:pt x="144779" y="156210"/>
                </a:lnTo>
                <a:lnTo>
                  <a:pt x="144779" y="123189"/>
                </a:lnTo>
                <a:lnTo>
                  <a:pt x="143509" y="101600"/>
                </a:lnTo>
                <a:lnTo>
                  <a:pt x="143509" y="82550"/>
                </a:lnTo>
                <a:lnTo>
                  <a:pt x="142240" y="73660"/>
                </a:lnTo>
                <a:lnTo>
                  <a:pt x="139700" y="58419"/>
                </a:lnTo>
                <a:lnTo>
                  <a:pt x="139382" y="571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8312150" y="17627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144779" y="156210"/>
                </a:moveTo>
                <a:lnTo>
                  <a:pt x="82550" y="156210"/>
                </a:lnTo>
                <a:lnTo>
                  <a:pt x="82550" y="96519"/>
                </a:lnTo>
                <a:lnTo>
                  <a:pt x="82550" y="85089"/>
                </a:lnTo>
                <a:lnTo>
                  <a:pt x="82550" y="76200"/>
                </a:lnTo>
                <a:lnTo>
                  <a:pt x="82550" y="71119"/>
                </a:lnTo>
                <a:lnTo>
                  <a:pt x="81279" y="68579"/>
                </a:lnTo>
                <a:lnTo>
                  <a:pt x="81279" y="63500"/>
                </a:lnTo>
                <a:lnTo>
                  <a:pt x="80009" y="62229"/>
                </a:lnTo>
                <a:lnTo>
                  <a:pt x="80009" y="60960"/>
                </a:lnTo>
                <a:lnTo>
                  <a:pt x="78740" y="60960"/>
                </a:lnTo>
                <a:lnTo>
                  <a:pt x="78740" y="59689"/>
                </a:lnTo>
                <a:lnTo>
                  <a:pt x="77470" y="59689"/>
                </a:lnTo>
                <a:lnTo>
                  <a:pt x="77470" y="58419"/>
                </a:lnTo>
                <a:lnTo>
                  <a:pt x="76200" y="58419"/>
                </a:lnTo>
                <a:lnTo>
                  <a:pt x="74929" y="57150"/>
                </a:lnTo>
                <a:lnTo>
                  <a:pt x="73659" y="57150"/>
                </a:lnTo>
                <a:lnTo>
                  <a:pt x="72390" y="57150"/>
                </a:lnTo>
                <a:lnTo>
                  <a:pt x="71120" y="57150"/>
                </a:lnTo>
                <a:lnTo>
                  <a:pt x="69850" y="58419"/>
                </a:lnTo>
                <a:lnTo>
                  <a:pt x="68579" y="58419"/>
                </a:lnTo>
                <a:lnTo>
                  <a:pt x="67309" y="58419"/>
                </a:lnTo>
                <a:lnTo>
                  <a:pt x="67309" y="59689"/>
                </a:lnTo>
                <a:lnTo>
                  <a:pt x="66040" y="59689"/>
                </a:lnTo>
                <a:lnTo>
                  <a:pt x="66040" y="60960"/>
                </a:lnTo>
                <a:lnTo>
                  <a:pt x="64770" y="60960"/>
                </a:lnTo>
                <a:lnTo>
                  <a:pt x="64770" y="62229"/>
                </a:lnTo>
                <a:lnTo>
                  <a:pt x="63500" y="63500"/>
                </a:lnTo>
                <a:lnTo>
                  <a:pt x="63500" y="64769"/>
                </a:lnTo>
                <a:lnTo>
                  <a:pt x="63500" y="66039"/>
                </a:lnTo>
                <a:lnTo>
                  <a:pt x="62229" y="67310"/>
                </a:lnTo>
                <a:lnTo>
                  <a:pt x="62229" y="71119"/>
                </a:lnTo>
                <a:lnTo>
                  <a:pt x="60959" y="74929"/>
                </a:lnTo>
                <a:lnTo>
                  <a:pt x="60959" y="283210"/>
                </a:lnTo>
                <a:lnTo>
                  <a:pt x="62229" y="287019"/>
                </a:lnTo>
                <a:lnTo>
                  <a:pt x="62229" y="289560"/>
                </a:lnTo>
                <a:lnTo>
                  <a:pt x="62229" y="290829"/>
                </a:lnTo>
                <a:lnTo>
                  <a:pt x="63500" y="292100"/>
                </a:lnTo>
                <a:lnTo>
                  <a:pt x="63500" y="293369"/>
                </a:lnTo>
                <a:lnTo>
                  <a:pt x="63500" y="294639"/>
                </a:lnTo>
                <a:lnTo>
                  <a:pt x="64770" y="295910"/>
                </a:lnTo>
                <a:lnTo>
                  <a:pt x="64770" y="297179"/>
                </a:lnTo>
                <a:lnTo>
                  <a:pt x="66040" y="297179"/>
                </a:lnTo>
                <a:lnTo>
                  <a:pt x="66040" y="298450"/>
                </a:lnTo>
                <a:lnTo>
                  <a:pt x="67309" y="298450"/>
                </a:lnTo>
                <a:lnTo>
                  <a:pt x="68579" y="298450"/>
                </a:lnTo>
                <a:lnTo>
                  <a:pt x="69850" y="299719"/>
                </a:lnTo>
                <a:lnTo>
                  <a:pt x="72390" y="299719"/>
                </a:lnTo>
                <a:lnTo>
                  <a:pt x="73659" y="299719"/>
                </a:lnTo>
                <a:lnTo>
                  <a:pt x="74929" y="298450"/>
                </a:lnTo>
                <a:lnTo>
                  <a:pt x="76200" y="298450"/>
                </a:lnTo>
                <a:lnTo>
                  <a:pt x="77470" y="298450"/>
                </a:lnTo>
                <a:lnTo>
                  <a:pt x="77470" y="297179"/>
                </a:lnTo>
                <a:lnTo>
                  <a:pt x="78740" y="297179"/>
                </a:lnTo>
                <a:lnTo>
                  <a:pt x="78740" y="295910"/>
                </a:lnTo>
                <a:lnTo>
                  <a:pt x="80009" y="295910"/>
                </a:lnTo>
                <a:lnTo>
                  <a:pt x="80009" y="294639"/>
                </a:lnTo>
                <a:lnTo>
                  <a:pt x="80009" y="293369"/>
                </a:lnTo>
                <a:lnTo>
                  <a:pt x="81279" y="293369"/>
                </a:lnTo>
                <a:lnTo>
                  <a:pt x="81279" y="292100"/>
                </a:lnTo>
                <a:lnTo>
                  <a:pt x="81279" y="289560"/>
                </a:lnTo>
                <a:lnTo>
                  <a:pt x="81279" y="287019"/>
                </a:lnTo>
                <a:lnTo>
                  <a:pt x="82550" y="283210"/>
                </a:lnTo>
                <a:lnTo>
                  <a:pt x="82550" y="279400"/>
                </a:lnTo>
                <a:lnTo>
                  <a:pt x="82550" y="269239"/>
                </a:lnTo>
                <a:lnTo>
                  <a:pt x="82550" y="255269"/>
                </a:lnTo>
                <a:lnTo>
                  <a:pt x="82550" y="212089"/>
                </a:lnTo>
                <a:lnTo>
                  <a:pt x="144779" y="212089"/>
                </a:lnTo>
                <a:lnTo>
                  <a:pt x="144779" y="226060"/>
                </a:lnTo>
                <a:lnTo>
                  <a:pt x="143509" y="251460"/>
                </a:lnTo>
                <a:lnTo>
                  <a:pt x="143509" y="271779"/>
                </a:lnTo>
                <a:lnTo>
                  <a:pt x="142240" y="280669"/>
                </a:lnTo>
                <a:lnTo>
                  <a:pt x="140970" y="288289"/>
                </a:lnTo>
                <a:lnTo>
                  <a:pt x="139700" y="295910"/>
                </a:lnTo>
                <a:lnTo>
                  <a:pt x="138429" y="302260"/>
                </a:lnTo>
                <a:lnTo>
                  <a:pt x="138429" y="304800"/>
                </a:lnTo>
                <a:lnTo>
                  <a:pt x="137159" y="307339"/>
                </a:lnTo>
                <a:lnTo>
                  <a:pt x="137159" y="309879"/>
                </a:lnTo>
                <a:lnTo>
                  <a:pt x="135890" y="312419"/>
                </a:lnTo>
                <a:lnTo>
                  <a:pt x="133350" y="317500"/>
                </a:lnTo>
                <a:lnTo>
                  <a:pt x="130809" y="322579"/>
                </a:lnTo>
                <a:lnTo>
                  <a:pt x="128270" y="327660"/>
                </a:lnTo>
                <a:lnTo>
                  <a:pt x="124459" y="332739"/>
                </a:lnTo>
                <a:lnTo>
                  <a:pt x="120650" y="336550"/>
                </a:lnTo>
                <a:lnTo>
                  <a:pt x="116840" y="341629"/>
                </a:lnTo>
                <a:lnTo>
                  <a:pt x="111759" y="345439"/>
                </a:lnTo>
                <a:lnTo>
                  <a:pt x="106679" y="349250"/>
                </a:lnTo>
                <a:lnTo>
                  <a:pt x="101600" y="351789"/>
                </a:lnTo>
                <a:lnTo>
                  <a:pt x="96520" y="353060"/>
                </a:lnTo>
                <a:lnTo>
                  <a:pt x="91440" y="355600"/>
                </a:lnTo>
                <a:lnTo>
                  <a:pt x="85090" y="356869"/>
                </a:lnTo>
                <a:lnTo>
                  <a:pt x="78740" y="358139"/>
                </a:lnTo>
                <a:lnTo>
                  <a:pt x="72390" y="358139"/>
                </a:lnTo>
                <a:lnTo>
                  <a:pt x="66040" y="358139"/>
                </a:lnTo>
                <a:lnTo>
                  <a:pt x="59690" y="356869"/>
                </a:lnTo>
                <a:lnTo>
                  <a:pt x="53340" y="355600"/>
                </a:lnTo>
                <a:lnTo>
                  <a:pt x="48259" y="354329"/>
                </a:lnTo>
                <a:lnTo>
                  <a:pt x="43179" y="351789"/>
                </a:lnTo>
                <a:lnTo>
                  <a:pt x="38100" y="349250"/>
                </a:lnTo>
                <a:lnTo>
                  <a:pt x="33020" y="346710"/>
                </a:lnTo>
                <a:lnTo>
                  <a:pt x="27940" y="342900"/>
                </a:lnTo>
                <a:lnTo>
                  <a:pt x="24129" y="339089"/>
                </a:lnTo>
                <a:lnTo>
                  <a:pt x="20320" y="335279"/>
                </a:lnTo>
                <a:lnTo>
                  <a:pt x="17779" y="331469"/>
                </a:lnTo>
                <a:lnTo>
                  <a:pt x="13970" y="326389"/>
                </a:lnTo>
                <a:lnTo>
                  <a:pt x="11429" y="321310"/>
                </a:lnTo>
                <a:lnTo>
                  <a:pt x="8890" y="316229"/>
                </a:lnTo>
                <a:lnTo>
                  <a:pt x="7620" y="309879"/>
                </a:lnTo>
                <a:lnTo>
                  <a:pt x="5079" y="303529"/>
                </a:lnTo>
                <a:lnTo>
                  <a:pt x="3809" y="297179"/>
                </a:lnTo>
                <a:lnTo>
                  <a:pt x="2540" y="289560"/>
                </a:lnTo>
                <a:lnTo>
                  <a:pt x="1270" y="281939"/>
                </a:lnTo>
                <a:lnTo>
                  <a:pt x="1270" y="271779"/>
                </a:lnTo>
                <a:lnTo>
                  <a:pt x="0" y="252729"/>
                </a:lnTo>
                <a:lnTo>
                  <a:pt x="0" y="228600"/>
                </a:lnTo>
                <a:lnTo>
                  <a:pt x="0" y="128269"/>
                </a:lnTo>
                <a:lnTo>
                  <a:pt x="0" y="95250"/>
                </a:lnTo>
                <a:lnTo>
                  <a:pt x="0" y="82550"/>
                </a:lnTo>
                <a:lnTo>
                  <a:pt x="1270" y="72389"/>
                </a:lnTo>
                <a:lnTo>
                  <a:pt x="1270" y="67310"/>
                </a:lnTo>
                <a:lnTo>
                  <a:pt x="2540" y="6350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29"/>
                </a:lnTo>
                <a:lnTo>
                  <a:pt x="7620" y="44450"/>
                </a:lnTo>
                <a:lnTo>
                  <a:pt x="10159" y="40639"/>
                </a:lnTo>
                <a:lnTo>
                  <a:pt x="11429" y="36829"/>
                </a:lnTo>
                <a:lnTo>
                  <a:pt x="13970" y="31750"/>
                </a:lnTo>
                <a:lnTo>
                  <a:pt x="16509" y="27939"/>
                </a:lnTo>
                <a:lnTo>
                  <a:pt x="19050" y="24129"/>
                </a:lnTo>
                <a:lnTo>
                  <a:pt x="22859" y="21589"/>
                </a:lnTo>
                <a:lnTo>
                  <a:pt x="25400" y="17779"/>
                </a:lnTo>
                <a:lnTo>
                  <a:pt x="27940" y="15239"/>
                </a:lnTo>
                <a:lnTo>
                  <a:pt x="33020" y="12700"/>
                </a:lnTo>
                <a:lnTo>
                  <a:pt x="35559" y="10160"/>
                </a:lnTo>
                <a:lnTo>
                  <a:pt x="39370" y="7619"/>
                </a:lnTo>
                <a:lnTo>
                  <a:pt x="44450" y="5079"/>
                </a:lnTo>
                <a:lnTo>
                  <a:pt x="48259" y="3810"/>
                </a:lnTo>
                <a:lnTo>
                  <a:pt x="52070" y="2539"/>
                </a:lnTo>
                <a:lnTo>
                  <a:pt x="57150" y="1269"/>
                </a:lnTo>
                <a:lnTo>
                  <a:pt x="60959" y="0"/>
                </a:lnTo>
                <a:lnTo>
                  <a:pt x="66040" y="0"/>
                </a:lnTo>
                <a:lnTo>
                  <a:pt x="7112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1269"/>
                </a:lnTo>
                <a:lnTo>
                  <a:pt x="95250" y="3810"/>
                </a:lnTo>
                <a:lnTo>
                  <a:pt x="101600" y="5079"/>
                </a:lnTo>
                <a:lnTo>
                  <a:pt x="106679" y="7619"/>
                </a:lnTo>
                <a:lnTo>
                  <a:pt x="111759" y="11429"/>
                </a:lnTo>
                <a:lnTo>
                  <a:pt x="115570" y="15239"/>
                </a:lnTo>
                <a:lnTo>
                  <a:pt x="119379" y="19050"/>
                </a:lnTo>
                <a:lnTo>
                  <a:pt x="124459" y="22860"/>
                </a:lnTo>
                <a:lnTo>
                  <a:pt x="127000" y="26669"/>
                </a:lnTo>
                <a:lnTo>
                  <a:pt x="130809" y="31750"/>
                </a:lnTo>
                <a:lnTo>
                  <a:pt x="133350" y="36829"/>
                </a:lnTo>
                <a:lnTo>
                  <a:pt x="134620" y="41910"/>
                </a:lnTo>
                <a:lnTo>
                  <a:pt x="137159" y="48260"/>
                </a:lnTo>
                <a:lnTo>
                  <a:pt x="138429" y="53339"/>
                </a:lnTo>
                <a:lnTo>
                  <a:pt x="139700" y="58419"/>
                </a:lnTo>
                <a:lnTo>
                  <a:pt x="140970" y="66039"/>
                </a:lnTo>
                <a:lnTo>
                  <a:pt x="142240" y="73660"/>
                </a:lnTo>
                <a:lnTo>
                  <a:pt x="143509" y="82550"/>
                </a:lnTo>
                <a:lnTo>
                  <a:pt x="143509" y="91439"/>
                </a:lnTo>
                <a:lnTo>
                  <a:pt x="143509" y="101600"/>
                </a:lnTo>
                <a:lnTo>
                  <a:pt x="144779" y="123189"/>
                </a:lnTo>
                <a:lnTo>
                  <a:pt x="144779" y="15621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8478519" y="207898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857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8533130" y="1769110"/>
            <a:ext cx="0" cy="262890"/>
          </a:xfrm>
          <a:custGeom>
            <a:avLst/>
            <a:gdLst/>
            <a:ahLst/>
            <a:cxnLst/>
            <a:rect l="l" t="t" r="r" b="b"/>
            <a:pathLst>
              <a:path h="262889">
                <a:moveTo>
                  <a:pt x="0" y="0"/>
                </a:moveTo>
                <a:lnTo>
                  <a:pt x="0" y="26289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8478519" y="1769110"/>
            <a:ext cx="97790" cy="344170"/>
          </a:xfrm>
          <a:custGeom>
            <a:avLst/>
            <a:gdLst/>
            <a:ahLst/>
            <a:cxnLst/>
            <a:rect l="l" t="t" r="r" b="b"/>
            <a:pathLst>
              <a:path w="97790" h="344169">
                <a:moveTo>
                  <a:pt x="60959" y="0"/>
                </a:moveTo>
                <a:lnTo>
                  <a:pt x="60959" y="275589"/>
                </a:lnTo>
                <a:lnTo>
                  <a:pt x="97789" y="275589"/>
                </a:lnTo>
                <a:lnTo>
                  <a:pt x="97789" y="344169"/>
                </a:lnTo>
                <a:lnTo>
                  <a:pt x="0" y="344169"/>
                </a:lnTo>
                <a:lnTo>
                  <a:pt x="0" y="0"/>
                </a:lnTo>
                <a:lnTo>
                  <a:pt x="6095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8589009" y="1874521"/>
            <a:ext cx="139700" cy="52069"/>
          </a:xfrm>
          <a:custGeom>
            <a:avLst/>
            <a:gdLst/>
            <a:ahLst/>
            <a:cxnLst/>
            <a:rect l="l" t="t" r="r" b="b"/>
            <a:pathLst>
              <a:path w="139700" h="52069">
                <a:moveTo>
                  <a:pt x="0" y="52069"/>
                </a:moveTo>
                <a:lnTo>
                  <a:pt x="139700" y="52069"/>
                </a:lnTo>
                <a:lnTo>
                  <a:pt x="139700" y="0"/>
                </a:lnTo>
                <a:lnTo>
                  <a:pt x="0" y="0"/>
                </a:lnTo>
                <a:lnTo>
                  <a:pt x="0" y="520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8589009" y="1955801"/>
            <a:ext cx="139700" cy="52069"/>
          </a:xfrm>
          <a:custGeom>
            <a:avLst/>
            <a:gdLst/>
            <a:ahLst/>
            <a:cxnLst/>
            <a:rect l="l" t="t" r="r" b="b"/>
            <a:pathLst>
              <a:path w="139700" h="52069">
                <a:moveTo>
                  <a:pt x="0" y="52070"/>
                </a:moveTo>
                <a:lnTo>
                  <a:pt x="139700" y="52070"/>
                </a:lnTo>
                <a:lnTo>
                  <a:pt x="139700" y="0"/>
                </a:lnTo>
                <a:lnTo>
                  <a:pt x="0" y="0"/>
                </a:lnTo>
                <a:lnTo>
                  <a:pt x="0" y="520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8722359" y="18656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8728709" y="1865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90"/>
                </a:move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8718550" y="187452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69">
                <a:moveTo>
                  <a:pt x="19050" y="0"/>
                </a:moveTo>
                <a:lnTo>
                  <a:pt x="19050" y="52069"/>
                </a:lnTo>
                <a:lnTo>
                  <a:pt x="0" y="520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8728709" y="19265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8589009" y="1916429"/>
            <a:ext cx="139700" cy="19050"/>
          </a:xfrm>
          <a:custGeom>
            <a:avLst/>
            <a:gdLst/>
            <a:ahLst/>
            <a:cxnLst/>
            <a:rect l="l" t="t" r="r" b="b"/>
            <a:pathLst>
              <a:path w="139700" h="19050">
                <a:moveTo>
                  <a:pt x="0" y="19050"/>
                </a:moveTo>
                <a:lnTo>
                  <a:pt x="139700" y="19050"/>
                </a:lnTo>
                <a:lnTo>
                  <a:pt x="139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8578850" y="19265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8578850" y="19138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8722359" y="194691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8728709" y="194691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8718550" y="195580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69">
                <a:moveTo>
                  <a:pt x="19050" y="0"/>
                </a:moveTo>
                <a:lnTo>
                  <a:pt x="19050" y="52070"/>
                </a:lnTo>
                <a:lnTo>
                  <a:pt x="0" y="520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8728709" y="20078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8589009" y="1997710"/>
            <a:ext cx="139700" cy="19050"/>
          </a:xfrm>
          <a:custGeom>
            <a:avLst/>
            <a:gdLst/>
            <a:ahLst/>
            <a:cxnLst/>
            <a:rect l="l" t="t" r="r" b="b"/>
            <a:pathLst>
              <a:path w="139700" h="19050">
                <a:moveTo>
                  <a:pt x="0" y="19050"/>
                </a:moveTo>
                <a:lnTo>
                  <a:pt x="139700" y="19050"/>
                </a:lnTo>
                <a:lnTo>
                  <a:pt x="139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8578850" y="20078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8578850" y="19951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8746490" y="17627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9539" y="53339"/>
                </a:moveTo>
                <a:lnTo>
                  <a:pt x="69850" y="53339"/>
                </a:lnTo>
                <a:lnTo>
                  <a:pt x="74929" y="58419"/>
                </a:lnTo>
                <a:lnTo>
                  <a:pt x="74929" y="60960"/>
                </a:lnTo>
                <a:lnTo>
                  <a:pt x="76200" y="62229"/>
                </a:lnTo>
                <a:lnTo>
                  <a:pt x="76200" y="64769"/>
                </a:lnTo>
                <a:lnTo>
                  <a:pt x="77469" y="66039"/>
                </a:lnTo>
                <a:lnTo>
                  <a:pt x="77469" y="74929"/>
                </a:lnTo>
                <a:lnTo>
                  <a:pt x="78739" y="77469"/>
                </a:lnTo>
                <a:lnTo>
                  <a:pt x="78739" y="85089"/>
                </a:lnTo>
                <a:lnTo>
                  <a:pt x="77469" y="91439"/>
                </a:lnTo>
                <a:lnTo>
                  <a:pt x="77469" y="96519"/>
                </a:lnTo>
                <a:lnTo>
                  <a:pt x="74929" y="109219"/>
                </a:lnTo>
                <a:lnTo>
                  <a:pt x="59689" y="154939"/>
                </a:lnTo>
                <a:lnTo>
                  <a:pt x="45719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8269" y="350519"/>
                </a:lnTo>
                <a:lnTo>
                  <a:pt x="128269" y="292100"/>
                </a:lnTo>
                <a:lnTo>
                  <a:pt x="63500" y="292100"/>
                </a:lnTo>
                <a:lnTo>
                  <a:pt x="86359" y="242569"/>
                </a:lnTo>
                <a:lnTo>
                  <a:pt x="104139" y="203200"/>
                </a:lnTo>
                <a:lnTo>
                  <a:pt x="115569" y="172719"/>
                </a:lnTo>
                <a:lnTo>
                  <a:pt x="120650" y="161289"/>
                </a:lnTo>
                <a:lnTo>
                  <a:pt x="123189" y="152400"/>
                </a:lnTo>
                <a:lnTo>
                  <a:pt x="125729" y="144779"/>
                </a:lnTo>
                <a:lnTo>
                  <a:pt x="128269" y="135889"/>
                </a:lnTo>
                <a:lnTo>
                  <a:pt x="130809" y="120650"/>
                </a:lnTo>
                <a:lnTo>
                  <a:pt x="132079" y="111760"/>
                </a:lnTo>
                <a:lnTo>
                  <a:pt x="133350" y="104139"/>
                </a:lnTo>
                <a:lnTo>
                  <a:pt x="133350" y="80010"/>
                </a:lnTo>
                <a:lnTo>
                  <a:pt x="132079" y="71119"/>
                </a:lnTo>
                <a:lnTo>
                  <a:pt x="132079" y="67310"/>
                </a:lnTo>
                <a:lnTo>
                  <a:pt x="130809" y="62229"/>
                </a:lnTo>
                <a:lnTo>
                  <a:pt x="130809" y="58419"/>
                </a:lnTo>
                <a:lnTo>
                  <a:pt x="129539" y="53339"/>
                </a:lnTo>
                <a:close/>
              </a:path>
              <a:path w="133350" h="350519">
                <a:moveTo>
                  <a:pt x="71119" y="0"/>
                </a:moveTo>
                <a:lnTo>
                  <a:pt x="54609" y="0"/>
                </a:lnTo>
                <a:lnTo>
                  <a:pt x="35559" y="6350"/>
                </a:lnTo>
                <a:lnTo>
                  <a:pt x="31750" y="8889"/>
                </a:lnTo>
                <a:lnTo>
                  <a:pt x="29209" y="11429"/>
                </a:lnTo>
                <a:lnTo>
                  <a:pt x="26669" y="12700"/>
                </a:lnTo>
                <a:lnTo>
                  <a:pt x="22859" y="15239"/>
                </a:lnTo>
                <a:lnTo>
                  <a:pt x="20319" y="17779"/>
                </a:lnTo>
                <a:lnTo>
                  <a:pt x="17779" y="21589"/>
                </a:lnTo>
                <a:lnTo>
                  <a:pt x="16509" y="25400"/>
                </a:lnTo>
                <a:lnTo>
                  <a:pt x="13969" y="27939"/>
                </a:lnTo>
                <a:lnTo>
                  <a:pt x="11429" y="33019"/>
                </a:lnTo>
                <a:lnTo>
                  <a:pt x="10159" y="36829"/>
                </a:lnTo>
                <a:lnTo>
                  <a:pt x="7619" y="40639"/>
                </a:lnTo>
                <a:lnTo>
                  <a:pt x="6350" y="44450"/>
                </a:lnTo>
                <a:lnTo>
                  <a:pt x="5079" y="49529"/>
                </a:lnTo>
                <a:lnTo>
                  <a:pt x="2539" y="57150"/>
                </a:lnTo>
                <a:lnTo>
                  <a:pt x="2539" y="60960"/>
                </a:lnTo>
                <a:lnTo>
                  <a:pt x="1269" y="66039"/>
                </a:lnTo>
                <a:lnTo>
                  <a:pt x="1269" y="69850"/>
                </a:lnTo>
                <a:lnTo>
                  <a:pt x="0" y="74929"/>
                </a:lnTo>
                <a:lnTo>
                  <a:pt x="0" y="123189"/>
                </a:lnTo>
                <a:lnTo>
                  <a:pt x="52069" y="123189"/>
                </a:lnTo>
                <a:lnTo>
                  <a:pt x="52069" y="76200"/>
                </a:lnTo>
                <a:lnTo>
                  <a:pt x="53339" y="72389"/>
                </a:lnTo>
                <a:lnTo>
                  <a:pt x="53339" y="66039"/>
                </a:lnTo>
                <a:lnTo>
                  <a:pt x="54609" y="64769"/>
                </a:lnTo>
                <a:lnTo>
                  <a:pt x="54609" y="62229"/>
                </a:lnTo>
                <a:lnTo>
                  <a:pt x="55879" y="60960"/>
                </a:lnTo>
                <a:lnTo>
                  <a:pt x="55879" y="5841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55879"/>
                </a:lnTo>
                <a:lnTo>
                  <a:pt x="60959" y="53339"/>
                </a:lnTo>
                <a:lnTo>
                  <a:pt x="129539" y="53339"/>
                </a:lnTo>
                <a:lnTo>
                  <a:pt x="128269" y="50800"/>
                </a:lnTo>
                <a:lnTo>
                  <a:pt x="124459" y="39369"/>
                </a:lnTo>
                <a:lnTo>
                  <a:pt x="121919" y="35560"/>
                </a:lnTo>
                <a:lnTo>
                  <a:pt x="120650" y="31750"/>
                </a:lnTo>
                <a:lnTo>
                  <a:pt x="118109" y="29210"/>
                </a:lnTo>
                <a:lnTo>
                  <a:pt x="115569" y="25400"/>
                </a:lnTo>
                <a:lnTo>
                  <a:pt x="110489" y="20319"/>
                </a:lnTo>
                <a:lnTo>
                  <a:pt x="107950" y="16510"/>
                </a:lnTo>
                <a:lnTo>
                  <a:pt x="105409" y="13969"/>
                </a:lnTo>
                <a:lnTo>
                  <a:pt x="102869" y="12700"/>
                </a:lnTo>
                <a:lnTo>
                  <a:pt x="100329" y="10160"/>
                </a:lnTo>
                <a:lnTo>
                  <a:pt x="96519" y="7619"/>
                </a:lnTo>
                <a:lnTo>
                  <a:pt x="93979" y="6350"/>
                </a:lnTo>
                <a:lnTo>
                  <a:pt x="86359" y="3810"/>
                </a:lnTo>
                <a:lnTo>
                  <a:pt x="80009" y="1269"/>
                </a:lnTo>
                <a:lnTo>
                  <a:pt x="711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8746490" y="17627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8269" y="292100"/>
                </a:moveTo>
                <a:lnTo>
                  <a:pt x="128269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19" y="190500"/>
                </a:lnTo>
                <a:lnTo>
                  <a:pt x="59689" y="154939"/>
                </a:lnTo>
                <a:lnTo>
                  <a:pt x="67309" y="132079"/>
                </a:lnTo>
                <a:lnTo>
                  <a:pt x="72389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69" y="96519"/>
                </a:lnTo>
                <a:lnTo>
                  <a:pt x="77469" y="91439"/>
                </a:lnTo>
                <a:lnTo>
                  <a:pt x="78739" y="85089"/>
                </a:lnTo>
                <a:lnTo>
                  <a:pt x="78739" y="80010"/>
                </a:lnTo>
                <a:lnTo>
                  <a:pt x="78739" y="77469"/>
                </a:lnTo>
                <a:lnTo>
                  <a:pt x="77469" y="74929"/>
                </a:lnTo>
                <a:lnTo>
                  <a:pt x="77469" y="71119"/>
                </a:lnTo>
                <a:lnTo>
                  <a:pt x="77469" y="68579"/>
                </a:lnTo>
                <a:lnTo>
                  <a:pt x="77469" y="66039"/>
                </a:lnTo>
                <a:lnTo>
                  <a:pt x="76200" y="64769"/>
                </a:lnTo>
                <a:lnTo>
                  <a:pt x="76200" y="62229"/>
                </a:lnTo>
                <a:lnTo>
                  <a:pt x="74929" y="60960"/>
                </a:lnTo>
                <a:lnTo>
                  <a:pt x="74929" y="59689"/>
                </a:lnTo>
                <a:lnTo>
                  <a:pt x="74929" y="58419"/>
                </a:lnTo>
                <a:lnTo>
                  <a:pt x="74929" y="58419"/>
                </a:lnTo>
                <a:lnTo>
                  <a:pt x="69850" y="53339"/>
                </a:lnTo>
                <a:lnTo>
                  <a:pt x="68579" y="53339"/>
                </a:lnTo>
                <a:lnTo>
                  <a:pt x="67309" y="53339"/>
                </a:lnTo>
                <a:lnTo>
                  <a:pt x="66039" y="53339"/>
                </a:lnTo>
                <a:lnTo>
                  <a:pt x="64769" y="53339"/>
                </a:lnTo>
                <a:lnTo>
                  <a:pt x="63500" y="53339"/>
                </a:lnTo>
                <a:lnTo>
                  <a:pt x="62229" y="53339"/>
                </a:lnTo>
                <a:lnTo>
                  <a:pt x="60959" y="53339"/>
                </a:lnTo>
                <a:lnTo>
                  <a:pt x="59689" y="54610"/>
                </a:lnTo>
                <a:lnTo>
                  <a:pt x="58419" y="55879"/>
                </a:lnTo>
                <a:lnTo>
                  <a:pt x="58419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4609" y="62229"/>
                </a:lnTo>
                <a:lnTo>
                  <a:pt x="54609" y="63500"/>
                </a:lnTo>
                <a:lnTo>
                  <a:pt x="54609" y="64769"/>
                </a:lnTo>
                <a:lnTo>
                  <a:pt x="53339" y="66039"/>
                </a:lnTo>
                <a:lnTo>
                  <a:pt x="53339" y="68579"/>
                </a:lnTo>
                <a:lnTo>
                  <a:pt x="53339" y="72389"/>
                </a:lnTo>
                <a:lnTo>
                  <a:pt x="52069" y="76200"/>
                </a:lnTo>
                <a:lnTo>
                  <a:pt x="52069" y="80010"/>
                </a:lnTo>
                <a:lnTo>
                  <a:pt x="52069" y="85089"/>
                </a:lnTo>
                <a:lnTo>
                  <a:pt x="52069" y="91439"/>
                </a:lnTo>
                <a:lnTo>
                  <a:pt x="52069" y="123189"/>
                </a:lnTo>
                <a:lnTo>
                  <a:pt x="0" y="123189"/>
                </a:lnTo>
                <a:lnTo>
                  <a:pt x="0" y="110489"/>
                </a:lnTo>
                <a:lnTo>
                  <a:pt x="0" y="96519"/>
                </a:lnTo>
                <a:lnTo>
                  <a:pt x="0" y="85089"/>
                </a:lnTo>
                <a:lnTo>
                  <a:pt x="0" y="74929"/>
                </a:lnTo>
                <a:lnTo>
                  <a:pt x="1269" y="69850"/>
                </a:lnTo>
                <a:lnTo>
                  <a:pt x="1269" y="66039"/>
                </a:lnTo>
                <a:lnTo>
                  <a:pt x="2539" y="60960"/>
                </a:lnTo>
                <a:lnTo>
                  <a:pt x="2539" y="57150"/>
                </a:lnTo>
                <a:lnTo>
                  <a:pt x="380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7619" y="40639"/>
                </a:lnTo>
                <a:lnTo>
                  <a:pt x="10159" y="36829"/>
                </a:lnTo>
                <a:lnTo>
                  <a:pt x="11429" y="33019"/>
                </a:lnTo>
                <a:lnTo>
                  <a:pt x="13969" y="27939"/>
                </a:lnTo>
                <a:lnTo>
                  <a:pt x="16509" y="25400"/>
                </a:lnTo>
                <a:lnTo>
                  <a:pt x="17779" y="21589"/>
                </a:lnTo>
                <a:lnTo>
                  <a:pt x="20319" y="17779"/>
                </a:lnTo>
                <a:lnTo>
                  <a:pt x="22859" y="15239"/>
                </a:lnTo>
                <a:lnTo>
                  <a:pt x="26669" y="12700"/>
                </a:lnTo>
                <a:lnTo>
                  <a:pt x="29209" y="11429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79"/>
                </a:lnTo>
                <a:lnTo>
                  <a:pt x="43179" y="3810"/>
                </a:lnTo>
                <a:lnTo>
                  <a:pt x="46989" y="2539"/>
                </a:lnTo>
                <a:lnTo>
                  <a:pt x="50800" y="1269"/>
                </a:lnTo>
                <a:lnTo>
                  <a:pt x="54609" y="0"/>
                </a:lnTo>
                <a:lnTo>
                  <a:pt x="58419" y="0"/>
                </a:lnTo>
                <a:lnTo>
                  <a:pt x="62229" y="0"/>
                </a:lnTo>
                <a:lnTo>
                  <a:pt x="71119" y="0"/>
                </a:lnTo>
                <a:lnTo>
                  <a:pt x="80009" y="1269"/>
                </a:lnTo>
                <a:lnTo>
                  <a:pt x="86359" y="3810"/>
                </a:lnTo>
                <a:lnTo>
                  <a:pt x="93979" y="6350"/>
                </a:lnTo>
                <a:lnTo>
                  <a:pt x="96519" y="7619"/>
                </a:lnTo>
                <a:lnTo>
                  <a:pt x="100329" y="10160"/>
                </a:lnTo>
                <a:lnTo>
                  <a:pt x="102869" y="12700"/>
                </a:lnTo>
                <a:lnTo>
                  <a:pt x="105409" y="13969"/>
                </a:lnTo>
                <a:lnTo>
                  <a:pt x="107950" y="16510"/>
                </a:lnTo>
                <a:lnTo>
                  <a:pt x="110489" y="20319"/>
                </a:lnTo>
                <a:lnTo>
                  <a:pt x="113029" y="22860"/>
                </a:lnTo>
                <a:lnTo>
                  <a:pt x="115569" y="25400"/>
                </a:lnTo>
                <a:lnTo>
                  <a:pt x="118109" y="29210"/>
                </a:lnTo>
                <a:lnTo>
                  <a:pt x="120650" y="31750"/>
                </a:lnTo>
                <a:lnTo>
                  <a:pt x="121919" y="35560"/>
                </a:lnTo>
                <a:lnTo>
                  <a:pt x="124459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8269" y="50800"/>
                </a:lnTo>
                <a:lnTo>
                  <a:pt x="129539" y="53339"/>
                </a:lnTo>
                <a:lnTo>
                  <a:pt x="130809" y="58419"/>
                </a:lnTo>
                <a:lnTo>
                  <a:pt x="130809" y="62229"/>
                </a:lnTo>
                <a:lnTo>
                  <a:pt x="132079" y="67310"/>
                </a:lnTo>
                <a:lnTo>
                  <a:pt x="132079" y="71119"/>
                </a:lnTo>
                <a:lnTo>
                  <a:pt x="133350" y="80010"/>
                </a:lnTo>
                <a:lnTo>
                  <a:pt x="133350" y="90169"/>
                </a:lnTo>
                <a:lnTo>
                  <a:pt x="133350" y="96519"/>
                </a:lnTo>
                <a:lnTo>
                  <a:pt x="133350" y="104139"/>
                </a:lnTo>
                <a:lnTo>
                  <a:pt x="132079" y="111760"/>
                </a:lnTo>
                <a:lnTo>
                  <a:pt x="130809" y="120650"/>
                </a:lnTo>
                <a:lnTo>
                  <a:pt x="129539" y="128269"/>
                </a:lnTo>
                <a:lnTo>
                  <a:pt x="128269" y="135889"/>
                </a:lnTo>
                <a:lnTo>
                  <a:pt x="125729" y="144779"/>
                </a:lnTo>
                <a:lnTo>
                  <a:pt x="123189" y="152400"/>
                </a:lnTo>
                <a:lnTo>
                  <a:pt x="120650" y="161289"/>
                </a:lnTo>
                <a:lnTo>
                  <a:pt x="115569" y="172719"/>
                </a:lnTo>
                <a:lnTo>
                  <a:pt x="104139" y="203200"/>
                </a:lnTo>
                <a:lnTo>
                  <a:pt x="86359" y="242569"/>
                </a:lnTo>
                <a:lnTo>
                  <a:pt x="63500" y="292100"/>
                </a:lnTo>
                <a:lnTo>
                  <a:pt x="128269" y="29210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889635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82550" y="349250"/>
                </a:moveTo>
                <a:lnTo>
                  <a:pt x="62229" y="349250"/>
                </a:lnTo>
                <a:lnTo>
                  <a:pt x="67309" y="350519"/>
                </a:lnTo>
                <a:lnTo>
                  <a:pt x="77470" y="350519"/>
                </a:lnTo>
                <a:lnTo>
                  <a:pt x="82550" y="349250"/>
                </a:lnTo>
                <a:close/>
              </a:path>
              <a:path w="140970" h="350519">
                <a:moveTo>
                  <a:pt x="59690" y="214629"/>
                </a:moveTo>
                <a:lnTo>
                  <a:pt x="0" y="214629"/>
                </a:lnTo>
                <a:lnTo>
                  <a:pt x="0" y="233679"/>
                </a:lnTo>
                <a:lnTo>
                  <a:pt x="1270" y="255269"/>
                </a:lnTo>
                <a:lnTo>
                  <a:pt x="1270" y="265429"/>
                </a:lnTo>
                <a:lnTo>
                  <a:pt x="2540" y="275589"/>
                </a:lnTo>
                <a:lnTo>
                  <a:pt x="3809" y="283210"/>
                </a:lnTo>
                <a:lnTo>
                  <a:pt x="5079" y="292100"/>
                </a:lnTo>
                <a:lnTo>
                  <a:pt x="6350" y="298450"/>
                </a:lnTo>
                <a:lnTo>
                  <a:pt x="6350" y="300989"/>
                </a:lnTo>
                <a:lnTo>
                  <a:pt x="7620" y="304800"/>
                </a:lnTo>
                <a:lnTo>
                  <a:pt x="15240" y="320039"/>
                </a:lnTo>
                <a:lnTo>
                  <a:pt x="17779" y="323850"/>
                </a:lnTo>
                <a:lnTo>
                  <a:pt x="21590" y="327660"/>
                </a:lnTo>
                <a:lnTo>
                  <a:pt x="24129" y="332739"/>
                </a:lnTo>
                <a:lnTo>
                  <a:pt x="27940" y="335279"/>
                </a:lnTo>
                <a:lnTo>
                  <a:pt x="33020" y="339089"/>
                </a:lnTo>
                <a:lnTo>
                  <a:pt x="36829" y="341629"/>
                </a:lnTo>
                <a:lnTo>
                  <a:pt x="41909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79" y="349250"/>
                </a:lnTo>
                <a:lnTo>
                  <a:pt x="86359" y="349250"/>
                </a:lnTo>
                <a:lnTo>
                  <a:pt x="91440" y="347979"/>
                </a:lnTo>
                <a:lnTo>
                  <a:pt x="106679" y="342900"/>
                </a:lnTo>
                <a:lnTo>
                  <a:pt x="110490" y="340360"/>
                </a:lnTo>
                <a:lnTo>
                  <a:pt x="113029" y="337819"/>
                </a:lnTo>
                <a:lnTo>
                  <a:pt x="116840" y="335279"/>
                </a:lnTo>
                <a:lnTo>
                  <a:pt x="124459" y="327660"/>
                </a:lnTo>
                <a:lnTo>
                  <a:pt x="127000" y="323850"/>
                </a:lnTo>
                <a:lnTo>
                  <a:pt x="128270" y="320039"/>
                </a:lnTo>
                <a:lnTo>
                  <a:pt x="130809" y="316229"/>
                </a:lnTo>
                <a:lnTo>
                  <a:pt x="133350" y="308610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59" y="297179"/>
                </a:lnTo>
                <a:lnTo>
                  <a:pt x="68579" y="297179"/>
                </a:lnTo>
                <a:lnTo>
                  <a:pt x="67309" y="295910"/>
                </a:lnTo>
                <a:lnTo>
                  <a:pt x="66040" y="295910"/>
                </a:lnTo>
                <a:lnTo>
                  <a:pt x="66040" y="294639"/>
                </a:lnTo>
                <a:lnTo>
                  <a:pt x="63500" y="292100"/>
                </a:lnTo>
                <a:lnTo>
                  <a:pt x="63500" y="290829"/>
                </a:lnTo>
                <a:lnTo>
                  <a:pt x="62229" y="289560"/>
                </a:lnTo>
                <a:lnTo>
                  <a:pt x="62229" y="285750"/>
                </a:lnTo>
                <a:lnTo>
                  <a:pt x="60959" y="283210"/>
                </a:lnTo>
                <a:lnTo>
                  <a:pt x="60959" y="275589"/>
                </a:lnTo>
                <a:lnTo>
                  <a:pt x="59690" y="265429"/>
                </a:lnTo>
                <a:lnTo>
                  <a:pt x="59690" y="214629"/>
                </a:lnTo>
                <a:close/>
              </a:path>
              <a:path w="140970" h="350519">
                <a:moveTo>
                  <a:pt x="138747" y="142239"/>
                </a:moveTo>
                <a:lnTo>
                  <a:pt x="72390" y="142239"/>
                </a:lnTo>
                <a:lnTo>
                  <a:pt x="73659" y="143510"/>
                </a:lnTo>
                <a:lnTo>
                  <a:pt x="76200" y="143510"/>
                </a:lnTo>
                <a:lnTo>
                  <a:pt x="76200" y="144779"/>
                </a:lnTo>
                <a:lnTo>
                  <a:pt x="78740" y="147319"/>
                </a:lnTo>
                <a:lnTo>
                  <a:pt x="78740" y="148589"/>
                </a:lnTo>
                <a:lnTo>
                  <a:pt x="80009" y="149860"/>
                </a:lnTo>
                <a:lnTo>
                  <a:pt x="80009" y="152400"/>
                </a:lnTo>
                <a:lnTo>
                  <a:pt x="81279" y="153669"/>
                </a:lnTo>
                <a:lnTo>
                  <a:pt x="81279" y="160019"/>
                </a:lnTo>
                <a:lnTo>
                  <a:pt x="82550" y="163829"/>
                </a:lnTo>
                <a:lnTo>
                  <a:pt x="82550" y="280669"/>
                </a:lnTo>
                <a:lnTo>
                  <a:pt x="81279" y="283210"/>
                </a:lnTo>
                <a:lnTo>
                  <a:pt x="81279" y="289560"/>
                </a:lnTo>
                <a:lnTo>
                  <a:pt x="80009" y="290829"/>
                </a:lnTo>
                <a:lnTo>
                  <a:pt x="80009" y="292100"/>
                </a:lnTo>
                <a:lnTo>
                  <a:pt x="78740" y="293369"/>
                </a:lnTo>
                <a:lnTo>
                  <a:pt x="78740" y="294639"/>
                </a:lnTo>
                <a:lnTo>
                  <a:pt x="77470" y="294639"/>
                </a:lnTo>
                <a:lnTo>
                  <a:pt x="76200" y="295910"/>
                </a:lnTo>
                <a:lnTo>
                  <a:pt x="76200" y="297179"/>
                </a:lnTo>
                <a:lnTo>
                  <a:pt x="137159" y="297179"/>
                </a:lnTo>
                <a:lnTo>
                  <a:pt x="138429" y="292100"/>
                </a:lnTo>
                <a:lnTo>
                  <a:pt x="138429" y="284479"/>
                </a:lnTo>
                <a:lnTo>
                  <a:pt x="139700" y="279400"/>
                </a:lnTo>
                <a:lnTo>
                  <a:pt x="140970" y="266700"/>
                </a:lnTo>
                <a:lnTo>
                  <a:pt x="140970" y="160019"/>
                </a:lnTo>
                <a:lnTo>
                  <a:pt x="138747" y="142239"/>
                </a:lnTo>
                <a:close/>
              </a:path>
              <a:path w="140970" h="350519">
                <a:moveTo>
                  <a:pt x="129540" y="0"/>
                </a:moveTo>
                <a:lnTo>
                  <a:pt x="3809" y="0"/>
                </a:lnTo>
                <a:lnTo>
                  <a:pt x="1270" y="173989"/>
                </a:lnTo>
                <a:lnTo>
                  <a:pt x="59690" y="173989"/>
                </a:lnTo>
                <a:lnTo>
                  <a:pt x="59690" y="153669"/>
                </a:lnTo>
                <a:lnTo>
                  <a:pt x="60959" y="152400"/>
                </a:lnTo>
                <a:lnTo>
                  <a:pt x="60959" y="151129"/>
                </a:lnTo>
                <a:lnTo>
                  <a:pt x="62229" y="149860"/>
                </a:lnTo>
                <a:lnTo>
                  <a:pt x="62229" y="148589"/>
                </a:lnTo>
                <a:lnTo>
                  <a:pt x="64770" y="146050"/>
                </a:lnTo>
                <a:lnTo>
                  <a:pt x="64770" y="144779"/>
                </a:lnTo>
                <a:lnTo>
                  <a:pt x="66040" y="144779"/>
                </a:lnTo>
                <a:lnTo>
                  <a:pt x="68579" y="142239"/>
                </a:lnTo>
                <a:lnTo>
                  <a:pt x="138747" y="142239"/>
                </a:lnTo>
                <a:lnTo>
                  <a:pt x="138429" y="139700"/>
                </a:lnTo>
                <a:lnTo>
                  <a:pt x="135890" y="130810"/>
                </a:lnTo>
                <a:lnTo>
                  <a:pt x="135890" y="125729"/>
                </a:lnTo>
                <a:lnTo>
                  <a:pt x="133350" y="118110"/>
                </a:lnTo>
                <a:lnTo>
                  <a:pt x="131445" y="114300"/>
                </a:lnTo>
                <a:lnTo>
                  <a:pt x="57150" y="114300"/>
                </a:lnTo>
                <a:lnTo>
                  <a:pt x="5715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7629" y="90169"/>
                </a:lnTo>
                <a:lnTo>
                  <a:pt x="85090" y="91439"/>
                </a:lnTo>
                <a:lnTo>
                  <a:pt x="81279" y="91439"/>
                </a:lnTo>
                <a:lnTo>
                  <a:pt x="78740" y="92710"/>
                </a:lnTo>
                <a:lnTo>
                  <a:pt x="77470" y="93979"/>
                </a:lnTo>
                <a:lnTo>
                  <a:pt x="69850" y="97789"/>
                </a:lnTo>
                <a:lnTo>
                  <a:pt x="66040" y="101600"/>
                </a:lnTo>
                <a:lnTo>
                  <a:pt x="64770" y="104139"/>
                </a:lnTo>
                <a:lnTo>
                  <a:pt x="62229" y="105410"/>
                </a:lnTo>
                <a:lnTo>
                  <a:pt x="60959" y="107950"/>
                </a:lnTo>
                <a:lnTo>
                  <a:pt x="59690" y="111760"/>
                </a:lnTo>
                <a:lnTo>
                  <a:pt x="57150" y="114300"/>
                </a:lnTo>
                <a:lnTo>
                  <a:pt x="131445" y="114300"/>
                </a:lnTo>
                <a:lnTo>
                  <a:pt x="129540" y="110489"/>
                </a:lnTo>
                <a:lnTo>
                  <a:pt x="127000" y="106679"/>
                </a:lnTo>
                <a:lnTo>
                  <a:pt x="125729" y="105410"/>
                </a:lnTo>
                <a:lnTo>
                  <a:pt x="124459" y="102869"/>
                </a:lnTo>
                <a:lnTo>
                  <a:pt x="121920" y="101600"/>
                </a:lnTo>
                <a:lnTo>
                  <a:pt x="118109" y="9778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8896350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7150" y="54610"/>
                </a:lnTo>
                <a:lnTo>
                  <a:pt x="57150" y="114300"/>
                </a:lnTo>
                <a:lnTo>
                  <a:pt x="59690" y="111760"/>
                </a:lnTo>
                <a:lnTo>
                  <a:pt x="60959" y="107950"/>
                </a:lnTo>
                <a:lnTo>
                  <a:pt x="62229" y="105410"/>
                </a:lnTo>
                <a:lnTo>
                  <a:pt x="64770" y="104139"/>
                </a:lnTo>
                <a:lnTo>
                  <a:pt x="66040" y="101600"/>
                </a:lnTo>
                <a:lnTo>
                  <a:pt x="68579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29" y="95250"/>
                </a:lnTo>
                <a:lnTo>
                  <a:pt x="77470" y="93979"/>
                </a:lnTo>
                <a:lnTo>
                  <a:pt x="78740" y="92710"/>
                </a:lnTo>
                <a:lnTo>
                  <a:pt x="81279" y="91439"/>
                </a:lnTo>
                <a:lnTo>
                  <a:pt x="85090" y="91439"/>
                </a:lnTo>
                <a:lnTo>
                  <a:pt x="87629" y="90169"/>
                </a:lnTo>
                <a:lnTo>
                  <a:pt x="92709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29" y="95250"/>
                </a:lnTo>
                <a:lnTo>
                  <a:pt x="115570" y="96519"/>
                </a:lnTo>
                <a:lnTo>
                  <a:pt x="118109" y="97789"/>
                </a:lnTo>
                <a:lnTo>
                  <a:pt x="119379" y="99060"/>
                </a:lnTo>
                <a:lnTo>
                  <a:pt x="121920" y="101600"/>
                </a:lnTo>
                <a:lnTo>
                  <a:pt x="124459" y="102869"/>
                </a:lnTo>
                <a:lnTo>
                  <a:pt x="125729" y="105410"/>
                </a:lnTo>
                <a:lnTo>
                  <a:pt x="127000" y="106679"/>
                </a:lnTo>
                <a:lnTo>
                  <a:pt x="129540" y="110489"/>
                </a:lnTo>
                <a:lnTo>
                  <a:pt x="130809" y="113029"/>
                </a:lnTo>
                <a:lnTo>
                  <a:pt x="132079" y="115569"/>
                </a:lnTo>
                <a:lnTo>
                  <a:pt x="133350" y="118110"/>
                </a:lnTo>
                <a:lnTo>
                  <a:pt x="134620" y="121919"/>
                </a:lnTo>
                <a:lnTo>
                  <a:pt x="135890" y="125729"/>
                </a:lnTo>
                <a:lnTo>
                  <a:pt x="135890" y="130810"/>
                </a:lnTo>
                <a:lnTo>
                  <a:pt x="138429" y="139700"/>
                </a:lnTo>
                <a:lnTo>
                  <a:pt x="139700" y="149860"/>
                </a:lnTo>
                <a:lnTo>
                  <a:pt x="140970" y="160019"/>
                </a:lnTo>
                <a:lnTo>
                  <a:pt x="140970" y="172719"/>
                </a:lnTo>
                <a:lnTo>
                  <a:pt x="140970" y="185419"/>
                </a:lnTo>
                <a:lnTo>
                  <a:pt x="140970" y="234950"/>
                </a:lnTo>
                <a:lnTo>
                  <a:pt x="140970" y="252729"/>
                </a:lnTo>
                <a:lnTo>
                  <a:pt x="140970" y="266700"/>
                </a:lnTo>
                <a:lnTo>
                  <a:pt x="139700" y="279400"/>
                </a:lnTo>
                <a:lnTo>
                  <a:pt x="138429" y="284479"/>
                </a:lnTo>
                <a:lnTo>
                  <a:pt x="138429" y="288289"/>
                </a:lnTo>
                <a:lnTo>
                  <a:pt x="138429" y="292100"/>
                </a:lnTo>
                <a:lnTo>
                  <a:pt x="137159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8610"/>
                </a:lnTo>
                <a:lnTo>
                  <a:pt x="132079" y="312419"/>
                </a:lnTo>
                <a:lnTo>
                  <a:pt x="130809" y="316229"/>
                </a:lnTo>
                <a:lnTo>
                  <a:pt x="128270" y="320039"/>
                </a:lnTo>
                <a:lnTo>
                  <a:pt x="127000" y="323850"/>
                </a:lnTo>
                <a:lnTo>
                  <a:pt x="124459" y="327660"/>
                </a:lnTo>
                <a:lnTo>
                  <a:pt x="121920" y="330200"/>
                </a:lnTo>
                <a:lnTo>
                  <a:pt x="119379" y="332739"/>
                </a:lnTo>
                <a:lnTo>
                  <a:pt x="116840" y="335279"/>
                </a:lnTo>
                <a:lnTo>
                  <a:pt x="113029" y="337819"/>
                </a:lnTo>
                <a:lnTo>
                  <a:pt x="110490" y="340360"/>
                </a:lnTo>
                <a:lnTo>
                  <a:pt x="106679" y="342900"/>
                </a:lnTo>
                <a:lnTo>
                  <a:pt x="102870" y="344169"/>
                </a:lnTo>
                <a:lnTo>
                  <a:pt x="99059" y="345439"/>
                </a:lnTo>
                <a:lnTo>
                  <a:pt x="95250" y="346710"/>
                </a:lnTo>
                <a:lnTo>
                  <a:pt x="91440" y="347979"/>
                </a:lnTo>
                <a:lnTo>
                  <a:pt x="86359" y="349250"/>
                </a:lnTo>
                <a:lnTo>
                  <a:pt x="82550" y="349250"/>
                </a:lnTo>
                <a:lnTo>
                  <a:pt x="77470" y="350519"/>
                </a:lnTo>
                <a:lnTo>
                  <a:pt x="72390" y="350519"/>
                </a:lnTo>
                <a:lnTo>
                  <a:pt x="67309" y="350519"/>
                </a:lnTo>
                <a:lnTo>
                  <a:pt x="62229" y="349250"/>
                </a:lnTo>
                <a:lnTo>
                  <a:pt x="55879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1909" y="344169"/>
                </a:lnTo>
                <a:lnTo>
                  <a:pt x="36829" y="341629"/>
                </a:lnTo>
                <a:lnTo>
                  <a:pt x="33020" y="339089"/>
                </a:lnTo>
                <a:lnTo>
                  <a:pt x="27940" y="335279"/>
                </a:lnTo>
                <a:lnTo>
                  <a:pt x="24129" y="332739"/>
                </a:lnTo>
                <a:lnTo>
                  <a:pt x="21590" y="327660"/>
                </a:lnTo>
                <a:lnTo>
                  <a:pt x="17779" y="323850"/>
                </a:lnTo>
                <a:lnTo>
                  <a:pt x="15240" y="320039"/>
                </a:lnTo>
                <a:lnTo>
                  <a:pt x="12700" y="314960"/>
                </a:lnTo>
                <a:lnTo>
                  <a:pt x="10159" y="309879"/>
                </a:lnTo>
                <a:lnTo>
                  <a:pt x="7620" y="304800"/>
                </a:lnTo>
                <a:lnTo>
                  <a:pt x="6350" y="300989"/>
                </a:lnTo>
                <a:lnTo>
                  <a:pt x="6350" y="298450"/>
                </a:lnTo>
                <a:lnTo>
                  <a:pt x="5079" y="292100"/>
                </a:lnTo>
                <a:lnTo>
                  <a:pt x="3809" y="283210"/>
                </a:lnTo>
                <a:lnTo>
                  <a:pt x="2540" y="275589"/>
                </a:lnTo>
                <a:lnTo>
                  <a:pt x="1270" y="265429"/>
                </a:lnTo>
                <a:lnTo>
                  <a:pt x="1270" y="255269"/>
                </a:lnTo>
                <a:lnTo>
                  <a:pt x="0" y="233679"/>
                </a:lnTo>
                <a:lnTo>
                  <a:pt x="0" y="214629"/>
                </a:lnTo>
                <a:lnTo>
                  <a:pt x="59690" y="214629"/>
                </a:lnTo>
                <a:lnTo>
                  <a:pt x="59690" y="236219"/>
                </a:lnTo>
                <a:lnTo>
                  <a:pt x="59690" y="251460"/>
                </a:lnTo>
                <a:lnTo>
                  <a:pt x="59690" y="265429"/>
                </a:lnTo>
                <a:lnTo>
                  <a:pt x="60959" y="275589"/>
                </a:lnTo>
                <a:lnTo>
                  <a:pt x="60959" y="283210"/>
                </a:lnTo>
                <a:lnTo>
                  <a:pt x="62229" y="285750"/>
                </a:lnTo>
                <a:lnTo>
                  <a:pt x="62229" y="287019"/>
                </a:lnTo>
                <a:lnTo>
                  <a:pt x="62229" y="288289"/>
                </a:lnTo>
                <a:lnTo>
                  <a:pt x="62229" y="289560"/>
                </a:lnTo>
                <a:lnTo>
                  <a:pt x="63500" y="290829"/>
                </a:lnTo>
                <a:lnTo>
                  <a:pt x="63500" y="292100"/>
                </a:lnTo>
                <a:lnTo>
                  <a:pt x="64770" y="293369"/>
                </a:lnTo>
                <a:lnTo>
                  <a:pt x="66040" y="294639"/>
                </a:lnTo>
                <a:lnTo>
                  <a:pt x="66040" y="295910"/>
                </a:lnTo>
                <a:lnTo>
                  <a:pt x="67309" y="295910"/>
                </a:lnTo>
                <a:lnTo>
                  <a:pt x="68579" y="297179"/>
                </a:lnTo>
                <a:lnTo>
                  <a:pt x="68579" y="297179"/>
                </a:lnTo>
                <a:lnTo>
                  <a:pt x="73659" y="297179"/>
                </a:lnTo>
                <a:lnTo>
                  <a:pt x="74929" y="297179"/>
                </a:lnTo>
                <a:lnTo>
                  <a:pt x="76200" y="297179"/>
                </a:lnTo>
                <a:lnTo>
                  <a:pt x="76200" y="295910"/>
                </a:lnTo>
                <a:lnTo>
                  <a:pt x="77470" y="294639"/>
                </a:lnTo>
                <a:lnTo>
                  <a:pt x="78740" y="294639"/>
                </a:lnTo>
                <a:lnTo>
                  <a:pt x="78740" y="293369"/>
                </a:lnTo>
                <a:lnTo>
                  <a:pt x="80009" y="292100"/>
                </a:lnTo>
                <a:lnTo>
                  <a:pt x="80009" y="290829"/>
                </a:lnTo>
                <a:lnTo>
                  <a:pt x="81279" y="289560"/>
                </a:lnTo>
                <a:lnTo>
                  <a:pt x="81279" y="288289"/>
                </a:lnTo>
                <a:lnTo>
                  <a:pt x="81279" y="287019"/>
                </a:lnTo>
                <a:lnTo>
                  <a:pt x="81279" y="285750"/>
                </a:lnTo>
                <a:lnTo>
                  <a:pt x="81279" y="284479"/>
                </a:lnTo>
                <a:lnTo>
                  <a:pt x="81279" y="283210"/>
                </a:lnTo>
                <a:lnTo>
                  <a:pt x="82550" y="280669"/>
                </a:lnTo>
                <a:lnTo>
                  <a:pt x="82550" y="163829"/>
                </a:lnTo>
                <a:lnTo>
                  <a:pt x="81279" y="160019"/>
                </a:lnTo>
                <a:lnTo>
                  <a:pt x="81279" y="157479"/>
                </a:lnTo>
                <a:lnTo>
                  <a:pt x="81279" y="153669"/>
                </a:lnTo>
                <a:lnTo>
                  <a:pt x="80009" y="152400"/>
                </a:lnTo>
                <a:lnTo>
                  <a:pt x="80009" y="151129"/>
                </a:lnTo>
                <a:lnTo>
                  <a:pt x="80009" y="149860"/>
                </a:lnTo>
                <a:lnTo>
                  <a:pt x="78740" y="148589"/>
                </a:lnTo>
                <a:lnTo>
                  <a:pt x="78740" y="147319"/>
                </a:lnTo>
                <a:lnTo>
                  <a:pt x="77470" y="146050"/>
                </a:lnTo>
                <a:lnTo>
                  <a:pt x="76200" y="144779"/>
                </a:lnTo>
                <a:lnTo>
                  <a:pt x="76200" y="143510"/>
                </a:lnTo>
                <a:lnTo>
                  <a:pt x="74929" y="143510"/>
                </a:lnTo>
                <a:lnTo>
                  <a:pt x="73659" y="143510"/>
                </a:lnTo>
                <a:lnTo>
                  <a:pt x="72390" y="142239"/>
                </a:lnTo>
                <a:lnTo>
                  <a:pt x="71120" y="142239"/>
                </a:lnTo>
                <a:lnTo>
                  <a:pt x="69850" y="142239"/>
                </a:lnTo>
                <a:lnTo>
                  <a:pt x="68579" y="142239"/>
                </a:lnTo>
                <a:lnTo>
                  <a:pt x="67309" y="143510"/>
                </a:lnTo>
                <a:lnTo>
                  <a:pt x="67309" y="143510"/>
                </a:lnTo>
                <a:lnTo>
                  <a:pt x="64770" y="144779"/>
                </a:lnTo>
                <a:lnTo>
                  <a:pt x="64770" y="146050"/>
                </a:lnTo>
                <a:lnTo>
                  <a:pt x="62229" y="148589"/>
                </a:lnTo>
                <a:lnTo>
                  <a:pt x="62229" y="149860"/>
                </a:lnTo>
                <a:lnTo>
                  <a:pt x="60959" y="151129"/>
                </a:lnTo>
                <a:lnTo>
                  <a:pt x="60959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9690" y="166369"/>
                </a:lnTo>
                <a:lnTo>
                  <a:pt x="59690" y="173989"/>
                </a:lnTo>
                <a:lnTo>
                  <a:pt x="1270" y="173989"/>
                </a:lnTo>
                <a:lnTo>
                  <a:pt x="3809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9052559" y="20434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9052559" y="20434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9112250" y="1762760"/>
            <a:ext cx="138430" cy="356870"/>
          </a:xfrm>
          <a:custGeom>
            <a:avLst/>
            <a:gdLst/>
            <a:ahLst/>
            <a:cxnLst/>
            <a:rect l="l" t="t" r="r" b="b"/>
            <a:pathLst>
              <a:path w="138429" h="356869">
                <a:moveTo>
                  <a:pt x="81279" y="355600"/>
                </a:moveTo>
                <a:lnTo>
                  <a:pt x="63500" y="355600"/>
                </a:lnTo>
                <a:lnTo>
                  <a:pt x="73659" y="356869"/>
                </a:lnTo>
                <a:lnTo>
                  <a:pt x="77470" y="356869"/>
                </a:lnTo>
                <a:lnTo>
                  <a:pt x="81279" y="355600"/>
                </a:lnTo>
                <a:close/>
              </a:path>
              <a:path w="138429" h="356869">
                <a:moveTo>
                  <a:pt x="78740" y="0"/>
                </a:moveTo>
                <a:lnTo>
                  <a:pt x="63500" y="0"/>
                </a:lnTo>
                <a:lnTo>
                  <a:pt x="57150" y="1269"/>
                </a:lnTo>
                <a:lnTo>
                  <a:pt x="46990" y="3810"/>
                </a:lnTo>
                <a:lnTo>
                  <a:pt x="41909" y="6350"/>
                </a:lnTo>
                <a:lnTo>
                  <a:pt x="36829" y="7619"/>
                </a:lnTo>
                <a:lnTo>
                  <a:pt x="33020" y="11429"/>
                </a:lnTo>
                <a:lnTo>
                  <a:pt x="27940" y="13969"/>
                </a:lnTo>
                <a:lnTo>
                  <a:pt x="20320" y="21589"/>
                </a:lnTo>
                <a:lnTo>
                  <a:pt x="17779" y="26669"/>
                </a:lnTo>
                <a:lnTo>
                  <a:pt x="13970" y="30479"/>
                </a:lnTo>
                <a:lnTo>
                  <a:pt x="12700" y="35560"/>
                </a:lnTo>
                <a:lnTo>
                  <a:pt x="7620" y="45719"/>
                </a:lnTo>
                <a:lnTo>
                  <a:pt x="7620" y="48260"/>
                </a:lnTo>
                <a:lnTo>
                  <a:pt x="6350" y="52069"/>
                </a:lnTo>
                <a:lnTo>
                  <a:pt x="3809" y="64769"/>
                </a:lnTo>
                <a:lnTo>
                  <a:pt x="2540" y="73660"/>
                </a:lnTo>
                <a:lnTo>
                  <a:pt x="2540" y="81279"/>
                </a:lnTo>
                <a:lnTo>
                  <a:pt x="1270" y="91439"/>
                </a:lnTo>
                <a:lnTo>
                  <a:pt x="1270" y="100329"/>
                </a:lnTo>
                <a:lnTo>
                  <a:pt x="0" y="123189"/>
                </a:lnTo>
                <a:lnTo>
                  <a:pt x="0" y="242569"/>
                </a:lnTo>
                <a:lnTo>
                  <a:pt x="1270" y="260350"/>
                </a:lnTo>
                <a:lnTo>
                  <a:pt x="1270" y="274319"/>
                </a:lnTo>
                <a:lnTo>
                  <a:pt x="2540" y="280669"/>
                </a:lnTo>
                <a:lnTo>
                  <a:pt x="2540" y="292100"/>
                </a:lnTo>
                <a:lnTo>
                  <a:pt x="7620" y="307339"/>
                </a:lnTo>
                <a:lnTo>
                  <a:pt x="8890" y="312419"/>
                </a:lnTo>
                <a:lnTo>
                  <a:pt x="12700" y="320039"/>
                </a:lnTo>
                <a:lnTo>
                  <a:pt x="13970" y="323850"/>
                </a:lnTo>
                <a:lnTo>
                  <a:pt x="16509" y="327660"/>
                </a:lnTo>
                <a:lnTo>
                  <a:pt x="17779" y="331469"/>
                </a:lnTo>
                <a:lnTo>
                  <a:pt x="20320" y="334010"/>
                </a:lnTo>
                <a:lnTo>
                  <a:pt x="22859" y="337819"/>
                </a:lnTo>
                <a:lnTo>
                  <a:pt x="27940" y="342900"/>
                </a:lnTo>
                <a:lnTo>
                  <a:pt x="31750" y="345439"/>
                </a:lnTo>
                <a:lnTo>
                  <a:pt x="34290" y="347979"/>
                </a:lnTo>
                <a:lnTo>
                  <a:pt x="38100" y="349250"/>
                </a:lnTo>
                <a:lnTo>
                  <a:pt x="41909" y="351789"/>
                </a:lnTo>
                <a:lnTo>
                  <a:pt x="53340" y="355600"/>
                </a:lnTo>
                <a:lnTo>
                  <a:pt x="87629" y="355600"/>
                </a:lnTo>
                <a:lnTo>
                  <a:pt x="99059" y="351789"/>
                </a:lnTo>
                <a:lnTo>
                  <a:pt x="101600" y="349250"/>
                </a:lnTo>
                <a:lnTo>
                  <a:pt x="105409" y="347979"/>
                </a:lnTo>
                <a:lnTo>
                  <a:pt x="113029" y="340360"/>
                </a:lnTo>
                <a:lnTo>
                  <a:pt x="116840" y="337819"/>
                </a:lnTo>
                <a:lnTo>
                  <a:pt x="119379" y="334010"/>
                </a:lnTo>
                <a:lnTo>
                  <a:pt x="121920" y="331469"/>
                </a:lnTo>
                <a:lnTo>
                  <a:pt x="124459" y="327660"/>
                </a:lnTo>
                <a:lnTo>
                  <a:pt x="125729" y="323850"/>
                </a:lnTo>
                <a:lnTo>
                  <a:pt x="128270" y="318769"/>
                </a:lnTo>
                <a:lnTo>
                  <a:pt x="129540" y="314960"/>
                </a:lnTo>
                <a:lnTo>
                  <a:pt x="132079" y="311150"/>
                </a:lnTo>
                <a:lnTo>
                  <a:pt x="132079" y="307339"/>
                </a:lnTo>
                <a:lnTo>
                  <a:pt x="134620" y="303529"/>
                </a:lnTo>
                <a:lnTo>
                  <a:pt x="64770" y="303529"/>
                </a:lnTo>
                <a:lnTo>
                  <a:pt x="64770" y="302260"/>
                </a:lnTo>
                <a:lnTo>
                  <a:pt x="63500" y="302260"/>
                </a:lnTo>
                <a:lnTo>
                  <a:pt x="63500" y="300989"/>
                </a:lnTo>
                <a:lnTo>
                  <a:pt x="62229" y="299719"/>
                </a:lnTo>
                <a:lnTo>
                  <a:pt x="62229" y="298450"/>
                </a:lnTo>
                <a:lnTo>
                  <a:pt x="60959" y="298450"/>
                </a:lnTo>
                <a:lnTo>
                  <a:pt x="60959" y="295910"/>
                </a:lnTo>
                <a:lnTo>
                  <a:pt x="59690" y="294639"/>
                </a:lnTo>
                <a:lnTo>
                  <a:pt x="59690" y="64769"/>
                </a:lnTo>
                <a:lnTo>
                  <a:pt x="60959" y="62229"/>
                </a:lnTo>
                <a:lnTo>
                  <a:pt x="60959" y="59689"/>
                </a:lnTo>
                <a:lnTo>
                  <a:pt x="62229" y="58419"/>
                </a:lnTo>
                <a:lnTo>
                  <a:pt x="62229" y="57150"/>
                </a:lnTo>
                <a:lnTo>
                  <a:pt x="63500" y="57150"/>
                </a:lnTo>
                <a:lnTo>
                  <a:pt x="63500" y="55879"/>
                </a:lnTo>
                <a:lnTo>
                  <a:pt x="64770" y="55879"/>
                </a:lnTo>
                <a:lnTo>
                  <a:pt x="64770" y="54610"/>
                </a:lnTo>
                <a:lnTo>
                  <a:pt x="66040" y="53339"/>
                </a:lnTo>
                <a:lnTo>
                  <a:pt x="133350" y="53339"/>
                </a:lnTo>
                <a:lnTo>
                  <a:pt x="132079" y="49529"/>
                </a:lnTo>
                <a:lnTo>
                  <a:pt x="130809" y="44450"/>
                </a:lnTo>
                <a:lnTo>
                  <a:pt x="129540" y="40639"/>
                </a:lnTo>
                <a:lnTo>
                  <a:pt x="128270" y="38100"/>
                </a:lnTo>
                <a:lnTo>
                  <a:pt x="125729" y="34289"/>
                </a:lnTo>
                <a:lnTo>
                  <a:pt x="124459" y="30479"/>
                </a:lnTo>
                <a:lnTo>
                  <a:pt x="95250" y="5079"/>
                </a:lnTo>
                <a:lnTo>
                  <a:pt x="86359" y="2539"/>
                </a:lnTo>
                <a:lnTo>
                  <a:pt x="78740" y="0"/>
                </a:lnTo>
                <a:close/>
              </a:path>
              <a:path w="138429" h="356869">
                <a:moveTo>
                  <a:pt x="133350" y="53339"/>
                </a:moveTo>
                <a:lnTo>
                  <a:pt x="74929" y="53339"/>
                </a:lnTo>
                <a:lnTo>
                  <a:pt x="74929" y="54610"/>
                </a:lnTo>
                <a:lnTo>
                  <a:pt x="76200" y="54610"/>
                </a:lnTo>
                <a:lnTo>
                  <a:pt x="76200" y="55879"/>
                </a:lnTo>
                <a:lnTo>
                  <a:pt x="77470" y="57150"/>
                </a:lnTo>
                <a:lnTo>
                  <a:pt x="77470" y="58419"/>
                </a:lnTo>
                <a:lnTo>
                  <a:pt x="78740" y="59689"/>
                </a:lnTo>
                <a:lnTo>
                  <a:pt x="78740" y="64769"/>
                </a:lnTo>
                <a:lnTo>
                  <a:pt x="80009" y="67310"/>
                </a:lnTo>
                <a:lnTo>
                  <a:pt x="80009" y="288289"/>
                </a:lnTo>
                <a:lnTo>
                  <a:pt x="78740" y="292100"/>
                </a:lnTo>
                <a:lnTo>
                  <a:pt x="78740" y="295910"/>
                </a:lnTo>
                <a:lnTo>
                  <a:pt x="77470" y="297179"/>
                </a:lnTo>
                <a:lnTo>
                  <a:pt x="77470" y="299719"/>
                </a:lnTo>
                <a:lnTo>
                  <a:pt x="76200" y="299719"/>
                </a:lnTo>
                <a:lnTo>
                  <a:pt x="76200" y="300989"/>
                </a:lnTo>
                <a:lnTo>
                  <a:pt x="74929" y="300989"/>
                </a:lnTo>
                <a:lnTo>
                  <a:pt x="74929" y="302260"/>
                </a:lnTo>
                <a:lnTo>
                  <a:pt x="73659" y="303529"/>
                </a:lnTo>
                <a:lnTo>
                  <a:pt x="134620" y="303529"/>
                </a:lnTo>
                <a:lnTo>
                  <a:pt x="134620" y="298450"/>
                </a:lnTo>
                <a:lnTo>
                  <a:pt x="135890" y="294639"/>
                </a:lnTo>
                <a:lnTo>
                  <a:pt x="137159" y="289560"/>
                </a:lnTo>
                <a:lnTo>
                  <a:pt x="137159" y="278129"/>
                </a:lnTo>
                <a:lnTo>
                  <a:pt x="138429" y="271779"/>
                </a:lnTo>
                <a:lnTo>
                  <a:pt x="138429" y="88900"/>
                </a:lnTo>
                <a:lnTo>
                  <a:pt x="137159" y="76200"/>
                </a:lnTo>
                <a:lnTo>
                  <a:pt x="137159" y="71119"/>
                </a:lnTo>
                <a:lnTo>
                  <a:pt x="135890" y="66039"/>
                </a:lnTo>
                <a:lnTo>
                  <a:pt x="135890" y="62229"/>
                </a:lnTo>
                <a:lnTo>
                  <a:pt x="134620" y="57150"/>
                </a:lnTo>
                <a:lnTo>
                  <a:pt x="133350" y="533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9103359" y="1753870"/>
            <a:ext cx="157480" cy="3746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9269730" y="17627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53339"/>
                </a:moveTo>
                <a:lnTo>
                  <a:pt x="71120" y="53339"/>
                </a:lnTo>
                <a:lnTo>
                  <a:pt x="71120" y="54610"/>
                </a:lnTo>
                <a:lnTo>
                  <a:pt x="72390" y="54610"/>
                </a:lnTo>
                <a:lnTo>
                  <a:pt x="72390" y="55879"/>
                </a:lnTo>
                <a:lnTo>
                  <a:pt x="73660" y="55879"/>
                </a:lnTo>
                <a:lnTo>
                  <a:pt x="73660" y="57150"/>
                </a:lnTo>
                <a:lnTo>
                  <a:pt x="76200" y="59689"/>
                </a:lnTo>
                <a:lnTo>
                  <a:pt x="76200" y="62229"/>
                </a:lnTo>
                <a:lnTo>
                  <a:pt x="77470" y="64769"/>
                </a:lnTo>
                <a:lnTo>
                  <a:pt x="77470" y="66039"/>
                </a:lnTo>
                <a:lnTo>
                  <a:pt x="78740" y="68579"/>
                </a:lnTo>
                <a:lnTo>
                  <a:pt x="78740" y="91439"/>
                </a:lnTo>
                <a:lnTo>
                  <a:pt x="77470" y="96519"/>
                </a:lnTo>
                <a:lnTo>
                  <a:pt x="74929" y="109219"/>
                </a:lnTo>
                <a:lnTo>
                  <a:pt x="59690" y="154939"/>
                </a:lnTo>
                <a:lnTo>
                  <a:pt x="45720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9540" y="350519"/>
                </a:lnTo>
                <a:lnTo>
                  <a:pt x="129540" y="292100"/>
                </a:lnTo>
                <a:lnTo>
                  <a:pt x="64770" y="292100"/>
                </a:lnTo>
                <a:lnTo>
                  <a:pt x="86360" y="242569"/>
                </a:lnTo>
                <a:lnTo>
                  <a:pt x="104140" y="203200"/>
                </a:lnTo>
                <a:lnTo>
                  <a:pt x="116840" y="172719"/>
                </a:lnTo>
                <a:lnTo>
                  <a:pt x="120650" y="161289"/>
                </a:lnTo>
                <a:lnTo>
                  <a:pt x="124460" y="152400"/>
                </a:lnTo>
                <a:lnTo>
                  <a:pt x="127000" y="144779"/>
                </a:lnTo>
                <a:lnTo>
                  <a:pt x="128270" y="135889"/>
                </a:lnTo>
                <a:lnTo>
                  <a:pt x="130810" y="128269"/>
                </a:lnTo>
                <a:lnTo>
                  <a:pt x="132079" y="120650"/>
                </a:lnTo>
                <a:lnTo>
                  <a:pt x="133350" y="111760"/>
                </a:lnTo>
                <a:lnTo>
                  <a:pt x="133350" y="104139"/>
                </a:lnTo>
                <a:lnTo>
                  <a:pt x="134620" y="96519"/>
                </a:lnTo>
                <a:lnTo>
                  <a:pt x="134620" y="90169"/>
                </a:lnTo>
                <a:lnTo>
                  <a:pt x="133350" y="80010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2079" y="62229"/>
                </a:lnTo>
                <a:lnTo>
                  <a:pt x="130810" y="58419"/>
                </a:lnTo>
                <a:lnTo>
                  <a:pt x="129540" y="53339"/>
                </a:lnTo>
                <a:close/>
              </a:path>
              <a:path w="134620" h="350519">
                <a:moveTo>
                  <a:pt x="72390" y="0"/>
                </a:moveTo>
                <a:lnTo>
                  <a:pt x="54610" y="0"/>
                </a:lnTo>
                <a:lnTo>
                  <a:pt x="35560" y="6350"/>
                </a:lnTo>
                <a:lnTo>
                  <a:pt x="33020" y="8889"/>
                </a:lnTo>
                <a:lnTo>
                  <a:pt x="29210" y="11429"/>
                </a:lnTo>
                <a:lnTo>
                  <a:pt x="26670" y="12700"/>
                </a:lnTo>
                <a:lnTo>
                  <a:pt x="21590" y="17779"/>
                </a:lnTo>
                <a:lnTo>
                  <a:pt x="16510" y="25400"/>
                </a:lnTo>
                <a:lnTo>
                  <a:pt x="13970" y="27939"/>
                </a:lnTo>
                <a:lnTo>
                  <a:pt x="11429" y="33019"/>
                </a:lnTo>
                <a:lnTo>
                  <a:pt x="8890" y="40639"/>
                </a:lnTo>
                <a:lnTo>
                  <a:pt x="6350" y="44450"/>
                </a:lnTo>
                <a:lnTo>
                  <a:pt x="5079" y="49529"/>
                </a:lnTo>
                <a:lnTo>
                  <a:pt x="3810" y="53339"/>
                </a:lnTo>
                <a:lnTo>
                  <a:pt x="3810" y="57150"/>
                </a:lnTo>
                <a:lnTo>
                  <a:pt x="2540" y="60960"/>
                </a:lnTo>
                <a:lnTo>
                  <a:pt x="1270" y="66039"/>
                </a:lnTo>
                <a:lnTo>
                  <a:pt x="1270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70" y="123189"/>
                </a:lnTo>
                <a:lnTo>
                  <a:pt x="52070" y="85089"/>
                </a:lnTo>
                <a:lnTo>
                  <a:pt x="53340" y="80010"/>
                </a:lnTo>
                <a:lnTo>
                  <a:pt x="53340" y="72389"/>
                </a:lnTo>
                <a:lnTo>
                  <a:pt x="54610" y="68579"/>
                </a:lnTo>
                <a:lnTo>
                  <a:pt x="54610" y="63500"/>
                </a:lnTo>
                <a:lnTo>
                  <a:pt x="55879" y="62229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20" y="57150"/>
                </a:lnTo>
                <a:lnTo>
                  <a:pt x="58420" y="55879"/>
                </a:lnTo>
                <a:lnTo>
                  <a:pt x="59690" y="55879"/>
                </a:lnTo>
                <a:lnTo>
                  <a:pt x="59690" y="54610"/>
                </a:lnTo>
                <a:lnTo>
                  <a:pt x="60960" y="54610"/>
                </a:lnTo>
                <a:lnTo>
                  <a:pt x="60960" y="53339"/>
                </a:lnTo>
                <a:lnTo>
                  <a:pt x="129540" y="53339"/>
                </a:lnTo>
                <a:lnTo>
                  <a:pt x="129540" y="50800"/>
                </a:lnTo>
                <a:lnTo>
                  <a:pt x="127000" y="46989"/>
                </a:lnTo>
                <a:lnTo>
                  <a:pt x="124460" y="39369"/>
                </a:lnTo>
                <a:lnTo>
                  <a:pt x="121920" y="35560"/>
                </a:lnTo>
                <a:lnTo>
                  <a:pt x="120650" y="31750"/>
                </a:lnTo>
                <a:lnTo>
                  <a:pt x="118110" y="29210"/>
                </a:lnTo>
                <a:lnTo>
                  <a:pt x="116840" y="25400"/>
                </a:lnTo>
                <a:lnTo>
                  <a:pt x="111760" y="20319"/>
                </a:lnTo>
                <a:lnTo>
                  <a:pt x="109220" y="16510"/>
                </a:lnTo>
                <a:lnTo>
                  <a:pt x="106679" y="13969"/>
                </a:lnTo>
                <a:lnTo>
                  <a:pt x="104140" y="12700"/>
                </a:lnTo>
                <a:lnTo>
                  <a:pt x="100329" y="10160"/>
                </a:lnTo>
                <a:lnTo>
                  <a:pt x="97790" y="7619"/>
                </a:lnTo>
                <a:lnTo>
                  <a:pt x="93979" y="6350"/>
                </a:lnTo>
                <a:lnTo>
                  <a:pt x="87629" y="3810"/>
                </a:lnTo>
                <a:lnTo>
                  <a:pt x="8001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9269730" y="17627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292100"/>
                </a:moveTo>
                <a:lnTo>
                  <a:pt x="129540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20" y="190500"/>
                </a:lnTo>
                <a:lnTo>
                  <a:pt x="59690" y="154939"/>
                </a:lnTo>
                <a:lnTo>
                  <a:pt x="68579" y="132079"/>
                </a:lnTo>
                <a:lnTo>
                  <a:pt x="73660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70" y="96519"/>
                </a:lnTo>
                <a:lnTo>
                  <a:pt x="78740" y="91439"/>
                </a:lnTo>
                <a:lnTo>
                  <a:pt x="78740" y="85089"/>
                </a:lnTo>
                <a:lnTo>
                  <a:pt x="78740" y="68579"/>
                </a:lnTo>
                <a:lnTo>
                  <a:pt x="77470" y="66039"/>
                </a:lnTo>
                <a:lnTo>
                  <a:pt x="77470" y="64769"/>
                </a:lnTo>
                <a:lnTo>
                  <a:pt x="7620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60" y="57150"/>
                </a:lnTo>
                <a:lnTo>
                  <a:pt x="73660" y="55879"/>
                </a:lnTo>
                <a:lnTo>
                  <a:pt x="72390" y="55879"/>
                </a:lnTo>
                <a:lnTo>
                  <a:pt x="72390" y="54610"/>
                </a:lnTo>
                <a:lnTo>
                  <a:pt x="71120" y="54610"/>
                </a:lnTo>
                <a:lnTo>
                  <a:pt x="71120" y="53339"/>
                </a:lnTo>
                <a:lnTo>
                  <a:pt x="60960" y="53339"/>
                </a:lnTo>
                <a:lnTo>
                  <a:pt x="60960" y="54610"/>
                </a:lnTo>
                <a:lnTo>
                  <a:pt x="59690" y="54610"/>
                </a:lnTo>
                <a:lnTo>
                  <a:pt x="59690" y="55879"/>
                </a:lnTo>
                <a:lnTo>
                  <a:pt x="58420" y="55879"/>
                </a:lnTo>
                <a:lnTo>
                  <a:pt x="58420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5879" y="62229"/>
                </a:lnTo>
                <a:lnTo>
                  <a:pt x="54610" y="63500"/>
                </a:lnTo>
                <a:lnTo>
                  <a:pt x="54610" y="64769"/>
                </a:lnTo>
                <a:lnTo>
                  <a:pt x="54610" y="66039"/>
                </a:lnTo>
                <a:lnTo>
                  <a:pt x="54610" y="68579"/>
                </a:lnTo>
                <a:lnTo>
                  <a:pt x="53340" y="72389"/>
                </a:lnTo>
                <a:lnTo>
                  <a:pt x="53340" y="76200"/>
                </a:lnTo>
                <a:lnTo>
                  <a:pt x="53340" y="80010"/>
                </a:lnTo>
                <a:lnTo>
                  <a:pt x="52070" y="85089"/>
                </a:lnTo>
                <a:lnTo>
                  <a:pt x="52070" y="91439"/>
                </a:lnTo>
                <a:lnTo>
                  <a:pt x="52070" y="123189"/>
                </a:lnTo>
                <a:lnTo>
                  <a:pt x="0" y="123189"/>
                </a:lnTo>
                <a:lnTo>
                  <a:pt x="0" y="110489"/>
                </a:lnTo>
                <a:lnTo>
                  <a:pt x="0" y="96519"/>
                </a:lnTo>
                <a:lnTo>
                  <a:pt x="0" y="85089"/>
                </a:lnTo>
                <a:lnTo>
                  <a:pt x="1270" y="74929"/>
                </a:lnTo>
                <a:lnTo>
                  <a:pt x="1270" y="69850"/>
                </a:lnTo>
                <a:lnTo>
                  <a:pt x="1270" y="66039"/>
                </a:lnTo>
                <a:lnTo>
                  <a:pt x="2540" y="60960"/>
                </a:lnTo>
                <a:lnTo>
                  <a:pt x="3810" y="57150"/>
                </a:lnTo>
                <a:lnTo>
                  <a:pt x="3810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8890" y="40639"/>
                </a:lnTo>
                <a:lnTo>
                  <a:pt x="10160" y="36829"/>
                </a:lnTo>
                <a:lnTo>
                  <a:pt x="11429" y="33019"/>
                </a:lnTo>
                <a:lnTo>
                  <a:pt x="13970" y="27939"/>
                </a:lnTo>
                <a:lnTo>
                  <a:pt x="16510" y="25400"/>
                </a:lnTo>
                <a:lnTo>
                  <a:pt x="19050" y="21589"/>
                </a:lnTo>
                <a:lnTo>
                  <a:pt x="21590" y="17779"/>
                </a:lnTo>
                <a:lnTo>
                  <a:pt x="24129" y="15239"/>
                </a:lnTo>
                <a:lnTo>
                  <a:pt x="26670" y="12700"/>
                </a:lnTo>
                <a:lnTo>
                  <a:pt x="29210" y="11429"/>
                </a:lnTo>
                <a:lnTo>
                  <a:pt x="33020" y="8889"/>
                </a:lnTo>
                <a:lnTo>
                  <a:pt x="35560" y="6350"/>
                </a:lnTo>
                <a:lnTo>
                  <a:pt x="39370" y="5079"/>
                </a:lnTo>
                <a:lnTo>
                  <a:pt x="43179" y="3810"/>
                </a:lnTo>
                <a:lnTo>
                  <a:pt x="46990" y="2539"/>
                </a:lnTo>
                <a:lnTo>
                  <a:pt x="50800" y="1269"/>
                </a:lnTo>
                <a:lnTo>
                  <a:pt x="54610" y="0"/>
                </a:lnTo>
                <a:lnTo>
                  <a:pt x="59690" y="0"/>
                </a:lnTo>
                <a:lnTo>
                  <a:pt x="63500" y="0"/>
                </a:lnTo>
                <a:lnTo>
                  <a:pt x="72390" y="0"/>
                </a:lnTo>
                <a:lnTo>
                  <a:pt x="80010" y="1269"/>
                </a:lnTo>
                <a:lnTo>
                  <a:pt x="87629" y="3810"/>
                </a:lnTo>
                <a:lnTo>
                  <a:pt x="93979" y="6350"/>
                </a:lnTo>
                <a:lnTo>
                  <a:pt x="97790" y="7619"/>
                </a:lnTo>
                <a:lnTo>
                  <a:pt x="100329" y="10160"/>
                </a:lnTo>
                <a:lnTo>
                  <a:pt x="104140" y="12700"/>
                </a:lnTo>
                <a:lnTo>
                  <a:pt x="106679" y="13969"/>
                </a:lnTo>
                <a:lnTo>
                  <a:pt x="109220" y="16510"/>
                </a:lnTo>
                <a:lnTo>
                  <a:pt x="111760" y="20319"/>
                </a:lnTo>
                <a:lnTo>
                  <a:pt x="114300" y="22860"/>
                </a:lnTo>
                <a:lnTo>
                  <a:pt x="116840" y="25400"/>
                </a:lnTo>
                <a:lnTo>
                  <a:pt x="118110" y="29210"/>
                </a:lnTo>
                <a:lnTo>
                  <a:pt x="120650" y="31750"/>
                </a:lnTo>
                <a:lnTo>
                  <a:pt x="121920" y="35560"/>
                </a:lnTo>
                <a:lnTo>
                  <a:pt x="124460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9540" y="50800"/>
                </a:lnTo>
                <a:lnTo>
                  <a:pt x="129540" y="53339"/>
                </a:lnTo>
                <a:lnTo>
                  <a:pt x="130810" y="58419"/>
                </a:lnTo>
                <a:lnTo>
                  <a:pt x="13207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3350" y="80010"/>
                </a:lnTo>
                <a:lnTo>
                  <a:pt x="134620" y="90169"/>
                </a:lnTo>
                <a:lnTo>
                  <a:pt x="134620" y="96519"/>
                </a:lnTo>
                <a:lnTo>
                  <a:pt x="133350" y="104139"/>
                </a:lnTo>
                <a:lnTo>
                  <a:pt x="133350" y="111760"/>
                </a:lnTo>
                <a:lnTo>
                  <a:pt x="132079" y="120650"/>
                </a:lnTo>
                <a:lnTo>
                  <a:pt x="130810" y="128269"/>
                </a:lnTo>
                <a:lnTo>
                  <a:pt x="128270" y="135889"/>
                </a:lnTo>
                <a:lnTo>
                  <a:pt x="127000" y="144779"/>
                </a:lnTo>
                <a:lnTo>
                  <a:pt x="124460" y="152400"/>
                </a:lnTo>
                <a:lnTo>
                  <a:pt x="120650" y="161289"/>
                </a:lnTo>
                <a:lnTo>
                  <a:pt x="116840" y="172719"/>
                </a:lnTo>
                <a:lnTo>
                  <a:pt x="104140" y="203200"/>
                </a:lnTo>
                <a:lnTo>
                  <a:pt x="86360" y="242569"/>
                </a:lnTo>
                <a:lnTo>
                  <a:pt x="64770" y="292100"/>
                </a:lnTo>
                <a:lnTo>
                  <a:pt x="129540" y="29210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9420859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81280" y="349250"/>
                </a:moveTo>
                <a:lnTo>
                  <a:pt x="60960" y="349250"/>
                </a:lnTo>
                <a:lnTo>
                  <a:pt x="66040" y="350519"/>
                </a:lnTo>
                <a:lnTo>
                  <a:pt x="76200" y="350519"/>
                </a:lnTo>
                <a:lnTo>
                  <a:pt x="81280" y="349250"/>
                </a:lnTo>
                <a:close/>
              </a:path>
              <a:path w="140970" h="350519">
                <a:moveTo>
                  <a:pt x="58420" y="214629"/>
                </a:moveTo>
                <a:lnTo>
                  <a:pt x="0" y="214629"/>
                </a:lnTo>
                <a:lnTo>
                  <a:pt x="0" y="255269"/>
                </a:lnTo>
                <a:lnTo>
                  <a:pt x="1270" y="265429"/>
                </a:lnTo>
                <a:lnTo>
                  <a:pt x="1270" y="275589"/>
                </a:lnTo>
                <a:lnTo>
                  <a:pt x="2540" y="283210"/>
                </a:lnTo>
                <a:lnTo>
                  <a:pt x="3810" y="292100"/>
                </a:lnTo>
                <a:lnTo>
                  <a:pt x="5080" y="298450"/>
                </a:lnTo>
                <a:lnTo>
                  <a:pt x="6350" y="300989"/>
                </a:lnTo>
                <a:lnTo>
                  <a:pt x="7620" y="304800"/>
                </a:lnTo>
                <a:lnTo>
                  <a:pt x="8890" y="309879"/>
                </a:lnTo>
                <a:lnTo>
                  <a:pt x="13970" y="320039"/>
                </a:lnTo>
                <a:lnTo>
                  <a:pt x="16510" y="323850"/>
                </a:lnTo>
                <a:lnTo>
                  <a:pt x="20320" y="327660"/>
                </a:lnTo>
                <a:lnTo>
                  <a:pt x="24130" y="332739"/>
                </a:lnTo>
                <a:lnTo>
                  <a:pt x="27940" y="335279"/>
                </a:lnTo>
                <a:lnTo>
                  <a:pt x="31750" y="339089"/>
                </a:lnTo>
                <a:lnTo>
                  <a:pt x="36830" y="341629"/>
                </a:lnTo>
                <a:lnTo>
                  <a:pt x="40640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80" y="349250"/>
                </a:lnTo>
                <a:lnTo>
                  <a:pt x="86360" y="349250"/>
                </a:lnTo>
                <a:lnTo>
                  <a:pt x="90170" y="347979"/>
                </a:lnTo>
                <a:lnTo>
                  <a:pt x="95250" y="346710"/>
                </a:lnTo>
                <a:lnTo>
                  <a:pt x="102870" y="344169"/>
                </a:lnTo>
                <a:lnTo>
                  <a:pt x="105410" y="342900"/>
                </a:lnTo>
                <a:lnTo>
                  <a:pt x="113030" y="337819"/>
                </a:lnTo>
                <a:lnTo>
                  <a:pt x="115570" y="335279"/>
                </a:lnTo>
                <a:lnTo>
                  <a:pt x="119380" y="332739"/>
                </a:lnTo>
                <a:lnTo>
                  <a:pt x="121920" y="330200"/>
                </a:lnTo>
                <a:lnTo>
                  <a:pt x="123190" y="327660"/>
                </a:lnTo>
                <a:lnTo>
                  <a:pt x="128270" y="320039"/>
                </a:lnTo>
                <a:lnTo>
                  <a:pt x="129540" y="316229"/>
                </a:lnTo>
                <a:lnTo>
                  <a:pt x="132080" y="312419"/>
                </a:lnTo>
                <a:lnTo>
                  <a:pt x="133350" y="308610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60" y="297179"/>
                </a:lnTo>
                <a:lnTo>
                  <a:pt x="67310" y="297179"/>
                </a:lnTo>
                <a:lnTo>
                  <a:pt x="64770" y="294639"/>
                </a:lnTo>
                <a:lnTo>
                  <a:pt x="64770" y="293369"/>
                </a:lnTo>
                <a:lnTo>
                  <a:pt x="63500" y="293369"/>
                </a:lnTo>
                <a:lnTo>
                  <a:pt x="62230" y="292100"/>
                </a:lnTo>
                <a:lnTo>
                  <a:pt x="62230" y="289560"/>
                </a:lnTo>
                <a:lnTo>
                  <a:pt x="60960" y="288289"/>
                </a:lnTo>
                <a:lnTo>
                  <a:pt x="60960" y="283210"/>
                </a:lnTo>
                <a:lnTo>
                  <a:pt x="59690" y="275589"/>
                </a:lnTo>
                <a:lnTo>
                  <a:pt x="59690" y="265429"/>
                </a:lnTo>
                <a:lnTo>
                  <a:pt x="58535" y="252729"/>
                </a:lnTo>
                <a:lnTo>
                  <a:pt x="58420" y="214629"/>
                </a:lnTo>
                <a:close/>
              </a:path>
              <a:path w="140970" h="350519">
                <a:moveTo>
                  <a:pt x="137477" y="142239"/>
                </a:moveTo>
                <a:lnTo>
                  <a:pt x="72390" y="142239"/>
                </a:lnTo>
                <a:lnTo>
                  <a:pt x="72390" y="143510"/>
                </a:lnTo>
                <a:lnTo>
                  <a:pt x="74930" y="143510"/>
                </a:lnTo>
                <a:lnTo>
                  <a:pt x="74930" y="144779"/>
                </a:lnTo>
                <a:lnTo>
                  <a:pt x="76200" y="144779"/>
                </a:lnTo>
                <a:lnTo>
                  <a:pt x="76200" y="146050"/>
                </a:lnTo>
                <a:lnTo>
                  <a:pt x="78740" y="148589"/>
                </a:lnTo>
                <a:lnTo>
                  <a:pt x="78740" y="151129"/>
                </a:lnTo>
                <a:lnTo>
                  <a:pt x="80010" y="152400"/>
                </a:lnTo>
                <a:lnTo>
                  <a:pt x="80010" y="153669"/>
                </a:lnTo>
                <a:lnTo>
                  <a:pt x="81280" y="157479"/>
                </a:lnTo>
                <a:lnTo>
                  <a:pt x="81280" y="288289"/>
                </a:lnTo>
                <a:lnTo>
                  <a:pt x="80010" y="288289"/>
                </a:lnTo>
                <a:lnTo>
                  <a:pt x="80010" y="289560"/>
                </a:lnTo>
                <a:lnTo>
                  <a:pt x="78740" y="290829"/>
                </a:lnTo>
                <a:lnTo>
                  <a:pt x="78740" y="293369"/>
                </a:lnTo>
                <a:lnTo>
                  <a:pt x="77470" y="294639"/>
                </a:lnTo>
                <a:lnTo>
                  <a:pt x="76200" y="294639"/>
                </a:lnTo>
                <a:lnTo>
                  <a:pt x="76200" y="295910"/>
                </a:lnTo>
                <a:lnTo>
                  <a:pt x="74930" y="297179"/>
                </a:lnTo>
                <a:lnTo>
                  <a:pt x="137160" y="297179"/>
                </a:lnTo>
                <a:lnTo>
                  <a:pt x="137160" y="292100"/>
                </a:lnTo>
                <a:lnTo>
                  <a:pt x="138430" y="288289"/>
                </a:lnTo>
                <a:lnTo>
                  <a:pt x="138430" y="279400"/>
                </a:lnTo>
                <a:lnTo>
                  <a:pt x="139700" y="266700"/>
                </a:lnTo>
                <a:lnTo>
                  <a:pt x="139790" y="251460"/>
                </a:lnTo>
                <a:lnTo>
                  <a:pt x="140970" y="234950"/>
                </a:lnTo>
                <a:lnTo>
                  <a:pt x="140970" y="185419"/>
                </a:lnTo>
                <a:lnTo>
                  <a:pt x="139826" y="173989"/>
                </a:lnTo>
                <a:lnTo>
                  <a:pt x="139700" y="160019"/>
                </a:lnTo>
                <a:lnTo>
                  <a:pt x="137477" y="142239"/>
                </a:lnTo>
                <a:close/>
              </a:path>
              <a:path w="140970" h="350519">
                <a:moveTo>
                  <a:pt x="129540" y="0"/>
                </a:moveTo>
                <a:lnTo>
                  <a:pt x="3810" y="0"/>
                </a:lnTo>
                <a:lnTo>
                  <a:pt x="0" y="173989"/>
                </a:lnTo>
                <a:lnTo>
                  <a:pt x="58420" y="173989"/>
                </a:lnTo>
                <a:lnTo>
                  <a:pt x="58420" y="166369"/>
                </a:lnTo>
                <a:lnTo>
                  <a:pt x="59690" y="161289"/>
                </a:lnTo>
                <a:lnTo>
                  <a:pt x="59690" y="152400"/>
                </a:lnTo>
                <a:lnTo>
                  <a:pt x="60960" y="151129"/>
                </a:lnTo>
                <a:lnTo>
                  <a:pt x="60960" y="149860"/>
                </a:lnTo>
                <a:lnTo>
                  <a:pt x="62230" y="148589"/>
                </a:lnTo>
                <a:lnTo>
                  <a:pt x="62230" y="147319"/>
                </a:lnTo>
                <a:lnTo>
                  <a:pt x="63500" y="147319"/>
                </a:lnTo>
                <a:lnTo>
                  <a:pt x="63500" y="146050"/>
                </a:lnTo>
                <a:lnTo>
                  <a:pt x="66040" y="143510"/>
                </a:lnTo>
                <a:lnTo>
                  <a:pt x="67310" y="143510"/>
                </a:lnTo>
                <a:lnTo>
                  <a:pt x="68580" y="142239"/>
                </a:lnTo>
                <a:lnTo>
                  <a:pt x="137477" y="142239"/>
                </a:lnTo>
                <a:lnTo>
                  <a:pt x="137160" y="139700"/>
                </a:lnTo>
                <a:lnTo>
                  <a:pt x="135890" y="130810"/>
                </a:lnTo>
                <a:lnTo>
                  <a:pt x="134620" y="125729"/>
                </a:lnTo>
                <a:lnTo>
                  <a:pt x="132080" y="118110"/>
                </a:lnTo>
                <a:lnTo>
                  <a:pt x="130175" y="114300"/>
                </a:lnTo>
                <a:lnTo>
                  <a:pt x="55880" y="114300"/>
                </a:lnTo>
                <a:lnTo>
                  <a:pt x="5588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6360" y="90169"/>
                </a:lnTo>
                <a:lnTo>
                  <a:pt x="83820" y="91439"/>
                </a:lnTo>
                <a:lnTo>
                  <a:pt x="81280" y="91439"/>
                </a:lnTo>
                <a:lnTo>
                  <a:pt x="71120" y="96519"/>
                </a:lnTo>
                <a:lnTo>
                  <a:pt x="69850" y="97789"/>
                </a:lnTo>
                <a:lnTo>
                  <a:pt x="67310" y="99060"/>
                </a:lnTo>
                <a:lnTo>
                  <a:pt x="66040" y="101600"/>
                </a:lnTo>
                <a:lnTo>
                  <a:pt x="59690" y="107950"/>
                </a:lnTo>
                <a:lnTo>
                  <a:pt x="58420" y="111760"/>
                </a:lnTo>
                <a:lnTo>
                  <a:pt x="55880" y="114300"/>
                </a:lnTo>
                <a:lnTo>
                  <a:pt x="130175" y="114300"/>
                </a:lnTo>
                <a:lnTo>
                  <a:pt x="128270" y="110489"/>
                </a:lnTo>
                <a:lnTo>
                  <a:pt x="127000" y="106679"/>
                </a:lnTo>
                <a:lnTo>
                  <a:pt x="124460" y="105410"/>
                </a:lnTo>
                <a:lnTo>
                  <a:pt x="123190" y="102869"/>
                </a:lnTo>
                <a:lnTo>
                  <a:pt x="119380" y="99060"/>
                </a:lnTo>
                <a:lnTo>
                  <a:pt x="116840" y="97789"/>
                </a:lnTo>
                <a:lnTo>
                  <a:pt x="115570" y="9651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9420859" y="17691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5880" y="54610"/>
                </a:lnTo>
                <a:lnTo>
                  <a:pt x="55880" y="114300"/>
                </a:lnTo>
                <a:lnTo>
                  <a:pt x="58420" y="111760"/>
                </a:lnTo>
                <a:lnTo>
                  <a:pt x="59690" y="107950"/>
                </a:lnTo>
                <a:lnTo>
                  <a:pt x="62230" y="105410"/>
                </a:lnTo>
                <a:lnTo>
                  <a:pt x="63500" y="104139"/>
                </a:lnTo>
                <a:lnTo>
                  <a:pt x="66040" y="101600"/>
                </a:lnTo>
                <a:lnTo>
                  <a:pt x="67310" y="99060"/>
                </a:lnTo>
                <a:lnTo>
                  <a:pt x="69850" y="97789"/>
                </a:lnTo>
                <a:lnTo>
                  <a:pt x="71120" y="96519"/>
                </a:lnTo>
                <a:lnTo>
                  <a:pt x="73660" y="95250"/>
                </a:lnTo>
                <a:lnTo>
                  <a:pt x="76200" y="93979"/>
                </a:lnTo>
                <a:lnTo>
                  <a:pt x="78740" y="92710"/>
                </a:lnTo>
                <a:lnTo>
                  <a:pt x="81280" y="91439"/>
                </a:lnTo>
                <a:lnTo>
                  <a:pt x="83820" y="91439"/>
                </a:lnTo>
                <a:lnTo>
                  <a:pt x="86360" y="90169"/>
                </a:lnTo>
                <a:lnTo>
                  <a:pt x="91440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30" y="95250"/>
                </a:lnTo>
                <a:lnTo>
                  <a:pt x="115570" y="96519"/>
                </a:lnTo>
                <a:lnTo>
                  <a:pt x="116840" y="97789"/>
                </a:lnTo>
                <a:lnTo>
                  <a:pt x="119380" y="99060"/>
                </a:lnTo>
                <a:lnTo>
                  <a:pt x="121920" y="101600"/>
                </a:lnTo>
                <a:lnTo>
                  <a:pt x="123190" y="102869"/>
                </a:lnTo>
                <a:lnTo>
                  <a:pt x="124460" y="105410"/>
                </a:lnTo>
                <a:lnTo>
                  <a:pt x="127000" y="106679"/>
                </a:lnTo>
                <a:lnTo>
                  <a:pt x="128270" y="110489"/>
                </a:lnTo>
                <a:lnTo>
                  <a:pt x="129540" y="113029"/>
                </a:lnTo>
                <a:lnTo>
                  <a:pt x="130810" y="115569"/>
                </a:lnTo>
                <a:lnTo>
                  <a:pt x="132080" y="118110"/>
                </a:lnTo>
                <a:lnTo>
                  <a:pt x="133350" y="121919"/>
                </a:lnTo>
                <a:lnTo>
                  <a:pt x="134620" y="125729"/>
                </a:lnTo>
                <a:lnTo>
                  <a:pt x="135890" y="130810"/>
                </a:lnTo>
                <a:lnTo>
                  <a:pt x="137160" y="139700"/>
                </a:lnTo>
                <a:lnTo>
                  <a:pt x="138430" y="149860"/>
                </a:lnTo>
                <a:lnTo>
                  <a:pt x="139700" y="160019"/>
                </a:lnTo>
                <a:lnTo>
                  <a:pt x="139700" y="172719"/>
                </a:lnTo>
                <a:lnTo>
                  <a:pt x="140970" y="185419"/>
                </a:lnTo>
                <a:lnTo>
                  <a:pt x="140970" y="234950"/>
                </a:lnTo>
                <a:lnTo>
                  <a:pt x="139700" y="252729"/>
                </a:lnTo>
                <a:lnTo>
                  <a:pt x="139700" y="266700"/>
                </a:lnTo>
                <a:lnTo>
                  <a:pt x="138430" y="279400"/>
                </a:lnTo>
                <a:lnTo>
                  <a:pt x="138430" y="284479"/>
                </a:lnTo>
                <a:lnTo>
                  <a:pt x="138430" y="288289"/>
                </a:lnTo>
                <a:lnTo>
                  <a:pt x="137160" y="292100"/>
                </a:lnTo>
                <a:lnTo>
                  <a:pt x="137160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8610"/>
                </a:lnTo>
                <a:lnTo>
                  <a:pt x="132080" y="312419"/>
                </a:lnTo>
                <a:lnTo>
                  <a:pt x="129540" y="316229"/>
                </a:lnTo>
                <a:lnTo>
                  <a:pt x="128270" y="320039"/>
                </a:lnTo>
                <a:lnTo>
                  <a:pt x="125730" y="323850"/>
                </a:lnTo>
                <a:lnTo>
                  <a:pt x="123190" y="327660"/>
                </a:lnTo>
                <a:lnTo>
                  <a:pt x="121920" y="330200"/>
                </a:lnTo>
                <a:lnTo>
                  <a:pt x="119380" y="332739"/>
                </a:lnTo>
                <a:lnTo>
                  <a:pt x="115570" y="335279"/>
                </a:lnTo>
                <a:lnTo>
                  <a:pt x="113030" y="337819"/>
                </a:lnTo>
                <a:lnTo>
                  <a:pt x="109220" y="340360"/>
                </a:lnTo>
                <a:lnTo>
                  <a:pt x="90170" y="347979"/>
                </a:lnTo>
                <a:lnTo>
                  <a:pt x="86360" y="349250"/>
                </a:lnTo>
                <a:lnTo>
                  <a:pt x="81280" y="349250"/>
                </a:lnTo>
                <a:lnTo>
                  <a:pt x="76200" y="350519"/>
                </a:lnTo>
                <a:lnTo>
                  <a:pt x="71120" y="350519"/>
                </a:lnTo>
                <a:lnTo>
                  <a:pt x="66040" y="350519"/>
                </a:lnTo>
                <a:lnTo>
                  <a:pt x="60960" y="349250"/>
                </a:lnTo>
                <a:lnTo>
                  <a:pt x="55880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0640" y="344169"/>
                </a:lnTo>
                <a:lnTo>
                  <a:pt x="36830" y="341629"/>
                </a:lnTo>
                <a:lnTo>
                  <a:pt x="31750" y="339089"/>
                </a:lnTo>
                <a:lnTo>
                  <a:pt x="27940" y="335279"/>
                </a:lnTo>
                <a:lnTo>
                  <a:pt x="24130" y="332739"/>
                </a:lnTo>
                <a:lnTo>
                  <a:pt x="20320" y="327660"/>
                </a:lnTo>
                <a:lnTo>
                  <a:pt x="16510" y="323850"/>
                </a:lnTo>
                <a:lnTo>
                  <a:pt x="13970" y="320039"/>
                </a:lnTo>
                <a:lnTo>
                  <a:pt x="11430" y="314960"/>
                </a:lnTo>
                <a:lnTo>
                  <a:pt x="8890" y="309879"/>
                </a:lnTo>
                <a:lnTo>
                  <a:pt x="7620" y="304800"/>
                </a:lnTo>
                <a:lnTo>
                  <a:pt x="6350" y="300989"/>
                </a:lnTo>
                <a:lnTo>
                  <a:pt x="5080" y="298450"/>
                </a:lnTo>
                <a:lnTo>
                  <a:pt x="3810" y="292100"/>
                </a:lnTo>
                <a:lnTo>
                  <a:pt x="2540" y="283210"/>
                </a:lnTo>
                <a:lnTo>
                  <a:pt x="1270" y="275589"/>
                </a:lnTo>
                <a:lnTo>
                  <a:pt x="1270" y="265429"/>
                </a:lnTo>
                <a:lnTo>
                  <a:pt x="0" y="255269"/>
                </a:lnTo>
                <a:lnTo>
                  <a:pt x="0" y="233679"/>
                </a:lnTo>
                <a:lnTo>
                  <a:pt x="0" y="214629"/>
                </a:lnTo>
                <a:lnTo>
                  <a:pt x="58420" y="214629"/>
                </a:lnTo>
                <a:lnTo>
                  <a:pt x="58420" y="236219"/>
                </a:lnTo>
                <a:lnTo>
                  <a:pt x="58420" y="251460"/>
                </a:lnTo>
                <a:lnTo>
                  <a:pt x="59690" y="265429"/>
                </a:lnTo>
                <a:lnTo>
                  <a:pt x="59690" y="275589"/>
                </a:lnTo>
                <a:lnTo>
                  <a:pt x="60960" y="283210"/>
                </a:lnTo>
                <a:lnTo>
                  <a:pt x="60960" y="285750"/>
                </a:lnTo>
                <a:lnTo>
                  <a:pt x="60960" y="287019"/>
                </a:lnTo>
                <a:lnTo>
                  <a:pt x="60960" y="288289"/>
                </a:lnTo>
                <a:lnTo>
                  <a:pt x="62230" y="289560"/>
                </a:lnTo>
                <a:lnTo>
                  <a:pt x="62230" y="290829"/>
                </a:lnTo>
                <a:lnTo>
                  <a:pt x="62230" y="292100"/>
                </a:lnTo>
                <a:lnTo>
                  <a:pt x="63500" y="293369"/>
                </a:lnTo>
                <a:lnTo>
                  <a:pt x="64770" y="293369"/>
                </a:lnTo>
                <a:lnTo>
                  <a:pt x="64770" y="294639"/>
                </a:lnTo>
                <a:lnTo>
                  <a:pt x="66040" y="295910"/>
                </a:lnTo>
                <a:lnTo>
                  <a:pt x="67310" y="297179"/>
                </a:lnTo>
                <a:lnTo>
                  <a:pt x="68580" y="297179"/>
                </a:lnTo>
                <a:lnTo>
                  <a:pt x="69850" y="297179"/>
                </a:lnTo>
                <a:lnTo>
                  <a:pt x="71120" y="297179"/>
                </a:lnTo>
                <a:lnTo>
                  <a:pt x="72390" y="297179"/>
                </a:lnTo>
                <a:lnTo>
                  <a:pt x="73660" y="297179"/>
                </a:lnTo>
                <a:lnTo>
                  <a:pt x="74930" y="297179"/>
                </a:lnTo>
                <a:lnTo>
                  <a:pt x="76200" y="295910"/>
                </a:lnTo>
                <a:lnTo>
                  <a:pt x="76200" y="294639"/>
                </a:lnTo>
                <a:lnTo>
                  <a:pt x="77470" y="294639"/>
                </a:lnTo>
                <a:lnTo>
                  <a:pt x="78740" y="293369"/>
                </a:lnTo>
                <a:lnTo>
                  <a:pt x="78740" y="292100"/>
                </a:lnTo>
                <a:lnTo>
                  <a:pt x="78740" y="290829"/>
                </a:lnTo>
                <a:lnTo>
                  <a:pt x="80010" y="289560"/>
                </a:lnTo>
                <a:lnTo>
                  <a:pt x="80010" y="288289"/>
                </a:lnTo>
                <a:lnTo>
                  <a:pt x="81280" y="288289"/>
                </a:lnTo>
                <a:lnTo>
                  <a:pt x="81280" y="157479"/>
                </a:lnTo>
                <a:lnTo>
                  <a:pt x="80010" y="153669"/>
                </a:lnTo>
                <a:lnTo>
                  <a:pt x="80010" y="152400"/>
                </a:lnTo>
                <a:lnTo>
                  <a:pt x="78740" y="151129"/>
                </a:lnTo>
                <a:lnTo>
                  <a:pt x="78740" y="149860"/>
                </a:lnTo>
                <a:lnTo>
                  <a:pt x="78740" y="148589"/>
                </a:lnTo>
                <a:lnTo>
                  <a:pt x="77470" y="147319"/>
                </a:lnTo>
                <a:lnTo>
                  <a:pt x="76200" y="146050"/>
                </a:lnTo>
                <a:lnTo>
                  <a:pt x="76200" y="144779"/>
                </a:lnTo>
                <a:lnTo>
                  <a:pt x="74930" y="144779"/>
                </a:lnTo>
                <a:lnTo>
                  <a:pt x="74930" y="143510"/>
                </a:lnTo>
                <a:lnTo>
                  <a:pt x="73660" y="143510"/>
                </a:lnTo>
                <a:lnTo>
                  <a:pt x="72390" y="143510"/>
                </a:lnTo>
                <a:lnTo>
                  <a:pt x="72390" y="142239"/>
                </a:lnTo>
                <a:lnTo>
                  <a:pt x="71120" y="142239"/>
                </a:lnTo>
                <a:lnTo>
                  <a:pt x="69850" y="142239"/>
                </a:lnTo>
                <a:lnTo>
                  <a:pt x="68580" y="142239"/>
                </a:lnTo>
                <a:lnTo>
                  <a:pt x="67310" y="143510"/>
                </a:lnTo>
                <a:lnTo>
                  <a:pt x="66040" y="143510"/>
                </a:lnTo>
                <a:lnTo>
                  <a:pt x="64770" y="144779"/>
                </a:lnTo>
                <a:lnTo>
                  <a:pt x="63500" y="146050"/>
                </a:lnTo>
                <a:lnTo>
                  <a:pt x="63500" y="147319"/>
                </a:lnTo>
                <a:lnTo>
                  <a:pt x="62230" y="147319"/>
                </a:lnTo>
                <a:lnTo>
                  <a:pt x="62230" y="148589"/>
                </a:lnTo>
                <a:lnTo>
                  <a:pt x="60960" y="149860"/>
                </a:lnTo>
                <a:lnTo>
                  <a:pt x="60960" y="151129"/>
                </a:lnTo>
                <a:lnTo>
                  <a:pt x="59690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8420" y="166369"/>
                </a:lnTo>
                <a:lnTo>
                  <a:pt x="58420" y="173989"/>
                </a:lnTo>
                <a:lnTo>
                  <a:pt x="0" y="173989"/>
                </a:lnTo>
                <a:lnTo>
                  <a:pt x="3810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8138159" y="1756410"/>
            <a:ext cx="139700" cy="350520"/>
          </a:xfrm>
          <a:custGeom>
            <a:avLst/>
            <a:gdLst/>
            <a:ahLst/>
            <a:cxnLst/>
            <a:rect l="l" t="t" r="r" b="b"/>
            <a:pathLst>
              <a:path w="139700" h="350519">
                <a:moveTo>
                  <a:pt x="60960" y="0"/>
                </a:moveTo>
                <a:lnTo>
                  <a:pt x="0" y="0"/>
                </a:lnTo>
                <a:lnTo>
                  <a:pt x="0" y="274319"/>
                </a:lnTo>
                <a:lnTo>
                  <a:pt x="1270" y="280669"/>
                </a:lnTo>
                <a:lnTo>
                  <a:pt x="1270" y="284479"/>
                </a:lnTo>
                <a:lnTo>
                  <a:pt x="2540" y="288289"/>
                </a:lnTo>
                <a:lnTo>
                  <a:pt x="2540" y="293369"/>
                </a:lnTo>
                <a:lnTo>
                  <a:pt x="3810" y="297179"/>
                </a:lnTo>
                <a:lnTo>
                  <a:pt x="5080" y="302260"/>
                </a:lnTo>
                <a:lnTo>
                  <a:pt x="6350" y="306069"/>
                </a:lnTo>
                <a:lnTo>
                  <a:pt x="8890" y="309879"/>
                </a:lnTo>
                <a:lnTo>
                  <a:pt x="10160" y="313689"/>
                </a:lnTo>
                <a:lnTo>
                  <a:pt x="12700" y="318769"/>
                </a:lnTo>
                <a:lnTo>
                  <a:pt x="17780" y="326389"/>
                </a:lnTo>
                <a:lnTo>
                  <a:pt x="20320" y="328929"/>
                </a:lnTo>
                <a:lnTo>
                  <a:pt x="22860" y="332739"/>
                </a:lnTo>
                <a:lnTo>
                  <a:pt x="38100" y="342900"/>
                </a:lnTo>
                <a:lnTo>
                  <a:pt x="43180" y="345439"/>
                </a:lnTo>
                <a:lnTo>
                  <a:pt x="46990" y="346710"/>
                </a:lnTo>
                <a:lnTo>
                  <a:pt x="57150" y="349250"/>
                </a:lnTo>
                <a:lnTo>
                  <a:pt x="60960" y="350519"/>
                </a:lnTo>
                <a:lnTo>
                  <a:pt x="85090" y="350519"/>
                </a:lnTo>
                <a:lnTo>
                  <a:pt x="88900" y="349250"/>
                </a:lnTo>
                <a:lnTo>
                  <a:pt x="93980" y="347979"/>
                </a:lnTo>
                <a:lnTo>
                  <a:pt x="97790" y="345439"/>
                </a:lnTo>
                <a:lnTo>
                  <a:pt x="100330" y="344169"/>
                </a:lnTo>
                <a:lnTo>
                  <a:pt x="104140" y="342900"/>
                </a:lnTo>
                <a:lnTo>
                  <a:pt x="111760" y="337819"/>
                </a:lnTo>
                <a:lnTo>
                  <a:pt x="118110" y="331469"/>
                </a:lnTo>
                <a:lnTo>
                  <a:pt x="119380" y="328929"/>
                </a:lnTo>
                <a:lnTo>
                  <a:pt x="123190" y="325119"/>
                </a:lnTo>
                <a:lnTo>
                  <a:pt x="124460" y="321310"/>
                </a:lnTo>
                <a:lnTo>
                  <a:pt x="127000" y="317500"/>
                </a:lnTo>
                <a:lnTo>
                  <a:pt x="129540" y="312419"/>
                </a:lnTo>
                <a:lnTo>
                  <a:pt x="132080" y="304800"/>
                </a:lnTo>
                <a:lnTo>
                  <a:pt x="134620" y="300989"/>
                </a:lnTo>
                <a:lnTo>
                  <a:pt x="134620" y="297179"/>
                </a:lnTo>
                <a:lnTo>
                  <a:pt x="135890" y="292100"/>
                </a:lnTo>
                <a:lnTo>
                  <a:pt x="64770" y="292100"/>
                </a:lnTo>
                <a:lnTo>
                  <a:pt x="64770" y="290829"/>
                </a:lnTo>
                <a:lnTo>
                  <a:pt x="62230" y="288289"/>
                </a:lnTo>
                <a:lnTo>
                  <a:pt x="62230" y="284479"/>
                </a:lnTo>
                <a:lnTo>
                  <a:pt x="60960" y="281939"/>
                </a:lnTo>
                <a:lnTo>
                  <a:pt x="60960" y="0"/>
                </a:lnTo>
                <a:close/>
              </a:path>
              <a:path w="139700" h="350519">
                <a:moveTo>
                  <a:pt x="139700" y="0"/>
                </a:moveTo>
                <a:lnTo>
                  <a:pt x="77470" y="0"/>
                </a:lnTo>
                <a:lnTo>
                  <a:pt x="77470" y="278129"/>
                </a:lnTo>
                <a:lnTo>
                  <a:pt x="76200" y="280669"/>
                </a:lnTo>
                <a:lnTo>
                  <a:pt x="76200" y="287019"/>
                </a:lnTo>
                <a:lnTo>
                  <a:pt x="74930" y="288289"/>
                </a:lnTo>
                <a:lnTo>
                  <a:pt x="74930" y="289560"/>
                </a:lnTo>
                <a:lnTo>
                  <a:pt x="73660" y="289560"/>
                </a:lnTo>
                <a:lnTo>
                  <a:pt x="73660" y="292100"/>
                </a:lnTo>
                <a:lnTo>
                  <a:pt x="135890" y="292100"/>
                </a:lnTo>
                <a:lnTo>
                  <a:pt x="137160" y="288289"/>
                </a:lnTo>
                <a:lnTo>
                  <a:pt x="137160" y="284479"/>
                </a:lnTo>
                <a:lnTo>
                  <a:pt x="138430" y="275589"/>
                </a:lnTo>
                <a:lnTo>
                  <a:pt x="139700" y="262889"/>
                </a:lnTo>
                <a:lnTo>
                  <a:pt x="1397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8138159" y="1756410"/>
            <a:ext cx="139700" cy="350520"/>
          </a:xfrm>
          <a:custGeom>
            <a:avLst/>
            <a:gdLst/>
            <a:ahLst/>
            <a:cxnLst/>
            <a:rect l="l" t="t" r="r" b="b"/>
            <a:pathLst>
              <a:path w="139700" h="350519">
                <a:moveTo>
                  <a:pt x="139700" y="0"/>
                </a:moveTo>
                <a:lnTo>
                  <a:pt x="139700" y="229869"/>
                </a:lnTo>
                <a:lnTo>
                  <a:pt x="139700" y="247650"/>
                </a:lnTo>
                <a:lnTo>
                  <a:pt x="139700" y="262889"/>
                </a:lnTo>
                <a:lnTo>
                  <a:pt x="138430" y="275589"/>
                </a:lnTo>
                <a:lnTo>
                  <a:pt x="137160" y="284479"/>
                </a:lnTo>
                <a:lnTo>
                  <a:pt x="137160" y="288289"/>
                </a:lnTo>
                <a:lnTo>
                  <a:pt x="135890" y="292100"/>
                </a:lnTo>
                <a:lnTo>
                  <a:pt x="134620" y="297179"/>
                </a:lnTo>
                <a:lnTo>
                  <a:pt x="134620" y="300989"/>
                </a:lnTo>
                <a:lnTo>
                  <a:pt x="132080" y="304800"/>
                </a:lnTo>
                <a:lnTo>
                  <a:pt x="130810" y="308610"/>
                </a:lnTo>
                <a:lnTo>
                  <a:pt x="129540" y="312419"/>
                </a:lnTo>
                <a:lnTo>
                  <a:pt x="127000" y="317500"/>
                </a:lnTo>
                <a:lnTo>
                  <a:pt x="124460" y="321310"/>
                </a:lnTo>
                <a:lnTo>
                  <a:pt x="123190" y="325119"/>
                </a:lnTo>
                <a:lnTo>
                  <a:pt x="119380" y="328929"/>
                </a:lnTo>
                <a:lnTo>
                  <a:pt x="118110" y="331469"/>
                </a:lnTo>
                <a:lnTo>
                  <a:pt x="114300" y="335279"/>
                </a:lnTo>
                <a:lnTo>
                  <a:pt x="111760" y="337819"/>
                </a:lnTo>
                <a:lnTo>
                  <a:pt x="107950" y="340360"/>
                </a:lnTo>
                <a:lnTo>
                  <a:pt x="104140" y="342900"/>
                </a:lnTo>
                <a:lnTo>
                  <a:pt x="100330" y="344169"/>
                </a:lnTo>
                <a:lnTo>
                  <a:pt x="97790" y="345439"/>
                </a:lnTo>
                <a:lnTo>
                  <a:pt x="93980" y="347979"/>
                </a:lnTo>
                <a:lnTo>
                  <a:pt x="88900" y="349250"/>
                </a:lnTo>
                <a:lnTo>
                  <a:pt x="85090" y="350519"/>
                </a:lnTo>
                <a:lnTo>
                  <a:pt x="80010" y="350519"/>
                </a:lnTo>
                <a:lnTo>
                  <a:pt x="76200" y="350519"/>
                </a:lnTo>
                <a:lnTo>
                  <a:pt x="71120" y="350519"/>
                </a:lnTo>
                <a:lnTo>
                  <a:pt x="66040" y="350519"/>
                </a:lnTo>
                <a:lnTo>
                  <a:pt x="60960" y="350519"/>
                </a:lnTo>
                <a:lnTo>
                  <a:pt x="57150" y="349250"/>
                </a:lnTo>
                <a:lnTo>
                  <a:pt x="52070" y="347979"/>
                </a:lnTo>
                <a:lnTo>
                  <a:pt x="46990" y="346710"/>
                </a:lnTo>
                <a:lnTo>
                  <a:pt x="43180" y="345439"/>
                </a:lnTo>
                <a:lnTo>
                  <a:pt x="38100" y="342900"/>
                </a:lnTo>
                <a:lnTo>
                  <a:pt x="34290" y="340360"/>
                </a:lnTo>
                <a:lnTo>
                  <a:pt x="30480" y="337819"/>
                </a:lnTo>
                <a:lnTo>
                  <a:pt x="26670" y="335279"/>
                </a:lnTo>
                <a:lnTo>
                  <a:pt x="22860" y="332739"/>
                </a:lnTo>
                <a:lnTo>
                  <a:pt x="20320" y="328929"/>
                </a:lnTo>
                <a:lnTo>
                  <a:pt x="17780" y="326389"/>
                </a:lnTo>
                <a:lnTo>
                  <a:pt x="15240" y="322579"/>
                </a:lnTo>
                <a:lnTo>
                  <a:pt x="12700" y="318769"/>
                </a:lnTo>
                <a:lnTo>
                  <a:pt x="10160" y="313689"/>
                </a:lnTo>
                <a:lnTo>
                  <a:pt x="8890" y="309879"/>
                </a:lnTo>
                <a:lnTo>
                  <a:pt x="6350" y="306069"/>
                </a:lnTo>
                <a:lnTo>
                  <a:pt x="5080" y="302260"/>
                </a:lnTo>
                <a:lnTo>
                  <a:pt x="3810" y="297179"/>
                </a:lnTo>
                <a:lnTo>
                  <a:pt x="2540" y="293369"/>
                </a:lnTo>
                <a:lnTo>
                  <a:pt x="2540" y="288289"/>
                </a:lnTo>
                <a:lnTo>
                  <a:pt x="1270" y="284479"/>
                </a:lnTo>
                <a:lnTo>
                  <a:pt x="1270" y="280669"/>
                </a:lnTo>
                <a:lnTo>
                  <a:pt x="0" y="274319"/>
                </a:lnTo>
                <a:lnTo>
                  <a:pt x="0" y="267969"/>
                </a:lnTo>
                <a:lnTo>
                  <a:pt x="0" y="251460"/>
                </a:lnTo>
                <a:lnTo>
                  <a:pt x="0" y="203200"/>
                </a:lnTo>
                <a:lnTo>
                  <a:pt x="0" y="0"/>
                </a:lnTo>
                <a:lnTo>
                  <a:pt x="60960" y="0"/>
                </a:lnTo>
                <a:lnTo>
                  <a:pt x="60960" y="281939"/>
                </a:lnTo>
                <a:lnTo>
                  <a:pt x="62230" y="284479"/>
                </a:lnTo>
                <a:lnTo>
                  <a:pt x="62230" y="285750"/>
                </a:lnTo>
                <a:lnTo>
                  <a:pt x="62230" y="287019"/>
                </a:lnTo>
                <a:lnTo>
                  <a:pt x="62230" y="288289"/>
                </a:lnTo>
                <a:lnTo>
                  <a:pt x="63500" y="289560"/>
                </a:lnTo>
                <a:lnTo>
                  <a:pt x="64770" y="290829"/>
                </a:lnTo>
                <a:lnTo>
                  <a:pt x="64770" y="292100"/>
                </a:lnTo>
                <a:lnTo>
                  <a:pt x="66040" y="292100"/>
                </a:lnTo>
                <a:lnTo>
                  <a:pt x="67310" y="292100"/>
                </a:lnTo>
                <a:lnTo>
                  <a:pt x="68580" y="292100"/>
                </a:lnTo>
                <a:lnTo>
                  <a:pt x="69850" y="292100"/>
                </a:lnTo>
                <a:lnTo>
                  <a:pt x="71120" y="292100"/>
                </a:lnTo>
                <a:lnTo>
                  <a:pt x="72390" y="292100"/>
                </a:lnTo>
                <a:lnTo>
                  <a:pt x="73660" y="292100"/>
                </a:lnTo>
                <a:lnTo>
                  <a:pt x="73660" y="290829"/>
                </a:lnTo>
                <a:lnTo>
                  <a:pt x="73660" y="289560"/>
                </a:lnTo>
                <a:lnTo>
                  <a:pt x="74930" y="289560"/>
                </a:lnTo>
                <a:lnTo>
                  <a:pt x="74930" y="288289"/>
                </a:lnTo>
                <a:lnTo>
                  <a:pt x="76200" y="287019"/>
                </a:lnTo>
                <a:lnTo>
                  <a:pt x="76200" y="285750"/>
                </a:lnTo>
                <a:lnTo>
                  <a:pt x="76200" y="283210"/>
                </a:lnTo>
                <a:lnTo>
                  <a:pt x="76200" y="280669"/>
                </a:lnTo>
                <a:lnTo>
                  <a:pt x="77470" y="278129"/>
                </a:lnTo>
                <a:lnTo>
                  <a:pt x="77470" y="274319"/>
                </a:lnTo>
                <a:lnTo>
                  <a:pt x="77470" y="265429"/>
                </a:lnTo>
                <a:lnTo>
                  <a:pt x="77470" y="254000"/>
                </a:lnTo>
                <a:lnTo>
                  <a:pt x="77470" y="0"/>
                </a:lnTo>
                <a:lnTo>
                  <a:pt x="1397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8299450" y="17500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83820" y="0"/>
                </a:moveTo>
                <a:lnTo>
                  <a:pt x="62229" y="0"/>
                </a:lnTo>
                <a:lnTo>
                  <a:pt x="52070" y="2539"/>
                </a:lnTo>
                <a:lnTo>
                  <a:pt x="44450" y="5079"/>
                </a:lnTo>
                <a:lnTo>
                  <a:pt x="40640" y="7619"/>
                </a:lnTo>
                <a:lnTo>
                  <a:pt x="35559" y="10160"/>
                </a:lnTo>
                <a:lnTo>
                  <a:pt x="33020" y="12700"/>
                </a:lnTo>
                <a:lnTo>
                  <a:pt x="27940" y="15239"/>
                </a:lnTo>
                <a:lnTo>
                  <a:pt x="25400" y="17779"/>
                </a:lnTo>
                <a:lnTo>
                  <a:pt x="22859" y="21589"/>
                </a:lnTo>
                <a:lnTo>
                  <a:pt x="19050" y="24129"/>
                </a:lnTo>
                <a:lnTo>
                  <a:pt x="13970" y="31750"/>
                </a:lnTo>
                <a:lnTo>
                  <a:pt x="11429" y="36829"/>
                </a:lnTo>
                <a:lnTo>
                  <a:pt x="10159" y="40639"/>
                </a:lnTo>
                <a:lnTo>
                  <a:pt x="7620" y="44450"/>
                </a:lnTo>
                <a:lnTo>
                  <a:pt x="6350" y="49529"/>
                </a:lnTo>
                <a:lnTo>
                  <a:pt x="5079" y="53339"/>
                </a:lnTo>
                <a:lnTo>
                  <a:pt x="2540" y="63500"/>
                </a:lnTo>
                <a:lnTo>
                  <a:pt x="1270" y="67310"/>
                </a:lnTo>
                <a:lnTo>
                  <a:pt x="1270" y="72389"/>
                </a:lnTo>
                <a:lnTo>
                  <a:pt x="0" y="82550"/>
                </a:lnTo>
                <a:lnTo>
                  <a:pt x="0" y="252729"/>
                </a:lnTo>
                <a:lnTo>
                  <a:pt x="1190" y="271779"/>
                </a:lnTo>
                <a:lnTo>
                  <a:pt x="1270" y="281939"/>
                </a:lnTo>
                <a:lnTo>
                  <a:pt x="3809" y="297179"/>
                </a:lnTo>
                <a:lnTo>
                  <a:pt x="5079" y="303529"/>
                </a:lnTo>
                <a:lnTo>
                  <a:pt x="7620" y="309879"/>
                </a:lnTo>
                <a:lnTo>
                  <a:pt x="8890" y="316229"/>
                </a:lnTo>
                <a:lnTo>
                  <a:pt x="13970" y="326389"/>
                </a:lnTo>
                <a:lnTo>
                  <a:pt x="17779" y="331469"/>
                </a:lnTo>
                <a:lnTo>
                  <a:pt x="20320" y="335279"/>
                </a:lnTo>
                <a:lnTo>
                  <a:pt x="24129" y="340360"/>
                </a:lnTo>
                <a:lnTo>
                  <a:pt x="27940" y="342900"/>
                </a:lnTo>
                <a:lnTo>
                  <a:pt x="33020" y="346710"/>
                </a:lnTo>
                <a:lnTo>
                  <a:pt x="48259" y="354329"/>
                </a:lnTo>
                <a:lnTo>
                  <a:pt x="53340" y="355600"/>
                </a:lnTo>
                <a:lnTo>
                  <a:pt x="66040" y="358139"/>
                </a:lnTo>
                <a:lnTo>
                  <a:pt x="78740" y="358139"/>
                </a:lnTo>
                <a:lnTo>
                  <a:pt x="91440" y="355600"/>
                </a:lnTo>
                <a:lnTo>
                  <a:pt x="96520" y="353060"/>
                </a:lnTo>
                <a:lnTo>
                  <a:pt x="101600" y="351789"/>
                </a:lnTo>
                <a:lnTo>
                  <a:pt x="106679" y="349250"/>
                </a:lnTo>
                <a:lnTo>
                  <a:pt x="116840" y="341629"/>
                </a:lnTo>
                <a:lnTo>
                  <a:pt x="120650" y="336550"/>
                </a:lnTo>
                <a:lnTo>
                  <a:pt x="124459" y="332739"/>
                </a:lnTo>
                <a:lnTo>
                  <a:pt x="128270" y="327660"/>
                </a:lnTo>
                <a:lnTo>
                  <a:pt x="137159" y="309879"/>
                </a:lnTo>
                <a:lnTo>
                  <a:pt x="137159" y="307339"/>
                </a:lnTo>
                <a:lnTo>
                  <a:pt x="139700" y="302260"/>
                </a:lnTo>
                <a:lnTo>
                  <a:pt x="139700" y="299719"/>
                </a:lnTo>
                <a:lnTo>
                  <a:pt x="69850" y="299719"/>
                </a:lnTo>
                <a:lnTo>
                  <a:pt x="68579" y="298450"/>
                </a:lnTo>
                <a:lnTo>
                  <a:pt x="66040" y="298450"/>
                </a:lnTo>
                <a:lnTo>
                  <a:pt x="66040" y="297179"/>
                </a:lnTo>
                <a:lnTo>
                  <a:pt x="64770" y="297179"/>
                </a:lnTo>
                <a:lnTo>
                  <a:pt x="64770" y="294639"/>
                </a:lnTo>
                <a:lnTo>
                  <a:pt x="63500" y="293369"/>
                </a:lnTo>
                <a:lnTo>
                  <a:pt x="63500" y="292100"/>
                </a:lnTo>
                <a:lnTo>
                  <a:pt x="62229" y="290829"/>
                </a:lnTo>
                <a:lnTo>
                  <a:pt x="62229" y="279400"/>
                </a:lnTo>
                <a:lnTo>
                  <a:pt x="60959" y="270510"/>
                </a:lnTo>
                <a:lnTo>
                  <a:pt x="60959" y="87629"/>
                </a:lnTo>
                <a:lnTo>
                  <a:pt x="62229" y="77469"/>
                </a:lnTo>
                <a:lnTo>
                  <a:pt x="62229" y="67310"/>
                </a:lnTo>
                <a:lnTo>
                  <a:pt x="63500" y="66039"/>
                </a:lnTo>
                <a:lnTo>
                  <a:pt x="63500" y="63500"/>
                </a:lnTo>
                <a:lnTo>
                  <a:pt x="64770" y="63500"/>
                </a:lnTo>
                <a:lnTo>
                  <a:pt x="64770" y="60960"/>
                </a:lnTo>
                <a:lnTo>
                  <a:pt x="66040" y="60960"/>
                </a:lnTo>
                <a:lnTo>
                  <a:pt x="67309" y="59689"/>
                </a:lnTo>
                <a:lnTo>
                  <a:pt x="67309" y="58419"/>
                </a:lnTo>
                <a:lnTo>
                  <a:pt x="139700" y="58419"/>
                </a:lnTo>
                <a:lnTo>
                  <a:pt x="137159" y="48260"/>
                </a:lnTo>
                <a:lnTo>
                  <a:pt x="134620" y="41910"/>
                </a:lnTo>
                <a:lnTo>
                  <a:pt x="133350" y="36829"/>
                </a:lnTo>
                <a:lnTo>
                  <a:pt x="130809" y="31750"/>
                </a:lnTo>
                <a:lnTo>
                  <a:pt x="127000" y="26669"/>
                </a:lnTo>
                <a:lnTo>
                  <a:pt x="124459" y="22860"/>
                </a:lnTo>
                <a:lnTo>
                  <a:pt x="119379" y="19050"/>
                </a:lnTo>
                <a:lnTo>
                  <a:pt x="111759" y="11429"/>
                </a:lnTo>
                <a:lnTo>
                  <a:pt x="106679" y="7619"/>
                </a:lnTo>
                <a:lnTo>
                  <a:pt x="101600" y="5079"/>
                </a:lnTo>
                <a:lnTo>
                  <a:pt x="95250" y="3810"/>
                </a:lnTo>
                <a:lnTo>
                  <a:pt x="90170" y="1269"/>
                </a:lnTo>
                <a:lnTo>
                  <a:pt x="83820" y="0"/>
                </a:lnTo>
                <a:close/>
              </a:path>
              <a:path w="144779" h="358139">
                <a:moveTo>
                  <a:pt x="144779" y="212089"/>
                </a:moveTo>
                <a:lnTo>
                  <a:pt x="82550" y="212089"/>
                </a:lnTo>
                <a:lnTo>
                  <a:pt x="82550" y="283210"/>
                </a:lnTo>
                <a:lnTo>
                  <a:pt x="81279" y="287019"/>
                </a:lnTo>
                <a:lnTo>
                  <a:pt x="81279" y="293369"/>
                </a:lnTo>
                <a:lnTo>
                  <a:pt x="80009" y="293369"/>
                </a:lnTo>
                <a:lnTo>
                  <a:pt x="80009" y="295910"/>
                </a:lnTo>
                <a:lnTo>
                  <a:pt x="78740" y="295910"/>
                </a:lnTo>
                <a:lnTo>
                  <a:pt x="78740" y="297179"/>
                </a:lnTo>
                <a:lnTo>
                  <a:pt x="77470" y="297179"/>
                </a:lnTo>
                <a:lnTo>
                  <a:pt x="77470" y="298450"/>
                </a:lnTo>
                <a:lnTo>
                  <a:pt x="74929" y="298450"/>
                </a:lnTo>
                <a:lnTo>
                  <a:pt x="73659" y="299719"/>
                </a:lnTo>
                <a:lnTo>
                  <a:pt x="139700" y="299719"/>
                </a:lnTo>
                <a:lnTo>
                  <a:pt x="139700" y="295910"/>
                </a:lnTo>
                <a:lnTo>
                  <a:pt x="142240" y="280669"/>
                </a:lnTo>
                <a:lnTo>
                  <a:pt x="143509" y="271779"/>
                </a:lnTo>
                <a:lnTo>
                  <a:pt x="143509" y="251460"/>
                </a:lnTo>
                <a:lnTo>
                  <a:pt x="144779" y="226060"/>
                </a:lnTo>
                <a:lnTo>
                  <a:pt x="144779" y="212089"/>
                </a:lnTo>
                <a:close/>
              </a:path>
              <a:path w="144779" h="358139">
                <a:moveTo>
                  <a:pt x="139700" y="58419"/>
                </a:moveTo>
                <a:lnTo>
                  <a:pt x="77470" y="58419"/>
                </a:lnTo>
                <a:lnTo>
                  <a:pt x="77470" y="59689"/>
                </a:lnTo>
                <a:lnTo>
                  <a:pt x="78740" y="59689"/>
                </a:lnTo>
                <a:lnTo>
                  <a:pt x="78740" y="60960"/>
                </a:lnTo>
                <a:lnTo>
                  <a:pt x="80009" y="60960"/>
                </a:lnTo>
                <a:lnTo>
                  <a:pt x="80009" y="62229"/>
                </a:lnTo>
                <a:lnTo>
                  <a:pt x="81279" y="63500"/>
                </a:lnTo>
                <a:lnTo>
                  <a:pt x="81279" y="68579"/>
                </a:lnTo>
                <a:lnTo>
                  <a:pt x="82550" y="71119"/>
                </a:lnTo>
                <a:lnTo>
                  <a:pt x="82550" y="157479"/>
                </a:lnTo>
                <a:lnTo>
                  <a:pt x="144779" y="157479"/>
                </a:lnTo>
                <a:lnTo>
                  <a:pt x="144779" y="123189"/>
                </a:lnTo>
                <a:lnTo>
                  <a:pt x="143509" y="101600"/>
                </a:lnTo>
                <a:lnTo>
                  <a:pt x="143509" y="82550"/>
                </a:lnTo>
                <a:lnTo>
                  <a:pt x="142240" y="73660"/>
                </a:lnTo>
                <a:lnTo>
                  <a:pt x="139700" y="584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8299450" y="1750060"/>
            <a:ext cx="144780" cy="358140"/>
          </a:xfrm>
          <a:custGeom>
            <a:avLst/>
            <a:gdLst/>
            <a:ahLst/>
            <a:cxnLst/>
            <a:rect l="l" t="t" r="r" b="b"/>
            <a:pathLst>
              <a:path w="144779" h="358139">
                <a:moveTo>
                  <a:pt x="144779" y="157479"/>
                </a:moveTo>
                <a:lnTo>
                  <a:pt x="82550" y="157479"/>
                </a:lnTo>
                <a:lnTo>
                  <a:pt x="82550" y="96519"/>
                </a:lnTo>
                <a:lnTo>
                  <a:pt x="82550" y="85089"/>
                </a:lnTo>
                <a:lnTo>
                  <a:pt x="82550" y="76200"/>
                </a:lnTo>
                <a:lnTo>
                  <a:pt x="82550" y="71119"/>
                </a:lnTo>
                <a:lnTo>
                  <a:pt x="81279" y="68579"/>
                </a:lnTo>
                <a:lnTo>
                  <a:pt x="81279" y="63500"/>
                </a:lnTo>
                <a:lnTo>
                  <a:pt x="80009" y="62229"/>
                </a:lnTo>
                <a:lnTo>
                  <a:pt x="80009" y="60960"/>
                </a:lnTo>
                <a:lnTo>
                  <a:pt x="78740" y="60960"/>
                </a:lnTo>
                <a:lnTo>
                  <a:pt x="78740" y="59689"/>
                </a:lnTo>
                <a:lnTo>
                  <a:pt x="77470" y="59689"/>
                </a:lnTo>
                <a:lnTo>
                  <a:pt x="77470" y="58419"/>
                </a:lnTo>
                <a:lnTo>
                  <a:pt x="76200" y="58419"/>
                </a:lnTo>
                <a:lnTo>
                  <a:pt x="74929" y="58419"/>
                </a:lnTo>
                <a:lnTo>
                  <a:pt x="67309" y="58419"/>
                </a:lnTo>
                <a:lnTo>
                  <a:pt x="67309" y="59689"/>
                </a:lnTo>
                <a:lnTo>
                  <a:pt x="66040" y="60960"/>
                </a:lnTo>
                <a:lnTo>
                  <a:pt x="64770" y="60960"/>
                </a:lnTo>
                <a:lnTo>
                  <a:pt x="64770" y="62229"/>
                </a:lnTo>
                <a:lnTo>
                  <a:pt x="64770" y="63500"/>
                </a:lnTo>
                <a:lnTo>
                  <a:pt x="63500" y="63500"/>
                </a:lnTo>
                <a:lnTo>
                  <a:pt x="63500" y="64769"/>
                </a:lnTo>
                <a:lnTo>
                  <a:pt x="63500" y="66039"/>
                </a:lnTo>
                <a:lnTo>
                  <a:pt x="62229" y="67310"/>
                </a:lnTo>
                <a:lnTo>
                  <a:pt x="62229" y="71119"/>
                </a:lnTo>
                <a:lnTo>
                  <a:pt x="62229" y="74929"/>
                </a:lnTo>
                <a:lnTo>
                  <a:pt x="62229" y="77469"/>
                </a:lnTo>
                <a:lnTo>
                  <a:pt x="60959" y="87629"/>
                </a:lnTo>
                <a:lnTo>
                  <a:pt x="60959" y="100329"/>
                </a:lnTo>
                <a:lnTo>
                  <a:pt x="60959" y="259079"/>
                </a:lnTo>
                <a:lnTo>
                  <a:pt x="60959" y="270510"/>
                </a:lnTo>
                <a:lnTo>
                  <a:pt x="62229" y="279400"/>
                </a:lnTo>
                <a:lnTo>
                  <a:pt x="62229" y="283210"/>
                </a:lnTo>
                <a:lnTo>
                  <a:pt x="62229" y="287019"/>
                </a:lnTo>
                <a:lnTo>
                  <a:pt x="62229" y="289560"/>
                </a:lnTo>
                <a:lnTo>
                  <a:pt x="62229" y="290829"/>
                </a:lnTo>
                <a:lnTo>
                  <a:pt x="63500" y="292100"/>
                </a:lnTo>
                <a:lnTo>
                  <a:pt x="63500" y="293369"/>
                </a:lnTo>
                <a:lnTo>
                  <a:pt x="64770" y="294639"/>
                </a:lnTo>
                <a:lnTo>
                  <a:pt x="64770" y="295910"/>
                </a:lnTo>
                <a:lnTo>
                  <a:pt x="64770" y="297179"/>
                </a:lnTo>
                <a:lnTo>
                  <a:pt x="66040" y="297179"/>
                </a:lnTo>
                <a:lnTo>
                  <a:pt x="66040" y="298450"/>
                </a:lnTo>
                <a:lnTo>
                  <a:pt x="67309" y="298450"/>
                </a:lnTo>
                <a:lnTo>
                  <a:pt x="68579" y="298450"/>
                </a:lnTo>
                <a:lnTo>
                  <a:pt x="69850" y="299719"/>
                </a:lnTo>
                <a:lnTo>
                  <a:pt x="72390" y="299719"/>
                </a:lnTo>
                <a:lnTo>
                  <a:pt x="73659" y="299719"/>
                </a:lnTo>
                <a:lnTo>
                  <a:pt x="74929" y="298450"/>
                </a:lnTo>
                <a:lnTo>
                  <a:pt x="76200" y="298450"/>
                </a:lnTo>
                <a:lnTo>
                  <a:pt x="77470" y="298450"/>
                </a:lnTo>
                <a:lnTo>
                  <a:pt x="77470" y="297179"/>
                </a:lnTo>
                <a:lnTo>
                  <a:pt x="78740" y="297179"/>
                </a:lnTo>
                <a:lnTo>
                  <a:pt x="78740" y="295910"/>
                </a:lnTo>
                <a:lnTo>
                  <a:pt x="80009" y="295910"/>
                </a:lnTo>
                <a:lnTo>
                  <a:pt x="80009" y="294639"/>
                </a:lnTo>
                <a:lnTo>
                  <a:pt x="80009" y="293369"/>
                </a:lnTo>
                <a:lnTo>
                  <a:pt x="81279" y="293369"/>
                </a:lnTo>
                <a:lnTo>
                  <a:pt x="81279" y="292100"/>
                </a:lnTo>
                <a:lnTo>
                  <a:pt x="81279" y="289560"/>
                </a:lnTo>
                <a:lnTo>
                  <a:pt x="81279" y="287019"/>
                </a:lnTo>
                <a:lnTo>
                  <a:pt x="82550" y="283210"/>
                </a:lnTo>
                <a:lnTo>
                  <a:pt x="82550" y="279400"/>
                </a:lnTo>
                <a:lnTo>
                  <a:pt x="82550" y="269239"/>
                </a:lnTo>
                <a:lnTo>
                  <a:pt x="82550" y="255269"/>
                </a:lnTo>
                <a:lnTo>
                  <a:pt x="82550" y="212089"/>
                </a:lnTo>
                <a:lnTo>
                  <a:pt x="144779" y="212089"/>
                </a:lnTo>
                <a:lnTo>
                  <a:pt x="144779" y="226060"/>
                </a:lnTo>
                <a:lnTo>
                  <a:pt x="143509" y="251460"/>
                </a:lnTo>
                <a:lnTo>
                  <a:pt x="143509" y="271779"/>
                </a:lnTo>
                <a:lnTo>
                  <a:pt x="142240" y="280669"/>
                </a:lnTo>
                <a:lnTo>
                  <a:pt x="140970" y="288289"/>
                </a:lnTo>
                <a:lnTo>
                  <a:pt x="139700" y="295910"/>
                </a:lnTo>
                <a:lnTo>
                  <a:pt x="139700" y="302260"/>
                </a:lnTo>
                <a:lnTo>
                  <a:pt x="138429" y="304800"/>
                </a:lnTo>
                <a:lnTo>
                  <a:pt x="137159" y="307339"/>
                </a:lnTo>
                <a:lnTo>
                  <a:pt x="137159" y="309879"/>
                </a:lnTo>
                <a:lnTo>
                  <a:pt x="135890" y="312419"/>
                </a:lnTo>
                <a:lnTo>
                  <a:pt x="133350" y="317500"/>
                </a:lnTo>
                <a:lnTo>
                  <a:pt x="130809" y="322579"/>
                </a:lnTo>
                <a:lnTo>
                  <a:pt x="128270" y="327660"/>
                </a:lnTo>
                <a:lnTo>
                  <a:pt x="124459" y="332739"/>
                </a:lnTo>
                <a:lnTo>
                  <a:pt x="120650" y="336550"/>
                </a:lnTo>
                <a:lnTo>
                  <a:pt x="116840" y="341629"/>
                </a:lnTo>
                <a:lnTo>
                  <a:pt x="111759" y="345439"/>
                </a:lnTo>
                <a:lnTo>
                  <a:pt x="106679" y="349250"/>
                </a:lnTo>
                <a:lnTo>
                  <a:pt x="101600" y="351789"/>
                </a:lnTo>
                <a:lnTo>
                  <a:pt x="96520" y="353060"/>
                </a:lnTo>
                <a:lnTo>
                  <a:pt x="91440" y="355600"/>
                </a:lnTo>
                <a:lnTo>
                  <a:pt x="85090" y="356869"/>
                </a:lnTo>
                <a:lnTo>
                  <a:pt x="78740" y="358139"/>
                </a:lnTo>
                <a:lnTo>
                  <a:pt x="72390" y="358139"/>
                </a:lnTo>
                <a:lnTo>
                  <a:pt x="66040" y="358139"/>
                </a:lnTo>
                <a:lnTo>
                  <a:pt x="59690" y="356869"/>
                </a:lnTo>
                <a:lnTo>
                  <a:pt x="53340" y="355600"/>
                </a:lnTo>
                <a:lnTo>
                  <a:pt x="48259" y="354329"/>
                </a:lnTo>
                <a:lnTo>
                  <a:pt x="43179" y="351789"/>
                </a:lnTo>
                <a:lnTo>
                  <a:pt x="38100" y="349250"/>
                </a:lnTo>
                <a:lnTo>
                  <a:pt x="33020" y="346710"/>
                </a:lnTo>
                <a:lnTo>
                  <a:pt x="27940" y="342900"/>
                </a:lnTo>
                <a:lnTo>
                  <a:pt x="24129" y="340360"/>
                </a:lnTo>
                <a:lnTo>
                  <a:pt x="20320" y="335279"/>
                </a:lnTo>
                <a:lnTo>
                  <a:pt x="17779" y="331469"/>
                </a:lnTo>
                <a:lnTo>
                  <a:pt x="13970" y="326389"/>
                </a:lnTo>
                <a:lnTo>
                  <a:pt x="11429" y="321310"/>
                </a:lnTo>
                <a:lnTo>
                  <a:pt x="8890" y="316229"/>
                </a:lnTo>
                <a:lnTo>
                  <a:pt x="7620" y="309879"/>
                </a:lnTo>
                <a:lnTo>
                  <a:pt x="5079" y="303529"/>
                </a:lnTo>
                <a:lnTo>
                  <a:pt x="3809" y="297179"/>
                </a:lnTo>
                <a:lnTo>
                  <a:pt x="2540" y="289560"/>
                </a:lnTo>
                <a:lnTo>
                  <a:pt x="1270" y="281939"/>
                </a:lnTo>
                <a:lnTo>
                  <a:pt x="1270" y="273050"/>
                </a:lnTo>
                <a:lnTo>
                  <a:pt x="0" y="252729"/>
                </a:lnTo>
                <a:lnTo>
                  <a:pt x="0" y="228600"/>
                </a:lnTo>
                <a:lnTo>
                  <a:pt x="0" y="128269"/>
                </a:lnTo>
                <a:lnTo>
                  <a:pt x="0" y="95250"/>
                </a:lnTo>
                <a:lnTo>
                  <a:pt x="0" y="82550"/>
                </a:lnTo>
                <a:lnTo>
                  <a:pt x="1270" y="72389"/>
                </a:lnTo>
                <a:lnTo>
                  <a:pt x="1270" y="67310"/>
                </a:lnTo>
                <a:lnTo>
                  <a:pt x="2540" y="6350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29"/>
                </a:lnTo>
                <a:lnTo>
                  <a:pt x="7620" y="44450"/>
                </a:lnTo>
                <a:lnTo>
                  <a:pt x="10159" y="40639"/>
                </a:lnTo>
                <a:lnTo>
                  <a:pt x="11429" y="36829"/>
                </a:lnTo>
                <a:lnTo>
                  <a:pt x="13970" y="31750"/>
                </a:lnTo>
                <a:lnTo>
                  <a:pt x="16509" y="27939"/>
                </a:lnTo>
                <a:lnTo>
                  <a:pt x="19050" y="24129"/>
                </a:lnTo>
                <a:lnTo>
                  <a:pt x="22859" y="21589"/>
                </a:lnTo>
                <a:lnTo>
                  <a:pt x="25400" y="17779"/>
                </a:lnTo>
                <a:lnTo>
                  <a:pt x="27940" y="15239"/>
                </a:lnTo>
                <a:lnTo>
                  <a:pt x="33020" y="12700"/>
                </a:lnTo>
                <a:lnTo>
                  <a:pt x="35559" y="10160"/>
                </a:lnTo>
                <a:lnTo>
                  <a:pt x="40640" y="7619"/>
                </a:lnTo>
                <a:lnTo>
                  <a:pt x="44450" y="5079"/>
                </a:lnTo>
                <a:lnTo>
                  <a:pt x="48259" y="3810"/>
                </a:lnTo>
                <a:lnTo>
                  <a:pt x="52070" y="2539"/>
                </a:lnTo>
                <a:lnTo>
                  <a:pt x="57150" y="1269"/>
                </a:lnTo>
                <a:lnTo>
                  <a:pt x="62229" y="0"/>
                </a:lnTo>
                <a:lnTo>
                  <a:pt x="66040" y="0"/>
                </a:lnTo>
                <a:lnTo>
                  <a:pt x="71120" y="0"/>
                </a:lnTo>
                <a:lnTo>
                  <a:pt x="77470" y="0"/>
                </a:lnTo>
                <a:lnTo>
                  <a:pt x="83820" y="0"/>
                </a:lnTo>
                <a:lnTo>
                  <a:pt x="90170" y="1269"/>
                </a:lnTo>
                <a:lnTo>
                  <a:pt x="95250" y="3810"/>
                </a:lnTo>
                <a:lnTo>
                  <a:pt x="101600" y="5079"/>
                </a:lnTo>
                <a:lnTo>
                  <a:pt x="106679" y="7619"/>
                </a:lnTo>
                <a:lnTo>
                  <a:pt x="111759" y="11429"/>
                </a:lnTo>
                <a:lnTo>
                  <a:pt x="115570" y="15239"/>
                </a:lnTo>
                <a:lnTo>
                  <a:pt x="119379" y="19050"/>
                </a:lnTo>
                <a:lnTo>
                  <a:pt x="124459" y="22860"/>
                </a:lnTo>
                <a:lnTo>
                  <a:pt x="127000" y="26669"/>
                </a:lnTo>
                <a:lnTo>
                  <a:pt x="130809" y="31750"/>
                </a:lnTo>
                <a:lnTo>
                  <a:pt x="133350" y="36829"/>
                </a:lnTo>
                <a:lnTo>
                  <a:pt x="134620" y="41910"/>
                </a:lnTo>
                <a:lnTo>
                  <a:pt x="137159" y="48260"/>
                </a:lnTo>
                <a:lnTo>
                  <a:pt x="138429" y="53339"/>
                </a:lnTo>
                <a:lnTo>
                  <a:pt x="139700" y="58419"/>
                </a:lnTo>
                <a:lnTo>
                  <a:pt x="140970" y="66039"/>
                </a:lnTo>
                <a:lnTo>
                  <a:pt x="142240" y="73660"/>
                </a:lnTo>
                <a:lnTo>
                  <a:pt x="143509" y="82550"/>
                </a:lnTo>
                <a:lnTo>
                  <a:pt x="143509" y="91439"/>
                </a:lnTo>
                <a:lnTo>
                  <a:pt x="143509" y="101600"/>
                </a:lnTo>
                <a:lnTo>
                  <a:pt x="144779" y="123189"/>
                </a:lnTo>
                <a:lnTo>
                  <a:pt x="144779" y="15747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8465819" y="206628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857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8496300" y="1756410"/>
            <a:ext cx="0" cy="275590"/>
          </a:xfrm>
          <a:custGeom>
            <a:avLst/>
            <a:gdLst/>
            <a:ahLst/>
            <a:cxnLst/>
            <a:rect l="l" t="t" r="r" b="b"/>
            <a:pathLst>
              <a:path h="275589">
                <a:moveTo>
                  <a:pt x="0" y="0"/>
                </a:moveTo>
                <a:lnTo>
                  <a:pt x="0" y="275590"/>
                </a:lnTo>
              </a:path>
            </a:pathLst>
          </a:custGeom>
          <a:ln w="6095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8465819" y="1756410"/>
            <a:ext cx="97790" cy="344170"/>
          </a:xfrm>
          <a:custGeom>
            <a:avLst/>
            <a:gdLst/>
            <a:ahLst/>
            <a:cxnLst/>
            <a:rect l="l" t="t" r="r" b="b"/>
            <a:pathLst>
              <a:path w="97790" h="344169">
                <a:moveTo>
                  <a:pt x="60959" y="0"/>
                </a:moveTo>
                <a:lnTo>
                  <a:pt x="60959" y="275589"/>
                </a:lnTo>
                <a:lnTo>
                  <a:pt x="97789" y="275589"/>
                </a:lnTo>
                <a:lnTo>
                  <a:pt x="97789" y="344169"/>
                </a:lnTo>
                <a:lnTo>
                  <a:pt x="0" y="344169"/>
                </a:lnTo>
                <a:lnTo>
                  <a:pt x="0" y="0"/>
                </a:lnTo>
                <a:lnTo>
                  <a:pt x="6095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8566150" y="1852929"/>
            <a:ext cx="158750" cy="1511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8733790" y="17500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9539" y="53339"/>
                </a:moveTo>
                <a:lnTo>
                  <a:pt x="71119" y="53339"/>
                </a:lnTo>
                <a:lnTo>
                  <a:pt x="71119" y="54610"/>
                </a:lnTo>
                <a:lnTo>
                  <a:pt x="74929" y="58419"/>
                </a:lnTo>
                <a:lnTo>
                  <a:pt x="74929" y="60960"/>
                </a:lnTo>
                <a:lnTo>
                  <a:pt x="76200" y="62229"/>
                </a:lnTo>
                <a:lnTo>
                  <a:pt x="76200" y="64769"/>
                </a:lnTo>
                <a:lnTo>
                  <a:pt x="77469" y="66039"/>
                </a:lnTo>
                <a:lnTo>
                  <a:pt x="77469" y="74929"/>
                </a:lnTo>
                <a:lnTo>
                  <a:pt x="78739" y="77469"/>
                </a:lnTo>
                <a:lnTo>
                  <a:pt x="78739" y="85089"/>
                </a:lnTo>
                <a:lnTo>
                  <a:pt x="77469" y="91439"/>
                </a:lnTo>
                <a:lnTo>
                  <a:pt x="77469" y="96519"/>
                </a:lnTo>
                <a:lnTo>
                  <a:pt x="74929" y="109219"/>
                </a:lnTo>
                <a:lnTo>
                  <a:pt x="59689" y="154939"/>
                </a:lnTo>
                <a:lnTo>
                  <a:pt x="45719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8269" y="350519"/>
                </a:lnTo>
                <a:lnTo>
                  <a:pt x="128269" y="292100"/>
                </a:lnTo>
                <a:lnTo>
                  <a:pt x="63500" y="292100"/>
                </a:lnTo>
                <a:lnTo>
                  <a:pt x="86359" y="243839"/>
                </a:lnTo>
                <a:lnTo>
                  <a:pt x="104139" y="203200"/>
                </a:lnTo>
                <a:lnTo>
                  <a:pt x="116839" y="173989"/>
                </a:lnTo>
                <a:lnTo>
                  <a:pt x="120650" y="161289"/>
                </a:lnTo>
                <a:lnTo>
                  <a:pt x="123189" y="152400"/>
                </a:lnTo>
                <a:lnTo>
                  <a:pt x="125729" y="144779"/>
                </a:lnTo>
                <a:lnTo>
                  <a:pt x="128269" y="135889"/>
                </a:lnTo>
                <a:lnTo>
                  <a:pt x="130809" y="120650"/>
                </a:lnTo>
                <a:lnTo>
                  <a:pt x="132079" y="111760"/>
                </a:lnTo>
                <a:lnTo>
                  <a:pt x="133350" y="104139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0809" y="62229"/>
                </a:lnTo>
                <a:lnTo>
                  <a:pt x="130809" y="58419"/>
                </a:lnTo>
                <a:lnTo>
                  <a:pt x="129539" y="53339"/>
                </a:lnTo>
                <a:close/>
              </a:path>
              <a:path w="133350" h="350519">
                <a:moveTo>
                  <a:pt x="71119" y="0"/>
                </a:moveTo>
                <a:lnTo>
                  <a:pt x="54609" y="0"/>
                </a:lnTo>
                <a:lnTo>
                  <a:pt x="35559" y="6350"/>
                </a:lnTo>
                <a:lnTo>
                  <a:pt x="31750" y="8889"/>
                </a:lnTo>
                <a:lnTo>
                  <a:pt x="29209" y="11429"/>
                </a:lnTo>
                <a:lnTo>
                  <a:pt x="26669" y="12700"/>
                </a:lnTo>
                <a:lnTo>
                  <a:pt x="22859" y="15239"/>
                </a:lnTo>
                <a:lnTo>
                  <a:pt x="20319" y="17779"/>
                </a:lnTo>
                <a:lnTo>
                  <a:pt x="17779" y="21589"/>
                </a:lnTo>
                <a:lnTo>
                  <a:pt x="16509" y="25400"/>
                </a:lnTo>
                <a:lnTo>
                  <a:pt x="13969" y="27939"/>
                </a:lnTo>
                <a:lnTo>
                  <a:pt x="11429" y="33019"/>
                </a:lnTo>
                <a:lnTo>
                  <a:pt x="10159" y="36829"/>
                </a:lnTo>
                <a:lnTo>
                  <a:pt x="6350" y="44450"/>
                </a:lnTo>
                <a:lnTo>
                  <a:pt x="5079" y="49529"/>
                </a:lnTo>
                <a:lnTo>
                  <a:pt x="2539" y="57150"/>
                </a:lnTo>
                <a:lnTo>
                  <a:pt x="2539" y="60960"/>
                </a:lnTo>
                <a:lnTo>
                  <a:pt x="1269" y="66039"/>
                </a:lnTo>
                <a:lnTo>
                  <a:pt x="1269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69" y="123189"/>
                </a:lnTo>
                <a:lnTo>
                  <a:pt x="52069" y="76200"/>
                </a:lnTo>
                <a:lnTo>
                  <a:pt x="53339" y="72389"/>
                </a:lnTo>
                <a:lnTo>
                  <a:pt x="53339" y="66039"/>
                </a:lnTo>
                <a:lnTo>
                  <a:pt x="54609" y="64769"/>
                </a:lnTo>
                <a:lnTo>
                  <a:pt x="54609" y="62229"/>
                </a:lnTo>
                <a:lnTo>
                  <a:pt x="55879" y="60960"/>
                </a:lnTo>
                <a:lnTo>
                  <a:pt x="55879" y="5841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19" y="57150"/>
                </a:lnTo>
                <a:lnTo>
                  <a:pt x="58419" y="55879"/>
                </a:lnTo>
                <a:lnTo>
                  <a:pt x="60959" y="53339"/>
                </a:lnTo>
                <a:lnTo>
                  <a:pt x="129539" y="53339"/>
                </a:lnTo>
                <a:lnTo>
                  <a:pt x="128269" y="50800"/>
                </a:lnTo>
                <a:lnTo>
                  <a:pt x="124459" y="39369"/>
                </a:lnTo>
                <a:lnTo>
                  <a:pt x="121919" y="35560"/>
                </a:lnTo>
                <a:lnTo>
                  <a:pt x="120650" y="31750"/>
                </a:lnTo>
                <a:lnTo>
                  <a:pt x="118109" y="29210"/>
                </a:lnTo>
                <a:lnTo>
                  <a:pt x="115569" y="25400"/>
                </a:lnTo>
                <a:lnTo>
                  <a:pt x="114300" y="22860"/>
                </a:lnTo>
                <a:lnTo>
                  <a:pt x="109219" y="17779"/>
                </a:lnTo>
                <a:lnTo>
                  <a:pt x="105409" y="15239"/>
                </a:lnTo>
                <a:lnTo>
                  <a:pt x="100329" y="10160"/>
                </a:lnTo>
                <a:lnTo>
                  <a:pt x="96519" y="7619"/>
                </a:lnTo>
                <a:lnTo>
                  <a:pt x="93979" y="6350"/>
                </a:lnTo>
                <a:lnTo>
                  <a:pt x="86359" y="3810"/>
                </a:lnTo>
                <a:lnTo>
                  <a:pt x="80009" y="1269"/>
                </a:lnTo>
                <a:lnTo>
                  <a:pt x="711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8733790" y="1750060"/>
            <a:ext cx="133350" cy="350520"/>
          </a:xfrm>
          <a:custGeom>
            <a:avLst/>
            <a:gdLst/>
            <a:ahLst/>
            <a:cxnLst/>
            <a:rect l="l" t="t" r="r" b="b"/>
            <a:pathLst>
              <a:path w="133350" h="350519">
                <a:moveTo>
                  <a:pt x="128269" y="292100"/>
                </a:moveTo>
                <a:lnTo>
                  <a:pt x="128269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19" y="190500"/>
                </a:lnTo>
                <a:lnTo>
                  <a:pt x="59689" y="154939"/>
                </a:lnTo>
                <a:lnTo>
                  <a:pt x="67309" y="132079"/>
                </a:lnTo>
                <a:lnTo>
                  <a:pt x="72389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69" y="96519"/>
                </a:lnTo>
                <a:lnTo>
                  <a:pt x="77469" y="91439"/>
                </a:lnTo>
                <a:lnTo>
                  <a:pt x="78739" y="85089"/>
                </a:lnTo>
                <a:lnTo>
                  <a:pt x="78739" y="80010"/>
                </a:lnTo>
                <a:lnTo>
                  <a:pt x="78739" y="77469"/>
                </a:lnTo>
                <a:lnTo>
                  <a:pt x="77469" y="74929"/>
                </a:lnTo>
                <a:lnTo>
                  <a:pt x="77469" y="71119"/>
                </a:lnTo>
                <a:lnTo>
                  <a:pt x="77469" y="68579"/>
                </a:lnTo>
                <a:lnTo>
                  <a:pt x="77469" y="66039"/>
                </a:lnTo>
                <a:lnTo>
                  <a:pt x="76200" y="64769"/>
                </a:lnTo>
                <a:lnTo>
                  <a:pt x="76200" y="62229"/>
                </a:lnTo>
                <a:lnTo>
                  <a:pt x="74929" y="60960"/>
                </a:lnTo>
                <a:lnTo>
                  <a:pt x="74929" y="59689"/>
                </a:lnTo>
                <a:lnTo>
                  <a:pt x="74929" y="58419"/>
                </a:lnTo>
                <a:lnTo>
                  <a:pt x="74929" y="58419"/>
                </a:lnTo>
                <a:lnTo>
                  <a:pt x="71119" y="54610"/>
                </a:lnTo>
                <a:lnTo>
                  <a:pt x="71119" y="53339"/>
                </a:lnTo>
                <a:lnTo>
                  <a:pt x="69850" y="53339"/>
                </a:lnTo>
                <a:lnTo>
                  <a:pt x="68579" y="53339"/>
                </a:lnTo>
                <a:lnTo>
                  <a:pt x="67309" y="53339"/>
                </a:lnTo>
                <a:lnTo>
                  <a:pt x="66039" y="53339"/>
                </a:lnTo>
                <a:lnTo>
                  <a:pt x="64769" y="53339"/>
                </a:lnTo>
                <a:lnTo>
                  <a:pt x="63500" y="53339"/>
                </a:lnTo>
                <a:lnTo>
                  <a:pt x="62229" y="53339"/>
                </a:lnTo>
                <a:lnTo>
                  <a:pt x="60959" y="53339"/>
                </a:lnTo>
                <a:lnTo>
                  <a:pt x="59689" y="54610"/>
                </a:lnTo>
                <a:lnTo>
                  <a:pt x="58419" y="55879"/>
                </a:lnTo>
                <a:lnTo>
                  <a:pt x="58419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4609" y="62229"/>
                </a:lnTo>
                <a:lnTo>
                  <a:pt x="54609" y="63500"/>
                </a:lnTo>
                <a:lnTo>
                  <a:pt x="54609" y="64769"/>
                </a:lnTo>
                <a:lnTo>
                  <a:pt x="53339" y="66039"/>
                </a:lnTo>
                <a:lnTo>
                  <a:pt x="53339" y="68579"/>
                </a:lnTo>
                <a:lnTo>
                  <a:pt x="53339" y="72389"/>
                </a:lnTo>
                <a:lnTo>
                  <a:pt x="52069" y="76200"/>
                </a:lnTo>
                <a:lnTo>
                  <a:pt x="52069" y="80010"/>
                </a:lnTo>
                <a:lnTo>
                  <a:pt x="52069" y="85089"/>
                </a:lnTo>
                <a:lnTo>
                  <a:pt x="52069" y="91439"/>
                </a:lnTo>
                <a:lnTo>
                  <a:pt x="52069" y="123189"/>
                </a:lnTo>
                <a:lnTo>
                  <a:pt x="0" y="123189"/>
                </a:lnTo>
                <a:lnTo>
                  <a:pt x="0" y="111760"/>
                </a:lnTo>
                <a:lnTo>
                  <a:pt x="0" y="96519"/>
                </a:lnTo>
                <a:lnTo>
                  <a:pt x="0" y="85089"/>
                </a:lnTo>
                <a:lnTo>
                  <a:pt x="1269" y="74929"/>
                </a:lnTo>
                <a:lnTo>
                  <a:pt x="1269" y="69850"/>
                </a:lnTo>
                <a:lnTo>
                  <a:pt x="1269" y="66039"/>
                </a:lnTo>
                <a:lnTo>
                  <a:pt x="2539" y="60960"/>
                </a:lnTo>
                <a:lnTo>
                  <a:pt x="2539" y="57150"/>
                </a:lnTo>
                <a:lnTo>
                  <a:pt x="380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7619" y="41910"/>
                </a:lnTo>
                <a:lnTo>
                  <a:pt x="10159" y="36829"/>
                </a:lnTo>
                <a:lnTo>
                  <a:pt x="11429" y="33019"/>
                </a:lnTo>
                <a:lnTo>
                  <a:pt x="13969" y="27939"/>
                </a:lnTo>
                <a:lnTo>
                  <a:pt x="16509" y="25400"/>
                </a:lnTo>
                <a:lnTo>
                  <a:pt x="17779" y="21589"/>
                </a:lnTo>
                <a:lnTo>
                  <a:pt x="20319" y="17779"/>
                </a:lnTo>
                <a:lnTo>
                  <a:pt x="22859" y="15239"/>
                </a:lnTo>
                <a:lnTo>
                  <a:pt x="26669" y="12700"/>
                </a:lnTo>
                <a:lnTo>
                  <a:pt x="29209" y="11429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79"/>
                </a:lnTo>
                <a:lnTo>
                  <a:pt x="43179" y="3810"/>
                </a:lnTo>
                <a:lnTo>
                  <a:pt x="46989" y="2539"/>
                </a:lnTo>
                <a:lnTo>
                  <a:pt x="50800" y="1269"/>
                </a:lnTo>
                <a:lnTo>
                  <a:pt x="54609" y="0"/>
                </a:lnTo>
                <a:lnTo>
                  <a:pt x="58419" y="0"/>
                </a:lnTo>
                <a:lnTo>
                  <a:pt x="63500" y="0"/>
                </a:lnTo>
                <a:lnTo>
                  <a:pt x="71119" y="0"/>
                </a:lnTo>
                <a:lnTo>
                  <a:pt x="80009" y="1269"/>
                </a:lnTo>
                <a:lnTo>
                  <a:pt x="86359" y="3810"/>
                </a:lnTo>
                <a:lnTo>
                  <a:pt x="93979" y="6350"/>
                </a:lnTo>
                <a:lnTo>
                  <a:pt x="96519" y="7619"/>
                </a:lnTo>
                <a:lnTo>
                  <a:pt x="100329" y="10160"/>
                </a:lnTo>
                <a:lnTo>
                  <a:pt x="102869" y="12700"/>
                </a:lnTo>
                <a:lnTo>
                  <a:pt x="105409" y="15239"/>
                </a:lnTo>
                <a:lnTo>
                  <a:pt x="109219" y="17779"/>
                </a:lnTo>
                <a:lnTo>
                  <a:pt x="111759" y="20319"/>
                </a:lnTo>
                <a:lnTo>
                  <a:pt x="114300" y="22860"/>
                </a:lnTo>
                <a:lnTo>
                  <a:pt x="115569" y="25400"/>
                </a:lnTo>
                <a:lnTo>
                  <a:pt x="118109" y="29210"/>
                </a:lnTo>
                <a:lnTo>
                  <a:pt x="120650" y="31750"/>
                </a:lnTo>
                <a:lnTo>
                  <a:pt x="121919" y="35560"/>
                </a:lnTo>
                <a:lnTo>
                  <a:pt x="124459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8269" y="50800"/>
                </a:lnTo>
                <a:lnTo>
                  <a:pt x="129539" y="53339"/>
                </a:lnTo>
                <a:lnTo>
                  <a:pt x="130809" y="58419"/>
                </a:lnTo>
                <a:lnTo>
                  <a:pt x="13080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3350" y="80010"/>
                </a:lnTo>
                <a:lnTo>
                  <a:pt x="133350" y="90169"/>
                </a:lnTo>
                <a:lnTo>
                  <a:pt x="133350" y="96519"/>
                </a:lnTo>
                <a:lnTo>
                  <a:pt x="133350" y="104139"/>
                </a:lnTo>
                <a:lnTo>
                  <a:pt x="132079" y="111760"/>
                </a:lnTo>
                <a:lnTo>
                  <a:pt x="130809" y="120650"/>
                </a:lnTo>
                <a:lnTo>
                  <a:pt x="129539" y="128269"/>
                </a:lnTo>
                <a:lnTo>
                  <a:pt x="128269" y="135889"/>
                </a:lnTo>
                <a:lnTo>
                  <a:pt x="125729" y="144779"/>
                </a:lnTo>
                <a:lnTo>
                  <a:pt x="123189" y="152400"/>
                </a:lnTo>
                <a:lnTo>
                  <a:pt x="120650" y="161289"/>
                </a:lnTo>
                <a:lnTo>
                  <a:pt x="116839" y="173989"/>
                </a:lnTo>
                <a:lnTo>
                  <a:pt x="104139" y="203200"/>
                </a:lnTo>
                <a:lnTo>
                  <a:pt x="86359" y="243839"/>
                </a:lnTo>
                <a:lnTo>
                  <a:pt x="63500" y="292100"/>
                </a:lnTo>
                <a:lnTo>
                  <a:pt x="128269" y="2921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8883650" y="1756410"/>
            <a:ext cx="142240" cy="350520"/>
          </a:xfrm>
          <a:custGeom>
            <a:avLst/>
            <a:gdLst/>
            <a:ahLst/>
            <a:cxnLst/>
            <a:rect l="l" t="t" r="r" b="b"/>
            <a:pathLst>
              <a:path w="142240" h="350519">
                <a:moveTo>
                  <a:pt x="59690" y="214629"/>
                </a:moveTo>
                <a:lnTo>
                  <a:pt x="0" y="214629"/>
                </a:lnTo>
                <a:lnTo>
                  <a:pt x="70" y="234950"/>
                </a:lnTo>
                <a:lnTo>
                  <a:pt x="1270" y="256539"/>
                </a:lnTo>
                <a:lnTo>
                  <a:pt x="2540" y="266700"/>
                </a:lnTo>
                <a:lnTo>
                  <a:pt x="2540" y="275589"/>
                </a:lnTo>
                <a:lnTo>
                  <a:pt x="3809" y="283210"/>
                </a:lnTo>
                <a:lnTo>
                  <a:pt x="5079" y="292100"/>
                </a:lnTo>
                <a:lnTo>
                  <a:pt x="6350" y="298450"/>
                </a:lnTo>
                <a:lnTo>
                  <a:pt x="7620" y="302260"/>
                </a:lnTo>
                <a:lnTo>
                  <a:pt x="7620" y="304800"/>
                </a:lnTo>
                <a:lnTo>
                  <a:pt x="15240" y="320039"/>
                </a:lnTo>
                <a:lnTo>
                  <a:pt x="17779" y="323850"/>
                </a:lnTo>
                <a:lnTo>
                  <a:pt x="21590" y="328929"/>
                </a:lnTo>
                <a:lnTo>
                  <a:pt x="24129" y="332739"/>
                </a:lnTo>
                <a:lnTo>
                  <a:pt x="27940" y="335279"/>
                </a:lnTo>
                <a:lnTo>
                  <a:pt x="33020" y="339089"/>
                </a:lnTo>
                <a:lnTo>
                  <a:pt x="36829" y="341629"/>
                </a:lnTo>
                <a:lnTo>
                  <a:pt x="41909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55879" y="349250"/>
                </a:lnTo>
                <a:lnTo>
                  <a:pt x="62229" y="350519"/>
                </a:lnTo>
                <a:lnTo>
                  <a:pt x="82550" y="350519"/>
                </a:lnTo>
                <a:lnTo>
                  <a:pt x="86359" y="349250"/>
                </a:lnTo>
                <a:lnTo>
                  <a:pt x="91440" y="347979"/>
                </a:lnTo>
                <a:lnTo>
                  <a:pt x="106679" y="342900"/>
                </a:lnTo>
                <a:lnTo>
                  <a:pt x="110490" y="340360"/>
                </a:lnTo>
                <a:lnTo>
                  <a:pt x="113029" y="337819"/>
                </a:lnTo>
                <a:lnTo>
                  <a:pt x="116840" y="335279"/>
                </a:lnTo>
                <a:lnTo>
                  <a:pt x="119379" y="334010"/>
                </a:lnTo>
                <a:lnTo>
                  <a:pt x="121920" y="330200"/>
                </a:lnTo>
                <a:lnTo>
                  <a:pt x="124459" y="327660"/>
                </a:lnTo>
                <a:lnTo>
                  <a:pt x="127000" y="323850"/>
                </a:lnTo>
                <a:lnTo>
                  <a:pt x="128270" y="320039"/>
                </a:lnTo>
                <a:lnTo>
                  <a:pt x="130809" y="316229"/>
                </a:lnTo>
                <a:lnTo>
                  <a:pt x="132079" y="312419"/>
                </a:lnTo>
                <a:lnTo>
                  <a:pt x="133350" y="309879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59" y="297179"/>
                </a:lnTo>
                <a:lnTo>
                  <a:pt x="68579" y="297179"/>
                </a:lnTo>
                <a:lnTo>
                  <a:pt x="67309" y="295910"/>
                </a:lnTo>
                <a:lnTo>
                  <a:pt x="66040" y="295910"/>
                </a:lnTo>
                <a:lnTo>
                  <a:pt x="66040" y="294639"/>
                </a:lnTo>
                <a:lnTo>
                  <a:pt x="63500" y="292100"/>
                </a:lnTo>
                <a:lnTo>
                  <a:pt x="63500" y="290829"/>
                </a:lnTo>
                <a:lnTo>
                  <a:pt x="62229" y="289560"/>
                </a:lnTo>
                <a:lnTo>
                  <a:pt x="62229" y="285750"/>
                </a:lnTo>
                <a:lnTo>
                  <a:pt x="60959" y="283210"/>
                </a:lnTo>
                <a:lnTo>
                  <a:pt x="60959" y="275589"/>
                </a:lnTo>
                <a:lnTo>
                  <a:pt x="59690" y="265429"/>
                </a:lnTo>
                <a:lnTo>
                  <a:pt x="59690" y="214629"/>
                </a:lnTo>
                <a:close/>
              </a:path>
              <a:path w="142240" h="350519">
                <a:moveTo>
                  <a:pt x="138906" y="143510"/>
                </a:moveTo>
                <a:lnTo>
                  <a:pt x="76200" y="143510"/>
                </a:lnTo>
                <a:lnTo>
                  <a:pt x="76200" y="144779"/>
                </a:lnTo>
                <a:lnTo>
                  <a:pt x="77470" y="144779"/>
                </a:lnTo>
                <a:lnTo>
                  <a:pt x="77470" y="146050"/>
                </a:lnTo>
                <a:lnTo>
                  <a:pt x="78740" y="147319"/>
                </a:lnTo>
                <a:lnTo>
                  <a:pt x="78740" y="148589"/>
                </a:lnTo>
                <a:lnTo>
                  <a:pt x="80009" y="148589"/>
                </a:lnTo>
                <a:lnTo>
                  <a:pt x="80009" y="152400"/>
                </a:lnTo>
                <a:lnTo>
                  <a:pt x="81279" y="153669"/>
                </a:lnTo>
                <a:lnTo>
                  <a:pt x="81279" y="160019"/>
                </a:lnTo>
                <a:lnTo>
                  <a:pt x="82550" y="163829"/>
                </a:lnTo>
                <a:lnTo>
                  <a:pt x="82550" y="280669"/>
                </a:lnTo>
                <a:lnTo>
                  <a:pt x="81279" y="283210"/>
                </a:lnTo>
                <a:lnTo>
                  <a:pt x="81279" y="289560"/>
                </a:lnTo>
                <a:lnTo>
                  <a:pt x="80009" y="290829"/>
                </a:lnTo>
                <a:lnTo>
                  <a:pt x="80009" y="292100"/>
                </a:lnTo>
                <a:lnTo>
                  <a:pt x="78740" y="293369"/>
                </a:lnTo>
                <a:lnTo>
                  <a:pt x="78740" y="294639"/>
                </a:lnTo>
                <a:lnTo>
                  <a:pt x="77470" y="294639"/>
                </a:lnTo>
                <a:lnTo>
                  <a:pt x="77470" y="295910"/>
                </a:lnTo>
                <a:lnTo>
                  <a:pt x="76200" y="295910"/>
                </a:lnTo>
                <a:lnTo>
                  <a:pt x="76200" y="297179"/>
                </a:lnTo>
                <a:lnTo>
                  <a:pt x="137159" y="297179"/>
                </a:lnTo>
                <a:lnTo>
                  <a:pt x="138429" y="292100"/>
                </a:lnTo>
                <a:lnTo>
                  <a:pt x="138429" y="288289"/>
                </a:lnTo>
                <a:lnTo>
                  <a:pt x="139700" y="284479"/>
                </a:lnTo>
                <a:lnTo>
                  <a:pt x="139700" y="279400"/>
                </a:lnTo>
                <a:lnTo>
                  <a:pt x="140970" y="266700"/>
                </a:lnTo>
                <a:lnTo>
                  <a:pt x="140970" y="252729"/>
                </a:lnTo>
                <a:lnTo>
                  <a:pt x="142240" y="234950"/>
                </a:lnTo>
                <a:lnTo>
                  <a:pt x="142240" y="186689"/>
                </a:lnTo>
                <a:lnTo>
                  <a:pt x="141085" y="173989"/>
                </a:lnTo>
                <a:lnTo>
                  <a:pt x="140970" y="160019"/>
                </a:lnTo>
                <a:lnTo>
                  <a:pt x="138906" y="143510"/>
                </a:lnTo>
                <a:close/>
              </a:path>
              <a:path w="142240" h="350519">
                <a:moveTo>
                  <a:pt x="129540" y="0"/>
                </a:moveTo>
                <a:lnTo>
                  <a:pt x="3809" y="0"/>
                </a:lnTo>
                <a:lnTo>
                  <a:pt x="1270" y="173989"/>
                </a:lnTo>
                <a:lnTo>
                  <a:pt x="59690" y="173989"/>
                </a:lnTo>
                <a:lnTo>
                  <a:pt x="59690" y="153669"/>
                </a:lnTo>
                <a:lnTo>
                  <a:pt x="60959" y="152400"/>
                </a:lnTo>
                <a:lnTo>
                  <a:pt x="60959" y="151129"/>
                </a:lnTo>
                <a:lnTo>
                  <a:pt x="62229" y="151129"/>
                </a:lnTo>
                <a:lnTo>
                  <a:pt x="62229" y="148589"/>
                </a:lnTo>
                <a:lnTo>
                  <a:pt x="63500" y="148589"/>
                </a:lnTo>
                <a:lnTo>
                  <a:pt x="63500" y="147319"/>
                </a:lnTo>
                <a:lnTo>
                  <a:pt x="64770" y="146050"/>
                </a:lnTo>
                <a:lnTo>
                  <a:pt x="64770" y="144779"/>
                </a:lnTo>
                <a:lnTo>
                  <a:pt x="66040" y="144779"/>
                </a:lnTo>
                <a:lnTo>
                  <a:pt x="67309" y="143510"/>
                </a:lnTo>
                <a:lnTo>
                  <a:pt x="138906" y="143510"/>
                </a:lnTo>
                <a:lnTo>
                  <a:pt x="138429" y="139700"/>
                </a:lnTo>
                <a:lnTo>
                  <a:pt x="135890" y="130810"/>
                </a:lnTo>
                <a:lnTo>
                  <a:pt x="135890" y="125729"/>
                </a:lnTo>
                <a:lnTo>
                  <a:pt x="133350" y="118110"/>
                </a:lnTo>
                <a:lnTo>
                  <a:pt x="131445" y="114300"/>
                </a:lnTo>
                <a:lnTo>
                  <a:pt x="57150" y="114300"/>
                </a:lnTo>
                <a:lnTo>
                  <a:pt x="5715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2240" h="350519">
                <a:moveTo>
                  <a:pt x="97790" y="90169"/>
                </a:moveTo>
                <a:lnTo>
                  <a:pt x="87629" y="90169"/>
                </a:lnTo>
                <a:lnTo>
                  <a:pt x="85090" y="91439"/>
                </a:lnTo>
                <a:lnTo>
                  <a:pt x="81279" y="91439"/>
                </a:lnTo>
                <a:lnTo>
                  <a:pt x="80009" y="92710"/>
                </a:lnTo>
                <a:lnTo>
                  <a:pt x="69850" y="97789"/>
                </a:lnTo>
                <a:lnTo>
                  <a:pt x="66040" y="101600"/>
                </a:lnTo>
                <a:lnTo>
                  <a:pt x="64770" y="104139"/>
                </a:lnTo>
                <a:lnTo>
                  <a:pt x="62229" y="105410"/>
                </a:lnTo>
                <a:lnTo>
                  <a:pt x="60959" y="107950"/>
                </a:lnTo>
                <a:lnTo>
                  <a:pt x="59690" y="111760"/>
                </a:lnTo>
                <a:lnTo>
                  <a:pt x="57150" y="114300"/>
                </a:lnTo>
                <a:lnTo>
                  <a:pt x="131445" y="114300"/>
                </a:lnTo>
                <a:lnTo>
                  <a:pt x="129540" y="110489"/>
                </a:lnTo>
                <a:lnTo>
                  <a:pt x="127000" y="106679"/>
                </a:lnTo>
                <a:lnTo>
                  <a:pt x="125729" y="105410"/>
                </a:lnTo>
                <a:lnTo>
                  <a:pt x="124459" y="102869"/>
                </a:lnTo>
                <a:lnTo>
                  <a:pt x="121920" y="101600"/>
                </a:lnTo>
                <a:lnTo>
                  <a:pt x="120650" y="99060"/>
                </a:lnTo>
                <a:lnTo>
                  <a:pt x="107950" y="92710"/>
                </a:lnTo>
                <a:lnTo>
                  <a:pt x="104140" y="91439"/>
                </a:lnTo>
                <a:lnTo>
                  <a:pt x="97790" y="901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8883650" y="1756410"/>
            <a:ext cx="142240" cy="350520"/>
          </a:xfrm>
          <a:custGeom>
            <a:avLst/>
            <a:gdLst/>
            <a:ahLst/>
            <a:cxnLst/>
            <a:rect l="l" t="t" r="r" b="b"/>
            <a:pathLst>
              <a:path w="142240" h="350519">
                <a:moveTo>
                  <a:pt x="129540" y="0"/>
                </a:moveTo>
                <a:lnTo>
                  <a:pt x="129540" y="54610"/>
                </a:lnTo>
                <a:lnTo>
                  <a:pt x="57150" y="54610"/>
                </a:lnTo>
                <a:lnTo>
                  <a:pt x="57150" y="114300"/>
                </a:lnTo>
                <a:lnTo>
                  <a:pt x="59690" y="111760"/>
                </a:lnTo>
                <a:lnTo>
                  <a:pt x="60959" y="107950"/>
                </a:lnTo>
                <a:lnTo>
                  <a:pt x="62229" y="105410"/>
                </a:lnTo>
                <a:lnTo>
                  <a:pt x="64770" y="104139"/>
                </a:lnTo>
                <a:lnTo>
                  <a:pt x="66040" y="101600"/>
                </a:lnTo>
                <a:lnTo>
                  <a:pt x="68579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29" y="95250"/>
                </a:lnTo>
                <a:lnTo>
                  <a:pt x="77470" y="93979"/>
                </a:lnTo>
                <a:lnTo>
                  <a:pt x="80009" y="92710"/>
                </a:lnTo>
                <a:lnTo>
                  <a:pt x="81279" y="91439"/>
                </a:lnTo>
                <a:lnTo>
                  <a:pt x="85090" y="91439"/>
                </a:lnTo>
                <a:lnTo>
                  <a:pt x="87629" y="90169"/>
                </a:lnTo>
                <a:lnTo>
                  <a:pt x="92709" y="90169"/>
                </a:lnTo>
                <a:lnTo>
                  <a:pt x="97790" y="90169"/>
                </a:lnTo>
                <a:lnTo>
                  <a:pt x="10414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29" y="95250"/>
                </a:lnTo>
                <a:lnTo>
                  <a:pt x="115570" y="96519"/>
                </a:lnTo>
                <a:lnTo>
                  <a:pt x="118109" y="97789"/>
                </a:lnTo>
                <a:lnTo>
                  <a:pt x="120650" y="99060"/>
                </a:lnTo>
                <a:lnTo>
                  <a:pt x="121920" y="101600"/>
                </a:lnTo>
                <a:lnTo>
                  <a:pt x="124459" y="102869"/>
                </a:lnTo>
                <a:lnTo>
                  <a:pt x="125729" y="105410"/>
                </a:lnTo>
                <a:lnTo>
                  <a:pt x="127000" y="106679"/>
                </a:lnTo>
                <a:lnTo>
                  <a:pt x="129540" y="110489"/>
                </a:lnTo>
                <a:lnTo>
                  <a:pt x="130809" y="113029"/>
                </a:lnTo>
                <a:lnTo>
                  <a:pt x="132079" y="115569"/>
                </a:lnTo>
                <a:lnTo>
                  <a:pt x="133350" y="118110"/>
                </a:lnTo>
                <a:lnTo>
                  <a:pt x="134620" y="121919"/>
                </a:lnTo>
                <a:lnTo>
                  <a:pt x="135890" y="125729"/>
                </a:lnTo>
                <a:lnTo>
                  <a:pt x="135890" y="130810"/>
                </a:lnTo>
                <a:lnTo>
                  <a:pt x="138429" y="139700"/>
                </a:lnTo>
                <a:lnTo>
                  <a:pt x="139700" y="149860"/>
                </a:lnTo>
                <a:lnTo>
                  <a:pt x="140970" y="160019"/>
                </a:lnTo>
                <a:lnTo>
                  <a:pt x="140970" y="172719"/>
                </a:lnTo>
                <a:lnTo>
                  <a:pt x="142240" y="186689"/>
                </a:lnTo>
                <a:lnTo>
                  <a:pt x="142240" y="234950"/>
                </a:lnTo>
                <a:lnTo>
                  <a:pt x="140970" y="252729"/>
                </a:lnTo>
                <a:lnTo>
                  <a:pt x="140970" y="266700"/>
                </a:lnTo>
                <a:lnTo>
                  <a:pt x="139700" y="279400"/>
                </a:lnTo>
                <a:lnTo>
                  <a:pt x="139700" y="284479"/>
                </a:lnTo>
                <a:lnTo>
                  <a:pt x="138429" y="288289"/>
                </a:lnTo>
                <a:lnTo>
                  <a:pt x="138429" y="292100"/>
                </a:lnTo>
                <a:lnTo>
                  <a:pt x="137159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9879"/>
                </a:lnTo>
                <a:lnTo>
                  <a:pt x="132079" y="312419"/>
                </a:lnTo>
                <a:lnTo>
                  <a:pt x="130809" y="316229"/>
                </a:lnTo>
                <a:lnTo>
                  <a:pt x="128270" y="320039"/>
                </a:lnTo>
                <a:lnTo>
                  <a:pt x="127000" y="323850"/>
                </a:lnTo>
                <a:lnTo>
                  <a:pt x="124459" y="327660"/>
                </a:lnTo>
                <a:lnTo>
                  <a:pt x="121920" y="330200"/>
                </a:lnTo>
                <a:lnTo>
                  <a:pt x="119379" y="334010"/>
                </a:lnTo>
                <a:lnTo>
                  <a:pt x="116840" y="335279"/>
                </a:lnTo>
                <a:lnTo>
                  <a:pt x="113029" y="337819"/>
                </a:lnTo>
                <a:lnTo>
                  <a:pt x="110490" y="340360"/>
                </a:lnTo>
                <a:lnTo>
                  <a:pt x="106679" y="342900"/>
                </a:lnTo>
                <a:lnTo>
                  <a:pt x="102870" y="344169"/>
                </a:lnTo>
                <a:lnTo>
                  <a:pt x="99059" y="345439"/>
                </a:lnTo>
                <a:lnTo>
                  <a:pt x="95250" y="346710"/>
                </a:lnTo>
                <a:lnTo>
                  <a:pt x="91440" y="347979"/>
                </a:lnTo>
                <a:lnTo>
                  <a:pt x="86359" y="349250"/>
                </a:lnTo>
                <a:lnTo>
                  <a:pt x="82550" y="350519"/>
                </a:lnTo>
                <a:lnTo>
                  <a:pt x="77470" y="350519"/>
                </a:lnTo>
                <a:lnTo>
                  <a:pt x="72390" y="350519"/>
                </a:lnTo>
                <a:lnTo>
                  <a:pt x="67309" y="350519"/>
                </a:lnTo>
                <a:lnTo>
                  <a:pt x="62229" y="350519"/>
                </a:lnTo>
                <a:lnTo>
                  <a:pt x="55879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1909" y="344169"/>
                </a:lnTo>
                <a:lnTo>
                  <a:pt x="36829" y="341629"/>
                </a:lnTo>
                <a:lnTo>
                  <a:pt x="33020" y="339089"/>
                </a:lnTo>
                <a:lnTo>
                  <a:pt x="27940" y="335279"/>
                </a:lnTo>
                <a:lnTo>
                  <a:pt x="24129" y="332739"/>
                </a:lnTo>
                <a:lnTo>
                  <a:pt x="21590" y="328929"/>
                </a:lnTo>
                <a:lnTo>
                  <a:pt x="17779" y="323850"/>
                </a:lnTo>
                <a:lnTo>
                  <a:pt x="15240" y="320039"/>
                </a:lnTo>
                <a:lnTo>
                  <a:pt x="12700" y="314960"/>
                </a:lnTo>
                <a:lnTo>
                  <a:pt x="10159" y="309879"/>
                </a:lnTo>
                <a:lnTo>
                  <a:pt x="7620" y="304800"/>
                </a:lnTo>
                <a:lnTo>
                  <a:pt x="7620" y="302260"/>
                </a:lnTo>
                <a:lnTo>
                  <a:pt x="6350" y="298450"/>
                </a:lnTo>
                <a:lnTo>
                  <a:pt x="5079" y="292100"/>
                </a:lnTo>
                <a:lnTo>
                  <a:pt x="3809" y="283210"/>
                </a:lnTo>
                <a:lnTo>
                  <a:pt x="2540" y="275589"/>
                </a:lnTo>
                <a:lnTo>
                  <a:pt x="2540" y="266700"/>
                </a:lnTo>
                <a:lnTo>
                  <a:pt x="1270" y="256539"/>
                </a:lnTo>
                <a:lnTo>
                  <a:pt x="0" y="233679"/>
                </a:lnTo>
                <a:lnTo>
                  <a:pt x="0" y="214629"/>
                </a:lnTo>
                <a:lnTo>
                  <a:pt x="59690" y="214629"/>
                </a:lnTo>
                <a:lnTo>
                  <a:pt x="59690" y="236219"/>
                </a:lnTo>
                <a:lnTo>
                  <a:pt x="59690" y="251460"/>
                </a:lnTo>
                <a:lnTo>
                  <a:pt x="59690" y="265429"/>
                </a:lnTo>
                <a:lnTo>
                  <a:pt x="60959" y="275589"/>
                </a:lnTo>
                <a:lnTo>
                  <a:pt x="60959" y="283210"/>
                </a:lnTo>
                <a:lnTo>
                  <a:pt x="62229" y="285750"/>
                </a:lnTo>
                <a:lnTo>
                  <a:pt x="62229" y="287019"/>
                </a:lnTo>
                <a:lnTo>
                  <a:pt x="62229" y="288289"/>
                </a:lnTo>
                <a:lnTo>
                  <a:pt x="62229" y="289560"/>
                </a:lnTo>
                <a:lnTo>
                  <a:pt x="63500" y="290829"/>
                </a:lnTo>
                <a:lnTo>
                  <a:pt x="63500" y="292100"/>
                </a:lnTo>
                <a:lnTo>
                  <a:pt x="64770" y="293369"/>
                </a:lnTo>
                <a:lnTo>
                  <a:pt x="66040" y="294639"/>
                </a:lnTo>
                <a:lnTo>
                  <a:pt x="66040" y="295910"/>
                </a:lnTo>
                <a:lnTo>
                  <a:pt x="67309" y="295910"/>
                </a:lnTo>
                <a:lnTo>
                  <a:pt x="68579" y="297179"/>
                </a:lnTo>
                <a:lnTo>
                  <a:pt x="68579" y="297179"/>
                </a:lnTo>
                <a:lnTo>
                  <a:pt x="73659" y="297179"/>
                </a:lnTo>
                <a:lnTo>
                  <a:pt x="74929" y="297179"/>
                </a:lnTo>
                <a:lnTo>
                  <a:pt x="76200" y="297179"/>
                </a:lnTo>
                <a:lnTo>
                  <a:pt x="76200" y="295910"/>
                </a:lnTo>
                <a:lnTo>
                  <a:pt x="77470" y="295910"/>
                </a:lnTo>
                <a:lnTo>
                  <a:pt x="77470" y="294639"/>
                </a:lnTo>
                <a:lnTo>
                  <a:pt x="78740" y="294639"/>
                </a:lnTo>
                <a:lnTo>
                  <a:pt x="78740" y="293369"/>
                </a:lnTo>
                <a:lnTo>
                  <a:pt x="80009" y="292100"/>
                </a:lnTo>
                <a:lnTo>
                  <a:pt x="80009" y="290829"/>
                </a:lnTo>
                <a:lnTo>
                  <a:pt x="81279" y="289560"/>
                </a:lnTo>
                <a:lnTo>
                  <a:pt x="81279" y="288289"/>
                </a:lnTo>
                <a:lnTo>
                  <a:pt x="81279" y="287019"/>
                </a:lnTo>
                <a:lnTo>
                  <a:pt x="81279" y="285750"/>
                </a:lnTo>
                <a:lnTo>
                  <a:pt x="81279" y="284479"/>
                </a:lnTo>
                <a:lnTo>
                  <a:pt x="81279" y="283210"/>
                </a:lnTo>
                <a:lnTo>
                  <a:pt x="82550" y="280669"/>
                </a:lnTo>
                <a:lnTo>
                  <a:pt x="82550" y="163829"/>
                </a:lnTo>
                <a:lnTo>
                  <a:pt x="81279" y="160019"/>
                </a:lnTo>
                <a:lnTo>
                  <a:pt x="81279" y="157479"/>
                </a:lnTo>
                <a:lnTo>
                  <a:pt x="81279" y="153669"/>
                </a:lnTo>
                <a:lnTo>
                  <a:pt x="80009" y="152400"/>
                </a:lnTo>
                <a:lnTo>
                  <a:pt x="80009" y="151129"/>
                </a:lnTo>
                <a:lnTo>
                  <a:pt x="80009" y="149860"/>
                </a:lnTo>
                <a:lnTo>
                  <a:pt x="80009" y="148589"/>
                </a:lnTo>
                <a:lnTo>
                  <a:pt x="78740" y="148589"/>
                </a:lnTo>
                <a:lnTo>
                  <a:pt x="78740" y="147319"/>
                </a:lnTo>
                <a:lnTo>
                  <a:pt x="77470" y="146050"/>
                </a:lnTo>
                <a:lnTo>
                  <a:pt x="77470" y="144779"/>
                </a:lnTo>
                <a:lnTo>
                  <a:pt x="76200" y="144779"/>
                </a:lnTo>
                <a:lnTo>
                  <a:pt x="76200" y="143510"/>
                </a:lnTo>
                <a:lnTo>
                  <a:pt x="74929" y="143510"/>
                </a:lnTo>
                <a:lnTo>
                  <a:pt x="73659" y="143510"/>
                </a:lnTo>
                <a:lnTo>
                  <a:pt x="72390" y="143510"/>
                </a:lnTo>
                <a:lnTo>
                  <a:pt x="71120" y="143510"/>
                </a:lnTo>
                <a:lnTo>
                  <a:pt x="69850" y="143510"/>
                </a:lnTo>
                <a:lnTo>
                  <a:pt x="68579" y="143510"/>
                </a:lnTo>
                <a:lnTo>
                  <a:pt x="67309" y="143510"/>
                </a:lnTo>
                <a:lnTo>
                  <a:pt x="66040" y="144779"/>
                </a:lnTo>
                <a:lnTo>
                  <a:pt x="64770" y="144779"/>
                </a:lnTo>
                <a:lnTo>
                  <a:pt x="64770" y="146050"/>
                </a:lnTo>
                <a:lnTo>
                  <a:pt x="63500" y="147319"/>
                </a:lnTo>
                <a:lnTo>
                  <a:pt x="63500" y="148589"/>
                </a:lnTo>
                <a:lnTo>
                  <a:pt x="62229" y="148589"/>
                </a:lnTo>
                <a:lnTo>
                  <a:pt x="62229" y="149860"/>
                </a:lnTo>
                <a:lnTo>
                  <a:pt x="62229" y="151129"/>
                </a:lnTo>
                <a:lnTo>
                  <a:pt x="60959" y="151129"/>
                </a:lnTo>
                <a:lnTo>
                  <a:pt x="60959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9690" y="166369"/>
                </a:lnTo>
                <a:lnTo>
                  <a:pt x="59690" y="173989"/>
                </a:lnTo>
                <a:lnTo>
                  <a:pt x="1270" y="173989"/>
                </a:lnTo>
                <a:lnTo>
                  <a:pt x="3809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9039859" y="20307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039859" y="2030729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450" y="0"/>
                </a:moveTo>
                <a:lnTo>
                  <a:pt x="44450" y="69850"/>
                </a:lnTo>
                <a:lnTo>
                  <a:pt x="0" y="69850"/>
                </a:lnTo>
                <a:lnTo>
                  <a:pt x="0" y="0"/>
                </a:lnTo>
                <a:lnTo>
                  <a:pt x="4445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100819" y="1750060"/>
            <a:ext cx="137160" cy="356870"/>
          </a:xfrm>
          <a:custGeom>
            <a:avLst/>
            <a:gdLst/>
            <a:ahLst/>
            <a:cxnLst/>
            <a:rect l="l" t="t" r="r" b="b"/>
            <a:pathLst>
              <a:path w="137159" h="356869">
                <a:moveTo>
                  <a:pt x="83820" y="355600"/>
                </a:moveTo>
                <a:lnTo>
                  <a:pt x="57150" y="355600"/>
                </a:lnTo>
                <a:lnTo>
                  <a:pt x="62229" y="356869"/>
                </a:lnTo>
                <a:lnTo>
                  <a:pt x="80009" y="356869"/>
                </a:lnTo>
                <a:lnTo>
                  <a:pt x="83820" y="355600"/>
                </a:lnTo>
                <a:close/>
              </a:path>
              <a:path w="137159" h="356869">
                <a:moveTo>
                  <a:pt x="77470" y="0"/>
                </a:moveTo>
                <a:lnTo>
                  <a:pt x="62229" y="0"/>
                </a:lnTo>
                <a:lnTo>
                  <a:pt x="55879" y="1269"/>
                </a:lnTo>
                <a:lnTo>
                  <a:pt x="45720" y="3810"/>
                </a:lnTo>
                <a:lnTo>
                  <a:pt x="40639" y="6350"/>
                </a:lnTo>
                <a:lnTo>
                  <a:pt x="35559" y="7619"/>
                </a:lnTo>
                <a:lnTo>
                  <a:pt x="31750" y="11429"/>
                </a:lnTo>
                <a:lnTo>
                  <a:pt x="26670" y="15239"/>
                </a:lnTo>
                <a:lnTo>
                  <a:pt x="22859" y="17779"/>
                </a:lnTo>
                <a:lnTo>
                  <a:pt x="19050" y="21589"/>
                </a:lnTo>
                <a:lnTo>
                  <a:pt x="16509" y="26669"/>
                </a:lnTo>
                <a:lnTo>
                  <a:pt x="13970" y="30479"/>
                </a:lnTo>
                <a:lnTo>
                  <a:pt x="6350" y="45719"/>
                </a:lnTo>
                <a:lnTo>
                  <a:pt x="6350" y="48260"/>
                </a:lnTo>
                <a:lnTo>
                  <a:pt x="5079" y="52069"/>
                </a:lnTo>
                <a:lnTo>
                  <a:pt x="3809" y="58419"/>
                </a:lnTo>
                <a:lnTo>
                  <a:pt x="1270" y="73660"/>
                </a:lnTo>
                <a:lnTo>
                  <a:pt x="1270" y="81279"/>
                </a:lnTo>
                <a:lnTo>
                  <a:pt x="0" y="91439"/>
                </a:lnTo>
                <a:lnTo>
                  <a:pt x="0" y="274319"/>
                </a:lnTo>
                <a:lnTo>
                  <a:pt x="1270" y="280669"/>
                </a:lnTo>
                <a:lnTo>
                  <a:pt x="1270" y="292100"/>
                </a:lnTo>
                <a:lnTo>
                  <a:pt x="6350" y="307339"/>
                </a:lnTo>
                <a:lnTo>
                  <a:pt x="7620" y="312419"/>
                </a:lnTo>
                <a:lnTo>
                  <a:pt x="8889" y="316229"/>
                </a:lnTo>
                <a:lnTo>
                  <a:pt x="11429" y="320039"/>
                </a:lnTo>
                <a:lnTo>
                  <a:pt x="12700" y="323850"/>
                </a:lnTo>
                <a:lnTo>
                  <a:pt x="15239" y="327660"/>
                </a:lnTo>
                <a:lnTo>
                  <a:pt x="16509" y="331469"/>
                </a:lnTo>
                <a:lnTo>
                  <a:pt x="19050" y="334010"/>
                </a:lnTo>
                <a:lnTo>
                  <a:pt x="21589" y="337819"/>
                </a:lnTo>
                <a:lnTo>
                  <a:pt x="26670" y="342900"/>
                </a:lnTo>
                <a:lnTo>
                  <a:pt x="30479" y="345439"/>
                </a:lnTo>
                <a:lnTo>
                  <a:pt x="33020" y="347979"/>
                </a:lnTo>
                <a:lnTo>
                  <a:pt x="36829" y="349250"/>
                </a:lnTo>
                <a:lnTo>
                  <a:pt x="40639" y="351789"/>
                </a:lnTo>
                <a:lnTo>
                  <a:pt x="52070" y="355600"/>
                </a:lnTo>
                <a:lnTo>
                  <a:pt x="86359" y="355600"/>
                </a:lnTo>
                <a:lnTo>
                  <a:pt x="91439" y="354329"/>
                </a:lnTo>
                <a:lnTo>
                  <a:pt x="93979" y="353060"/>
                </a:lnTo>
                <a:lnTo>
                  <a:pt x="97789" y="351789"/>
                </a:lnTo>
                <a:lnTo>
                  <a:pt x="100329" y="349250"/>
                </a:lnTo>
                <a:lnTo>
                  <a:pt x="104139" y="347979"/>
                </a:lnTo>
                <a:lnTo>
                  <a:pt x="106679" y="345439"/>
                </a:lnTo>
                <a:lnTo>
                  <a:pt x="110489" y="342900"/>
                </a:lnTo>
                <a:lnTo>
                  <a:pt x="115570" y="337819"/>
                </a:lnTo>
                <a:lnTo>
                  <a:pt x="118109" y="334010"/>
                </a:lnTo>
                <a:lnTo>
                  <a:pt x="120650" y="331469"/>
                </a:lnTo>
                <a:lnTo>
                  <a:pt x="123189" y="327660"/>
                </a:lnTo>
                <a:lnTo>
                  <a:pt x="124459" y="323850"/>
                </a:lnTo>
                <a:lnTo>
                  <a:pt x="130809" y="311150"/>
                </a:lnTo>
                <a:lnTo>
                  <a:pt x="133350" y="303529"/>
                </a:lnTo>
                <a:lnTo>
                  <a:pt x="63500" y="303529"/>
                </a:lnTo>
                <a:lnTo>
                  <a:pt x="63500" y="302260"/>
                </a:lnTo>
                <a:lnTo>
                  <a:pt x="62229" y="302260"/>
                </a:lnTo>
                <a:lnTo>
                  <a:pt x="62229" y="299719"/>
                </a:lnTo>
                <a:lnTo>
                  <a:pt x="60959" y="299719"/>
                </a:lnTo>
                <a:lnTo>
                  <a:pt x="60959" y="298450"/>
                </a:lnTo>
                <a:lnTo>
                  <a:pt x="59689" y="298450"/>
                </a:lnTo>
                <a:lnTo>
                  <a:pt x="59689" y="293369"/>
                </a:lnTo>
                <a:lnTo>
                  <a:pt x="58420" y="289560"/>
                </a:lnTo>
                <a:lnTo>
                  <a:pt x="58420" y="68579"/>
                </a:lnTo>
                <a:lnTo>
                  <a:pt x="59689" y="66039"/>
                </a:lnTo>
                <a:lnTo>
                  <a:pt x="59689" y="59689"/>
                </a:lnTo>
                <a:lnTo>
                  <a:pt x="62229" y="57150"/>
                </a:lnTo>
                <a:lnTo>
                  <a:pt x="62229" y="55879"/>
                </a:lnTo>
                <a:lnTo>
                  <a:pt x="63500" y="55879"/>
                </a:lnTo>
                <a:lnTo>
                  <a:pt x="63500" y="54610"/>
                </a:lnTo>
                <a:lnTo>
                  <a:pt x="64770" y="54610"/>
                </a:lnTo>
                <a:lnTo>
                  <a:pt x="64770" y="53339"/>
                </a:lnTo>
                <a:lnTo>
                  <a:pt x="132079" y="53339"/>
                </a:lnTo>
                <a:lnTo>
                  <a:pt x="130809" y="49529"/>
                </a:lnTo>
                <a:lnTo>
                  <a:pt x="129539" y="44450"/>
                </a:lnTo>
                <a:lnTo>
                  <a:pt x="128270" y="41910"/>
                </a:lnTo>
                <a:lnTo>
                  <a:pt x="127000" y="38100"/>
                </a:lnTo>
                <a:lnTo>
                  <a:pt x="124459" y="34289"/>
                </a:lnTo>
                <a:lnTo>
                  <a:pt x="123189" y="30479"/>
                </a:lnTo>
                <a:lnTo>
                  <a:pt x="120650" y="26669"/>
                </a:lnTo>
                <a:lnTo>
                  <a:pt x="115570" y="21589"/>
                </a:lnTo>
                <a:lnTo>
                  <a:pt x="113029" y="17779"/>
                </a:lnTo>
                <a:lnTo>
                  <a:pt x="93979" y="5079"/>
                </a:lnTo>
                <a:lnTo>
                  <a:pt x="86359" y="2539"/>
                </a:lnTo>
                <a:lnTo>
                  <a:pt x="81279" y="1269"/>
                </a:lnTo>
                <a:lnTo>
                  <a:pt x="77470" y="0"/>
                </a:lnTo>
                <a:close/>
              </a:path>
              <a:path w="137159" h="356869">
                <a:moveTo>
                  <a:pt x="132079" y="53339"/>
                </a:moveTo>
                <a:lnTo>
                  <a:pt x="73659" y="53339"/>
                </a:lnTo>
                <a:lnTo>
                  <a:pt x="73659" y="54610"/>
                </a:lnTo>
                <a:lnTo>
                  <a:pt x="74929" y="54610"/>
                </a:lnTo>
                <a:lnTo>
                  <a:pt x="74929" y="55879"/>
                </a:lnTo>
                <a:lnTo>
                  <a:pt x="76200" y="57150"/>
                </a:lnTo>
                <a:lnTo>
                  <a:pt x="76200" y="58419"/>
                </a:lnTo>
                <a:lnTo>
                  <a:pt x="77470" y="59689"/>
                </a:lnTo>
                <a:lnTo>
                  <a:pt x="77470" y="64769"/>
                </a:lnTo>
                <a:lnTo>
                  <a:pt x="78739" y="67310"/>
                </a:lnTo>
                <a:lnTo>
                  <a:pt x="78739" y="288289"/>
                </a:lnTo>
                <a:lnTo>
                  <a:pt x="77470" y="292100"/>
                </a:lnTo>
                <a:lnTo>
                  <a:pt x="77470" y="295910"/>
                </a:lnTo>
                <a:lnTo>
                  <a:pt x="76200" y="297179"/>
                </a:lnTo>
                <a:lnTo>
                  <a:pt x="76200" y="299719"/>
                </a:lnTo>
                <a:lnTo>
                  <a:pt x="74929" y="299719"/>
                </a:lnTo>
                <a:lnTo>
                  <a:pt x="74929" y="300989"/>
                </a:lnTo>
                <a:lnTo>
                  <a:pt x="73659" y="300989"/>
                </a:lnTo>
                <a:lnTo>
                  <a:pt x="73659" y="302260"/>
                </a:lnTo>
                <a:lnTo>
                  <a:pt x="72389" y="303529"/>
                </a:lnTo>
                <a:lnTo>
                  <a:pt x="133350" y="303529"/>
                </a:lnTo>
                <a:lnTo>
                  <a:pt x="134620" y="298450"/>
                </a:lnTo>
                <a:lnTo>
                  <a:pt x="134620" y="294639"/>
                </a:lnTo>
                <a:lnTo>
                  <a:pt x="135889" y="289560"/>
                </a:lnTo>
                <a:lnTo>
                  <a:pt x="135889" y="284479"/>
                </a:lnTo>
                <a:lnTo>
                  <a:pt x="137159" y="278129"/>
                </a:lnTo>
                <a:lnTo>
                  <a:pt x="137159" y="88900"/>
                </a:lnTo>
                <a:lnTo>
                  <a:pt x="135889" y="76200"/>
                </a:lnTo>
                <a:lnTo>
                  <a:pt x="135889" y="71119"/>
                </a:lnTo>
                <a:lnTo>
                  <a:pt x="134620" y="66039"/>
                </a:lnTo>
                <a:lnTo>
                  <a:pt x="134620" y="62229"/>
                </a:lnTo>
                <a:lnTo>
                  <a:pt x="133350" y="57150"/>
                </a:lnTo>
                <a:lnTo>
                  <a:pt x="132079" y="5333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9090659" y="1741170"/>
            <a:ext cx="157480" cy="3746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9257030" y="17500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53339"/>
                </a:moveTo>
                <a:lnTo>
                  <a:pt x="71120" y="53339"/>
                </a:lnTo>
                <a:lnTo>
                  <a:pt x="72390" y="54610"/>
                </a:lnTo>
                <a:lnTo>
                  <a:pt x="72390" y="55879"/>
                </a:lnTo>
                <a:lnTo>
                  <a:pt x="73660" y="55879"/>
                </a:lnTo>
                <a:lnTo>
                  <a:pt x="73660" y="57150"/>
                </a:lnTo>
                <a:lnTo>
                  <a:pt x="76200" y="59689"/>
                </a:lnTo>
                <a:lnTo>
                  <a:pt x="76200" y="62229"/>
                </a:lnTo>
                <a:lnTo>
                  <a:pt x="77470" y="64769"/>
                </a:lnTo>
                <a:lnTo>
                  <a:pt x="77470" y="66039"/>
                </a:lnTo>
                <a:lnTo>
                  <a:pt x="78740" y="68579"/>
                </a:lnTo>
                <a:lnTo>
                  <a:pt x="78740" y="91439"/>
                </a:lnTo>
                <a:lnTo>
                  <a:pt x="77470" y="96519"/>
                </a:lnTo>
                <a:lnTo>
                  <a:pt x="74929" y="109219"/>
                </a:lnTo>
                <a:lnTo>
                  <a:pt x="59690" y="154939"/>
                </a:lnTo>
                <a:lnTo>
                  <a:pt x="45720" y="190500"/>
                </a:lnTo>
                <a:lnTo>
                  <a:pt x="0" y="300989"/>
                </a:lnTo>
                <a:lnTo>
                  <a:pt x="0" y="350519"/>
                </a:lnTo>
                <a:lnTo>
                  <a:pt x="129540" y="350519"/>
                </a:lnTo>
                <a:lnTo>
                  <a:pt x="129540" y="292100"/>
                </a:lnTo>
                <a:lnTo>
                  <a:pt x="64770" y="292100"/>
                </a:lnTo>
                <a:lnTo>
                  <a:pt x="86360" y="243839"/>
                </a:lnTo>
                <a:lnTo>
                  <a:pt x="104140" y="203200"/>
                </a:lnTo>
                <a:lnTo>
                  <a:pt x="116840" y="173989"/>
                </a:lnTo>
                <a:lnTo>
                  <a:pt x="120650" y="161289"/>
                </a:lnTo>
                <a:lnTo>
                  <a:pt x="124460" y="152400"/>
                </a:lnTo>
                <a:lnTo>
                  <a:pt x="127000" y="144779"/>
                </a:lnTo>
                <a:lnTo>
                  <a:pt x="128270" y="135889"/>
                </a:lnTo>
                <a:lnTo>
                  <a:pt x="130810" y="128269"/>
                </a:lnTo>
                <a:lnTo>
                  <a:pt x="132079" y="120650"/>
                </a:lnTo>
                <a:lnTo>
                  <a:pt x="133350" y="111760"/>
                </a:lnTo>
                <a:lnTo>
                  <a:pt x="133350" y="104139"/>
                </a:lnTo>
                <a:lnTo>
                  <a:pt x="134620" y="96519"/>
                </a:lnTo>
                <a:lnTo>
                  <a:pt x="134620" y="80010"/>
                </a:lnTo>
                <a:lnTo>
                  <a:pt x="133350" y="71119"/>
                </a:lnTo>
                <a:lnTo>
                  <a:pt x="132079" y="67310"/>
                </a:lnTo>
                <a:lnTo>
                  <a:pt x="132079" y="62229"/>
                </a:lnTo>
                <a:lnTo>
                  <a:pt x="130810" y="58419"/>
                </a:lnTo>
                <a:lnTo>
                  <a:pt x="129540" y="53339"/>
                </a:lnTo>
                <a:close/>
              </a:path>
              <a:path w="134620" h="350519">
                <a:moveTo>
                  <a:pt x="72390" y="0"/>
                </a:moveTo>
                <a:lnTo>
                  <a:pt x="54610" y="0"/>
                </a:lnTo>
                <a:lnTo>
                  <a:pt x="35560" y="6350"/>
                </a:lnTo>
                <a:lnTo>
                  <a:pt x="33020" y="8889"/>
                </a:lnTo>
                <a:lnTo>
                  <a:pt x="29210" y="11429"/>
                </a:lnTo>
                <a:lnTo>
                  <a:pt x="26670" y="12700"/>
                </a:lnTo>
                <a:lnTo>
                  <a:pt x="21590" y="17779"/>
                </a:lnTo>
                <a:lnTo>
                  <a:pt x="16510" y="25400"/>
                </a:lnTo>
                <a:lnTo>
                  <a:pt x="13970" y="27939"/>
                </a:lnTo>
                <a:lnTo>
                  <a:pt x="11429" y="33019"/>
                </a:lnTo>
                <a:lnTo>
                  <a:pt x="10160" y="36829"/>
                </a:lnTo>
                <a:lnTo>
                  <a:pt x="8890" y="41910"/>
                </a:lnTo>
                <a:lnTo>
                  <a:pt x="6350" y="44450"/>
                </a:lnTo>
                <a:lnTo>
                  <a:pt x="5079" y="49529"/>
                </a:lnTo>
                <a:lnTo>
                  <a:pt x="5079" y="53339"/>
                </a:lnTo>
                <a:lnTo>
                  <a:pt x="2540" y="60960"/>
                </a:lnTo>
                <a:lnTo>
                  <a:pt x="2540" y="66039"/>
                </a:lnTo>
                <a:lnTo>
                  <a:pt x="1270" y="69850"/>
                </a:lnTo>
                <a:lnTo>
                  <a:pt x="1270" y="74929"/>
                </a:lnTo>
                <a:lnTo>
                  <a:pt x="0" y="85089"/>
                </a:lnTo>
                <a:lnTo>
                  <a:pt x="0" y="123189"/>
                </a:lnTo>
                <a:lnTo>
                  <a:pt x="52070" y="123189"/>
                </a:lnTo>
                <a:lnTo>
                  <a:pt x="52070" y="85089"/>
                </a:lnTo>
                <a:lnTo>
                  <a:pt x="53340" y="80010"/>
                </a:lnTo>
                <a:lnTo>
                  <a:pt x="53340" y="72389"/>
                </a:lnTo>
                <a:lnTo>
                  <a:pt x="54610" y="68579"/>
                </a:lnTo>
                <a:lnTo>
                  <a:pt x="54610" y="63500"/>
                </a:lnTo>
                <a:lnTo>
                  <a:pt x="55879" y="62229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7150"/>
                </a:lnTo>
                <a:lnTo>
                  <a:pt x="58420" y="57150"/>
                </a:lnTo>
                <a:lnTo>
                  <a:pt x="58420" y="55879"/>
                </a:lnTo>
                <a:lnTo>
                  <a:pt x="59690" y="55879"/>
                </a:lnTo>
                <a:lnTo>
                  <a:pt x="59690" y="54610"/>
                </a:lnTo>
                <a:lnTo>
                  <a:pt x="60960" y="54610"/>
                </a:lnTo>
                <a:lnTo>
                  <a:pt x="60960" y="53339"/>
                </a:lnTo>
                <a:lnTo>
                  <a:pt x="129540" y="53339"/>
                </a:lnTo>
                <a:lnTo>
                  <a:pt x="129540" y="50800"/>
                </a:lnTo>
                <a:lnTo>
                  <a:pt x="127000" y="46989"/>
                </a:lnTo>
                <a:lnTo>
                  <a:pt x="124460" y="39369"/>
                </a:lnTo>
                <a:lnTo>
                  <a:pt x="121920" y="35560"/>
                </a:lnTo>
                <a:lnTo>
                  <a:pt x="120650" y="31750"/>
                </a:lnTo>
                <a:lnTo>
                  <a:pt x="118110" y="29210"/>
                </a:lnTo>
                <a:lnTo>
                  <a:pt x="116840" y="25400"/>
                </a:lnTo>
                <a:lnTo>
                  <a:pt x="104140" y="12700"/>
                </a:lnTo>
                <a:lnTo>
                  <a:pt x="100329" y="10160"/>
                </a:lnTo>
                <a:lnTo>
                  <a:pt x="97790" y="7619"/>
                </a:lnTo>
                <a:lnTo>
                  <a:pt x="93979" y="6350"/>
                </a:lnTo>
                <a:lnTo>
                  <a:pt x="87629" y="3810"/>
                </a:lnTo>
                <a:lnTo>
                  <a:pt x="8001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9257030" y="1750060"/>
            <a:ext cx="134620" cy="350520"/>
          </a:xfrm>
          <a:custGeom>
            <a:avLst/>
            <a:gdLst/>
            <a:ahLst/>
            <a:cxnLst/>
            <a:rect l="l" t="t" r="r" b="b"/>
            <a:pathLst>
              <a:path w="134620" h="350519">
                <a:moveTo>
                  <a:pt x="129540" y="292100"/>
                </a:moveTo>
                <a:lnTo>
                  <a:pt x="129540" y="350519"/>
                </a:lnTo>
                <a:lnTo>
                  <a:pt x="0" y="350519"/>
                </a:lnTo>
                <a:lnTo>
                  <a:pt x="0" y="300989"/>
                </a:lnTo>
                <a:lnTo>
                  <a:pt x="45720" y="190500"/>
                </a:lnTo>
                <a:lnTo>
                  <a:pt x="59690" y="154939"/>
                </a:lnTo>
                <a:lnTo>
                  <a:pt x="68579" y="132079"/>
                </a:lnTo>
                <a:lnTo>
                  <a:pt x="73660" y="116839"/>
                </a:lnTo>
                <a:lnTo>
                  <a:pt x="74929" y="109219"/>
                </a:lnTo>
                <a:lnTo>
                  <a:pt x="76200" y="102869"/>
                </a:lnTo>
                <a:lnTo>
                  <a:pt x="77470" y="96519"/>
                </a:lnTo>
                <a:lnTo>
                  <a:pt x="78740" y="91439"/>
                </a:lnTo>
                <a:lnTo>
                  <a:pt x="78740" y="85089"/>
                </a:lnTo>
                <a:lnTo>
                  <a:pt x="78740" y="68579"/>
                </a:lnTo>
                <a:lnTo>
                  <a:pt x="77470" y="66039"/>
                </a:lnTo>
                <a:lnTo>
                  <a:pt x="77470" y="64769"/>
                </a:lnTo>
                <a:lnTo>
                  <a:pt x="76200" y="62229"/>
                </a:lnTo>
                <a:lnTo>
                  <a:pt x="7620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60" y="57150"/>
                </a:lnTo>
                <a:lnTo>
                  <a:pt x="73660" y="55879"/>
                </a:lnTo>
                <a:lnTo>
                  <a:pt x="72390" y="55879"/>
                </a:lnTo>
                <a:lnTo>
                  <a:pt x="72390" y="54610"/>
                </a:lnTo>
                <a:lnTo>
                  <a:pt x="71120" y="53339"/>
                </a:lnTo>
                <a:lnTo>
                  <a:pt x="69850" y="53339"/>
                </a:lnTo>
                <a:lnTo>
                  <a:pt x="68579" y="53339"/>
                </a:lnTo>
                <a:lnTo>
                  <a:pt x="60960" y="53339"/>
                </a:lnTo>
                <a:lnTo>
                  <a:pt x="60960" y="54610"/>
                </a:lnTo>
                <a:lnTo>
                  <a:pt x="59690" y="54610"/>
                </a:lnTo>
                <a:lnTo>
                  <a:pt x="59690" y="55879"/>
                </a:lnTo>
                <a:lnTo>
                  <a:pt x="58420" y="55879"/>
                </a:lnTo>
                <a:lnTo>
                  <a:pt x="58420" y="5715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60960"/>
                </a:lnTo>
                <a:lnTo>
                  <a:pt x="55879" y="62229"/>
                </a:lnTo>
                <a:lnTo>
                  <a:pt x="54610" y="63500"/>
                </a:lnTo>
                <a:lnTo>
                  <a:pt x="54610" y="64769"/>
                </a:lnTo>
                <a:lnTo>
                  <a:pt x="54610" y="66039"/>
                </a:lnTo>
                <a:lnTo>
                  <a:pt x="54610" y="68579"/>
                </a:lnTo>
                <a:lnTo>
                  <a:pt x="53340" y="72389"/>
                </a:lnTo>
                <a:lnTo>
                  <a:pt x="53340" y="76200"/>
                </a:lnTo>
                <a:lnTo>
                  <a:pt x="53340" y="80010"/>
                </a:lnTo>
                <a:lnTo>
                  <a:pt x="52070" y="85089"/>
                </a:lnTo>
                <a:lnTo>
                  <a:pt x="52070" y="91439"/>
                </a:lnTo>
                <a:lnTo>
                  <a:pt x="52070" y="123189"/>
                </a:lnTo>
                <a:lnTo>
                  <a:pt x="0" y="123189"/>
                </a:lnTo>
                <a:lnTo>
                  <a:pt x="0" y="111760"/>
                </a:lnTo>
                <a:lnTo>
                  <a:pt x="0" y="96519"/>
                </a:lnTo>
                <a:lnTo>
                  <a:pt x="0" y="85089"/>
                </a:lnTo>
                <a:lnTo>
                  <a:pt x="1270" y="74929"/>
                </a:lnTo>
                <a:lnTo>
                  <a:pt x="1270" y="69850"/>
                </a:lnTo>
                <a:lnTo>
                  <a:pt x="2540" y="66039"/>
                </a:lnTo>
                <a:lnTo>
                  <a:pt x="2540" y="60960"/>
                </a:lnTo>
                <a:lnTo>
                  <a:pt x="3810" y="57150"/>
                </a:lnTo>
                <a:lnTo>
                  <a:pt x="5079" y="53339"/>
                </a:lnTo>
                <a:lnTo>
                  <a:pt x="5079" y="49529"/>
                </a:lnTo>
                <a:lnTo>
                  <a:pt x="6350" y="44450"/>
                </a:lnTo>
                <a:lnTo>
                  <a:pt x="8890" y="41910"/>
                </a:lnTo>
                <a:lnTo>
                  <a:pt x="10160" y="36829"/>
                </a:lnTo>
                <a:lnTo>
                  <a:pt x="11429" y="33019"/>
                </a:lnTo>
                <a:lnTo>
                  <a:pt x="13970" y="27939"/>
                </a:lnTo>
                <a:lnTo>
                  <a:pt x="16510" y="25400"/>
                </a:lnTo>
                <a:lnTo>
                  <a:pt x="19050" y="21589"/>
                </a:lnTo>
                <a:lnTo>
                  <a:pt x="21590" y="17779"/>
                </a:lnTo>
                <a:lnTo>
                  <a:pt x="24129" y="15239"/>
                </a:lnTo>
                <a:lnTo>
                  <a:pt x="26670" y="12700"/>
                </a:lnTo>
                <a:lnTo>
                  <a:pt x="29210" y="11429"/>
                </a:lnTo>
                <a:lnTo>
                  <a:pt x="33020" y="8889"/>
                </a:lnTo>
                <a:lnTo>
                  <a:pt x="35560" y="6350"/>
                </a:lnTo>
                <a:lnTo>
                  <a:pt x="39370" y="5079"/>
                </a:lnTo>
                <a:lnTo>
                  <a:pt x="43179" y="3810"/>
                </a:lnTo>
                <a:lnTo>
                  <a:pt x="46990" y="2539"/>
                </a:lnTo>
                <a:lnTo>
                  <a:pt x="50800" y="1269"/>
                </a:lnTo>
                <a:lnTo>
                  <a:pt x="54610" y="0"/>
                </a:lnTo>
                <a:lnTo>
                  <a:pt x="59690" y="0"/>
                </a:lnTo>
                <a:lnTo>
                  <a:pt x="63500" y="0"/>
                </a:lnTo>
                <a:lnTo>
                  <a:pt x="72390" y="0"/>
                </a:lnTo>
                <a:lnTo>
                  <a:pt x="80010" y="1269"/>
                </a:lnTo>
                <a:lnTo>
                  <a:pt x="87629" y="3810"/>
                </a:lnTo>
                <a:lnTo>
                  <a:pt x="93979" y="6350"/>
                </a:lnTo>
                <a:lnTo>
                  <a:pt x="97790" y="7619"/>
                </a:lnTo>
                <a:lnTo>
                  <a:pt x="100329" y="10160"/>
                </a:lnTo>
                <a:lnTo>
                  <a:pt x="104140" y="12700"/>
                </a:lnTo>
                <a:lnTo>
                  <a:pt x="106679" y="15239"/>
                </a:lnTo>
                <a:lnTo>
                  <a:pt x="109220" y="17779"/>
                </a:lnTo>
                <a:lnTo>
                  <a:pt x="111760" y="20319"/>
                </a:lnTo>
                <a:lnTo>
                  <a:pt x="114300" y="22860"/>
                </a:lnTo>
                <a:lnTo>
                  <a:pt x="116840" y="25400"/>
                </a:lnTo>
                <a:lnTo>
                  <a:pt x="118110" y="29210"/>
                </a:lnTo>
                <a:lnTo>
                  <a:pt x="120650" y="31750"/>
                </a:lnTo>
                <a:lnTo>
                  <a:pt x="121920" y="35560"/>
                </a:lnTo>
                <a:lnTo>
                  <a:pt x="124460" y="39369"/>
                </a:lnTo>
                <a:lnTo>
                  <a:pt x="125729" y="43179"/>
                </a:lnTo>
                <a:lnTo>
                  <a:pt x="127000" y="46989"/>
                </a:lnTo>
                <a:lnTo>
                  <a:pt x="129540" y="50800"/>
                </a:lnTo>
                <a:lnTo>
                  <a:pt x="129540" y="53339"/>
                </a:lnTo>
                <a:lnTo>
                  <a:pt x="130810" y="58419"/>
                </a:lnTo>
                <a:lnTo>
                  <a:pt x="132079" y="62229"/>
                </a:lnTo>
                <a:lnTo>
                  <a:pt x="132079" y="67310"/>
                </a:lnTo>
                <a:lnTo>
                  <a:pt x="133350" y="71119"/>
                </a:lnTo>
                <a:lnTo>
                  <a:pt x="134620" y="80010"/>
                </a:lnTo>
                <a:lnTo>
                  <a:pt x="134620" y="90169"/>
                </a:lnTo>
                <a:lnTo>
                  <a:pt x="134620" y="96519"/>
                </a:lnTo>
                <a:lnTo>
                  <a:pt x="133350" y="104139"/>
                </a:lnTo>
                <a:lnTo>
                  <a:pt x="133350" y="111760"/>
                </a:lnTo>
                <a:lnTo>
                  <a:pt x="132079" y="120650"/>
                </a:lnTo>
                <a:lnTo>
                  <a:pt x="130810" y="128269"/>
                </a:lnTo>
                <a:lnTo>
                  <a:pt x="128270" y="135889"/>
                </a:lnTo>
                <a:lnTo>
                  <a:pt x="127000" y="144779"/>
                </a:lnTo>
                <a:lnTo>
                  <a:pt x="124460" y="152400"/>
                </a:lnTo>
                <a:lnTo>
                  <a:pt x="120650" y="161289"/>
                </a:lnTo>
                <a:lnTo>
                  <a:pt x="116840" y="173989"/>
                </a:lnTo>
                <a:lnTo>
                  <a:pt x="104140" y="203200"/>
                </a:lnTo>
                <a:lnTo>
                  <a:pt x="86360" y="243839"/>
                </a:lnTo>
                <a:lnTo>
                  <a:pt x="64770" y="292100"/>
                </a:lnTo>
                <a:lnTo>
                  <a:pt x="129540" y="2921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9408159" y="17564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58420" y="214629"/>
                </a:moveTo>
                <a:lnTo>
                  <a:pt x="0" y="214629"/>
                </a:lnTo>
                <a:lnTo>
                  <a:pt x="0" y="256539"/>
                </a:lnTo>
                <a:lnTo>
                  <a:pt x="1270" y="266700"/>
                </a:lnTo>
                <a:lnTo>
                  <a:pt x="1270" y="275589"/>
                </a:lnTo>
                <a:lnTo>
                  <a:pt x="2540" y="283210"/>
                </a:lnTo>
                <a:lnTo>
                  <a:pt x="3810" y="292100"/>
                </a:lnTo>
                <a:lnTo>
                  <a:pt x="5080" y="298450"/>
                </a:lnTo>
                <a:lnTo>
                  <a:pt x="6350" y="302260"/>
                </a:lnTo>
                <a:lnTo>
                  <a:pt x="10160" y="309879"/>
                </a:lnTo>
                <a:lnTo>
                  <a:pt x="11430" y="314960"/>
                </a:lnTo>
                <a:lnTo>
                  <a:pt x="27940" y="335279"/>
                </a:lnTo>
                <a:lnTo>
                  <a:pt x="31750" y="339089"/>
                </a:lnTo>
                <a:lnTo>
                  <a:pt x="36830" y="341629"/>
                </a:lnTo>
                <a:lnTo>
                  <a:pt x="40640" y="344169"/>
                </a:lnTo>
                <a:lnTo>
                  <a:pt x="45720" y="345439"/>
                </a:lnTo>
                <a:lnTo>
                  <a:pt x="50800" y="347979"/>
                </a:lnTo>
                <a:lnTo>
                  <a:pt x="60960" y="350519"/>
                </a:lnTo>
                <a:lnTo>
                  <a:pt x="81280" y="350519"/>
                </a:lnTo>
                <a:lnTo>
                  <a:pt x="86360" y="349250"/>
                </a:lnTo>
                <a:lnTo>
                  <a:pt x="90170" y="347979"/>
                </a:lnTo>
                <a:lnTo>
                  <a:pt x="95250" y="346710"/>
                </a:lnTo>
                <a:lnTo>
                  <a:pt x="102870" y="344169"/>
                </a:lnTo>
                <a:lnTo>
                  <a:pt x="105410" y="342900"/>
                </a:lnTo>
                <a:lnTo>
                  <a:pt x="113030" y="337819"/>
                </a:lnTo>
                <a:lnTo>
                  <a:pt x="115570" y="335279"/>
                </a:lnTo>
                <a:lnTo>
                  <a:pt x="119380" y="334010"/>
                </a:lnTo>
                <a:lnTo>
                  <a:pt x="121920" y="330200"/>
                </a:lnTo>
                <a:lnTo>
                  <a:pt x="123190" y="327660"/>
                </a:lnTo>
                <a:lnTo>
                  <a:pt x="128270" y="320039"/>
                </a:lnTo>
                <a:lnTo>
                  <a:pt x="129540" y="316229"/>
                </a:lnTo>
                <a:lnTo>
                  <a:pt x="132080" y="312419"/>
                </a:lnTo>
                <a:lnTo>
                  <a:pt x="133350" y="309879"/>
                </a:lnTo>
                <a:lnTo>
                  <a:pt x="134620" y="306069"/>
                </a:lnTo>
                <a:lnTo>
                  <a:pt x="135890" y="300989"/>
                </a:lnTo>
                <a:lnTo>
                  <a:pt x="137160" y="297179"/>
                </a:lnTo>
                <a:lnTo>
                  <a:pt x="67310" y="297179"/>
                </a:lnTo>
                <a:lnTo>
                  <a:pt x="64770" y="294639"/>
                </a:lnTo>
                <a:lnTo>
                  <a:pt x="64770" y="293369"/>
                </a:lnTo>
                <a:lnTo>
                  <a:pt x="63500" y="293369"/>
                </a:lnTo>
                <a:lnTo>
                  <a:pt x="62230" y="292100"/>
                </a:lnTo>
                <a:lnTo>
                  <a:pt x="62230" y="289560"/>
                </a:lnTo>
                <a:lnTo>
                  <a:pt x="60960" y="288289"/>
                </a:lnTo>
                <a:lnTo>
                  <a:pt x="60960" y="283210"/>
                </a:lnTo>
                <a:lnTo>
                  <a:pt x="59690" y="275589"/>
                </a:lnTo>
                <a:lnTo>
                  <a:pt x="59690" y="265429"/>
                </a:lnTo>
                <a:lnTo>
                  <a:pt x="58535" y="252729"/>
                </a:lnTo>
                <a:lnTo>
                  <a:pt x="58420" y="214629"/>
                </a:lnTo>
                <a:close/>
              </a:path>
              <a:path w="140970" h="350519">
                <a:moveTo>
                  <a:pt x="137636" y="143510"/>
                </a:moveTo>
                <a:lnTo>
                  <a:pt x="74930" y="143510"/>
                </a:lnTo>
                <a:lnTo>
                  <a:pt x="74930" y="144779"/>
                </a:lnTo>
                <a:lnTo>
                  <a:pt x="76200" y="144779"/>
                </a:lnTo>
                <a:lnTo>
                  <a:pt x="76200" y="146050"/>
                </a:lnTo>
                <a:lnTo>
                  <a:pt x="77470" y="146050"/>
                </a:lnTo>
                <a:lnTo>
                  <a:pt x="77470" y="147319"/>
                </a:lnTo>
                <a:lnTo>
                  <a:pt x="78740" y="148589"/>
                </a:lnTo>
                <a:lnTo>
                  <a:pt x="78740" y="149860"/>
                </a:lnTo>
                <a:lnTo>
                  <a:pt x="80010" y="151129"/>
                </a:lnTo>
                <a:lnTo>
                  <a:pt x="80010" y="153669"/>
                </a:lnTo>
                <a:lnTo>
                  <a:pt x="81280" y="157479"/>
                </a:lnTo>
                <a:lnTo>
                  <a:pt x="81280" y="167639"/>
                </a:lnTo>
                <a:lnTo>
                  <a:pt x="82550" y="171450"/>
                </a:lnTo>
                <a:lnTo>
                  <a:pt x="82550" y="243839"/>
                </a:lnTo>
                <a:lnTo>
                  <a:pt x="81280" y="273050"/>
                </a:lnTo>
                <a:lnTo>
                  <a:pt x="81280" y="288289"/>
                </a:lnTo>
                <a:lnTo>
                  <a:pt x="80010" y="288289"/>
                </a:lnTo>
                <a:lnTo>
                  <a:pt x="80010" y="290829"/>
                </a:lnTo>
                <a:lnTo>
                  <a:pt x="78740" y="292100"/>
                </a:lnTo>
                <a:lnTo>
                  <a:pt x="78740" y="293369"/>
                </a:lnTo>
                <a:lnTo>
                  <a:pt x="74930" y="297179"/>
                </a:lnTo>
                <a:lnTo>
                  <a:pt x="137160" y="297179"/>
                </a:lnTo>
                <a:lnTo>
                  <a:pt x="137160" y="292100"/>
                </a:lnTo>
                <a:lnTo>
                  <a:pt x="138430" y="288289"/>
                </a:lnTo>
                <a:lnTo>
                  <a:pt x="138430" y="284479"/>
                </a:lnTo>
                <a:lnTo>
                  <a:pt x="139700" y="279400"/>
                </a:lnTo>
                <a:lnTo>
                  <a:pt x="139790" y="251460"/>
                </a:lnTo>
                <a:lnTo>
                  <a:pt x="140970" y="234950"/>
                </a:lnTo>
                <a:lnTo>
                  <a:pt x="140970" y="186689"/>
                </a:lnTo>
                <a:lnTo>
                  <a:pt x="139815" y="173989"/>
                </a:lnTo>
                <a:lnTo>
                  <a:pt x="139700" y="160019"/>
                </a:lnTo>
                <a:lnTo>
                  <a:pt x="137636" y="143510"/>
                </a:lnTo>
                <a:close/>
              </a:path>
              <a:path w="140970" h="350519">
                <a:moveTo>
                  <a:pt x="129540" y="0"/>
                </a:moveTo>
                <a:lnTo>
                  <a:pt x="3810" y="0"/>
                </a:lnTo>
                <a:lnTo>
                  <a:pt x="0" y="173989"/>
                </a:lnTo>
                <a:lnTo>
                  <a:pt x="58420" y="173989"/>
                </a:lnTo>
                <a:lnTo>
                  <a:pt x="58420" y="166369"/>
                </a:lnTo>
                <a:lnTo>
                  <a:pt x="59690" y="161289"/>
                </a:lnTo>
                <a:lnTo>
                  <a:pt x="59690" y="152400"/>
                </a:lnTo>
                <a:lnTo>
                  <a:pt x="60960" y="151129"/>
                </a:lnTo>
                <a:lnTo>
                  <a:pt x="60960" y="149860"/>
                </a:lnTo>
                <a:lnTo>
                  <a:pt x="63500" y="147319"/>
                </a:lnTo>
                <a:lnTo>
                  <a:pt x="63500" y="146050"/>
                </a:lnTo>
                <a:lnTo>
                  <a:pt x="66040" y="143510"/>
                </a:lnTo>
                <a:lnTo>
                  <a:pt x="137636" y="143510"/>
                </a:lnTo>
                <a:lnTo>
                  <a:pt x="137160" y="139700"/>
                </a:lnTo>
                <a:lnTo>
                  <a:pt x="135890" y="130810"/>
                </a:lnTo>
                <a:lnTo>
                  <a:pt x="134620" y="125729"/>
                </a:lnTo>
                <a:lnTo>
                  <a:pt x="132080" y="118110"/>
                </a:lnTo>
                <a:lnTo>
                  <a:pt x="130175" y="114300"/>
                </a:lnTo>
                <a:lnTo>
                  <a:pt x="55880" y="114300"/>
                </a:lnTo>
                <a:lnTo>
                  <a:pt x="55880" y="54610"/>
                </a:lnTo>
                <a:lnTo>
                  <a:pt x="129540" y="54610"/>
                </a:lnTo>
                <a:lnTo>
                  <a:pt x="129540" y="0"/>
                </a:lnTo>
                <a:close/>
              </a:path>
              <a:path w="140970" h="350519">
                <a:moveTo>
                  <a:pt x="97790" y="90169"/>
                </a:moveTo>
                <a:lnTo>
                  <a:pt x="86360" y="90169"/>
                </a:lnTo>
                <a:lnTo>
                  <a:pt x="83820" y="91439"/>
                </a:lnTo>
                <a:lnTo>
                  <a:pt x="81280" y="91439"/>
                </a:lnTo>
                <a:lnTo>
                  <a:pt x="76200" y="93979"/>
                </a:lnTo>
                <a:lnTo>
                  <a:pt x="74930" y="95250"/>
                </a:lnTo>
                <a:lnTo>
                  <a:pt x="67310" y="99060"/>
                </a:lnTo>
                <a:lnTo>
                  <a:pt x="66040" y="101600"/>
                </a:lnTo>
                <a:lnTo>
                  <a:pt x="59690" y="107950"/>
                </a:lnTo>
                <a:lnTo>
                  <a:pt x="58420" y="111760"/>
                </a:lnTo>
                <a:lnTo>
                  <a:pt x="55880" y="114300"/>
                </a:lnTo>
                <a:lnTo>
                  <a:pt x="130175" y="114300"/>
                </a:lnTo>
                <a:lnTo>
                  <a:pt x="128270" y="110489"/>
                </a:lnTo>
                <a:lnTo>
                  <a:pt x="127000" y="106679"/>
                </a:lnTo>
                <a:lnTo>
                  <a:pt x="118110" y="97789"/>
                </a:lnTo>
                <a:lnTo>
                  <a:pt x="107950" y="92710"/>
                </a:lnTo>
                <a:lnTo>
                  <a:pt x="97790" y="901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9408159" y="1756410"/>
            <a:ext cx="140970" cy="350520"/>
          </a:xfrm>
          <a:custGeom>
            <a:avLst/>
            <a:gdLst/>
            <a:ahLst/>
            <a:cxnLst/>
            <a:rect l="l" t="t" r="r" b="b"/>
            <a:pathLst>
              <a:path w="140970" h="350519">
                <a:moveTo>
                  <a:pt x="129540" y="0"/>
                </a:moveTo>
                <a:lnTo>
                  <a:pt x="129540" y="54610"/>
                </a:lnTo>
                <a:lnTo>
                  <a:pt x="55880" y="54610"/>
                </a:lnTo>
                <a:lnTo>
                  <a:pt x="55880" y="114300"/>
                </a:lnTo>
                <a:lnTo>
                  <a:pt x="58420" y="111760"/>
                </a:lnTo>
                <a:lnTo>
                  <a:pt x="59690" y="107950"/>
                </a:lnTo>
                <a:lnTo>
                  <a:pt x="62230" y="105410"/>
                </a:lnTo>
                <a:lnTo>
                  <a:pt x="63500" y="104139"/>
                </a:lnTo>
                <a:lnTo>
                  <a:pt x="66040" y="101600"/>
                </a:lnTo>
                <a:lnTo>
                  <a:pt x="67310" y="99060"/>
                </a:lnTo>
                <a:lnTo>
                  <a:pt x="69850" y="97789"/>
                </a:lnTo>
                <a:lnTo>
                  <a:pt x="72390" y="96519"/>
                </a:lnTo>
                <a:lnTo>
                  <a:pt x="74930" y="95250"/>
                </a:lnTo>
                <a:lnTo>
                  <a:pt x="76200" y="93979"/>
                </a:lnTo>
                <a:lnTo>
                  <a:pt x="78740" y="92710"/>
                </a:lnTo>
                <a:lnTo>
                  <a:pt x="81280" y="91439"/>
                </a:lnTo>
                <a:lnTo>
                  <a:pt x="83820" y="91439"/>
                </a:lnTo>
                <a:lnTo>
                  <a:pt x="86360" y="90169"/>
                </a:lnTo>
                <a:lnTo>
                  <a:pt x="91440" y="90169"/>
                </a:lnTo>
                <a:lnTo>
                  <a:pt x="97790" y="90169"/>
                </a:lnTo>
                <a:lnTo>
                  <a:pt x="102870" y="91439"/>
                </a:lnTo>
                <a:lnTo>
                  <a:pt x="107950" y="92710"/>
                </a:lnTo>
                <a:lnTo>
                  <a:pt x="110490" y="93979"/>
                </a:lnTo>
                <a:lnTo>
                  <a:pt x="113030" y="95250"/>
                </a:lnTo>
                <a:lnTo>
                  <a:pt x="115570" y="96519"/>
                </a:lnTo>
                <a:lnTo>
                  <a:pt x="118110" y="97789"/>
                </a:lnTo>
                <a:lnTo>
                  <a:pt x="119380" y="99060"/>
                </a:lnTo>
                <a:lnTo>
                  <a:pt x="121920" y="101600"/>
                </a:lnTo>
                <a:lnTo>
                  <a:pt x="123190" y="102869"/>
                </a:lnTo>
                <a:lnTo>
                  <a:pt x="125730" y="105410"/>
                </a:lnTo>
                <a:lnTo>
                  <a:pt x="127000" y="106679"/>
                </a:lnTo>
                <a:lnTo>
                  <a:pt x="128270" y="110489"/>
                </a:lnTo>
                <a:lnTo>
                  <a:pt x="129540" y="113029"/>
                </a:lnTo>
                <a:lnTo>
                  <a:pt x="130810" y="115569"/>
                </a:lnTo>
                <a:lnTo>
                  <a:pt x="132080" y="118110"/>
                </a:lnTo>
                <a:lnTo>
                  <a:pt x="133350" y="121919"/>
                </a:lnTo>
                <a:lnTo>
                  <a:pt x="134620" y="125729"/>
                </a:lnTo>
                <a:lnTo>
                  <a:pt x="135890" y="130810"/>
                </a:lnTo>
                <a:lnTo>
                  <a:pt x="137160" y="139700"/>
                </a:lnTo>
                <a:lnTo>
                  <a:pt x="138430" y="149860"/>
                </a:lnTo>
                <a:lnTo>
                  <a:pt x="139700" y="160019"/>
                </a:lnTo>
                <a:lnTo>
                  <a:pt x="139700" y="172719"/>
                </a:lnTo>
                <a:lnTo>
                  <a:pt x="140970" y="186689"/>
                </a:lnTo>
                <a:lnTo>
                  <a:pt x="140970" y="234950"/>
                </a:lnTo>
                <a:lnTo>
                  <a:pt x="139700" y="252729"/>
                </a:lnTo>
                <a:lnTo>
                  <a:pt x="139700" y="266700"/>
                </a:lnTo>
                <a:lnTo>
                  <a:pt x="139700" y="279400"/>
                </a:lnTo>
                <a:lnTo>
                  <a:pt x="138430" y="284479"/>
                </a:lnTo>
                <a:lnTo>
                  <a:pt x="138430" y="288289"/>
                </a:lnTo>
                <a:lnTo>
                  <a:pt x="137160" y="292100"/>
                </a:lnTo>
                <a:lnTo>
                  <a:pt x="137160" y="297179"/>
                </a:lnTo>
                <a:lnTo>
                  <a:pt x="135890" y="300989"/>
                </a:lnTo>
                <a:lnTo>
                  <a:pt x="134620" y="306069"/>
                </a:lnTo>
                <a:lnTo>
                  <a:pt x="133350" y="309879"/>
                </a:lnTo>
                <a:lnTo>
                  <a:pt x="132080" y="312419"/>
                </a:lnTo>
                <a:lnTo>
                  <a:pt x="129540" y="316229"/>
                </a:lnTo>
                <a:lnTo>
                  <a:pt x="128270" y="320039"/>
                </a:lnTo>
                <a:lnTo>
                  <a:pt x="125730" y="323850"/>
                </a:lnTo>
                <a:lnTo>
                  <a:pt x="123190" y="327660"/>
                </a:lnTo>
                <a:lnTo>
                  <a:pt x="121920" y="330200"/>
                </a:lnTo>
                <a:lnTo>
                  <a:pt x="119380" y="334010"/>
                </a:lnTo>
                <a:lnTo>
                  <a:pt x="115570" y="335279"/>
                </a:lnTo>
                <a:lnTo>
                  <a:pt x="113030" y="337819"/>
                </a:lnTo>
                <a:lnTo>
                  <a:pt x="109220" y="340360"/>
                </a:lnTo>
                <a:lnTo>
                  <a:pt x="105410" y="342900"/>
                </a:lnTo>
                <a:lnTo>
                  <a:pt x="102870" y="344169"/>
                </a:lnTo>
                <a:lnTo>
                  <a:pt x="99060" y="345439"/>
                </a:lnTo>
                <a:lnTo>
                  <a:pt x="95250" y="346710"/>
                </a:lnTo>
                <a:lnTo>
                  <a:pt x="90170" y="347979"/>
                </a:lnTo>
                <a:lnTo>
                  <a:pt x="86360" y="349250"/>
                </a:lnTo>
                <a:lnTo>
                  <a:pt x="81280" y="350519"/>
                </a:lnTo>
                <a:lnTo>
                  <a:pt x="77470" y="350519"/>
                </a:lnTo>
                <a:lnTo>
                  <a:pt x="72390" y="350519"/>
                </a:lnTo>
                <a:lnTo>
                  <a:pt x="66040" y="350519"/>
                </a:lnTo>
                <a:lnTo>
                  <a:pt x="60960" y="350519"/>
                </a:lnTo>
                <a:lnTo>
                  <a:pt x="55880" y="349250"/>
                </a:lnTo>
                <a:lnTo>
                  <a:pt x="50800" y="347979"/>
                </a:lnTo>
                <a:lnTo>
                  <a:pt x="45720" y="345439"/>
                </a:lnTo>
                <a:lnTo>
                  <a:pt x="40640" y="344169"/>
                </a:lnTo>
                <a:lnTo>
                  <a:pt x="36830" y="341629"/>
                </a:lnTo>
                <a:lnTo>
                  <a:pt x="31750" y="339089"/>
                </a:lnTo>
                <a:lnTo>
                  <a:pt x="27940" y="335279"/>
                </a:lnTo>
                <a:lnTo>
                  <a:pt x="10160" y="309879"/>
                </a:lnTo>
                <a:lnTo>
                  <a:pt x="7620" y="304800"/>
                </a:lnTo>
                <a:lnTo>
                  <a:pt x="6350" y="302260"/>
                </a:lnTo>
                <a:lnTo>
                  <a:pt x="5080" y="298450"/>
                </a:lnTo>
                <a:lnTo>
                  <a:pt x="3810" y="292100"/>
                </a:lnTo>
                <a:lnTo>
                  <a:pt x="2540" y="283210"/>
                </a:lnTo>
                <a:lnTo>
                  <a:pt x="1270" y="275589"/>
                </a:lnTo>
                <a:lnTo>
                  <a:pt x="1270" y="266700"/>
                </a:lnTo>
                <a:lnTo>
                  <a:pt x="0" y="256539"/>
                </a:lnTo>
                <a:lnTo>
                  <a:pt x="0" y="233679"/>
                </a:lnTo>
                <a:lnTo>
                  <a:pt x="0" y="214629"/>
                </a:lnTo>
                <a:lnTo>
                  <a:pt x="58420" y="214629"/>
                </a:lnTo>
                <a:lnTo>
                  <a:pt x="58420" y="236219"/>
                </a:lnTo>
                <a:lnTo>
                  <a:pt x="58420" y="251460"/>
                </a:lnTo>
                <a:lnTo>
                  <a:pt x="59690" y="265429"/>
                </a:lnTo>
                <a:lnTo>
                  <a:pt x="59690" y="275589"/>
                </a:lnTo>
                <a:lnTo>
                  <a:pt x="60960" y="283210"/>
                </a:lnTo>
                <a:lnTo>
                  <a:pt x="60960" y="285750"/>
                </a:lnTo>
                <a:lnTo>
                  <a:pt x="60960" y="287019"/>
                </a:lnTo>
                <a:lnTo>
                  <a:pt x="60960" y="288289"/>
                </a:lnTo>
                <a:lnTo>
                  <a:pt x="62230" y="289560"/>
                </a:lnTo>
                <a:lnTo>
                  <a:pt x="62230" y="290829"/>
                </a:lnTo>
                <a:lnTo>
                  <a:pt x="62230" y="292100"/>
                </a:lnTo>
                <a:lnTo>
                  <a:pt x="63500" y="293369"/>
                </a:lnTo>
                <a:lnTo>
                  <a:pt x="64770" y="293369"/>
                </a:lnTo>
                <a:lnTo>
                  <a:pt x="64770" y="294639"/>
                </a:lnTo>
                <a:lnTo>
                  <a:pt x="66040" y="295910"/>
                </a:lnTo>
                <a:lnTo>
                  <a:pt x="67310" y="297179"/>
                </a:lnTo>
                <a:lnTo>
                  <a:pt x="68580" y="297179"/>
                </a:lnTo>
                <a:lnTo>
                  <a:pt x="69850" y="297179"/>
                </a:lnTo>
                <a:lnTo>
                  <a:pt x="71120" y="297179"/>
                </a:lnTo>
                <a:lnTo>
                  <a:pt x="72390" y="297179"/>
                </a:lnTo>
                <a:lnTo>
                  <a:pt x="73660" y="297179"/>
                </a:lnTo>
                <a:lnTo>
                  <a:pt x="74930" y="297179"/>
                </a:lnTo>
                <a:lnTo>
                  <a:pt x="74930" y="297179"/>
                </a:lnTo>
                <a:lnTo>
                  <a:pt x="76200" y="295910"/>
                </a:lnTo>
                <a:lnTo>
                  <a:pt x="77470" y="294639"/>
                </a:lnTo>
                <a:lnTo>
                  <a:pt x="78740" y="293369"/>
                </a:lnTo>
                <a:lnTo>
                  <a:pt x="78740" y="292100"/>
                </a:lnTo>
                <a:lnTo>
                  <a:pt x="80010" y="290829"/>
                </a:lnTo>
                <a:lnTo>
                  <a:pt x="80010" y="289560"/>
                </a:lnTo>
                <a:lnTo>
                  <a:pt x="80010" y="288289"/>
                </a:lnTo>
                <a:lnTo>
                  <a:pt x="81280" y="288289"/>
                </a:lnTo>
                <a:lnTo>
                  <a:pt x="81280" y="287019"/>
                </a:lnTo>
                <a:lnTo>
                  <a:pt x="81280" y="285750"/>
                </a:lnTo>
                <a:lnTo>
                  <a:pt x="81280" y="273050"/>
                </a:lnTo>
                <a:lnTo>
                  <a:pt x="82550" y="243839"/>
                </a:lnTo>
                <a:lnTo>
                  <a:pt x="82550" y="176529"/>
                </a:lnTo>
                <a:lnTo>
                  <a:pt x="82550" y="171450"/>
                </a:lnTo>
                <a:lnTo>
                  <a:pt x="81280" y="167639"/>
                </a:lnTo>
                <a:lnTo>
                  <a:pt x="81280" y="163829"/>
                </a:lnTo>
                <a:lnTo>
                  <a:pt x="81280" y="160019"/>
                </a:lnTo>
                <a:lnTo>
                  <a:pt x="81280" y="157479"/>
                </a:lnTo>
                <a:lnTo>
                  <a:pt x="80010" y="153669"/>
                </a:lnTo>
                <a:lnTo>
                  <a:pt x="80010" y="152400"/>
                </a:lnTo>
                <a:lnTo>
                  <a:pt x="80010" y="151129"/>
                </a:lnTo>
                <a:lnTo>
                  <a:pt x="78740" y="149860"/>
                </a:lnTo>
                <a:lnTo>
                  <a:pt x="78740" y="148589"/>
                </a:lnTo>
                <a:lnTo>
                  <a:pt x="77470" y="147319"/>
                </a:lnTo>
                <a:lnTo>
                  <a:pt x="77470" y="146050"/>
                </a:lnTo>
                <a:lnTo>
                  <a:pt x="76200" y="146050"/>
                </a:lnTo>
                <a:lnTo>
                  <a:pt x="76200" y="144779"/>
                </a:lnTo>
                <a:lnTo>
                  <a:pt x="74930" y="144779"/>
                </a:lnTo>
                <a:lnTo>
                  <a:pt x="74930" y="143510"/>
                </a:lnTo>
                <a:lnTo>
                  <a:pt x="73660" y="143510"/>
                </a:lnTo>
                <a:lnTo>
                  <a:pt x="72390" y="143510"/>
                </a:lnTo>
                <a:lnTo>
                  <a:pt x="71120" y="143510"/>
                </a:lnTo>
                <a:lnTo>
                  <a:pt x="69850" y="143510"/>
                </a:lnTo>
                <a:lnTo>
                  <a:pt x="68580" y="143510"/>
                </a:lnTo>
                <a:lnTo>
                  <a:pt x="67310" y="143510"/>
                </a:lnTo>
                <a:lnTo>
                  <a:pt x="66040" y="143510"/>
                </a:lnTo>
                <a:lnTo>
                  <a:pt x="64770" y="144779"/>
                </a:lnTo>
                <a:lnTo>
                  <a:pt x="63500" y="146050"/>
                </a:lnTo>
                <a:lnTo>
                  <a:pt x="63500" y="147319"/>
                </a:lnTo>
                <a:lnTo>
                  <a:pt x="62230" y="148589"/>
                </a:lnTo>
                <a:lnTo>
                  <a:pt x="60960" y="149860"/>
                </a:lnTo>
                <a:lnTo>
                  <a:pt x="60960" y="151129"/>
                </a:lnTo>
                <a:lnTo>
                  <a:pt x="59690" y="152400"/>
                </a:lnTo>
                <a:lnTo>
                  <a:pt x="59690" y="153669"/>
                </a:lnTo>
                <a:lnTo>
                  <a:pt x="59690" y="154939"/>
                </a:lnTo>
                <a:lnTo>
                  <a:pt x="59690" y="157479"/>
                </a:lnTo>
                <a:lnTo>
                  <a:pt x="59690" y="161289"/>
                </a:lnTo>
                <a:lnTo>
                  <a:pt x="58420" y="166369"/>
                </a:lnTo>
                <a:lnTo>
                  <a:pt x="58420" y="173989"/>
                </a:lnTo>
                <a:lnTo>
                  <a:pt x="0" y="173989"/>
                </a:lnTo>
                <a:lnTo>
                  <a:pt x="3810" y="0"/>
                </a:lnTo>
                <a:lnTo>
                  <a:pt x="1295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8407400" y="3477259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8488680" y="3139439"/>
            <a:ext cx="12700" cy="288290"/>
          </a:xfrm>
          <a:custGeom>
            <a:avLst/>
            <a:gdLst/>
            <a:ahLst/>
            <a:cxnLst/>
            <a:rect l="l" t="t" r="r" b="b"/>
            <a:pathLst>
              <a:path w="12700" h="288289">
                <a:moveTo>
                  <a:pt x="0" y="288289"/>
                </a:moveTo>
                <a:lnTo>
                  <a:pt x="12700" y="288289"/>
                </a:lnTo>
                <a:lnTo>
                  <a:pt x="12700" y="0"/>
                </a:lnTo>
                <a:lnTo>
                  <a:pt x="0" y="0"/>
                </a:lnTo>
                <a:lnTo>
                  <a:pt x="0" y="2882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8407400" y="3139439"/>
            <a:ext cx="151130" cy="374650"/>
          </a:xfrm>
          <a:custGeom>
            <a:avLst/>
            <a:gdLst/>
            <a:ahLst/>
            <a:cxnLst/>
            <a:rect l="l" t="t" r="r" b="b"/>
            <a:pathLst>
              <a:path w="151129" h="374650">
                <a:moveTo>
                  <a:pt x="93979" y="0"/>
                </a:moveTo>
                <a:lnTo>
                  <a:pt x="93979" y="300989"/>
                </a:lnTo>
                <a:lnTo>
                  <a:pt x="151129" y="300989"/>
                </a:lnTo>
                <a:lnTo>
                  <a:pt x="151129" y="374650"/>
                </a:lnTo>
                <a:lnTo>
                  <a:pt x="0" y="374650"/>
                </a:lnTo>
                <a:lnTo>
                  <a:pt x="0" y="0"/>
                </a:lnTo>
                <a:lnTo>
                  <a:pt x="939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8577581" y="3255009"/>
            <a:ext cx="214629" cy="55880"/>
          </a:xfrm>
          <a:custGeom>
            <a:avLst/>
            <a:gdLst/>
            <a:ahLst/>
            <a:cxnLst/>
            <a:rect l="l" t="t" r="r" b="b"/>
            <a:pathLst>
              <a:path w="214629" h="55879">
                <a:moveTo>
                  <a:pt x="0" y="55879"/>
                </a:moveTo>
                <a:lnTo>
                  <a:pt x="214629" y="55879"/>
                </a:lnTo>
                <a:lnTo>
                  <a:pt x="214629" y="0"/>
                </a:lnTo>
                <a:lnTo>
                  <a:pt x="0" y="0"/>
                </a:lnTo>
                <a:lnTo>
                  <a:pt x="0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577581" y="3343909"/>
            <a:ext cx="214629" cy="55880"/>
          </a:xfrm>
          <a:custGeom>
            <a:avLst/>
            <a:gdLst/>
            <a:ahLst/>
            <a:cxnLst/>
            <a:rect l="l" t="t" r="r" b="b"/>
            <a:pathLst>
              <a:path w="214629" h="55879">
                <a:moveTo>
                  <a:pt x="0" y="55879"/>
                </a:moveTo>
                <a:lnTo>
                  <a:pt x="214629" y="55879"/>
                </a:lnTo>
                <a:lnTo>
                  <a:pt x="214629" y="0"/>
                </a:lnTo>
                <a:lnTo>
                  <a:pt x="0" y="0"/>
                </a:lnTo>
                <a:lnTo>
                  <a:pt x="0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786494" y="324485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792209" y="3244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783319" y="3255009"/>
            <a:ext cx="19050" cy="55880"/>
          </a:xfrm>
          <a:custGeom>
            <a:avLst/>
            <a:gdLst/>
            <a:ahLst/>
            <a:cxnLst/>
            <a:rect l="l" t="t" r="r" b="b"/>
            <a:pathLst>
              <a:path w="19050" h="55879">
                <a:moveTo>
                  <a:pt x="19050" y="0"/>
                </a:moveTo>
                <a:lnTo>
                  <a:pt x="19050" y="55879"/>
                </a:lnTo>
                <a:lnTo>
                  <a:pt x="0" y="558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8792209" y="33108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8577581" y="3302000"/>
            <a:ext cx="214629" cy="19050"/>
          </a:xfrm>
          <a:custGeom>
            <a:avLst/>
            <a:gdLst/>
            <a:ahLst/>
            <a:cxnLst/>
            <a:rect l="l" t="t" r="r" b="b"/>
            <a:pathLst>
              <a:path w="214629" h="19050">
                <a:moveTo>
                  <a:pt x="0" y="19050"/>
                </a:moveTo>
                <a:lnTo>
                  <a:pt x="214629" y="19050"/>
                </a:lnTo>
                <a:lnTo>
                  <a:pt x="2146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8568690" y="33108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8568690" y="329819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8786494" y="333375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8792209" y="3333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8783319" y="3343909"/>
            <a:ext cx="19050" cy="55880"/>
          </a:xfrm>
          <a:custGeom>
            <a:avLst/>
            <a:gdLst/>
            <a:ahLst/>
            <a:cxnLst/>
            <a:rect l="l" t="t" r="r" b="b"/>
            <a:pathLst>
              <a:path w="19050" h="55879">
                <a:moveTo>
                  <a:pt x="19050" y="0"/>
                </a:moveTo>
                <a:lnTo>
                  <a:pt x="19050" y="55879"/>
                </a:lnTo>
                <a:lnTo>
                  <a:pt x="0" y="558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8792209" y="3399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8577581" y="3390900"/>
            <a:ext cx="214629" cy="19050"/>
          </a:xfrm>
          <a:custGeom>
            <a:avLst/>
            <a:gdLst/>
            <a:ahLst/>
            <a:cxnLst/>
            <a:rect l="l" t="t" r="r" b="b"/>
            <a:pathLst>
              <a:path w="214629" h="19050">
                <a:moveTo>
                  <a:pt x="0" y="19050"/>
                </a:moveTo>
                <a:lnTo>
                  <a:pt x="214629" y="19050"/>
                </a:lnTo>
                <a:lnTo>
                  <a:pt x="21462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8568690" y="33997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8568690" y="338709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8809990" y="3139439"/>
            <a:ext cx="152400" cy="374650"/>
          </a:xfrm>
          <a:custGeom>
            <a:avLst/>
            <a:gdLst/>
            <a:ahLst/>
            <a:cxnLst/>
            <a:rect l="l" t="t" r="r" b="b"/>
            <a:pathLst>
              <a:path w="152400" h="374650">
                <a:moveTo>
                  <a:pt x="152400" y="0"/>
                </a:moveTo>
                <a:lnTo>
                  <a:pt x="99059" y="0"/>
                </a:lnTo>
                <a:lnTo>
                  <a:pt x="90169" y="11430"/>
                </a:lnTo>
                <a:lnTo>
                  <a:pt x="80009" y="21589"/>
                </a:lnTo>
                <a:lnTo>
                  <a:pt x="68579" y="29210"/>
                </a:lnTo>
                <a:lnTo>
                  <a:pt x="57150" y="38100"/>
                </a:lnTo>
                <a:lnTo>
                  <a:pt x="44450" y="45720"/>
                </a:lnTo>
                <a:lnTo>
                  <a:pt x="30479" y="50800"/>
                </a:lnTo>
                <a:lnTo>
                  <a:pt x="15239" y="55880"/>
                </a:lnTo>
                <a:lnTo>
                  <a:pt x="0" y="59689"/>
                </a:lnTo>
                <a:lnTo>
                  <a:pt x="0" y="104139"/>
                </a:lnTo>
                <a:lnTo>
                  <a:pt x="22859" y="104139"/>
                </a:lnTo>
                <a:lnTo>
                  <a:pt x="34289" y="105410"/>
                </a:lnTo>
                <a:lnTo>
                  <a:pt x="39369" y="105410"/>
                </a:lnTo>
                <a:lnTo>
                  <a:pt x="43179" y="106680"/>
                </a:lnTo>
                <a:lnTo>
                  <a:pt x="46989" y="106680"/>
                </a:lnTo>
                <a:lnTo>
                  <a:pt x="48259" y="107950"/>
                </a:lnTo>
                <a:lnTo>
                  <a:pt x="49529" y="107950"/>
                </a:lnTo>
                <a:lnTo>
                  <a:pt x="50800" y="109220"/>
                </a:lnTo>
                <a:lnTo>
                  <a:pt x="53339" y="110489"/>
                </a:lnTo>
                <a:lnTo>
                  <a:pt x="54609" y="111760"/>
                </a:lnTo>
                <a:lnTo>
                  <a:pt x="54609" y="113030"/>
                </a:lnTo>
                <a:lnTo>
                  <a:pt x="55879" y="113030"/>
                </a:lnTo>
                <a:lnTo>
                  <a:pt x="55879" y="114300"/>
                </a:lnTo>
                <a:lnTo>
                  <a:pt x="57150" y="114300"/>
                </a:lnTo>
                <a:lnTo>
                  <a:pt x="58419" y="115570"/>
                </a:lnTo>
                <a:lnTo>
                  <a:pt x="58419" y="116839"/>
                </a:lnTo>
                <a:lnTo>
                  <a:pt x="59689" y="118110"/>
                </a:lnTo>
                <a:lnTo>
                  <a:pt x="59689" y="120650"/>
                </a:lnTo>
                <a:lnTo>
                  <a:pt x="60959" y="121920"/>
                </a:lnTo>
                <a:lnTo>
                  <a:pt x="60959" y="128270"/>
                </a:lnTo>
                <a:lnTo>
                  <a:pt x="62229" y="139700"/>
                </a:lnTo>
                <a:lnTo>
                  <a:pt x="62229" y="374650"/>
                </a:lnTo>
                <a:lnTo>
                  <a:pt x="152400" y="374650"/>
                </a:lnTo>
                <a:lnTo>
                  <a:pt x="1524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8809990" y="3139439"/>
            <a:ext cx="152400" cy="374650"/>
          </a:xfrm>
          <a:custGeom>
            <a:avLst/>
            <a:gdLst/>
            <a:ahLst/>
            <a:cxnLst/>
            <a:rect l="l" t="t" r="r" b="b"/>
            <a:pathLst>
              <a:path w="152400" h="374650">
                <a:moveTo>
                  <a:pt x="152400" y="0"/>
                </a:moveTo>
                <a:lnTo>
                  <a:pt x="152400" y="374650"/>
                </a:lnTo>
                <a:lnTo>
                  <a:pt x="62229" y="374650"/>
                </a:lnTo>
                <a:lnTo>
                  <a:pt x="62229" y="173989"/>
                </a:lnTo>
                <a:lnTo>
                  <a:pt x="62229" y="139700"/>
                </a:lnTo>
                <a:lnTo>
                  <a:pt x="60959" y="128270"/>
                </a:lnTo>
                <a:lnTo>
                  <a:pt x="60959" y="124460"/>
                </a:lnTo>
                <a:lnTo>
                  <a:pt x="60959" y="121920"/>
                </a:lnTo>
                <a:lnTo>
                  <a:pt x="59689" y="120650"/>
                </a:lnTo>
                <a:lnTo>
                  <a:pt x="59689" y="119380"/>
                </a:lnTo>
                <a:lnTo>
                  <a:pt x="59689" y="118110"/>
                </a:lnTo>
                <a:lnTo>
                  <a:pt x="58419" y="116839"/>
                </a:lnTo>
                <a:lnTo>
                  <a:pt x="58419" y="11557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3030"/>
                </a:lnTo>
                <a:lnTo>
                  <a:pt x="54609" y="113030"/>
                </a:lnTo>
                <a:lnTo>
                  <a:pt x="54609" y="111760"/>
                </a:lnTo>
                <a:lnTo>
                  <a:pt x="53339" y="110489"/>
                </a:lnTo>
                <a:lnTo>
                  <a:pt x="50800" y="109220"/>
                </a:lnTo>
                <a:lnTo>
                  <a:pt x="49529" y="107950"/>
                </a:lnTo>
                <a:lnTo>
                  <a:pt x="48259" y="107950"/>
                </a:lnTo>
                <a:lnTo>
                  <a:pt x="46989" y="106680"/>
                </a:lnTo>
                <a:lnTo>
                  <a:pt x="43179" y="106680"/>
                </a:lnTo>
                <a:lnTo>
                  <a:pt x="39369" y="105410"/>
                </a:lnTo>
                <a:lnTo>
                  <a:pt x="34289" y="105410"/>
                </a:lnTo>
                <a:lnTo>
                  <a:pt x="22859" y="104139"/>
                </a:lnTo>
                <a:lnTo>
                  <a:pt x="8889" y="104139"/>
                </a:lnTo>
                <a:lnTo>
                  <a:pt x="0" y="104139"/>
                </a:lnTo>
                <a:lnTo>
                  <a:pt x="0" y="59689"/>
                </a:lnTo>
                <a:lnTo>
                  <a:pt x="15239" y="55880"/>
                </a:lnTo>
                <a:lnTo>
                  <a:pt x="30479" y="50800"/>
                </a:lnTo>
                <a:lnTo>
                  <a:pt x="44450" y="45720"/>
                </a:lnTo>
                <a:lnTo>
                  <a:pt x="57150" y="38100"/>
                </a:lnTo>
                <a:lnTo>
                  <a:pt x="68579" y="29210"/>
                </a:lnTo>
                <a:lnTo>
                  <a:pt x="80009" y="21589"/>
                </a:lnTo>
                <a:lnTo>
                  <a:pt x="90169" y="11430"/>
                </a:lnTo>
                <a:lnTo>
                  <a:pt x="99059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8985250" y="3139439"/>
            <a:ext cx="223520" cy="374650"/>
          </a:xfrm>
          <a:custGeom>
            <a:avLst/>
            <a:gdLst/>
            <a:ahLst/>
            <a:cxnLst/>
            <a:rect l="l" t="t" r="r" b="b"/>
            <a:pathLst>
              <a:path w="223520" h="374650">
                <a:moveTo>
                  <a:pt x="196850" y="309880"/>
                </a:moveTo>
                <a:lnTo>
                  <a:pt x="106679" y="309880"/>
                </a:lnTo>
                <a:lnTo>
                  <a:pt x="106679" y="374650"/>
                </a:lnTo>
                <a:lnTo>
                  <a:pt x="196850" y="374650"/>
                </a:lnTo>
                <a:lnTo>
                  <a:pt x="196850" y="309880"/>
                </a:lnTo>
                <a:close/>
              </a:path>
              <a:path w="223520" h="374650">
                <a:moveTo>
                  <a:pt x="196850" y="0"/>
                </a:moveTo>
                <a:lnTo>
                  <a:pt x="77470" y="0"/>
                </a:lnTo>
                <a:lnTo>
                  <a:pt x="0" y="245110"/>
                </a:lnTo>
                <a:lnTo>
                  <a:pt x="0" y="309880"/>
                </a:lnTo>
                <a:lnTo>
                  <a:pt x="223520" y="309880"/>
                </a:lnTo>
                <a:lnTo>
                  <a:pt x="223520" y="245110"/>
                </a:lnTo>
                <a:lnTo>
                  <a:pt x="67309" y="245110"/>
                </a:lnTo>
                <a:lnTo>
                  <a:pt x="106679" y="86360"/>
                </a:lnTo>
                <a:lnTo>
                  <a:pt x="196850" y="86360"/>
                </a:lnTo>
                <a:lnTo>
                  <a:pt x="196850" y="0"/>
                </a:lnTo>
                <a:close/>
              </a:path>
              <a:path w="223520" h="374650">
                <a:moveTo>
                  <a:pt x="196850" y="86360"/>
                </a:moveTo>
                <a:lnTo>
                  <a:pt x="106679" y="86360"/>
                </a:lnTo>
                <a:lnTo>
                  <a:pt x="106679" y="245110"/>
                </a:lnTo>
                <a:lnTo>
                  <a:pt x="196850" y="245110"/>
                </a:lnTo>
                <a:lnTo>
                  <a:pt x="196850" y="863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8128635" y="3109595"/>
            <a:ext cx="253998" cy="4229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975091" y="3130550"/>
            <a:ext cx="242569" cy="393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394700" y="346519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8394700" y="3126739"/>
            <a:ext cx="93980" cy="300990"/>
          </a:xfrm>
          <a:custGeom>
            <a:avLst/>
            <a:gdLst/>
            <a:ahLst/>
            <a:cxnLst/>
            <a:rect l="l" t="t" r="r" b="b"/>
            <a:pathLst>
              <a:path w="93979" h="300989">
                <a:moveTo>
                  <a:pt x="0" y="300989"/>
                </a:moveTo>
                <a:lnTo>
                  <a:pt x="93979" y="300989"/>
                </a:lnTo>
                <a:lnTo>
                  <a:pt x="93979" y="0"/>
                </a:lnTo>
                <a:lnTo>
                  <a:pt x="0" y="0"/>
                </a:lnTo>
                <a:lnTo>
                  <a:pt x="0" y="3009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8394700" y="3126739"/>
            <a:ext cx="151130" cy="375920"/>
          </a:xfrm>
          <a:custGeom>
            <a:avLst/>
            <a:gdLst/>
            <a:ahLst/>
            <a:cxnLst/>
            <a:rect l="l" t="t" r="r" b="b"/>
            <a:pathLst>
              <a:path w="151129" h="375920">
                <a:moveTo>
                  <a:pt x="93979" y="0"/>
                </a:moveTo>
                <a:lnTo>
                  <a:pt x="93979" y="300989"/>
                </a:lnTo>
                <a:lnTo>
                  <a:pt x="151129" y="300989"/>
                </a:lnTo>
                <a:lnTo>
                  <a:pt x="151129" y="375920"/>
                </a:lnTo>
                <a:lnTo>
                  <a:pt x="0" y="375920"/>
                </a:lnTo>
                <a:lnTo>
                  <a:pt x="0" y="0"/>
                </a:lnTo>
                <a:lnTo>
                  <a:pt x="9397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8555991" y="3232150"/>
            <a:ext cx="233679" cy="1651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8797290" y="3126739"/>
            <a:ext cx="152400" cy="375920"/>
          </a:xfrm>
          <a:custGeom>
            <a:avLst/>
            <a:gdLst/>
            <a:ahLst/>
            <a:cxnLst/>
            <a:rect l="l" t="t" r="r" b="b"/>
            <a:pathLst>
              <a:path w="152400" h="375920">
                <a:moveTo>
                  <a:pt x="152400" y="0"/>
                </a:moveTo>
                <a:lnTo>
                  <a:pt x="99059" y="0"/>
                </a:lnTo>
                <a:lnTo>
                  <a:pt x="90169" y="11430"/>
                </a:lnTo>
                <a:lnTo>
                  <a:pt x="80009" y="21589"/>
                </a:lnTo>
                <a:lnTo>
                  <a:pt x="44450" y="45720"/>
                </a:lnTo>
                <a:lnTo>
                  <a:pt x="0" y="60960"/>
                </a:lnTo>
                <a:lnTo>
                  <a:pt x="0" y="104139"/>
                </a:lnTo>
                <a:lnTo>
                  <a:pt x="22859" y="104139"/>
                </a:lnTo>
                <a:lnTo>
                  <a:pt x="34289" y="105410"/>
                </a:lnTo>
                <a:lnTo>
                  <a:pt x="39369" y="105410"/>
                </a:lnTo>
                <a:lnTo>
                  <a:pt x="43179" y="106680"/>
                </a:lnTo>
                <a:lnTo>
                  <a:pt x="46989" y="106680"/>
                </a:lnTo>
                <a:lnTo>
                  <a:pt x="48259" y="107950"/>
                </a:lnTo>
                <a:lnTo>
                  <a:pt x="49529" y="107950"/>
                </a:lnTo>
                <a:lnTo>
                  <a:pt x="50800" y="109220"/>
                </a:lnTo>
                <a:lnTo>
                  <a:pt x="53339" y="110489"/>
                </a:lnTo>
                <a:lnTo>
                  <a:pt x="54609" y="111760"/>
                </a:lnTo>
                <a:lnTo>
                  <a:pt x="54609" y="113030"/>
                </a:lnTo>
                <a:lnTo>
                  <a:pt x="55879" y="113030"/>
                </a:lnTo>
                <a:lnTo>
                  <a:pt x="55879" y="114300"/>
                </a:lnTo>
                <a:lnTo>
                  <a:pt x="57150" y="114300"/>
                </a:lnTo>
                <a:lnTo>
                  <a:pt x="58419" y="115570"/>
                </a:lnTo>
                <a:lnTo>
                  <a:pt x="58419" y="116839"/>
                </a:lnTo>
                <a:lnTo>
                  <a:pt x="59689" y="118110"/>
                </a:lnTo>
                <a:lnTo>
                  <a:pt x="59689" y="120650"/>
                </a:lnTo>
                <a:lnTo>
                  <a:pt x="60959" y="121920"/>
                </a:lnTo>
                <a:lnTo>
                  <a:pt x="60959" y="128270"/>
                </a:lnTo>
                <a:lnTo>
                  <a:pt x="62229" y="139700"/>
                </a:lnTo>
                <a:lnTo>
                  <a:pt x="62229" y="375920"/>
                </a:lnTo>
                <a:lnTo>
                  <a:pt x="152400" y="375920"/>
                </a:lnTo>
                <a:lnTo>
                  <a:pt x="1524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8797290" y="3126739"/>
            <a:ext cx="152400" cy="375920"/>
          </a:xfrm>
          <a:custGeom>
            <a:avLst/>
            <a:gdLst/>
            <a:ahLst/>
            <a:cxnLst/>
            <a:rect l="l" t="t" r="r" b="b"/>
            <a:pathLst>
              <a:path w="152400" h="375920">
                <a:moveTo>
                  <a:pt x="152400" y="0"/>
                </a:moveTo>
                <a:lnTo>
                  <a:pt x="152400" y="375920"/>
                </a:lnTo>
                <a:lnTo>
                  <a:pt x="62229" y="375920"/>
                </a:lnTo>
                <a:lnTo>
                  <a:pt x="62229" y="173989"/>
                </a:lnTo>
                <a:lnTo>
                  <a:pt x="62229" y="139700"/>
                </a:lnTo>
                <a:lnTo>
                  <a:pt x="60959" y="128270"/>
                </a:lnTo>
                <a:lnTo>
                  <a:pt x="60959" y="124460"/>
                </a:lnTo>
                <a:lnTo>
                  <a:pt x="60959" y="121920"/>
                </a:lnTo>
                <a:lnTo>
                  <a:pt x="59689" y="120650"/>
                </a:lnTo>
                <a:lnTo>
                  <a:pt x="59689" y="119380"/>
                </a:lnTo>
                <a:lnTo>
                  <a:pt x="59689" y="118110"/>
                </a:lnTo>
                <a:lnTo>
                  <a:pt x="58419" y="116839"/>
                </a:lnTo>
                <a:lnTo>
                  <a:pt x="58419" y="115570"/>
                </a:lnTo>
                <a:lnTo>
                  <a:pt x="57150" y="114300"/>
                </a:lnTo>
                <a:lnTo>
                  <a:pt x="55879" y="114300"/>
                </a:lnTo>
                <a:lnTo>
                  <a:pt x="55879" y="113030"/>
                </a:lnTo>
                <a:lnTo>
                  <a:pt x="54609" y="113030"/>
                </a:lnTo>
                <a:lnTo>
                  <a:pt x="54609" y="111760"/>
                </a:lnTo>
                <a:lnTo>
                  <a:pt x="53339" y="110489"/>
                </a:lnTo>
                <a:lnTo>
                  <a:pt x="50800" y="109220"/>
                </a:lnTo>
                <a:lnTo>
                  <a:pt x="49529" y="107950"/>
                </a:lnTo>
                <a:lnTo>
                  <a:pt x="48259" y="107950"/>
                </a:lnTo>
                <a:lnTo>
                  <a:pt x="46989" y="106680"/>
                </a:lnTo>
                <a:lnTo>
                  <a:pt x="43179" y="106680"/>
                </a:lnTo>
                <a:lnTo>
                  <a:pt x="39369" y="105410"/>
                </a:lnTo>
                <a:lnTo>
                  <a:pt x="34289" y="105410"/>
                </a:lnTo>
                <a:lnTo>
                  <a:pt x="22859" y="104139"/>
                </a:lnTo>
                <a:lnTo>
                  <a:pt x="8889" y="104139"/>
                </a:lnTo>
                <a:lnTo>
                  <a:pt x="0" y="104139"/>
                </a:lnTo>
                <a:lnTo>
                  <a:pt x="0" y="60960"/>
                </a:lnTo>
                <a:lnTo>
                  <a:pt x="15239" y="55880"/>
                </a:lnTo>
                <a:lnTo>
                  <a:pt x="30479" y="50800"/>
                </a:lnTo>
                <a:lnTo>
                  <a:pt x="69850" y="29210"/>
                </a:lnTo>
                <a:lnTo>
                  <a:pt x="99059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8972550" y="3126739"/>
            <a:ext cx="223520" cy="375920"/>
          </a:xfrm>
          <a:custGeom>
            <a:avLst/>
            <a:gdLst/>
            <a:ahLst/>
            <a:cxnLst/>
            <a:rect l="l" t="t" r="r" b="b"/>
            <a:pathLst>
              <a:path w="223520" h="375920">
                <a:moveTo>
                  <a:pt x="198120" y="309880"/>
                </a:moveTo>
                <a:lnTo>
                  <a:pt x="106679" y="309880"/>
                </a:lnTo>
                <a:lnTo>
                  <a:pt x="106679" y="375920"/>
                </a:lnTo>
                <a:lnTo>
                  <a:pt x="198120" y="375920"/>
                </a:lnTo>
                <a:lnTo>
                  <a:pt x="198120" y="309880"/>
                </a:lnTo>
                <a:close/>
              </a:path>
              <a:path w="223520" h="375920">
                <a:moveTo>
                  <a:pt x="198120" y="0"/>
                </a:moveTo>
                <a:lnTo>
                  <a:pt x="77470" y="0"/>
                </a:lnTo>
                <a:lnTo>
                  <a:pt x="0" y="245110"/>
                </a:lnTo>
                <a:lnTo>
                  <a:pt x="0" y="309880"/>
                </a:lnTo>
                <a:lnTo>
                  <a:pt x="223520" y="309880"/>
                </a:lnTo>
                <a:lnTo>
                  <a:pt x="223520" y="245110"/>
                </a:lnTo>
                <a:lnTo>
                  <a:pt x="67309" y="245110"/>
                </a:lnTo>
                <a:lnTo>
                  <a:pt x="106679" y="86360"/>
                </a:lnTo>
                <a:lnTo>
                  <a:pt x="198120" y="86360"/>
                </a:lnTo>
                <a:lnTo>
                  <a:pt x="198120" y="0"/>
                </a:lnTo>
                <a:close/>
              </a:path>
              <a:path w="223520" h="375920">
                <a:moveTo>
                  <a:pt x="198120" y="86360"/>
                </a:moveTo>
                <a:lnTo>
                  <a:pt x="106679" y="86360"/>
                </a:lnTo>
                <a:lnTo>
                  <a:pt x="106679" y="245110"/>
                </a:lnTo>
                <a:lnTo>
                  <a:pt x="198120" y="245110"/>
                </a:lnTo>
                <a:lnTo>
                  <a:pt x="198120" y="863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8962391" y="3117850"/>
            <a:ext cx="242569" cy="3937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149591" y="465074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762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8208009" y="431292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1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8149591" y="4312920"/>
            <a:ext cx="104139" cy="375920"/>
          </a:xfrm>
          <a:custGeom>
            <a:avLst/>
            <a:gdLst/>
            <a:ahLst/>
            <a:cxnLst/>
            <a:rect l="l" t="t" r="r" b="b"/>
            <a:pathLst>
              <a:path w="104140" h="375920">
                <a:moveTo>
                  <a:pt x="64769" y="0"/>
                </a:moveTo>
                <a:lnTo>
                  <a:pt x="64769" y="299719"/>
                </a:lnTo>
                <a:lnTo>
                  <a:pt x="104139" y="299719"/>
                </a:lnTo>
                <a:lnTo>
                  <a:pt x="104139" y="375919"/>
                </a:lnTo>
                <a:lnTo>
                  <a:pt x="0" y="375919"/>
                </a:lnTo>
                <a:lnTo>
                  <a:pt x="0" y="0"/>
                </a:lnTo>
                <a:lnTo>
                  <a:pt x="647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8267700" y="43040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82550" y="0"/>
                </a:moveTo>
                <a:lnTo>
                  <a:pt x="69850" y="0"/>
                </a:lnTo>
                <a:lnTo>
                  <a:pt x="59690" y="2540"/>
                </a:lnTo>
                <a:lnTo>
                  <a:pt x="55879" y="2540"/>
                </a:lnTo>
                <a:lnTo>
                  <a:pt x="50800" y="5080"/>
                </a:lnTo>
                <a:lnTo>
                  <a:pt x="45720" y="6350"/>
                </a:lnTo>
                <a:lnTo>
                  <a:pt x="30479" y="16510"/>
                </a:lnTo>
                <a:lnTo>
                  <a:pt x="26670" y="20320"/>
                </a:lnTo>
                <a:lnTo>
                  <a:pt x="24129" y="24130"/>
                </a:lnTo>
                <a:lnTo>
                  <a:pt x="20320" y="27940"/>
                </a:lnTo>
                <a:lnTo>
                  <a:pt x="17779" y="31750"/>
                </a:lnTo>
                <a:lnTo>
                  <a:pt x="15240" y="36830"/>
                </a:lnTo>
                <a:lnTo>
                  <a:pt x="12700" y="40640"/>
                </a:lnTo>
                <a:lnTo>
                  <a:pt x="10159" y="45720"/>
                </a:lnTo>
                <a:lnTo>
                  <a:pt x="8890" y="50800"/>
                </a:lnTo>
                <a:lnTo>
                  <a:pt x="7620" y="54610"/>
                </a:lnTo>
                <a:lnTo>
                  <a:pt x="5079" y="59690"/>
                </a:lnTo>
                <a:lnTo>
                  <a:pt x="2540" y="69850"/>
                </a:lnTo>
                <a:lnTo>
                  <a:pt x="2540" y="74930"/>
                </a:lnTo>
                <a:lnTo>
                  <a:pt x="1270" y="80010"/>
                </a:lnTo>
                <a:lnTo>
                  <a:pt x="1270" y="91440"/>
                </a:lnTo>
                <a:lnTo>
                  <a:pt x="0" y="105410"/>
                </a:lnTo>
                <a:lnTo>
                  <a:pt x="0" y="275590"/>
                </a:lnTo>
                <a:lnTo>
                  <a:pt x="1270" y="298450"/>
                </a:lnTo>
                <a:lnTo>
                  <a:pt x="2540" y="308610"/>
                </a:lnTo>
                <a:lnTo>
                  <a:pt x="2540" y="317500"/>
                </a:lnTo>
                <a:lnTo>
                  <a:pt x="5079" y="332740"/>
                </a:lnTo>
                <a:lnTo>
                  <a:pt x="10159" y="345440"/>
                </a:lnTo>
                <a:lnTo>
                  <a:pt x="11429" y="351790"/>
                </a:lnTo>
                <a:lnTo>
                  <a:pt x="15240" y="356870"/>
                </a:lnTo>
                <a:lnTo>
                  <a:pt x="17779" y="361950"/>
                </a:lnTo>
                <a:lnTo>
                  <a:pt x="25400" y="372110"/>
                </a:lnTo>
                <a:lnTo>
                  <a:pt x="35559" y="379730"/>
                </a:lnTo>
                <a:lnTo>
                  <a:pt x="39370" y="382270"/>
                </a:lnTo>
                <a:lnTo>
                  <a:pt x="45720" y="384810"/>
                </a:lnTo>
                <a:lnTo>
                  <a:pt x="50800" y="387350"/>
                </a:lnTo>
                <a:lnTo>
                  <a:pt x="57150" y="389890"/>
                </a:lnTo>
                <a:lnTo>
                  <a:pt x="63500" y="389890"/>
                </a:lnTo>
                <a:lnTo>
                  <a:pt x="69850" y="391160"/>
                </a:lnTo>
                <a:lnTo>
                  <a:pt x="83820" y="391160"/>
                </a:lnTo>
                <a:lnTo>
                  <a:pt x="102870" y="387350"/>
                </a:lnTo>
                <a:lnTo>
                  <a:pt x="107950" y="384810"/>
                </a:lnTo>
                <a:lnTo>
                  <a:pt x="123190" y="373380"/>
                </a:lnTo>
                <a:lnTo>
                  <a:pt x="127000" y="368300"/>
                </a:lnTo>
                <a:lnTo>
                  <a:pt x="132079" y="363220"/>
                </a:lnTo>
                <a:lnTo>
                  <a:pt x="134620" y="358140"/>
                </a:lnTo>
                <a:lnTo>
                  <a:pt x="138429" y="353060"/>
                </a:lnTo>
                <a:lnTo>
                  <a:pt x="143509" y="342900"/>
                </a:lnTo>
                <a:lnTo>
                  <a:pt x="146050" y="336550"/>
                </a:lnTo>
                <a:lnTo>
                  <a:pt x="147827" y="327660"/>
                </a:lnTo>
                <a:lnTo>
                  <a:pt x="72390" y="327660"/>
                </a:lnTo>
                <a:lnTo>
                  <a:pt x="71120" y="326390"/>
                </a:lnTo>
                <a:lnTo>
                  <a:pt x="69850" y="326390"/>
                </a:lnTo>
                <a:lnTo>
                  <a:pt x="69850" y="325120"/>
                </a:lnTo>
                <a:lnTo>
                  <a:pt x="68579" y="325120"/>
                </a:lnTo>
                <a:lnTo>
                  <a:pt x="68579" y="323850"/>
                </a:lnTo>
                <a:lnTo>
                  <a:pt x="67309" y="323850"/>
                </a:lnTo>
                <a:lnTo>
                  <a:pt x="67309" y="320040"/>
                </a:lnTo>
                <a:lnTo>
                  <a:pt x="66040" y="320040"/>
                </a:lnTo>
                <a:lnTo>
                  <a:pt x="66040" y="313690"/>
                </a:lnTo>
                <a:lnTo>
                  <a:pt x="64770" y="309880"/>
                </a:lnTo>
                <a:lnTo>
                  <a:pt x="64770" y="81280"/>
                </a:lnTo>
                <a:lnTo>
                  <a:pt x="66040" y="77470"/>
                </a:lnTo>
                <a:lnTo>
                  <a:pt x="66040" y="72390"/>
                </a:lnTo>
                <a:lnTo>
                  <a:pt x="67309" y="71120"/>
                </a:lnTo>
                <a:lnTo>
                  <a:pt x="67309" y="68580"/>
                </a:lnTo>
                <a:lnTo>
                  <a:pt x="68579" y="67310"/>
                </a:lnTo>
                <a:lnTo>
                  <a:pt x="69850" y="67310"/>
                </a:lnTo>
                <a:lnTo>
                  <a:pt x="69850" y="66040"/>
                </a:lnTo>
                <a:lnTo>
                  <a:pt x="71120" y="66040"/>
                </a:lnTo>
                <a:lnTo>
                  <a:pt x="71120" y="64770"/>
                </a:lnTo>
                <a:lnTo>
                  <a:pt x="73659" y="64770"/>
                </a:lnTo>
                <a:lnTo>
                  <a:pt x="74929" y="63500"/>
                </a:lnTo>
                <a:lnTo>
                  <a:pt x="148166" y="63500"/>
                </a:lnTo>
                <a:lnTo>
                  <a:pt x="147320" y="58420"/>
                </a:lnTo>
                <a:lnTo>
                  <a:pt x="146050" y="55880"/>
                </a:lnTo>
                <a:lnTo>
                  <a:pt x="144779" y="52070"/>
                </a:lnTo>
                <a:lnTo>
                  <a:pt x="144779" y="49530"/>
                </a:lnTo>
                <a:lnTo>
                  <a:pt x="142240" y="46990"/>
                </a:lnTo>
                <a:lnTo>
                  <a:pt x="139700" y="40640"/>
                </a:lnTo>
                <a:lnTo>
                  <a:pt x="134620" y="30480"/>
                </a:lnTo>
                <a:lnTo>
                  <a:pt x="130809" y="26670"/>
                </a:lnTo>
                <a:lnTo>
                  <a:pt x="127000" y="21590"/>
                </a:lnTo>
                <a:lnTo>
                  <a:pt x="118109" y="12700"/>
                </a:lnTo>
                <a:lnTo>
                  <a:pt x="111759" y="10160"/>
                </a:lnTo>
                <a:lnTo>
                  <a:pt x="106679" y="6350"/>
                </a:lnTo>
                <a:lnTo>
                  <a:pt x="101600" y="5080"/>
                </a:lnTo>
                <a:lnTo>
                  <a:pt x="95250" y="2540"/>
                </a:lnTo>
                <a:lnTo>
                  <a:pt x="82550" y="0"/>
                </a:lnTo>
                <a:close/>
              </a:path>
              <a:path w="152400" h="391160">
                <a:moveTo>
                  <a:pt x="152400" y="233680"/>
                </a:moveTo>
                <a:lnTo>
                  <a:pt x="87629" y="233680"/>
                </a:lnTo>
                <a:lnTo>
                  <a:pt x="87629" y="304800"/>
                </a:lnTo>
                <a:lnTo>
                  <a:pt x="86359" y="309880"/>
                </a:lnTo>
                <a:lnTo>
                  <a:pt x="86359" y="318770"/>
                </a:lnTo>
                <a:lnTo>
                  <a:pt x="85090" y="320040"/>
                </a:lnTo>
                <a:lnTo>
                  <a:pt x="85090" y="321310"/>
                </a:lnTo>
                <a:lnTo>
                  <a:pt x="83820" y="322580"/>
                </a:lnTo>
                <a:lnTo>
                  <a:pt x="83820" y="325120"/>
                </a:lnTo>
                <a:lnTo>
                  <a:pt x="82550" y="325120"/>
                </a:lnTo>
                <a:lnTo>
                  <a:pt x="80009" y="327660"/>
                </a:lnTo>
                <a:lnTo>
                  <a:pt x="147827" y="327660"/>
                </a:lnTo>
                <a:lnTo>
                  <a:pt x="148590" y="323850"/>
                </a:lnTo>
                <a:lnTo>
                  <a:pt x="149859" y="316230"/>
                </a:lnTo>
                <a:lnTo>
                  <a:pt x="149859" y="307340"/>
                </a:lnTo>
                <a:lnTo>
                  <a:pt x="151129" y="298450"/>
                </a:lnTo>
                <a:lnTo>
                  <a:pt x="152333" y="275590"/>
                </a:lnTo>
                <a:lnTo>
                  <a:pt x="152400" y="233680"/>
                </a:lnTo>
                <a:close/>
              </a:path>
              <a:path w="152400" h="391160">
                <a:moveTo>
                  <a:pt x="148166" y="63500"/>
                </a:moveTo>
                <a:lnTo>
                  <a:pt x="78740" y="63500"/>
                </a:lnTo>
                <a:lnTo>
                  <a:pt x="80009" y="64770"/>
                </a:lnTo>
                <a:lnTo>
                  <a:pt x="81279" y="64770"/>
                </a:lnTo>
                <a:lnTo>
                  <a:pt x="82550" y="66040"/>
                </a:lnTo>
                <a:lnTo>
                  <a:pt x="83820" y="66040"/>
                </a:lnTo>
                <a:lnTo>
                  <a:pt x="83820" y="67310"/>
                </a:lnTo>
                <a:lnTo>
                  <a:pt x="85090" y="68580"/>
                </a:lnTo>
                <a:lnTo>
                  <a:pt x="85090" y="71120"/>
                </a:lnTo>
                <a:lnTo>
                  <a:pt x="86359" y="71120"/>
                </a:lnTo>
                <a:lnTo>
                  <a:pt x="86359" y="78740"/>
                </a:lnTo>
                <a:lnTo>
                  <a:pt x="87629" y="83820"/>
                </a:lnTo>
                <a:lnTo>
                  <a:pt x="87629" y="172720"/>
                </a:lnTo>
                <a:lnTo>
                  <a:pt x="152400" y="172720"/>
                </a:lnTo>
                <a:lnTo>
                  <a:pt x="152400" y="111760"/>
                </a:lnTo>
                <a:lnTo>
                  <a:pt x="151129" y="100330"/>
                </a:lnTo>
                <a:lnTo>
                  <a:pt x="151129" y="91440"/>
                </a:lnTo>
                <a:lnTo>
                  <a:pt x="149859" y="81280"/>
                </a:lnTo>
                <a:lnTo>
                  <a:pt x="148590" y="73660"/>
                </a:lnTo>
                <a:lnTo>
                  <a:pt x="148590" y="66040"/>
                </a:lnTo>
                <a:lnTo>
                  <a:pt x="148166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8267700" y="43040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152400" y="172720"/>
                </a:moveTo>
                <a:lnTo>
                  <a:pt x="87629" y="172720"/>
                </a:lnTo>
                <a:lnTo>
                  <a:pt x="87629" y="106680"/>
                </a:lnTo>
                <a:lnTo>
                  <a:pt x="87629" y="93980"/>
                </a:lnTo>
                <a:lnTo>
                  <a:pt x="87629" y="83820"/>
                </a:lnTo>
                <a:lnTo>
                  <a:pt x="86359" y="78740"/>
                </a:lnTo>
                <a:lnTo>
                  <a:pt x="86359" y="76200"/>
                </a:lnTo>
                <a:lnTo>
                  <a:pt x="86359" y="73660"/>
                </a:lnTo>
                <a:lnTo>
                  <a:pt x="86359" y="72390"/>
                </a:lnTo>
                <a:lnTo>
                  <a:pt x="86359" y="71120"/>
                </a:lnTo>
                <a:lnTo>
                  <a:pt x="85090" y="71120"/>
                </a:lnTo>
                <a:lnTo>
                  <a:pt x="85090" y="69850"/>
                </a:lnTo>
                <a:lnTo>
                  <a:pt x="85090" y="68580"/>
                </a:lnTo>
                <a:lnTo>
                  <a:pt x="83820" y="67310"/>
                </a:lnTo>
                <a:lnTo>
                  <a:pt x="83820" y="66040"/>
                </a:lnTo>
                <a:lnTo>
                  <a:pt x="82550" y="6604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40" y="63500"/>
                </a:lnTo>
                <a:lnTo>
                  <a:pt x="77470" y="63500"/>
                </a:lnTo>
                <a:lnTo>
                  <a:pt x="74929" y="63500"/>
                </a:lnTo>
                <a:lnTo>
                  <a:pt x="73659" y="64770"/>
                </a:lnTo>
                <a:lnTo>
                  <a:pt x="72390" y="64770"/>
                </a:lnTo>
                <a:lnTo>
                  <a:pt x="71120" y="64770"/>
                </a:lnTo>
                <a:lnTo>
                  <a:pt x="71120" y="66040"/>
                </a:lnTo>
                <a:lnTo>
                  <a:pt x="69850" y="66040"/>
                </a:lnTo>
                <a:lnTo>
                  <a:pt x="69850" y="67310"/>
                </a:lnTo>
                <a:lnTo>
                  <a:pt x="68579" y="67310"/>
                </a:lnTo>
                <a:lnTo>
                  <a:pt x="67309" y="68580"/>
                </a:lnTo>
                <a:lnTo>
                  <a:pt x="67309" y="69850"/>
                </a:lnTo>
                <a:lnTo>
                  <a:pt x="67309" y="71120"/>
                </a:lnTo>
                <a:lnTo>
                  <a:pt x="66040" y="72390"/>
                </a:lnTo>
                <a:lnTo>
                  <a:pt x="66040" y="73660"/>
                </a:lnTo>
                <a:lnTo>
                  <a:pt x="66040" y="74930"/>
                </a:lnTo>
                <a:lnTo>
                  <a:pt x="66040" y="77470"/>
                </a:lnTo>
                <a:lnTo>
                  <a:pt x="64770" y="81280"/>
                </a:lnTo>
                <a:lnTo>
                  <a:pt x="64770" y="309880"/>
                </a:lnTo>
                <a:lnTo>
                  <a:pt x="66040" y="313690"/>
                </a:lnTo>
                <a:lnTo>
                  <a:pt x="66040" y="317500"/>
                </a:lnTo>
                <a:lnTo>
                  <a:pt x="66040" y="320040"/>
                </a:lnTo>
                <a:lnTo>
                  <a:pt x="67309" y="320040"/>
                </a:lnTo>
                <a:lnTo>
                  <a:pt x="67309" y="321310"/>
                </a:lnTo>
                <a:lnTo>
                  <a:pt x="67309" y="322580"/>
                </a:lnTo>
                <a:lnTo>
                  <a:pt x="67309" y="323850"/>
                </a:lnTo>
                <a:lnTo>
                  <a:pt x="68579" y="323850"/>
                </a:lnTo>
                <a:lnTo>
                  <a:pt x="68579" y="325120"/>
                </a:lnTo>
                <a:lnTo>
                  <a:pt x="69850" y="325120"/>
                </a:lnTo>
                <a:lnTo>
                  <a:pt x="69850" y="326390"/>
                </a:lnTo>
                <a:lnTo>
                  <a:pt x="71120" y="326390"/>
                </a:lnTo>
                <a:lnTo>
                  <a:pt x="72390" y="327660"/>
                </a:lnTo>
                <a:lnTo>
                  <a:pt x="73659" y="327660"/>
                </a:lnTo>
                <a:lnTo>
                  <a:pt x="74929" y="32766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40" y="327660"/>
                </a:lnTo>
                <a:lnTo>
                  <a:pt x="80009" y="327660"/>
                </a:lnTo>
                <a:lnTo>
                  <a:pt x="81279" y="326390"/>
                </a:lnTo>
                <a:lnTo>
                  <a:pt x="82550" y="325120"/>
                </a:lnTo>
                <a:lnTo>
                  <a:pt x="83820" y="325120"/>
                </a:lnTo>
                <a:lnTo>
                  <a:pt x="83820" y="323850"/>
                </a:lnTo>
                <a:lnTo>
                  <a:pt x="83820" y="322580"/>
                </a:lnTo>
                <a:lnTo>
                  <a:pt x="85090" y="321310"/>
                </a:lnTo>
                <a:lnTo>
                  <a:pt x="85090" y="320040"/>
                </a:lnTo>
                <a:lnTo>
                  <a:pt x="86359" y="318770"/>
                </a:lnTo>
                <a:lnTo>
                  <a:pt x="86359" y="317500"/>
                </a:lnTo>
                <a:lnTo>
                  <a:pt x="86359" y="313690"/>
                </a:lnTo>
                <a:lnTo>
                  <a:pt x="86359" y="309880"/>
                </a:lnTo>
                <a:lnTo>
                  <a:pt x="87629" y="304800"/>
                </a:lnTo>
                <a:lnTo>
                  <a:pt x="87629" y="294640"/>
                </a:lnTo>
                <a:lnTo>
                  <a:pt x="87629" y="280670"/>
                </a:lnTo>
                <a:lnTo>
                  <a:pt x="87629" y="233680"/>
                </a:lnTo>
                <a:lnTo>
                  <a:pt x="152400" y="233680"/>
                </a:lnTo>
                <a:lnTo>
                  <a:pt x="152400" y="247650"/>
                </a:lnTo>
                <a:lnTo>
                  <a:pt x="152400" y="274320"/>
                </a:lnTo>
                <a:lnTo>
                  <a:pt x="151129" y="298450"/>
                </a:lnTo>
                <a:lnTo>
                  <a:pt x="149859" y="307340"/>
                </a:lnTo>
                <a:lnTo>
                  <a:pt x="149859" y="316230"/>
                </a:lnTo>
                <a:lnTo>
                  <a:pt x="148590" y="323850"/>
                </a:lnTo>
                <a:lnTo>
                  <a:pt x="147320" y="330200"/>
                </a:lnTo>
                <a:lnTo>
                  <a:pt x="146050" y="336550"/>
                </a:lnTo>
                <a:lnTo>
                  <a:pt x="143509" y="342900"/>
                </a:lnTo>
                <a:lnTo>
                  <a:pt x="140970" y="347980"/>
                </a:lnTo>
                <a:lnTo>
                  <a:pt x="138429" y="353060"/>
                </a:lnTo>
                <a:lnTo>
                  <a:pt x="134620" y="358140"/>
                </a:lnTo>
                <a:lnTo>
                  <a:pt x="132079" y="363220"/>
                </a:lnTo>
                <a:lnTo>
                  <a:pt x="127000" y="368300"/>
                </a:lnTo>
                <a:lnTo>
                  <a:pt x="123190" y="373380"/>
                </a:lnTo>
                <a:lnTo>
                  <a:pt x="118109" y="377190"/>
                </a:lnTo>
                <a:lnTo>
                  <a:pt x="113029" y="381000"/>
                </a:lnTo>
                <a:lnTo>
                  <a:pt x="107950" y="384810"/>
                </a:lnTo>
                <a:lnTo>
                  <a:pt x="102870" y="387350"/>
                </a:lnTo>
                <a:lnTo>
                  <a:pt x="96520" y="388620"/>
                </a:lnTo>
                <a:lnTo>
                  <a:pt x="90170" y="389890"/>
                </a:lnTo>
                <a:lnTo>
                  <a:pt x="83820" y="391160"/>
                </a:lnTo>
                <a:lnTo>
                  <a:pt x="77470" y="391160"/>
                </a:lnTo>
                <a:lnTo>
                  <a:pt x="69850" y="391160"/>
                </a:lnTo>
                <a:lnTo>
                  <a:pt x="63500" y="389890"/>
                </a:lnTo>
                <a:lnTo>
                  <a:pt x="57150" y="389890"/>
                </a:lnTo>
                <a:lnTo>
                  <a:pt x="50800" y="387350"/>
                </a:lnTo>
                <a:lnTo>
                  <a:pt x="45720" y="384810"/>
                </a:lnTo>
                <a:lnTo>
                  <a:pt x="39370" y="382270"/>
                </a:lnTo>
                <a:lnTo>
                  <a:pt x="35559" y="379730"/>
                </a:lnTo>
                <a:lnTo>
                  <a:pt x="30479" y="375920"/>
                </a:lnTo>
                <a:lnTo>
                  <a:pt x="25400" y="372110"/>
                </a:lnTo>
                <a:lnTo>
                  <a:pt x="21590" y="367030"/>
                </a:lnTo>
                <a:lnTo>
                  <a:pt x="17779" y="361950"/>
                </a:lnTo>
                <a:lnTo>
                  <a:pt x="15240" y="356870"/>
                </a:lnTo>
                <a:lnTo>
                  <a:pt x="11429" y="351790"/>
                </a:lnTo>
                <a:lnTo>
                  <a:pt x="10159" y="345440"/>
                </a:lnTo>
                <a:lnTo>
                  <a:pt x="7620" y="339090"/>
                </a:lnTo>
                <a:lnTo>
                  <a:pt x="5079" y="332740"/>
                </a:lnTo>
                <a:lnTo>
                  <a:pt x="3809" y="325120"/>
                </a:lnTo>
                <a:lnTo>
                  <a:pt x="2540" y="317500"/>
                </a:lnTo>
                <a:lnTo>
                  <a:pt x="2540" y="308610"/>
                </a:lnTo>
                <a:lnTo>
                  <a:pt x="1270" y="298450"/>
                </a:lnTo>
                <a:lnTo>
                  <a:pt x="0" y="275590"/>
                </a:lnTo>
                <a:lnTo>
                  <a:pt x="0" y="250190"/>
                </a:lnTo>
                <a:lnTo>
                  <a:pt x="0" y="140970"/>
                </a:lnTo>
                <a:lnTo>
                  <a:pt x="0" y="121920"/>
                </a:lnTo>
                <a:lnTo>
                  <a:pt x="0" y="105410"/>
                </a:lnTo>
                <a:lnTo>
                  <a:pt x="1270" y="91440"/>
                </a:lnTo>
                <a:lnTo>
                  <a:pt x="1270" y="80010"/>
                </a:lnTo>
                <a:lnTo>
                  <a:pt x="2540" y="74930"/>
                </a:lnTo>
                <a:lnTo>
                  <a:pt x="2540" y="69850"/>
                </a:lnTo>
                <a:lnTo>
                  <a:pt x="3809" y="64770"/>
                </a:lnTo>
                <a:lnTo>
                  <a:pt x="5079" y="59690"/>
                </a:lnTo>
                <a:lnTo>
                  <a:pt x="7620" y="54610"/>
                </a:lnTo>
                <a:lnTo>
                  <a:pt x="8890" y="50800"/>
                </a:lnTo>
                <a:lnTo>
                  <a:pt x="10159" y="45720"/>
                </a:lnTo>
                <a:lnTo>
                  <a:pt x="12700" y="40640"/>
                </a:lnTo>
                <a:lnTo>
                  <a:pt x="15240" y="36830"/>
                </a:lnTo>
                <a:lnTo>
                  <a:pt x="17779" y="31750"/>
                </a:lnTo>
                <a:lnTo>
                  <a:pt x="20320" y="27940"/>
                </a:lnTo>
                <a:lnTo>
                  <a:pt x="24129" y="24130"/>
                </a:lnTo>
                <a:lnTo>
                  <a:pt x="26670" y="20320"/>
                </a:lnTo>
                <a:lnTo>
                  <a:pt x="30479" y="16510"/>
                </a:lnTo>
                <a:lnTo>
                  <a:pt x="34290" y="13970"/>
                </a:lnTo>
                <a:lnTo>
                  <a:pt x="38100" y="11430"/>
                </a:lnTo>
                <a:lnTo>
                  <a:pt x="41909" y="8890"/>
                </a:lnTo>
                <a:lnTo>
                  <a:pt x="45720" y="6350"/>
                </a:lnTo>
                <a:lnTo>
                  <a:pt x="50800" y="5080"/>
                </a:lnTo>
                <a:lnTo>
                  <a:pt x="55879" y="2540"/>
                </a:lnTo>
                <a:lnTo>
                  <a:pt x="59690" y="2540"/>
                </a:lnTo>
                <a:lnTo>
                  <a:pt x="64770" y="1270"/>
                </a:lnTo>
                <a:lnTo>
                  <a:pt x="69850" y="0"/>
                </a:lnTo>
                <a:lnTo>
                  <a:pt x="74929" y="0"/>
                </a:lnTo>
                <a:lnTo>
                  <a:pt x="82550" y="0"/>
                </a:lnTo>
                <a:lnTo>
                  <a:pt x="88900" y="1270"/>
                </a:lnTo>
                <a:lnTo>
                  <a:pt x="95250" y="2540"/>
                </a:lnTo>
                <a:lnTo>
                  <a:pt x="101600" y="5080"/>
                </a:lnTo>
                <a:lnTo>
                  <a:pt x="106679" y="6350"/>
                </a:lnTo>
                <a:lnTo>
                  <a:pt x="111759" y="10160"/>
                </a:lnTo>
                <a:lnTo>
                  <a:pt x="118109" y="12700"/>
                </a:lnTo>
                <a:lnTo>
                  <a:pt x="121920" y="16510"/>
                </a:lnTo>
                <a:lnTo>
                  <a:pt x="127000" y="21590"/>
                </a:lnTo>
                <a:lnTo>
                  <a:pt x="130809" y="26670"/>
                </a:lnTo>
                <a:lnTo>
                  <a:pt x="134620" y="30480"/>
                </a:lnTo>
                <a:lnTo>
                  <a:pt x="137159" y="35560"/>
                </a:lnTo>
                <a:lnTo>
                  <a:pt x="139700" y="40640"/>
                </a:lnTo>
                <a:lnTo>
                  <a:pt x="142240" y="46990"/>
                </a:lnTo>
                <a:lnTo>
                  <a:pt x="144779" y="49530"/>
                </a:lnTo>
                <a:lnTo>
                  <a:pt x="144779" y="52070"/>
                </a:lnTo>
                <a:lnTo>
                  <a:pt x="146050" y="55880"/>
                </a:lnTo>
                <a:lnTo>
                  <a:pt x="147320" y="58420"/>
                </a:lnTo>
                <a:lnTo>
                  <a:pt x="148590" y="66040"/>
                </a:lnTo>
                <a:lnTo>
                  <a:pt x="148590" y="73660"/>
                </a:lnTo>
                <a:lnTo>
                  <a:pt x="149859" y="81280"/>
                </a:lnTo>
                <a:lnTo>
                  <a:pt x="151129" y="91440"/>
                </a:lnTo>
                <a:lnTo>
                  <a:pt x="151129" y="100330"/>
                </a:lnTo>
                <a:lnTo>
                  <a:pt x="152400" y="111760"/>
                </a:lnTo>
                <a:lnTo>
                  <a:pt x="152400" y="137160"/>
                </a:lnTo>
                <a:lnTo>
                  <a:pt x="152400" y="1727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8442960" y="465074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762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8502015" y="431292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19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8442960" y="4312920"/>
            <a:ext cx="104139" cy="375920"/>
          </a:xfrm>
          <a:custGeom>
            <a:avLst/>
            <a:gdLst/>
            <a:ahLst/>
            <a:cxnLst/>
            <a:rect l="l" t="t" r="r" b="b"/>
            <a:pathLst>
              <a:path w="104140" h="375920">
                <a:moveTo>
                  <a:pt x="64770" y="0"/>
                </a:moveTo>
                <a:lnTo>
                  <a:pt x="64770" y="299719"/>
                </a:lnTo>
                <a:lnTo>
                  <a:pt x="104140" y="299719"/>
                </a:lnTo>
                <a:lnTo>
                  <a:pt x="104140" y="375919"/>
                </a:lnTo>
                <a:lnTo>
                  <a:pt x="0" y="375919"/>
                </a:lnTo>
                <a:lnTo>
                  <a:pt x="0" y="0"/>
                </a:lnTo>
                <a:lnTo>
                  <a:pt x="647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8559800" y="4427220"/>
            <a:ext cx="147320" cy="57150"/>
          </a:xfrm>
          <a:custGeom>
            <a:avLst/>
            <a:gdLst/>
            <a:ahLst/>
            <a:cxnLst/>
            <a:rect l="l" t="t" r="r" b="b"/>
            <a:pathLst>
              <a:path w="147320" h="57150">
                <a:moveTo>
                  <a:pt x="0" y="57149"/>
                </a:moveTo>
                <a:lnTo>
                  <a:pt x="147320" y="57149"/>
                </a:lnTo>
                <a:lnTo>
                  <a:pt x="1473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8559800" y="4516120"/>
            <a:ext cx="147320" cy="57150"/>
          </a:xfrm>
          <a:custGeom>
            <a:avLst/>
            <a:gdLst/>
            <a:ahLst/>
            <a:cxnLst/>
            <a:rect l="l" t="t" r="r" b="b"/>
            <a:pathLst>
              <a:path w="147320" h="57150">
                <a:moveTo>
                  <a:pt x="0" y="57149"/>
                </a:moveTo>
                <a:lnTo>
                  <a:pt x="147320" y="57149"/>
                </a:lnTo>
                <a:lnTo>
                  <a:pt x="1473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8700769" y="44183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8707119" y="4418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8698230" y="442722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49"/>
                </a:lnTo>
                <a:lnTo>
                  <a:pt x="0" y="5714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8707119" y="4484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8559800" y="4474209"/>
            <a:ext cx="147320" cy="19050"/>
          </a:xfrm>
          <a:custGeom>
            <a:avLst/>
            <a:gdLst/>
            <a:ahLst/>
            <a:cxnLst/>
            <a:rect l="l" t="t" r="r" b="b"/>
            <a:pathLst>
              <a:path w="147320" h="19050">
                <a:moveTo>
                  <a:pt x="0" y="19050"/>
                </a:moveTo>
                <a:lnTo>
                  <a:pt x="147320" y="19050"/>
                </a:lnTo>
                <a:lnTo>
                  <a:pt x="14732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8550909" y="44843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8550909" y="44716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8700769" y="45072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8707119" y="45072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8698230" y="4516120"/>
            <a:ext cx="19050" cy="57150"/>
          </a:xfrm>
          <a:custGeom>
            <a:avLst/>
            <a:gdLst/>
            <a:ahLst/>
            <a:cxnLst/>
            <a:rect l="l" t="t" r="r" b="b"/>
            <a:pathLst>
              <a:path w="19050" h="57150">
                <a:moveTo>
                  <a:pt x="19050" y="0"/>
                </a:moveTo>
                <a:lnTo>
                  <a:pt x="19050" y="57149"/>
                </a:lnTo>
                <a:lnTo>
                  <a:pt x="0" y="5714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8707119" y="45732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8559800" y="4563109"/>
            <a:ext cx="147320" cy="19050"/>
          </a:xfrm>
          <a:custGeom>
            <a:avLst/>
            <a:gdLst/>
            <a:ahLst/>
            <a:cxnLst/>
            <a:rect l="l" t="t" r="r" b="b"/>
            <a:pathLst>
              <a:path w="147320" h="19050">
                <a:moveTo>
                  <a:pt x="0" y="19050"/>
                </a:moveTo>
                <a:lnTo>
                  <a:pt x="147320" y="19050"/>
                </a:lnTo>
                <a:lnTo>
                  <a:pt x="14732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8550909" y="45732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8550909" y="45605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8724900" y="4305300"/>
            <a:ext cx="142240" cy="382270"/>
          </a:xfrm>
          <a:custGeom>
            <a:avLst/>
            <a:gdLst/>
            <a:ahLst/>
            <a:cxnLst/>
            <a:rect l="l" t="t" r="r" b="b"/>
            <a:pathLst>
              <a:path w="142240" h="382270">
                <a:moveTo>
                  <a:pt x="137159" y="57150"/>
                </a:moveTo>
                <a:lnTo>
                  <a:pt x="72390" y="57150"/>
                </a:lnTo>
                <a:lnTo>
                  <a:pt x="72390" y="58419"/>
                </a:lnTo>
                <a:lnTo>
                  <a:pt x="74929" y="58419"/>
                </a:lnTo>
                <a:lnTo>
                  <a:pt x="77470" y="60960"/>
                </a:lnTo>
                <a:lnTo>
                  <a:pt x="78740" y="60960"/>
                </a:lnTo>
                <a:lnTo>
                  <a:pt x="78740" y="62230"/>
                </a:lnTo>
                <a:lnTo>
                  <a:pt x="80009" y="62230"/>
                </a:lnTo>
                <a:lnTo>
                  <a:pt x="80009" y="64769"/>
                </a:lnTo>
                <a:lnTo>
                  <a:pt x="81279" y="66039"/>
                </a:lnTo>
                <a:lnTo>
                  <a:pt x="81279" y="67310"/>
                </a:lnTo>
                <a:lnTo>
                  <a:pt x="82550" y="69850"/>
                </a:lnTo>
                <a:lnTo>
                  <a:pt x="82550" y="72389"/>
                </a:lnTo>
                <a:lnTo>
                  <a:pt x="83820" y="74930"/>
                </a:lnTo>
                <a:lnTo>
                  <a:pt x="83820" y="99060"/>
                </a:lnTo>
                <a:lnTo>
                  <a:pt x="81279" y="111760"/>
                </a:lnTo>
                <a:lnTo>
                  <a:pt x="80009" y="119380"/>
                </a:lnTo>
                <a:lnTo>
                  <a:pt x="77470" y="127000"/>
                </a:lnTo>
                <a:lnTo>
                  <a:pt x="72390" y="143510"/>
                </a:lnTo>
                <a:lnTo>
                  <a:pt x="68579" y="153669"/>
                </a:lnTo>
                <a:lnTo>
                  <a:pt x="64770" y="168910"/>
                </a:lnTo>
                <a:lnTo>
                  <a:pt x="49529" y="208280"/>
                </a:lnTo>
                <a:lnTo>
                  <a:pt x="0" y="328930"/>
                </a:lnTo>
                <a:lnTo>
                  <a:pt x="0" y="382269"/>
                </a:lnTo>
                <a:lnTo>
                  <a:pt x="137159" y="382269"/>
                </a:lnTo>
                <a:lnTo>
                  <a:pt x="137159" y="318769"/>
                </a:lnTo>
                <a:lnTo>
                  <a:pt x="69850" y="318769"/>
                </a:lnTo>
                <a:lnTo>
                  <a:pt x="92709" y="265430"/>
                </a:lnTo>
                <a:lnTo>
                  <a:pt x="110490" y="222250"/>
                </a:lnTo>
                <a:lnTo>
                  <a:pt x="123190" y="187960"/>
                </a:lnTo>
                <a:lnTo>
                  <a:pt x="128270" y="176530"/>
                </a:lnTo>
                <a:lnTo>
                  <a:pt x="138429" y="139700"/>
                </a:lnTo>
                <a:lnTo>
                  <a:pt x="140970" y="121919"/>
                </a:lnTo>
                <a:lnTo>
                  <a:pt x="142240" y="114300"/>
                </a:lnTo>
                <a:lnTo>
                  <a:pt x="142240" y="77469"/>
                </a:lnTo>
                <a:lnTo>
                  <a:pt x="139700" y="68580"/>
                </a:lnTo>
                <a:lnTo>
                  <a:pt x="139700" y="63500"/>
                </a:lnTo>
                <a:lnTo>
                  <a:pt x="137159" y="59689"/>
                </a:lnTo>
                <a:lnTo>
                  <a:pt x="137159" y="57150"/>
                </a:lnTo>
                <a:close/>
              </a:path>
              <a:path w="142240" h="382270">
                <a:moveTo>
                  <a:pt x="85090" y="1269"/>
                </a:moveTo>
                <a:lnTo>
                  <a:pt x="54609" y="1269"/>
                </a:lnTo>
                <a:lnTo>
                  <a:pt x="39370" y="6350"/>
                </a:lnTo>
                <a:lnTo>
                  <a:pt x="31750" y="11430"/>
                </a:lnTo>
                <a:lnTo>
                  <a:pt x="22859" y="20319"/>
                </a:lnTo>
                <a:lnTo>
                  <a:pt x="17779" y="27939"/>
                </a:lnTo>
                <a:lnTo>
                  <a:pt x="16509" y="31750"/>
                </a:lnTo>
                <a:lnTo>
                  <a:pt x="13970" y="35560"/>
                </a:lnTo>
                <a:lnTo>
                  <a:pt x="11429" y="40639"/>
                </a:lnTo>
                <a:lnTo>
                  <a:pt x="10159" y="44450"/>
                </a:lnTo>
                <a:lnTo>
                  <a:pt x="7620" y="49530"/>
                </a:lnTo>
                <a:lnTo>
                  <a:pt x="6350" y="53339"/>
                </a:lnTo>
                <a:lnTo>
                  <a:pt x="5079" y="58419"/>
                </a:lnTo>
                <a:lnTo>
                  <a:pt x="5079" y="62230"/>
                </a:lnTo>
                <a:lnTo>
                  <a:pt x="3809" y="67310"/>
                </a:lnTo>
                <a:lnTo>
                  <a:pt x="2540" y="71119"/>
                </a:lnTo>
                <a:lnTo>
                  <a:pt x="2540" y="81280"/>
                </a:lnTo>
                <a:lnTo>
                  <a:pt x="1270" y="92710"/>
                </a:lnTo>
                <a:lnTo>
                  <a:pt x="0" y="106680"/>
                </a:lnTo>
                <a:lnTo>
                  <a:pt x="0" y="135889"/>
                </a:lnTo>
                <a:lnTo>
                  <a:pt x="55879" y="135889"/>
                </a:lnTo>
                <a:lnTo>
                  <a:pt x="55879" y="99060"/>
                </a:lnTo>
                <a:lnTo>
                  <a:pt x="57150" y="87630"/>
                </a:lnTo>
                <a:lnTo>
                  <a:pt x="57150" y="78739"/>
                </a:lnTo>
                <a:lnTo>
                  <a:pt x="58420" y="74930"/>
                </a:lnTo>
                <a:lnTo>
                  <a:pt x="58420" y="69850"/>
                </a:lnTo>
                <a:lnTo>
                  <a:pt x="59690" y="68580"/>
                </a:lnTo>
                <a:lnTo>
                  <a:pt x="59690" y="64769"/>
                </a:lnTo>
                <a:lnTo>
                  <a:pt x="62229" y="62230"/>
                </a:lnTo>
                <a:lnTo>
                  <a:pt x="62229" y="60960"/>
                </a:lnTo>
                <a:lnTo>
                  <a:pt x="63500" y="60960"/>
                </a:lnTo>
                <a:lnTo>
                  <a:pt x="63500" y="59689"/>
                </a:lnTo>
                <a:lnTo>
                  <a:pt x="64770" y="59689"/>
                </a:lnTo>
                <a:lnTo>
                  <a:pt x="64770" y="58419"/>
                </a:lnTo>
                <a:lnTo>
                  <a:pt x="67309" y="58419"/>
                </a:lnTo>
                <a:lnTo>
                  <a:pt x="68579" y="57150"/>
                </a:lnTo>
                <a:lnTo>
                  <a:pt x="137159" y="57150"/>
                </a:lnTo>
                <a:lnTo>
                  <a:pt x="137159" y="54610"/>
                </a:lnTo>
                <a:lnTo>
                  <a:pt x="134620" y="50800"/>
                </a:lnTo>
                <a:lnTo>
                  <a:pt x="133350" y="46989"/>
                </a:lnTo>
                <a:lnTo>
                  <a:pt x="132079" y="41910"/>
                </a:lnTo>
                <a:lnTo>
                  <a:pt x="129540" y="39369"/>
                </a:lnTo>
                <a:lnTo>
                  <a:pt x="128270" y="35560"/>
                </a:lnTo>
                <a:lnTo>
                  <a:pt x="123190" y="27939"/>
                </a:lnTo>
                <a:lnTo>
                  <a:pt x="120650" y="25400"/>
                </a:lnTo>
                <a:lnTo>
                  <a:pt x="118109" y="21589"/>
                </a:lnTo>
                <a:lnTo>
                  <a:pt x="115570" y="19050"/>
                </a:lnTo>
                <a:lnTo>
                  <a:pt x="113029" y="15239"/>
                </a:lnTo>
                <a:lnTo>
                  <a:pt x="110490" y="13969"/>
                </a:lnTo>
                <a:lnTo>
                  <a:pt x="106679" y="11430"/>
                </a:lnTo>
                <a:lnTo>
                  <a:pt x="104140" y="8889"/>
                </a:lnTo>
                <a:lnTo>
                  <a:pt x="100329" y="7619"/>
                </a:lnTo>
                <a:lnTo>
                  <a:pt x="92709" y="3810"/>
                </a:lnTo>
                <a:lnTo>
                  <a:pt x="85090" y="1269"/>
                </a:lnTo>
                <a:close/>
              </a:path>
              <a:path w="142240" h="382270">
                <a:moveTo>
                  <a:pt x="67309" y="0"/>
                </a:moveTo>
                <a:lnTo>
                  <a:pt x="63500" y="0"/>
                </a:lnTo>
                <a:lnTo>
                  <a:pt x="58420" y="1269"/>
                </a:lnTo>
                <a:lnTo>
                  <a:pt x="77470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8724900" y="4305300"/>
            <a:ext cx="142240" cy="382270"/>
          </a:xfrm>
          <a:custGeom>
            <a:avLst/>
            <a:gdLst/>
            <a:ahLst/>
            <a:cxnLst/>
            <a:rect l="l" t="t" r="r" b="b"/>
            <a:pathLst>
              <a:path w="142240" h="382270">
                <a:moveTo>
                  <a:pt x="137159" y="318769"/>
                </a:moveTo>
                <a:lnTo>
                  <a:pt x="137159" y="382269"/>
                </a:lnTo>
                <a:lnTo>
                  <a:pt x="0" y="382269"/>
                </a:lnTo>
                <a:lnTo>
                  <a:pt x="0" y="328930"/>
                </a:lnTo>
                <a:lnTo>
                  <a:pt x="49529" y="208280"/>
                </a:lnTo>
                <a:lnTo>
                  <a:pt x="64770" y="168910"/>
                </a:lnTo>
                <a:lnTo>
                  <a:pt x="68579" y="153669"/>
                </a:lnTo>
                <a:lnTo>
                  <a:pt x="72390" y="143510"/>
                </a:lnTo>
                <a:lnTo>
                  <a:pt x="77470" y="127000"/>
                </a:lnTo>
                <a:lnTo>
                  <a:pt x="80009" y="119380"/>
                </a:lnTo>
                <a:lnTo>
                  <a:pt x="81279" y="111760"/>
                </a:lnTo>
                <a:lnTo>
                  <a:pt x="82550" y="105410"/>
                </a:lnTo>
                <a:lnTo>
                  <a:pt x="83820" y="99060"/>
                </a:lnTo>
                <a:lnTo>
                  <a:pt x="83820" y="92710"/>
                </a:lnTo>
                <a:lnTo>
                  <a:pt x="83820" y="91439"/>
                </a:lnTo>
                <a:lnTo>
                  <a:pt x="83820" y="74930"/>
                </a:lnTo>
                <a:lnTo>
                  <a:pt x="82550" y="72389"/>
                </a:lnTo>
                <a:lnTo>
                  <a:pt x="82550" y="69850"/>
                </a:lnTo>
                <a:lnTo>
                  <a:pt x="81279" y="67310"/>
                </a:lnTo>
                <a:lnTo>
                  <a:pt x="81279" y="66039"/>
                </a:lnTo>
                <a:lnTo>
                  <a:pt x="80009" y="64769"/>
                </a:lnTo>
                <a:lnTo>
                  <a:pt x="80009" y="63500"/>
                </a:lnTo>
                <a:lnTo>
                  <a:pt x="80009" y="62230"/>
                </a:lnTo>
                <a:lnTo>
                  <a:pt x="78740" y="62230"/>
                </a:lnTo>
                <a:lnTo>
                  <a:pt x="78740" y="60960"/>
                </a:lnTo>
                <a:lnTo>
                  <a:pt x="77470" y="60960"/>
                </a:lnTo>
                <a:lnTo>
                  <a:pt x="76200" y="59689"/>
                </a:lnTo>
                <a:lnTo>
                  <a:pt x="74929" y="58419"/>
                </a:lnTo>
                <a:lnTo>
                  <a:pt x="73659" y="58419"/>
                </a:lnTo>
                <a:lnTo>
                  <a:pt x="72390" y="58419"/>
                </a:lnTo>
                <a:lnTo>
                  <a:pt x="72390" y="57150"/>
                </a:lnTo>
                <a:lnTo>
                  <a:pt x="71120" y="57150"/>
                </a:lnTo>
                <a:lnTo>
                  <a:pt x="69850" y="57150"/>
                </a:lnTo>
                <a:lnTo>
                  <a:pt x="68579" y="57150"/>
                </a:lnTo>
                <a:lnTo>
                  <a:pt x="67309" y="58419"/>
                </a:lnTo>
                <a:lnTo>
                  <a:pt x="66040" y="58419"/>
                </a:lnTo>
                <a:lnTo>
                  <a:pt x="64770" y="58419"/>
                </a:lnTo>
                <a:lnTo>
                  <a:pt x="64770" y="59689"/>
                </a:lnTo>
                <a:lnTo>
                  <a:pt x="63500" y="59689"/>
                </a:lnTo>
                <a:lnTo>
                  <a:pt x="63500" y="60960"/>
                </a:lnTo>
                <a:lnTo>
                  <a:pt x="62229" y="60960"/>
                </a:lnTo>
                <a:lnTo>
                  <a:pt x="62229" y="62230"/>
                </a:lnTo>
                <a:lnTo>
                  <a:pt x="60959" y="63500"/>
                </a:lnTo>
                <a:lnTo>
                  <a:pt x="59690" y="64769"/>
                </a:lnTo>
                <a:lnTo>
                  <a:pt x="59690" y="66039"/>
                </a:lnTo>
                <a:lnTo>
                  <a:pt x="59690" y="67310"/>
                </a:lnTo>
                <a:lnTo>
                  <a:pt x="59690" y="68580"/>
                </a:lnTo>
                <a:lnTo>
                  <a:pt x="58420" y="69850"/>
                </a:lnTo>
                <a:lnTo>
                  <a:pt x="58420" y="71119"/>
                </a:lnTo>
                <a:lnTo>
                  <a:pt x="58420" y="74930"/>
                </a:lnTo>
                <a:lnTo>
                  <a:pt x="57150" y="78739"/>
                </a:lnTo>
                <a:lnTo>
                  <a:pt x="57150" y="82550"/>
                </a:lnTo>
                <a:lnTo>
                  <a:pt x="57150" y="87630"/>
                </a:lnTo>
                <a:lnTo>
                  <a:pt x="55879" y="99060"/>
                </a:lnTo>
                <a:lnTo>
                  <a:pt x="55879" y="135889"/>
                </a:lnTo>
                <a:lnTo>
                  <a:pt x="0" y="135889"/>
                </a:lnTo>
                <a:lnTo>
                  <a:pt x="0" y="120650"/>
                </a:lnTo>
                <a:lnTo>
                  <a:pt x="0" y="106680"/>
                </a:lnTo>
                <a:lnTo>
                  <a:pt x="1270" y="92710"/>
                </a:lnTo>
                <a:lnTo>
                  <a:pt x="2540" y="81280"/>
                </a:lnTo>
                <a:lnTo>
                  <a:pt x="2540" y="76200"/>
                </a:lnTo>
                <a:lnTo>
                  <a:pt x="2540" y="71119"/>
                </a:lnTo>
                <a:lnTo>
                  <a:pt x="3809" y="67310"/>
                </a:lnTo>
                <a:lnTo>
                  <a:pt x="5079" y="62230"/>
                </a:lnTo>
                <a:lnTo>
                  <a:pt x="5079" y="58419"/>
                </a:lnTo>
                <a:lnTo>
                  <a:pt x="6350" y="53339"/>
                </a:lnTo>
                <a:lnTo>
                  <a:pt x="7620" y="49530"/>
                </a:lnTo>
                <a:lnTo>
                  <a:pt x="10159" y="44450"/>
                </a:lnTo>
                <a:lnTo>
                  <a:pt x="11429" y="40639"/>
                </a:lnTo>
                <a:lnTo>
                  <a:pt x="13970" y="35560"/>
                </a:lnTo>
                <a:lnTo>
                  <a:pt x="16509" y="31750"/>
                </a:lnTo>
                <a:lnTo>
                  <a:pt x="17779" y="27939"/>
                </a:lnTo>
                <a:lnTo>
                  <a:pt x="20320" y="24130"/>
                </a:lnTo>
                <a:lnTo>
                  <a:pt x="22859" y="20319"/>
                </a:lnTo>
                <a:lnTo>
                  <a:pt x="26670" y="16510"/>
                </a:lnTo>
                <a:lnTo>
                  <a:pt x="46990" y="3810"/>
                </a:lnTo>
                <a:lnTo>
                  <a:pt x="50800" y="2539"/>
                </a:lnTo>
                <a:lnTo>
                  <a:pt x="54609" y="1269"/>
                </a:lnTo>
                <a:lnTo>
                  <a:pt x="58420" y="1269"/>
                </a:lnTo>
                <a:lnTo>
                  <a:pt x="63500" y="0"/>
                </a:lnTo>
                <a:lnTo>
                  <a:pt x="67309" y="0"/>
                </a:lnTo>
                <a:lnTo>
                  <a:pt x="77470" y="1269"/>
                </a:lnTo>
                <a:lnTo>
                  <a:pt x="85090" y="1269"/>
                </a:lnTo>
                <a:lnTo>
                  <a:pt x="92709" y="3810"/>
                </a:lnTo>
                <a:lnTo>
                  <a:pt x="100329" y="7619"/>
                </a:lnTo>
                <a:lnTo>
                  <a:pt x="104140" y="8889"/>
                </a:lnTo>
                <a:lnTo>
                  <a:pt x="106679" y="11430"/>
                </a:lnTo>
                <a:lnTo>
                  <a:pt x="110490" y="13969"/>
                </a:lnTo>
                <a:lnTo>
                  <a:pt x="113029" y="15239"/>
                </a:lnTo>
                <a:lnTo>
                  <a:pt x="115570" y="19050"/>
                </a:lnTo>
                <a:lnTo>
                  <a:pt x="118109" y="21589"/>
                </a:lnTo>
                <a:lnTo>
                  <a:pt x="120650" y="25400"/>
                </a:lnTo>
                <a:lnTo>
                  <a:pt x="123190" y="27939"/>
                </a:lnTo>
                <a:lnTo>
                  <a:pt x="128270" y="35560"/>
                </a:lnTo>
                <a:lnTo>
                  <a:pt x="129540" y="39369"/>
                </a:lnTo>
                <a:lnTo>
                  <a:pt x="132079" y="41910"/>
                </a:lnTo>
                <a:lnTo>
                  <a:pt x="133350" y="46989"/>
                </a:lnTo>
                <a:lnTo>
                  <a:pt x="134620" y="50800"/>
                </a:lnTo>
                <a:lnTo>
                  <a:pt x="137159" y="54610"/>
                </a:lnTo>
                <a:lnTo>
                  <a:pt x="137159" y="59689"/>
                </a:lnTo>
                <a:lnTo>
                  <a:pt x="139700" y="63500"/>
                </a:lnTo>
                <a:lnTo>
                  <a:pt x="139700" y="68580"/>
                </a:lnTo>
                <a:lnTo>
                  <a:pt x="142240" y="77469"/>
                </a:lnTo>
                <a:lnTo>
                  <a:pt x="142240" y="87630"/>
                </a:lnTo>
                <a:lnTo>
                  <a:pt x="142240" y="97789"/>
                </a:lnTo>
                <a:lnTo>
                  <a:pt x="142240" y="106680"/>
                </a:lnTo>
                <a:lnTo>
                  <a:pt x="142240" y="114300"/>
                </a:lnTo>
                <a:lnTo>
                  <a:pt x="140970" y="121919"/>
                </a:lnTo>
                <a:lnTo>
                  <a:pt x="132079" y="166369"/>
                </a:lnTo>
                <a:lnTo>
                  <a:pt x="123190" y="187960"/>
                </a:lnTo>
                <a:lnTo>
                  <a:pt x="110490" y="222250"/>
                </a:lnTo>
                <a:lnTo>
                  <a:pt x="92709" y="265430"/>
                </a:lnTo>
                <a:lnTo>
                  <a:pt x="69850" y="318769"/>
                </a:lnTo>
                <a:lnTo>
                  <a:pt x="137159" y="3187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8881109" y="46113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8881109" y="46113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8944609" y="4305300"/>
            <a:ext cx="148590" cy="389890"/>
          </a:xfrm>
          <a:custGeom>
            <a:avLst/>
            <a:gdLst/>
            <a:ahLst/>
            <a:cxnLst/>
            <a:rect l="l" t="t" r="r" b="b"/>
            <a:pathLst>
              <a:path w="148590" h="389889">
                <a:moveTo>
                  <a:pt x="83820" y="388619"/>
                </a:moveTo>
                <a:lnTo>
                  <a:pt x="60960" y="388619"/>
                </a:lnTo>
                <a:lnTo>
                  <a:pt x="67310" y="389889"/>
                </a:lnTo>
                <a:lnTo>
                  <a:pt x="78740" y="389889"/>
                </a:lnTo>
                <a:lnTo>
                  <a:pt x="83820" y="388619"/>
                </a:lnTo>
                <a:close/>
              </a:path>
              <a:path w="148590" h="389889">
                <a:moveTo>
                  <a:pt x="62230" y="281939"/>
                </a:moveTo>
                <a:lnTo>
                  <a:pt x="0" y="281939"/>
                </a:lnTo>
                <a:lnTo>
                  <a:pt x="0" y="299719"/>
                </a:lnTo>
                <a:lnTo>
                  <a:pt x="1270" y="307339"/>
                </a:lnTo>
                <a:lnTo>
                  <a:pt x="1270" y="314960"/>
                </a:lnTo>
                <a:lnTo>
                  <a:pt x="2540" y="322580"/>
                </a:lnTo>
                <a:lnTo>
                  <a:pt x="5080" y="335280"/>
                </a:lnTo>
                <a:lnTo>
                  <a:pt x="7620" y="341630"/>
                </a:lnTo>
                <a:lnTo>
                  <a:pt x="8890" y="346710"/>
                </a:lnTo>
                <a:lnTo>
                  <a:pt x="16510" y="361950"/>
                </a:lnTo>
                <a:lnTo>
                  <a:pt x="20320" y="365760"/>
                </a:lnTo>
                <a:lnTo>
                  <a:pt x="22860" y="369569"/>
                </a:lnTo>
                <a:lnTo>
                  <a:pt x="30480" y="377189"/>
                </a:lnTo>
                <a:lnTo>
                  <a:pt x="35560" y="379730"/>
                </a:lnTo>
                <a:lnTo>
                  <a:pt x="39370" y="382269"/>
                </a:lnTo>
                <a:lnTo>
                  <a:pt x="44450" y="384810"/>
                </a:lnTo>
                <a:lnTo>
                  <a:pt x="49530" y="386080"/>
                </a:lnTo>
                <a:lnTo>
                  <a:pt x="55880" y="388619"/>
                </a:lnTo>
                <a:lnTo>
                  <a:pt x="88900" y="388619"/>
                </a:lnTo>
                <a:lnTo>
                  <a:pt x="99060" y="386080"/>
                </a:lnTo>
                <a:lnTo>
                  <a:pt x="102870" y="383539"/>
                </a:lnTo>
                <a:lnTo>
                  <a:pt x="106680" y="382269"/>
                </a:lnTo>
                <a:lnTo>
                  <a:pt x="110490" y="379730"/>
                </a:lnTo>
                <a:lnTo>
                  <a:pt x="115570" y="377189"/>
                </a:lnTo>
                <a:lnTo>
                  <a:pt x="125730" y="367030"/>
                </a:lnTo>
                <a:lnTo>
                  <a:pt x="128270" y="363219"/>
                </a:lnTo>
                <a:lnTo>
                  <a:pt x="132080" y="359410"/>
                </a:lnTo>
                <a:lnTo>
                  <a:pt x="134620" y="354330"/>
                </a:lnTo>
                <a:lnTo>
                  <a:pt x="135890" y="349250"/>
                </a:lnTo>
                <a:lnTo>
                  <a:pt x="140970" y="339089"/>
                </a:lnTo>
                <a:lnTo>
                  <a:pt x="142875" y="331469"/>
                </a:lnTo>
                <a:lnTo>
                  <a:pt x="71120" y="331469"/>
                </a:lnTo>
                <a:lnTo>
                  <a:pt x="69850" y="330200"/>
                </a:lnTo>
                <a:lnTo>
                  <a:pt x="68580" y="330200"/>
                </a:lnTo>
                <a:lnTo>
                  <a:pt x="64770" y="326389"/>
                </a:lnTo>
                <a:lnTo>
                  <a:pt x="64770" y="323850"/>
                </a:lnTo>
                <a:lnTo>
                  <a:pt x="63500" y="323850"/>
                </a:lnTo>
                <a:lnTo>
                  <a:pt x="63500" y="320039"/>
                </a:lnTo>
                <a:lnTo>
                  <a:pt x="62230" y="318769"/>
                </a:lnTo>
                <a:lnTo>
                  <a:pt x="62230" y="281939"/>
                </a:lnTo>
                <a:close/>
              </a:path>
              <a:path w="148590" h="389889">
                <a:moveTo>
                  <a:pt x="148590" y="228600"/>
                </a:moveTo>
                <a:lnTo>
                  <a:pt x="86360" y="228600"/>
                </a:lnTo>
                <a:lnTo>
                  <a:pt x="86360" y="321310"/>
                </a:lnTo>
                <a:lnTo>
                  <a:pt x="85090" y="322580"/>
                </a:lnTo>
                <a:lnTo>
                  <a:pt x="85090" y="323850"/>
                </a:lnTo>
                <a:lnTo>
                  <a:pt x="83820" y="325119"/>
                </a:lnTo>
                <a:lnTo>
                  <a:pt x="83820" y="326389"/>
                </a:lnTo>
                <a:lnTo>
                  <a:pt x="82550" y="326389"/>
                </a:lnTo>
                <a:lnTo>
                  <a:pt x="82550" y="327660"/>
                </a:lnTo>
                <a:lnTo>
                  <a:pt x="81280" y="327660"/>
                </a:lnTo>
                <a:lnTo>
                  <a:pt x="81280" y="330200"/>
                </a:lnTo>
                <a:lnTo>
                  <a:pt x="78740" y="330200"/>
                </a:lnTo>
                <a:lnTo>
                  <a:pt x="78740" y="331469"/>
                </a:lnTo>
                <a:lnTo>
                  <a:pt x="142875" y="331469"/>
                </a:lnTo>
                <a:lnTo>
                  <a:pt x="144780" y="323850"/>
                </a:lnTo>
                <a:lnTo>
                  <a:pt x="146050" y="317500"/>
                </a:lnTo>
                <a:lnTo>
                  <a:pt x="147320" y="312419"/>
                </a:lnTo>
                <a:lnTo>
                  <a:pt x="147320" y="292100"/>
                </a:lnTo>
                <a:lnTo>
                  <a:pt x="148590" y="273050"/>
                </a:lnTo>
                <a:lnTo>
                  <a:pt x="148590" y="228600"/>
                </a:lnTo>
                <a:close/>
              </a:path>
              <a:path w="148590" h="389889">
                <a:moveTo>
                  <a:pt x="88900" y="1269"/>
                </a:moveTo>
                <a:lnTo>
                  <a:pt x="57150" y="1269"/>
                </a:lnTo>
                <a:lnTo>
                  <a:pt x="53340" y="2539"/>
                </a:lnTo>
                <a:lnTo>
                  <a:pt x="48260" y="3810"/>
                </a:lnTo>
                <a:lnTo>
                  <a:pt x="40640" y="6350"/>
                </a:lnTo>
                <a:lnTo>
                  <a:pt x="25400" y="16510"/>
                </a:lnTo>
                <a:lnTo>
                  <a:pt x="22860" y="20319"/>
                </a:lnTo>
                <a:lnTo>
                  <a:pt x="20320" y="22860"/>
                </a:lnTo>
                <a:lnTo>
                  <a:pt x="17780" y="26669"/>
                </a:lnTo>
                <a:lnTo>
                  <a:pt x="13970" y="30480"/>
                </a:lnTo>
                <a:lnTo>
                  <a:pt x="12700" y="34289"/>
                </a:lnTo>
                <a:lnTo>
                  <a:pt x="6350" y="46989"/>
                </a:lnTo>
                <a:lnTo>
                  <a:pt x="5080" y="50800"/>
                </a:lnTo>
                <a:lnTo>
                  <a:pt x="3810" y="55880"/>
                </a:lnTo>
                <a:lnTo>
                  <a:pt x="3810" y="60960"/>
                </a:lnTo>
                <a:lnTo>
                  <a:pt x="2540" y="64769"/>
                </a:lnTo>
                <a:lnTo>
                  <a:pt x="1270" y="69850"/>
                </a:lnTo>
                <a:lnTo>
                  <a:pt x="1270" y="81280"/>
                </a:lnTo>
                <a:lnTo>
                  <a:pt x="0" y="95250"/>
                </a:lnTo>
                <a:lnTo>
                  <a:pt x="0" y="187960"/>
                </a:lnTo>
                <a:lnTo>
                  <a:pt x="1270" y="194310"/>
                </a:lnTo>
                <a:lnTo>
                  <a:pt x="1270" y="200660"/>
                </a:lnTo>
                <a:lnTo>
                  <a:pt x="3810" y="210819"/>
                </a:lnTo>
                <a:lnTo>
                  <a:pt x="3810" y="215900"/>
                </a:lnTo>
                <a:lnTo>
                  <a:pt x="6350" y="220980"/>
                </a:lnTo>
                <a:lnTo>
                  <a:pt x="7620" y="224789"/>
                </a:lnTo>
                <a:lnTo>
                  <a:pt x="8890" y="229869"/>
                </a:lnTo>
                <a:lnTo>
                  <a:pt x="16510" y="241300"/>
                </a:lnTo>
                <a:lnTo>
                  <a:pt x="20320" y="243839"/>
                </a:lnTo>
                <a:lnTo>
                  <a:pt x="22860" y="247650"/>
                </a:lnTo>
                <a:lnTo>
                  <a:pt x="34290" y="255269"/>
                </a:lnTo>
                <a:lnTo>
                  <a:pt x="41910" y="257810"/>
                </a:lnTo>
                <a:lnTo>
                  <a:pt x="59690" y="257810"/>
                </a:lnTo>
                <a:lnTo>
                  <a:pt x="67310" y="254000"/>
                </a:lnTo>
                <a:lnTo>
                  <a:pt x="71120" y="252730"/>
                </a:lnTo>
                <a:lnTo>
                  <a:pt x="72390" y="250189"/>
                </a:lnTo>
                <a:lnTo>
                  <a:pt x="74930" y="248919"/>
                </a:lnTo>
                <a:lnTo>
                  <a:pt x="77470" y="246380"/>
                </a:lnTo>
                <a:lnTo>
                  <a:pt x="78740" y="243839"/>
                </a:lnTo>
                <a:lnTo>
                  <a:pt x="81280" y="241300"/>
                </a:lnTo>
                <a:lnTo>
                  <a:pt x="83820" y="236219"/>
                </a:lnTo>
                <a:lnTo>
                  <a:pt x="86360" y="232410"/>
                </a:lnTo>
                <a:lnTo>
                  <a:pt x="86360" y="228600"/>
                </a:lnTo>
                <a:lnTo>
                  <a:pt x="148590" y="228600"/>
                </a:lnTo>
                <a:lnTo>
                  <a:pt x="148590" y="200660"/>
                </a:lnTo>
                <a:lnTo>
                  <a:pt x="72390" y="200660"/>
                </a:lnTo>
                <a:lnTo>
                  <a:pt x="72390" y="199389"/>
                </a:lnTo>
                <a:lnTo>
                  <a:pt x="69850" y="199389"/>
                </a:lnTo>
                <a:lnTo>
                  <a:pt x="68580" y="198119"/>
                </a:lnTo>
                <a:lnTo>
                  <a:pt x="67310" y="195580"/>
                </a:lnTo>
                <a:lnTo>
                  <a:pt x="66040" y="195580"/>
                </a:lnTo>
                <a:lnTo>
                  <a:pt x="66040" y="194310"/>
                </a:lnTo>
                <a:lnTo>
                  <a:pt x="64770" y="193039"/>
                </a:lnTo>
                <a:lnTo>
                  <a:pt x="64770" y="190500"/>
                </a:lnTo>
                <a:lnTo>
                  <a:pt x="63500" y="189230"/>
                </a:lnTo>
                <a:lnTo>
                  <a:pt x="63500" y="185419"/>
                </a:lnTo>
                <a:lnTo>
                  <a:pt x="62230" y="181610"/>
                </a:lnTo>
                <a:lnTo>
                  <a:pt x="62230" y="78739"/>
                </a:lnTo>
                <a:lnTo>
                  <a:pt x="63500" y="74930"/>
                </a:lnTo>
                <a:lnTo>
                  <a:pt x="63500" y="69850"/>
                </a:lnTo>
                <a:lnTo>
                  <a:pt x="64770" y="68580"/>
                </a:lnTo>
                <a:lnTo>
                  <a:pt x="64770" y="66039"/>
                </a:lnTo>
                <a:lnTo>
                  <a:pt x="66040" y="64769"/>
                </a:lnTo>
                <a:lnTo>
                  <a:pt x="66040" y="63500"/>
                </a:lnTo>
                <a:lnTo>
                  <a:pt x="68580" y="60960"/>
                </a:lnTo>
                <a:lnTo>
                  <a:pt x="68580" y="59689"/>
                </a:lnTo>
                <a:lnTo>
                  <a:pt x="71120" y="59689"/>
                </a:lnTo>
                <a:lnTo>
                  <a:pt x="71120" y="58419"/>
                </a:lnTo>
                <a:lnTo>
                  <a:pt x="72390" y="58419"/>
                </a:lnTo>
                <a:lnTo>
                  <a:pt x="73660" y="57150"/>
                </a:lnTo>
                <a:lnTo>
                  <a:pt x="142557" y="57150"/>
                </a:lnTo>
                <a:lnTo>
                  <a:pt x="140970" y="50800"/>
                </a:lnTo>
                <a:lnTo>
                  <a:pt x="138430" y="45719"/>
                </a:lnTo>
                <a:lnTo>
                  <a:pt x="137160" y="40639"/>
                </a:lnTo>
                <a:lnTo>
                  <a:pt x="134620" y="35560"/>
                </a:lnTo>
                <a:lnTo>
                  <a:pt x="132080" y="31750"/>
                </a:lnTo>
                <a:lnTo>
                  <a:pt x="129540" y="26669"/>
                </a:lnTo>
                <a:lnTo>
                  <a:pt x="127000" y="22860"/>
                </a:lnTo>
                <a:lnTo>
                  <a:pt x="123190" y="20319"/>
                </a:lnTo>
                <a:lnTo>
                  <a:pt x="119380" y="16510"/>
                </a:lnTo>
                <a:lnTo>
                  <a:pt x="116840" y="12700"/>
                </a:lnTo>
                <a:lnTo>
                  <a:pt x="113030" y="10160"/>
                </a:lnTo>
                <a:lnTo>
                  <a:pt x="107950" y="7619"/>
                </a:lnTo>
                <a:lnTo>
                  <a:pt x="104140" y="5080"/>
                </a:lnTo>
                <a:lnTo>
                  <a:pt x="88900" y="1269"/>
                </a:lnTo>
                <a:close/>
              </a:path>
              <a:path w="148590" h="389889">
                <a:moveTo>
                  <a:pt x="142557" y="57150"/>
                </a:moveTo>
                <a:lnTo>
                  <a:pt x="76200" y="57150"/>
                </a:lnTo>
                <a:lnTo>
                  <a:pt x="76200" y="58419"/>
                </a:lnTo>
                <a:lnTo>
                  <a:pt x="78740" y="58419"/>
                </a:lnTo>
                <a:lnTo>
                  <a:pt x="78740" y="59689"/>
                </a:lnTo>
                <a:lnTo>
                  <a:pt x="80010" y="59689"/>
                </a:lnTo>
                <a:lnTo>
                  <a:pt x="80010" y="60960"/>
                </a:lnTo>
                <a:lnTo>
                  <a:pt x="81280" y="60960"/>
                </a:lnTo>
                <a:lnTo>
                  <a:pt x="82550" y="62230"/>
                </a:lnTo>
                <a:lnTo>
                  <a:pt x="82550" y="63500"/>
                </a:lnTo>
                <a:lnTo>
                  <a:pt x="83820" y="64769"/>
                </a:lnTo>
                <a:lnTo>
                  <a:pt x="83820" y="66039"/>
                </a:lnTo>
                <a:lnTo>
                  <a:pt x="85090" y="67310"/>
                </a:lnTo>
                <a:lnTo>
                  <a:pt x="85090" y="71119"/>
                </a:lnTo>
                <a:lnTo>
                  <a:pt x="86360" y="73660"/>
                </a:lnTo>
                <a:lnTo>
                  <a:pt x="86360" y="186689"/>
                </a:lnTo>
                <a:lnTo>
                  <a:pt x="85090" y="187960"/>
                </a:lnTo>
                <a:lnTo>
                  <a:pt x="85090" y="191769"/>
                </a:lnTo>
                <a:lnTo>
                  <a:pt x="83820" y="191769"/>
                </a:lnTo>
                <a:lnTo>
                  <a:pt x="83820" y="194310"/>
                </a:lnTo>
                <a:lnTo>
                  <a:pt x="81280" y="196850"/>
                </a:lnTo>
                <a:lnTo>
                  <a:pt x="81280" y="198119"/>
                </a:lnTo>
                <a:lnTo>
                  <a:pt x="80010" y="198119"/>
                </a:lnTo>
                <a:lnTo>
                  <a:pt x="78740" y="199389"/>
                </a:lnTo>
                <a:lnTo>
                  <a:pt x="77470" y="199389"/>
                </a:lnTo>
                <a:lnTo>
                  <a:pt x="76200" y="200660"/>
                </a:lnTo>
                <a:lnTo>
                  <a:pt x="148590" y="200660"/>
                </a:lnTo>
                <a:lnTo>
                  <a:pt x="148590" y="95250"/>
                </a:lnTo>
                <a:lnTo>
                  <a:pt x="147320" y="87630"/>
                </a:lnTo>
                <a:lnTo>
                  <a:pt x="147320" y="76200"/>
                </a:lnTo>
                <a:lnTo>
                  <a:pt x="142557" y="57150"/>
                </a:lnTo>
                <a:close/>
              </a:path>
              <a:path w="148590" h="389889">
                <a:moveTo>
                  <a:pt x="77470" y="0"/>
                </a:moveTo>
                <a:lnTo>
                  <a:pt x="66040" y="0"/>
                </a:lnTo>
                <a:lnTo>
                  <a:pt x="62230" y="1269"/>
                </a:lnTo>
                <a:lnTo>
                  <a:pt x="8382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8934450" y="4296410"/>
            <a:ext cx="167640" cy="4076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9104630" y="4312920"/>
            <a:ext cx="119380" cy="374650"/>
          </a:xfrm>
          <a:custGeom>
            <a:avLst/>
            <a:gdLst/>
            <a:ahLst/>
            <a:cxnLst/>
            <a:rect l="l" t="t" r="r" b="b"/>
            <a:pathLst>
              <a:path w="119379" h="374650">
                <a:moveTo>
                  <a:pt x="119379" y="0"/>
                </a:moveTo>
                <a:lnTo>
                  <a:pt x="0" y="0"/>
                </a:lnTo>
                <a:lnTo>
                  <a:pt x="0" y="67309"/>
                </a:lnTo>
                <a:lnTo>
                  <a:pt x="62229" y="67309"/>
                </a:lnTo>
                <a:lnTo>
                  <a:pt x="17779" y="374649"/>
                </a:lnTo>
                <a:lnTo>
                  <a:pt x="80010" y="374649"/>
                </a:lnTo>
                <a:lnTo>
                  <a:pt x="119379" y="82549"/>
                </a:lnTo>
                <a:lnTo>
                  <a:pt x="1193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9104630" y="4312920"/>
            <a:ext cx="119380" cy="374650"/>
          </a:xfrm>
          <a:custGeom>
            <a:avLst/>
            <a:gdLst/>
            <a:ahLst/>
            <a:cxnLst/>
            <a:rect l="l" t="t" r="r" b="b"/>
            <a:pathLst>
              <a:path w="119379" h="374650">
                <a:moveTo>
                  <a:pt x="119379" y="0"/>
                </a:moveTo>
                <a:lnTo>
                  <a:pt x="119379" y="82549"/>
                </a:lnTo>
                <a:lnTo>
                  <a:pt x="80010" y="374649"/>
                </a:lnTo>
                <a:lnTo>
                  <a:pt x="17779" y="374649"/>
                </a:lnTo>
                <a:lnTo>
                  <a:pt x="62229" y="67309"/>
                </a:lnTo>
                <a:lnTo>
                  <a:pt x="0" y="67309"/>
                </a:lnTo>
                <a:lnTo>
                  <a:pt x="0" y="0"/>
                </a:lnTo>
                <a:lnTo>
                  <a:pt x="1193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9236709" y="43129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86360" y="380999"/>
                </a:moveTo>
                <a:lnTo>
                  <a:pt x="63500" y="380999"/>
                </a:lnTo>
                <a:lnTo>
                  <a:pt x="69850" y="382269"/>
                </a:lnTo>
                <a:lnTo>
                  <a:pt x="81280" y="382269"/>
                </a:lnTo>
                <a:lnTo>
                  <a:pt x="86360" y="380999"/>
                </a:lnTo>
                <a:close/>
              </a:path>
              <a:path w="148590" h="382270">
                <a:moveTo>
                  <a:pt x="62230" y="233679"/>
                </a:moveTo>
                <a:lnTo>
                  <a:pt x="0" y="233679"/>
                </a:lnTo>
                <a:lnTo>
                  <a:pt x="0" y="279399"/>
                </a:lnTo>
                <a:lnTo>
                  <a:pt x="1270" y="289559"/>
                </a:lnTo>
                <a:lnTo>
                  <a:pt x="1270" y="299719"/>
                </a:lnTo>
                <a:lnTo>
                  <a:pt x="10160" y="337819"/>
                </a:lnTo>
                <a:lnTo>
                  <a:pt x="33020" y="369569"/>
                </a:lnTo>
                <a:lnTo>
                  <a:pt x="53340" y="378459"/>
                </a:lnTo>
                <a:lnTo>
                  <a:pt x="58420" y="380999"/>
                </a:lnTo>
                <a:lnTo>
                  <a:pt x="90170" y="380999"/>
                </a:lnTo>
                <a:lnTo>
                  <a:pt x="95250" y="379729"/>
                </a:lnTo>
                <a:lnTo>
                  <a:pt x="99060" y="378459"/>
                </a:lnTo>
                <a:lnTo>
                  <a:pt x="104140" y="377189"/>
                </a:lnTo>
                <a:lnTo>
                  <a:pt x="107950" y="375919"/>
                </a:lnTo>
                <a:lnTo>
                  <a:pt x="115570" y="370839"/>
                </a:lnTo>
                <a:lnTo>
                  <a:pt x="118110" y="369569"/>
                </a:lnTo>
                <a:lnTo>
                  <a:pt x="121920" y="365759"/>
                </a:lnTo>
                <a:lnTo>
                  <a:pt x="125730" y="363219"/>
                </a:lnTo>
                <a:lnTo>
                  <a:pt x="128270" y="360679"/>
                </a:lnTo>
                <a:lnTo>
                  <a:pt x="135890" y="349249"/>
                </a:lnTo>
                <a:lnTo>
                  <a:pt x="137160" y="345439"/>
                </a:lnTo>
                <a:lnTo>
                  <a:pt x="138430" y="340359"/>
                </a:lnTo>
                <a:lnTo>
                  <a:pt x="140970" y="336549"/>
                </a:lnTo>
                <a:lnTo>
                  <a:pt x="142240" y="332739"/>
                </a:lnTo>
                <a:lnTo>
                  <a:pt x="143510" y="327659"/>
                </a:lnTo>
                <a:lnTo>
                  <a:pt x="144356" y="325119"/>
                </a:lnTo>
                <a:lnTo>
                  <a:pt x="72390" y="325119"/>
                </a:lnTo>
                <a:lnTo>
                  <a:pt x="72390" y="323849"/>
                </a:lnTo>
                <a:lnTo>
                  <a:pt x="71120" y="323849"/>
                </a:lnTo>
                <a:lnTo>
                  <a:pt x="69850" y="322579"/>
                </a:lnTo>
                <a:lnTo>
                  <a:pt x="68580" y="322579"/>
                </a:lnTo>
                <a:lnTo>
                  <a:pt x="68580" y="321309"/>
                </a:lnTo>
                <a:lnTo>
                  <a:pt x="66040" y="318769"/>
                </a:lnTo>
                <a:lnTo>
                  <a:pt x="66040" y="316229"/>
                </a:lnTo>
                <a:lnTo>
                  <a:pt x="64770" y="316229"/>
                </a:lnTo>
                <a:lnTo>
                  <a:pt x="64770" y="313689"/>
                </a:lnTo>
                <a:lnTo>
                  <a:pt x="63500" y="312419"/>
                </a:lnTo>
                <a:lnTo>
                  <a:pt x="63500" y="299719"/>
                </a:lnTo>
                <a:lnTo>
                  <a:pt x="62230" y="288289"/>
                </a:lnTo>
                <a:lnTo>
                  <a:pt x="62230" y="233679"/>
                </a:lnTo>
                <a:close/>
              </a:path>
              <a:path w="148590" h="382270">
                <a:moveTo>
                  <a:pt x="145203" y="154939"/>
                </a:moveTo>
                <a:lnTo>
                  <a:pt x="74930" y="154939"/>
                </a:lnTo>
                <a:lnTo>
                  <a:pt x="76200" y="156209"/>
                </a:lnTo>
                <a:lnTo>
                  <a:pt x="77470" y="156209"/>
                </a:lnTo>
                <a:lnTo>
                  <a:pt x="78740" y="157479"/>
                </a:lnTo>
                <a:lnTo>
                  <a:pt x="80010" y="157479"/>
                </a:lnTo>
                <a:lnTo>
                  <a:pt x="80010" y="158749"/>
                </a:lnTo>
                <a:lnTo>
                  <a:pt x="81280" y="158749"/>
                </a:lnTo>
                <a:lnTo>
                  <a:pt x="82550" y="160019"/>
                </a:lnTo>
                <a:lnTo>
                  <a:pt x="82550" y="162559"/>
                </a:lnTo>
                <a:lnTo>
                  <a:pt x="83820" y="163829"/>
                </a:lnTo>
                <a:lnTo>
                  <a:pt x="83820" y="165099"/>
                </a:lnTo>
                <a:lnTo>
                  <a:pt x="85090" y="167639"/>
                </a:lnTo>
                <a:lnTo>
                  <a:pt x="85090" y="173989"/>
                </a:lnTo>
                <a:lnTo>
                  <a:pt x="86360" y="177799"/>
                </a:lnTo>
                <a:lnTo>
                  <a:pt x="86360" y="311149"/>
                </a:lnTo>
                <a:lnTo>
                  <a:pt x="85090" y="312419"/>
                </a:lnTo>
                <a:lnTo>
                  <a:pt x="85090" y="316229"/>
                </a:lnTo>
                <a:lnTo>
                  <a:pt x="83820" y="317499"/>
                </a:lnTo>
                <a:lnTo>
                  <a:pt x="83820" y="318769"/>
                </a:lnTo>
                <a:lnTo>
                  <a:pt x="82550" y="320039"/>
                </a:lnTo>
                <a:lnTo>
                  <a:pt x="82550" y="321309"/>
                </a:lnTo>
                <a:lnTo>
                  <a:pt x="81280" y="321309"/>
                </a:lnTo>
                <a:lnTo>
                  <a:pt x="78740" y="323849"/>
                </a:lnTo>
                <a:lnTo>
                  <a:pt x="77470" y="323849"/>
                </a:lnTo>
                <a:lnTo>
                  <a:pt x="76200" y="325119"/>
                </a:lnTo>
                <a:lnTo>
                  <a:pt x="144356" y="325119"/>
                </a:lnTo>
                <a:lnTo>
                  <a:pt x="144780" y="323849"/>
                </a:lnTo>
                <a:lnTo>
                  <a:pt x="144780" y="318769"/>
                </a:lnTo>
                <a:lnTo>
                  <a:pt x="146050" y="314959"/>
                </a:lnTo>
                <a:lnTo>
                  <a:pt x="147320" y="303529"/>
                </a:lnTo>
                <a:lnTo>
                  <a:pt x="147320" y="274319"/>
                </a:lnTo>
                <a:lnTo>
                  <a:pt x="148590" y="256539"/>
                </a:lnTo>
                <a:lnTo>
                  <a:pt x="148590" y="203199"/>
                </a:lnTo>
                <a:lnTo>
                  <a:pt x="147425" y="189229"/>
                </a:lnTo>
                <a:lnTo>
                  <a:pt x="147320" y="173989"/>
                </a:lnTo>
                <a:lnTo>
                  <a:pt x="145203" y="154939"/>
                </a:lnTo>
                <a:close/>
              </a:path>
              <a:path w="148590" h="382270">
                <a:moveTo>
                  <a:pt x="135890" y="0"/>
                </a:moveTo>
                <a:lnTo>
                  <a:pt x="2540" y="0"/>
                </a:lnTo>
                <a:lnTo>
                  <a:pt x="1270" y="189229"/>
                </a:lnTo>
                <a:lnTo>
                  <a:pt x="62230" y="189229"/>
                </a:lnTo>
                <a:lnTo>
                  <a:pt x="62230" y="167639"/>
                </a:lnTo>
                <a:lnTo>
                  <a:pt x="63500" y="166369"/>
                </a:lnTo>
                <a:lnTo>
                  <a:pt x="63500" y="163829"/>
                </a:lnTo>
                <a:lnTo>
                  <a:pt x="64770" y="162559"/>
                </a:lnTo>
                <a:lnTo>
                  <a:pt x="64770" y="161289"/>
                </a:lnTo>
                <a:lnTo>
                  <a:pt x="69850" y="156209"/>
                </a:lnTo>
                <a:lnTo>
                  <a:pt x="71120" y="156209"/>
                </a:lnTo>
                <a:lnTo>
                  <a:pt x="71120" y="154939"/>
                </a:lnTo>
                <a:lnTo>
                  <a:pt x="145203" y="154939"/>
                </a:lnTo>
                <a:lnTo>
                  <a:pt x="144780" y="151129"/>
                </a:lnTo>
                <a:lnTo>
                  <a:pt x="143510" y="140969"/>
                </a:lnTo>
                <a:lnTo>
                  <a:pt x="142240" y="135889"/>
                </a:lnTo>
                <a:lnTo>
                  <a:pt x="140970" y="133349"/>
                </a:lnTo>
                <a:lnTo>
                  <a:pt x="139700" y="128269"/>
                </a:lnTo>
                <a:lnTo>
                  <a:pt x="138430" y="125729"/>
                </a:lnTo>
                <a:lnTo>
                  <a:pt x="137583" y="123189"/>
                </a:lnTo>
                <a:lnTo>
                  <a:pt x="59690" y="123189"/>
                </a:lnTo>
                <a:lnTo>
                  <a:pt x="59690" y="59689"/>
                </a:lnTo>
                <a:lnTo>
                  <a:pt x="135890" y="59689"/>
                </a:lnTo>
                <a:lnTo>
                  <a:pt x="135890" y="0"/>
                </a:lnTo>
                <a:close/>
              </a:path>
              <a:path w="148590" h="382270">
                <a:moveTo>
                  <a:pt x="109220" y="99059"/>
                </a:moveTo>
                <a:lnTo>
                  <a:pt x="85090" y="99059"/>
                </a:lnTo>
                <a:lnTo>
                  <a:pt x="82550" y="100329"/>
                </a:lnTo>
                <a:lnTo>
                  <a:pt x="81280" y="101599"/>
                </a:lnTo>
                <a:lnTo>
                  <a:pt x="77470" y="102869"/>
                </a:lnTo>
                <a:lnTo>
                  <a:pt x="76200" y="104139"/>
                </a:lnTo>
                <a:lnTo>
                  <a:pt x="73660" y="105409"/>
                </a:lnTo>
                <a:lnTo>
                  <a:pt x="71120" y="107949"/>
                </a:lnTo>
                <a:lnTo>
                  <a:pt x="69850" y="110489"/>
                </a:lnTo>
                <a:lnTo>
                  <a:pt x="67310" y="113029"/>
                </a:lnTo>
                <a:lnTo>
                  <a:pt x="64770" y="114299"/>
                </a:lnTo>
                <a:lnTo>
                  <a:pt x="63500" y="118109"/>
                </a:lnTo>
                <a:lnTo>
                  <a:pt x="60960" y="120649"/>
                </a:lnTo>
                <a:lnTo>
                  <a:pt x="59690" y="123189"/>
                </a:lnTo>
                <a:lnTo>
                  <a:pt x="137583" y="123189"/>
                </a:lnTo>
                <a:lnTo>
                  <a:pt x="137160" y="121919"/>
                </a:lnTo>
                <a:lnTo>
                  <a:pt x="135890" y="119379"/>
                </a:lnTo>
                <a:lnTo>
                  <a:pt x="133350" y="116839"/>
                </a:lnTo>
                <a:lnTo>
                  <a:pt x="132080" y="114299"/>
                </a:lnTo>
                <a:lnTo>
                  <a:pt x="125730" y="107949"/>
                </a:lnTo>
                <a:lnTo>
                  <a:pt x="123190" y="106679"/>
                </a:lnTo>
                <a:lnTo>
                  <a:pt x="121920" y="104139"/>
                </a:lnTo>
                <a:lnTo>
                  <a:pt x="119380" y="104139"/>
                </a:lnTo>
                <a:lnTo>
                  <a:pt x="116840" y="101599"/>
                </a:lnTo>
                <a:lnTo>
                  <a:pt x="114300" y="100329"/>
                </a:lnTo>
                <a:lnTo>
                  <a:pt x="109220" y="99059"/>
                </a:lnTo>
                <a:close/>
              </a:path>
              <a:path w="148590" h="382270">
                <a:moveTo>
                  <a:pt x="96520" y="97789"/>
                </a:moveTo>
                <a:lnTo>
                  <a:pt x="90170" y="99059"/>
                </a:lnTo>
                <a:lnTo>
                  <a:pt x="102870" y="99059"/>
                </a:lnTo>
                <a:lnTo>
                  <a:pt x="96520" y="977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9236709" y="43129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135890" y="0"/>
                </a:moveTo>
                <a:lnTo>
                  <a:pt x="135890" y="59689"/>
                </a:lnTo>
                <a:lnTo>
                  <a:pt x="59690" y="59689"/>
                </a:lnTo>
                <a:lnTo>
                  <a:pt x="59690" y="123189"/>
                </a:lnTo>
                <a:lnTo>
                  <a:pt x="60960" y="120649"/>
                </a:lnTo>
                <a:lnTo>
                  <a:pt x="63500" y="118109"/>
                </a:lnTo>
                <a:lnTo>
                  <a:pt x="64770" y="114299"/>
                </a:lnTo>
                <a:lnTo>
                  <a:pt x="67310" y="113029"/>
                </a:lnTo>
                <a:lnTo>
                  <a:pt x="69850" y="110489"/>
                </a:lnTo>
                <a:lnTo>
                  <a:pt x="71120" y="107949"/>
                </a:lnTo>
                <a:lnTo>
                  <a:pt x="73660" y="105409"/>
                </a:lnTo>
                <a:lnTo>
                  <a:pt x="76200" y="104139"/>
                </a:lnTo>
                <a:lnTo>
                  <a:pt x="77470" y="102869"/>
                </a:lnTo>
                <a:lnTo>
                  <a:pt x="81280" y="101599"/>
                </a:lnTo>
                <a:lnTo>
                  <a:pt x="82550" y="100329"/>
                </a:lnTo>
                <a:lnTo>
                  <a:pt x="85090" y="99059"/>
                </a:lnTo>
                <a:lnTo>
                  <a:pt x="87630" y="99059"/>
                </a:lnTo>
                <a:lnTo>
                  <a:pt x="90170" y="99059"/>
                </a:lnTo>
                <a:lnTo>
                  <a:pt x="96520" y="97789"/>
                </a:lnTo>
                <a:lnTo>
                  <a:pt x="102870" y="99059"/>
                </a:lnTo>
                <a:lnTo>
                  <a:pt x="109220" y="99059"/>
                </a:lnTo>
                <a:lnTo>
                  <a:pt x="114300" y="100329"/>
                </a:lnTo>
                <a:lnTo>
                  <a:pt x="116840" y="101599"/>
                </a:lnTo>
                <a:lnTo>
                  <a:pt x="119380" y="104139"/>
                </a:lnTo>
                <a:lnTo>
                  <a:pt x="121920" y="104139"/>
                </a:lnTo>
                <a:lnTo>
                  <a:pt x="123190" y="106679"/>
                </a:lnTo>
                <a:lnTo>
                  <a:pt x="125730" y="107949"/>
                </a:lnTo>
                <a:lnTo>
                  <a:pt x="128270" y="110489"/>
                </a:lnTo>
                <a:lnTo>
                  <a:pt x="129540" y="111759"/>
                </a:lnTo>
                <a:lnTo>
                  <a:pt x="132080" y="114299"/>
                </a:lnTo>
                <a:lnTo>
                  <a:pt x="133350" y="116839"/>
                </a:lnTo>
                <a:lnTo>
                  <a:pt x="135890" y="119379"/>
                </a:lnTo>
                <a:lnTo>
                  <a:pt x="137160" y="121919"/>
                </a:lnTo>
                <a:lnTo>
                  <a:pt x="138430" y="125729"/>
                </a:lnTo>
                <a:lnTo>
                  <a:pt x="139700" y="128269"/>
                </a:lnTo>
                <a:lnTo>
                  <a:pt x="140970" y="133349"/>
                </a:lnTo>
                <a:lnTo>
                  <a:pt x="142240" y="135889"/>
                </a:lnTo>
                <a:lnTo>
                  <a:pt x="143510" y="140969"/>
                </a:lnTo>
                <a:lnTo>
                  <a:pt x="144780" y="151129"/>
                </a:lnTo>
                <a:lnTo>
                  <a:pt x="146050" y="162559"/>
                </a:lnTo>
                <a:lnTo>
                  <a:pt x="147320" y="173989"/>
                </a:lnTo>
                <a:lnTo>
                  <a:pt x="147320" y="187959"/>
                </a:lnTo>
                <a:lnTo>
                  <a:pt x="148590" y="203199"/>
                </a:lnTo>
                <a:lnTo>
                  <a:pt x="148590" y="256539"/>
                </a:lnTo>
                <a:lnTo>
                  <a:pt x="147320" y="274319"/>
                </a:lnTo>
                <a:lnTo>
                  <a:pt x="147320" y="290829"/>
                </a:lnTo>
                <a:lnTo>
                  <a:pt x="147320" y="303529"/>
                </a:lnTo>
                <a:lnTo>
                  <a:pt x="146050" y="314959"/>
                </a:lnTo>
                <a:lnTo>
                  <a:pt x="144780" y="318769"/>
                </a:lnTo>
                <a:lnTo>
                  <a:pt x="144780" y="323849"/>
                </a:lnTo>
                <a:lnTo>
                  <a:pt x="143510" y="327659"/>
                </a:lnTo>
                <a:lnTo>
                  <a:pt x="142240" y="332739"/>
                </a:lnTo>
                <a:lnTo>
                  <a:pt x="140970" y="336549"/>
                </a:lnTo>
                <a:lnTo>
                  <a:pt x="138430" y="340359"/>
                </a:lnTo>
                <a:lnTo>
                  <a:pt x="137160" y="345439"/>
                </a:lnTo>
                <a:lnTo>
                  <a:pt x="135890" y="349249"/>
                </a:lnTo>
                <a:lnTo>
                  <a:pt x="133350" y="353059"/>
                </a:lnTo>
                <a:lnTo>
                  <a:pt x="130810" y="356869"/>
                </a:lnTo>
                <a:lnTo>
                  <a:pt x="128270" y="360679"/>
                </a:lnTo>
                <a:lnTo>
                  <a:pt x="125730" y="363219"/>
                </a:lnTo>
                <a:lnTo>
                  <a:pt x="121920" y="365759"/>
                </a:lnTo>
                <a:lnTo>
                  <a:pt x="118110" y="369569"/>
                </a:lnTo>
                <a:lnTo>
                  <a:pt x="115570" y="370839"/>
                </a:lnTo>
                <a:lnTo>
                  <a:pt x="111760" y="373379"/>
                </a:lnTo>
                <a:lnTo>
                  <a:pt x="107950" y="375919"/>
                </a:lnTo>
                <a:lnTo>
                  <a:pt x="104140" y="377189"/>
                </a:lnTo>
                <a:lnTo>
                  <a:pt x="99060" y="378459"/>
                </a:lnTo>
                <a:lnTo>
                  <a:pt x="95250" y="379729"/>
                </a:lnTo>
                <a:lnTo>
                  <a:pt x="90170" y="380999"/>
                </a:lnTo>
                <a:lnTo>
                  <a:pt x="86360" y="380999"/>
                </a:lnTo>
                <a:lnTo>
                  <a:pt x="81280" y="382269"/>
                </a:lnTo>
                <a:lnTo>
                  <a:pt x="74930" y="382269"/>
                </a:lnTo>
                <a:lnTo>
                  <a:pt x="69850" y="382269"/>
                </a:lnTo>
                <a:lnTo>
                  <a:pt x="63500" y="380999"/>
                </a:lnTo>
                <a:lnTo>
                  <a:pt x="58420" y="380999"/>
                </a:lnTo>
                <a:lnTo>
                  <a:pt x="53340" y="378459"/>
                </a:lnTo>
                <a:lnTo>
                  <a:pt x="48260" y="377189"/>
                </a:lnTo>
                <a:lnTo>
                  <a:pt x="43180" y="374649"/>
                </a:lnTo>
                <a:lnTo>
                  <a:pt x="38100" y="372109"/>
                </a:lnTo>
                <a:lnTo>
                  <a:pt x="33020" y="369569"/>
                </a:lnTo>
                <a:lnTo>
                  <a:pt x="29210" y="365759"/>
                </a:lnTo>
                <a:lnTo>
                  <a:pt x="25400" y="361949"/>
                </a:lnTo>
                <a:lnTo>
                  <a:pt x="21590" y="358139"/>
                </a:lnTo>
                <a:lnTo>
                  <a:pt x="17780" y="353059"/>
                </a:lnTo>
                <a:lnTo>
                  <a:pt x="15240" y="347979"/>
                </a:lnTo>
                <a:lnTo>
                  <a:pt x="12700" y="342899"/>
                </a:lnTo>
                <a:lnTo>
                  <a:pt x="1270" y="299719"/>
                </a:lnTo>
                <a:lnTo>
                  <a:pt x="1270" y="289559"/>
                </a:lnTo>
                <a:lnTo>
                  <a:pt x="0" y="279399"/>
                </a:lnTo>
                <a:lnTo>
                  <a:pt x="0" y="266699"/>
                </a:lnTo>
                <a:lnTo>
                  <a:pt x="0" y="253999"/>
                </a:lnTo>
                <a:lnTo>
                  <a:pt x="0" y="233679"/>
                </a:lnTo>
                <a:lnTo>
                  <a:pt x="62230" y="233679"/>
                </a:lnTo>
                <a:lnTo>
                  <a:pt x="62230" y="257809"/>
                </a:lnTo>
                <a:lnTo>
                  <a:pt x="62230" y="274319"/>
                </a:lnTo>
                <a:lnTo>
                  <a:pt x="62230" y="288289"/>
                </a:lnTo>
                <a:lnTo>
                  <a:pt x="63500" y="299719"/>
                </a:lnTo>
                <a:lnTo>
                  <a:pt x="63500" y="304799"/>
                </a:lnTo>
                <a:lnTo>
                  <a:pt x="63500" y="308609"/>
                </a:lnTo>
                <a:lnTo>
                  <a:pt x="63500" y="311149"/>
                </a:lnTo>
                <a:lnTo>
                  <a:pt x="63500" y="312419"/>
                </a:lnTo>
                <a:lnTo>
                  <a:pt x="64770" y="313689"/>
                </a:lnTo>
                <a:lnTo>
                  <a:pt x="64770" y="316229"/>
                </a:lnTo>
                <a:lnTo>
                  <a:pt x="66040" y="316229"/>
                </a:lnTo>
                <a:lnTo>
                  <a:pt x="66040" y="318769"/>
                </a:lnTo>
                <a:lnTo>
                  <a:pt x="67310" y="320039"/>
                </a:lnTo>
                <a:lnTo>
                  <a:pt x="68580" y="321309"/>
                </a:lnTo>
                <a:lnTo>
                  <a:pt x="68580" y="322579"/>
                </a:lnTo>
                <a:lnTo>
                  <a:pt x="69850" y="322579"/>
                </a:lnTo>
                <a:lnTo>
                  <a:pt x="71120" y="323849"/>
                </a:lnTo>
                <a:lnTo>
                  <a:pt x="72390" y="323849"/>
                </a:lnTo>
                <a:lnTo>
                  <a:pt x="72390" y="325119"/>
                </a:lnTo>
                <a:lnTo>
                  <a:pt x="73660" y="325119"/>
                </a:lnTo>
                <a:lnTo>
                  <a:pt x="74930" y="325119"/>
                </a:lnTo>
                <a:lnTo>
                  <a:pt x="76200" y="325119"/>
                </a:lnTo>
                <a:lnTo>
                  <a:pt x="77470" y="323849"/>
                </a:lnTo>
                <a:lnTo>
                  <a:pt x="78740" y="323849"/>
                </a:lnTo>
                <a:lnTo>
                  <a:pt x="80010" y="322579"/>
                </a:lnTo>
                <a:lnTo>
                  <a:pt x="81280" y="321309"/>
                </a:lnTo>
                <a:lnTo>
                  <a:pt x="82550" y="321309"/>
                </a:lnTo>
                <a:lnTo>
                  <a:pt x="82550" y="320039"/>
                </a:lnTo>
                <a:lnTo>
                  <a:pt x="83820" y="318769"/>
                </a:lnTo>
                <a:lnTo>
                  <a:pt x="83820" y="317499"/>
                </a:lnTo>
                <a:lnTo>
                  <a:pt x="85090" y="316229"/>
                </a:lnTo>
                <a:lnTo>
                  <a:pt x="85090" y="313689"/>
                </a:lnTo>
                <a:lnTo>
                  <a:pt x="85090" y="312419"/>
                </a:lnTo>
                <a:lnTo>
                  <a:pt x="86360" y="311149"/>
                </a:lnTo>
                <a:lnTo>
                  <a:pt x="86360" y="265429"/>
                </a:lnTo>
                <a:lnTo>
                  <a:pt x="86360" y="191769"/>
                </a:lnTo>
                <a:lnTo>
                  <a:pt x="86360" y="186689"/>
                </a:lnTo>
                <a:lnTo>
                  <a:pt x="86360" y="182879"/>
                </a:lnTo>
                <a:lnTo>
                  <a:pt x="86360" y="177799"/>
                </a:lnTo>
                <a:lnTo>
                  <a:pt x="85090" y="173989"/>
                </a:lnTo>
                <a:lnTo>
                  <a:pt x="85090" y="171449"/>
                </a:lnTo>
                <a:lnTo>
                  <a:pt x="85090" y="167639"/>
                </a:lnTo>
                <a:lnTo>
                  <a:pt x="83820" y="165099"/>
                </a:lnTo>
                <a:lnTo>
                  <a:pt x="83820" y="163829"/>
                </a:lnTo>
                <a:lnTo>
                  <a:pt x="82550" y="162559"/>
                </a:lnTo>
                <a:lnTo>
                  <a:pt x="82550" y="161289"/>
                </a:lnTo>
                <a:lnTo>
                  <a:pt x="82550" y="160019"/>
                </a:lnTo>
                <a:lnTo>
                  <a:pt x="81280" y="158749"/>
                </a:lnTo>
                <a:lnTo>
                  <a:pt x="80010" y="158749"/>
                </a:lnTo>
                <a:lnTo>
                  <a:pt x="80010" y="157479"/>
                </a:lnTo>
                <a:lnTo>
                  <a:pt x="78740" y="157479"/>
                </a:lnTo>
                <a:lnTo>
                  <a:pt x="77470" y="156209"/>
                </a:lnTo>
                <a:lnTo>
                  <a:pt x="76200" y="156209"/>
                </a:lnTo>
                <a:lnTo>
                  <a:pt x="74930" y="154939"/>
                </a:lnTo>
                <a:lnTo>
                  <a:pt x="73660" y="154939"/>
                </a:lnTo>
                <a:lnTo>
                  <a:pt x="72390" y="154939"/>
                </a:lnTo>
                <a:lnTo>
                  <a:pt x="71120" y="154939"/>
                </a:lnTo>
                <a:lnTo>
                  <a:pt x="71120" y="156209"/>
                </a:lnTo>
                <a:lnTo>
                  <a:pt x="69850" y="156209"/>
                </a:lnTo>
                <a:lnTo>
                  <a:pt x="68580" y="157479"/>
                </a:lnTo>
                <a:lnTo>
                  <a:pt x="66040" y="160019"/>
                </a:lnTo>
                <a:lnTo>
                  <a:pt x="64770" y="161289"/>
                </a:lnTo>
                <a:lnTo>
                  <a:pt x="64770" y="162559"/>
                </a:lnTo>
                <a:lnTo>
                  <a:pt x="63500" y="163829"/>
                </a:lnTo>
                <a:lnTo>
                  <a:pt x="63500" y="165099"/>
                </a:lnTo>
                <a:lnTo>
                  <a:pt x="63500" y="166369"/>
                </a:lnTo>
                <a:lnTo>
                  <a:pt x="62230" y="167639"/>
                </a:lnTo>
                <a:lnTo>
                  <a:pt x="62230" y="171449"/>
                </a:lnTo>
                <a:lnTo>
                  <a:pt x="62230" y="175259"/>
                </a:lnTo>
                <a:lnTo>
                  <a:pt x="62230" y="180339"/>
                </a:lnTo>
                <a:lnTo>
                  <a:pt x="62230" y="189229"/>
                </a:lnTo>
                <a:lnTo>
                  <a:pt x="1270" y="189229"/>
                </a:lnTo>
                <a:lnTo>
                  <a:pt x="2540" y="0"/>
                </a:lnTo>
                <a:lnTo>
                  <a:pt x="1358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8138159" y="463804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762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169909" y="4300220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635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8138159" y="4300220"/>
            <a:ext cx="102870" cy="375920"/>
          </a:xfrm>
          <a:custGeom>
            <a:avLst/>
            <a:gdLst/>
            <a:ahLst/>
            <a:cxnLst/>
            <a:rect l="l" t="t" r="r" b="b"/>
            <a:pathLst>
              <a:path w="102870" h="375920">
                <a:moveTo>
                  <a:pt x="63500" y="0"/>
                </a:moveTo>
                <a:lnTo>
                  <a:pt x="63500" y="299719"/>
                </a:lnTo>
                <a:lnTo>
                  <a:pt x="102870" y="299719"/>
                </a:lnTo>
                <a:lnTo>
                  <a:pt x="102870" y="375919"/>
                </a:lnTo>
                <a:lnTo>
                  <a:pt x="0" y="375919"/>
                </a:lnTo>
                <a:lnTo>
                  <a:pt x="0" y="0"/>
                </a:lnTo>
                <a:lnTo>
                  <a:pt x="635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8255000" y="42913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82550" y="0"/>
                </a:moveTo>
                <a:lnTo>
                  <a:pt x="69850" y="0"/>
                </a:lnTo>
                <a:lnTo>
                  <a:pt x="59690" y="2540"/>
                </a:lnTo>
                <a:lnTo>
                  <a:pt x="55879" y="2540"/>
                </a:lnTo>
                <a:lnTo>
                  <a:pt x="50800" y="5080"/>
                </a:lnTo>
                <a:lnTo>
                  <a:pt x="46990" y="6350"/>
                </a:lnTo>
                <a:lnTo>
                  <a:pt x="41909" y="8890"/>
                </a:lnTo>
                <a:lnTo>
                  <a:pt x="34290" y="13970"/>
                </a:lnTo>
                <a:lnTo>
                  <a:pt x="30479" y="17780"/>
                </a:lnTo>
                <a:lnTo>
                  <a:pt x="26670" y="20320"/>
                </a:lnTo>
                <a:lnTo>
                  <a:pt x="24129" y="24130"/>
                </a:lnTo>
                <a:lnTo>
                  <a:pt x="20320" y="27940"/>
                </a:lnTo>
                <a:lnTo>
                  <a:pt x="17779" y="31750"/>
                </a:lnTo>
                <a:lnTo>
                  <a:pt x="15240" y="36830"/>
                </a:lnTo>
                <a:lnTo>
                  <a:pt x="12700" y="40640"/>
                </a:lnTo>
                <a:lnTo>
                  <a:pt x="10159" y="45720"/>
                </a:lnTo>
                <a:lnTo>
                  <a:pt x="8890" y="50800"/>
                </a:lnTo>
                <a:lnTo>
                  <a:pt x="7620" y="54610"/>
                </a:lnTo>
                <a:lnTo>
                  <a:pt x="5079" y="59690"/>
                </a:lnTo>
                <a:lnTo>
                  <a:pt x="2540" y="69850"/>
                </a:lnTo>
                <a:lnTo>
                  <a:pt x="2540" y="74930"/>
                </a:lnTo>
                <a:lnTo>
                  <a:pt x="1270" y="80010"/>
                </a:lnTo>
                <a:lnTo>
                  <a:pt x="1270" y="91440"/>
                </a:lnTo>
                <a:lnTo>
                  <a:pt x="0" y="105410"/>
                </a:lnTo>
                <a:lnTo>
                  <a:pt x="0" y="275590"/>
                </a:lnTo>
                <a:lnTo>
                  <a:pt x="1270" y="298450"/>
                </a:lnTo>
                <a:lnTo>
                  <a:pt x="2540" y="308610"/>
                </a:lnTo>
                <a:lnTo>
                  <a:pt x="2540" y="317500"/>
                </a:lnTo>
                <a:lnTo>
                  <a:pt x="17779" y="361950"/>
                </a:lnTo>
                <a:lnTo>
                  <a:pt x="45720" y="384810"/>
                </a:lnTo>
                <a:lnTo>
                  <a:pt x="50800" y="387350"/>
                </a:lnTo>
                <a:lnTo>
                  <a:pt x="57150" y="389890"/>
                </a:lnTo>
                <a:lnTo>
                  <a:pt x="63500" y="389890"/>
                </a:lnTo>
                <a:lnTo>
                  <a:pt x="69850" y="391160"/>
                </a:lnTo>
                <a:lnTo>
                  <a:pt x="83820" y="391160"/>
                </a:lnTo>
                <a:lnTo>
                  <a:pt x="102870" y="387350"/>
                </a:lnTo>
                <a:lnTo>
                  <a:pt x="107950" y="384810"/>
                </a:lnTo>
                <a:lnTo>
                  <a:pt x="123190" y="373380"/>
                </a:lnTo>
                <a:lnTo>
                  <a:pt x="127000" y="368300"/>
                </a:lnTo>
                <a:lnTo>
                  <a:pt x="135890" y="359410"/>
                </a:lnTo>
                <a:lnTo>
                  <a:pt x="138429" y="354330"/>
                </a:lnTo>
                <a:lnTo>
                  <a:pt x="140970" y="347980"/>
                </a:lnTo>
                <a:lnTo>
                  <a:pt x="143509" y="342900"/>
                </a:lnTo>
                <a:lnTo>
                  <a:pt x="146050" y="336550"/>
                </a:lnTo>
                <a:lnTo>
                  <a:pt x="147827" y="327660"/>
                </a:lnTo>
                <a:lnTo>
                  <a:pt x="72390" y="327660"/>
                </a:lnTo>
                <a:lnTo>
                  <a:pt x="71120" y="326390"/>
                </a:lnTo>
                <a:lnTo>
                  <a:pt x="69850" y="326390"/>
                </a:lnTo>
                <a:lnTo>
                  <a:pt x="69850" y="325120"/>
                </a:lnTo>
                <a:lnTo>
                  <a:pt x="68579" y="325120"/>
                </a:lnTo>
                <a:lnTo>
                  <a:pt x="68579" y="323850"/>
                </a:lnTo>
                <a:lnTo>
                  <a:pt x="67309" y="322580"/>
                </a:lnTo>
                <a:lnTo>
                  <a:pt x="67309" y="320040"/>
                </a:lnTo>
                <a:lnTo>
                  <a:pt x="66040" y="320040"/>
                </a:lnTo>
                <a:lnTo>
                  <a:pt x="66040" y="311150"/>
                </a:lnTo>
                <a:lnTo>
                  <a:pt x="64770" y="306070"/>
                </a:lnTo>
                <a:lnTo>
                  <a:pt x="64770" y="86360"/>
                </a:lnTo>
                <a:lnTo>
                  <a:pt x="66040" y="82550"/>
                </a:lnTo>
                <a:lnTo>
                  <a:pt x="66040" y="72390"/>
                </a:lnTo>
                <a:lnTo>
                  <a:pt x="67309" y="71120"/>
                </a:lnTo>
                <a:lnTo>
                  <a:pt x="67309" y="69850"/>
                </a:lnTo>
                <a:lnTo>
                  <a:pt x="68579" y="68580"/>
                </a:lnTo>
                <a:lnTo>
                  <a:pt x="68579" y="67310"/>
                </a:lnTo>
                <a:lnTo>
                  <a:pt x="69850" y="67310"/>
                </a:lnTo>
                <a:lnTo>
                  <a:pt x="69850" y="66040"/>
                </a:lnTo>
                <a:lnTo>
                  <a:pt x="71120" y="66040"/>
                </a:lnTo>
                <a:lnTo>
                  <a:pt x="71120" y="64770"/>
                </a:lnTo>
                <a:lnTo>
                  <a:pt x="73659" y="64770"/>
                </a:lnTo>
                <a:lnTo>
                  <a:pt x="74929" y="63500"/>
                </a:lnTo>
                <a:lnTo>
                  <a:pt x="148166" y="63500"/>
                </a:lnTo>
                <a:lnTo>
                  <a:pt x="147320" y="58420"/>
                </a:lnTo>
                <a:lnTo>
                  <a:pt x="144779" y="53340"/>
                </a:lnTo>
                <a:lnTo>
                  <a:pt x="144779" y="49530"/>
                </a:lnTo>
                <a:lnTo>
                  <a:pt x="142240" y="46990"/>
                </a:lnTo>
                <a:lnTo>
                  <a:pt x="139700" y="40640"/>
                </a:lnTo>
                <a:lnTo>
                  <a:pt x="138429" y="36830"/>
                </a:lnTo>
                <a:lnTo>
                  <a:pt x="127000" y="21590"/>
                </a:lnTo>
                <a:lnTo>
                  <a:pt x="121920" y="17780"/>
                </a:lnTo>
                <a:lnTo>
                  <a:pt x="118109" y="12700"/>
                </a:lnTo>
                <a:lnTo>
                  <a:pt x="111759" y="10160"/>
                </a:lnTo>
                <a:lnTo>
                  <a:pt x="101600" y="5080"/>
                </a:lnTo>
                <a:lnTo>
                  <a:pt x="95250" y="2540"/>
                </a:lnTo>
                <a:lnTo>
                  <a:pt x="82550" y="0"/>
                </a:lnTo>
                <a:close/>
              </a:path>
              <a:path w="152400" h="391160">
                <a:moveTo>
                  <a:pt x="152400" y="233680"/>
                </a:moveTo>
                <a:lnTo>
                  <a:pt x="87629" y="233680"/>
                </a:lnTo>
                <a:lnTo>
                  <a:pt x="87629" y="309880"/>
                </a:lnTo>
                <a:lnTo>
                  <a:pt x="86359" y="313690"/>
                </a:lnTo>
                <a:lnTo>
                  <a:pt x="86359" y="318770"/>
                </a:lnTo>
                <a:lnTo>
                  <a:pt x="85090" y="320040"/>
                </a:lnTo>
                <a:lnTo>
                  <a:pt x="85090" y="322580"/>
                </a:lnTo>
                <a:lnTo>
                  <a:pt x="83820" y="323850"/>
                </a:lnTo>
                <a:lnTo>
                  <a:pt x="83820" y="325120"/>
                </a:lnTo>
                <a:lnTo>
                  <a:pt x="82550" y="325120"/>
                </a:lnTo>
                <a:lnTo>
                  <a:pt x="80009" y="327660"/>
                </a:lnTo>
                <a:lnTo>
                  <a:pt x="147827" y="327660"/>
                </a:lnTo>
                <a:lnTo>
                  <a:pt x="148590" y="323850"/>
                </a:lnTo>
                <a:lnTo>
                  <a:pt x="149859" y="316230"/>
                </a:lnTo>
                <a:lnTo>
                  <a:pt x="149859" y="307340"/>
                </a:lnTo>
                <a:lnTo>
                  <a:pt x="151129" y="298450"/>
                </a:lnTo>
                <a:lnTo>
                  <a:pt x="152333" y="275590"/>
                </a:lnTo>
                <a:lnTo>
                  <a:pt x="152400" y="233680"/>
                </a:lnTo>
                <a:close/>
              </a:path>
              <a:path w="152400" h="391160">
                <a:moveTo>
                  <a:pt x="148166" y="63500"/>
                </a:moveTo>
                <a:lnTo>
                  <a:pt x="78740" y="63500"/>
                </a:lnTo>
                <a:lnTo>
                  <a:pt x="80009" y="64770"/>
                </a:lnTo>
                <a:lnTo>
                  <a:pt x="81279" y="64770"/>
                </a:lnTo>
                <a:lnTo>
                  <a:pt x="82550" y="66040"/>
                </a:lnTo>
                <a:lnTo>
                  <a:pt x="83820" y="66040"/>
                </a:lnTo>
                <a:lnTo>
                  <a:pt x="83820" y="67310"/>
                </a:lnTo>
                <a:lnTo>
                  <a:pt x="85090" y="68580"/>
                </a:lnTo>
                <a:lnTo>
                  <a:pt x="85090" y="71120"/>
                </a:lnTo>
                <a:lnTo>
                  <a:pt x="86359" y="71120"/>
                </a:lnTo>
                <a:lnTo>
                  <a:pt x="86359" y="76200"/>
                </a:lnTo>
                <a:lnTo>
                  <a:pt x="87629" y="78740"/>
                </a:lnTo>
                <a:lnTo>
                  <a:pt x="87629" y="172720"/>
                </a:lnTo>
                <a:lnTo>
                  <a:pt x="152400" y="172720"/>
                </a:lnTo>
                <a:lnTo>
                  <a:pt x="152400" y="100330"/>
                </a:lnTo>
                <a:lnTo>
                  <a:pt x="149859" y="82550"/>
                </a:lnTo>
                <a:lnTo>
                  <a:pt x="149859" y="73660"/>
                </a:lnTo>
                <a:lnTo>
                  <a:pt x="148166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8255000" y="4291329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60">
                <a:moveTo>
                  <a:pt x="152400" y="172720"/>
                </a:moveTo>
                <a:lnTo>
                  <a:pt x="87629" y="172720"/>
                </a:lnTo>
                <a:lnTo>
                  <a:pt x="87629" y="106680"/>
                </a:lnTo>
                <a:lnTo>
                  <a:pt x="87629" y="93980"/>
                </a:lnTo>
                <a:lnTo>
                  <a:pt x="87629" y="83820"/>
                </a:lnTo>
                <a:lnTo>
                  <a:pt x="87629" y="78740"/>
                </a:lnTo>
                <a:lnTo>
                  <a:pt x="86359" y="76200"/>
                </a:lnTo>
                <a:lnTo>
                  <a:pt x="86359" y="73660"/>
                </a:lnTo>
                <a:lnTo>
                  <a:pt x="86359" y="72390"/>
                </a:lnTo>
                <a:lnTo>
                  <a:pt x="86359" y="71120"/>
                </a:lnTo>
                <a:lnTo>
                  <a:pt x="85090" y="71120"/>
                </a:lnTo>
                <a:lnTo>
                  <a:pt x="85090" y="69850"/>
                </a:lnTo>
                <a:lnTo>
                  <a:pt x="85090" y="68580"/>
                </a:lnTo>
                <a:lnTo>
                  <a:pt x="83820" y="67310"/>
                </a:lnTo>
                <a:lnTo>
                  <a:pt x="83820" y="66040"/>
                </a:lnTo>
                <a:lnTo>
                  <a:pt x="82550" y="6604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40" y="63500"/>
                </a:lnTo>
                <a:lnTo>
                  <a:pt x="77470" y="63500"/>
                </a:lnTo>
                <a:lnTo>
                  <a:pt x="74929" y="63500"/>
                </a:lnTo>
                <a:lnTo>
                  <a:pt x="73659" y="64770"/>
                </a:lnTo>
                <a:lnTo>
                  <a:pt x="72390" y="64770"/>
                </a:lnTo>
                <a:lnTo>
                  <a:pt x="71120" y="64770"/>
                </a:lnTo>
                <a:lnTo>
                  <a:pt x="71120" y="66040"/>
                </a:lnTo>
                <a:lnTo>
                  <a:pt x="69850" y="66040"/>
                </a:lnTo>
                <a:lnTo>
                  <a:pt x="69850" y="67310"/>
                </a:lnTo>
                <a:lnTo>
                  <a:pt x="68579" y="67310"/>
                </a:lnTo>
                <a:lnTo>
                  <a:pt x="68579" y="68580"/>
                </a:lnTo>
                <a:lnTo>
                  <a:pt x="67309" y="69850"/>
                </a:lnTo>
                <a:lnTo>
                  <a:pt x="67309" y="71120"/>
                </a:lnTo>
                <a:lnTo>
                  <a:pt x="66040" y="72390"/>
                </a:lnTo>
                <a:lnTo>
                  <a:pt x="66040" y="73660"/>
                </a:lnTo>
                <a:lnTo>
                  <a:pt x="66040" y="74930"/>
                </a:lnTo>
                <a:lnTo>
                  <a:pt x="66040" y="77470"/>
                </a:lnTo>
                <a:lnTo>
                  <a:pt x="66040" y="82550"/>
                </a:lnTo>
                <a:lnTo>
                  <a:pt x="64770" y="86360"/>
                </a:lnTo>
                <a:lnTo>
                  <a:pt x="64770" y="306070"/>
                </a:lnTo>
                <a:lnTo>
                  <a:pt x="66040" y="311150"/>
                </a:lnTo>
                <a:lnTo>
                  <a:pt x="66040" y="313690"/>
                </a:lnTo>
                <a:lnTo>
                  <a:pt x="66040" y="317500"/>
                </a:lnTo>
                <a:lnTo>
                  <a:pt x="66040" y="320040"/>
                </a:lnTo>
                <a:lnTo>
                  <a:pt x="67309" y="320040"/>
                </a:lnTo>
                <a:lnTo>
                  <a:pt x="67309" y="321310"/>
                </a:lnTo>
                <a:lnTo>
                  <a:pt x="67309" y="322580"/>
                </a:lnTo>
                <a:lnTo>
                  <a:pt x="68579" y="323850"/>
                </a:lnTo>
                <a:lnTo>
                  <a:pt x="68579" y="325120"/>
                </a:lnTo>
                <a:lnTo>
                  <a:pt x="69850" y="325120"/>
                </a:lnTo>
                <a:lnTo>
                  <a:pt x="69850" y="326390"/>
                </a:lnTo>
                <a:lnTo>
                  <a:pt x="71120" y="326390"/>
                </a:lnTo>
                <a:lnTo>
                  <a:pt x="72390" y="327660"/>
                </a:lnTo>
                <a:lnTo>
                  <a:pt x="73659" y="327660"/>
                </a:lnTo>
                <a:lnTo>
                  <a:pt x="74929" y="32766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40" y="327660"/>
                </a:lnTo>
                <a:lnTo>
                  <a:pt x="80009" y="327660"/>
                </a:lnTo>
                <a:lnTo>
                  <a:pt x="81279" y="326390"/>
                </a:lnTo>
                <a:lnTo>
                  <a:pt x="82550" y="325120"/>
                </a:lnTo>
                <a:lnTo>
                  <a:pt x="83820" y="325120"/>
                </a:lnTo>
                <a:lnTo>
                  <a:pt x="83820" y="323850"/>
                </a:lnTo>
                <a:lnTo>
                  <a:pt x="85090" y="322580"/>
                </a:lnTo>
                <a:lnTo>
                  <a:pt x="85090" y="321310"/>
                </a:lnTo>
                <a:lnTo>
                  <a:pt x="85090" y="320040"/>
                </a:lnTo>
                <a:lnTo>
                  <a:pt x="86359" y="318770"/>
                </a:lnTo>
                <a:lnTo>
                  <a:pt x="86359" y="317500"/>
                </a:lnTo>
                <a:lnTo>
                  <a:pt x="86359" y="313690"/>
                </a:lnTo>
                <a:lnTo>
                  <a:pt x="87629" y="309880"/>
                </a:lnTo>
                <a:lnTo>
                  <a:pt x="87629" y="306070"/>
                </a:lnTo>
                <a:lnTo>
                  <a:pt x="87629" y="294640"/>
                </a:lnTo>
                <a:lnTo>
                  <a:pt x="87629" y="280670"/>
                </a:lnTo>
                <a:lnTo>
                  <a:pt x="87629" y="233680"/>
                </a:lnTo>
                <a:lnTo>
                  <a:pt x="152400" y="233680"/>
                </a:lnTo>
                <a:lnTo>
                  <a:pt x="152400" y="247650"/>
                </a:lnTo>
                <a:lnTo>
                  <a:pt x="152400" y="274320"/>
                </a:lnTo>
                <a:lnTo>
                  <a:pt x="151129" y="298450"/>
                </a:lnTo>
                <a:lnTo>
                  <a:pt x="149859" y="307340"/>
                </a:lnTo>
                <a:lnTo>
                  <a:pt x="149859" y="316230"/>
                </a:lnTo>
                <a:lnTo>
                  <a:pt x="148590" y="323850"/>
                </a:lnTo>
                <a:lnTo>
                  <a:pt x="147320" y="330200"/>
                </a:lnTo>
                <a:lnTo>
                  <a:pt x="146050" y="336550"/>
                </a:lnTo>
                <a:lnTo>
                  <a:pt x="143509" y="342900"/>
                </a:lnTo>
                <a:lnTo>
                  <a:pt x="140970" y="347980"/>
                </a:lnTo>
                <a:lnTo>
                  <a:pt x="138429" y="354330"/>
                </a:lnTo>
                <a:lnTo>
                  <a:pt x="135890" y="359410"/>
                </a:lnTo>
                <a:lnTo>
                  <a:pt x="132079" y="363220"/>
                </a:lnTo>
                <a:lnTo>
                  <a:pt x="127000" y="368300"/>
                </a:lnTo>
                <a:lnTo>
                  <a:pt x="123190" y="373380"/>
                </a:lnTo>
                <a:lnTo>
                  <a:pt x="118109" y="377190"/>
                </a:lnTo>
                <a:lnTo>
                  <a:pt x="113029" y="381000"/>
                </a:lnTo>
                <a:lnTo>
                  <a:pt x="107950" y="384810"/>
                </a:lnTo>
                <a:lnTo>
                  <a:pt x="102870" y="387350"/>
                </a:lnTo>
                <a:lnTo>
                  <a:pt x="96520" y="388620"/>
                </a:lnTo>
                <a:lnTo>
                  <a:pt x="90170" y="389890"/>
                </a:lnTo>
                <a:lnTo>
                  <a:pt x="83820" y="391160"/>
                </a:lnTo>
                <a:lnTo>
                  <a:pt x="77470" y="391160"/>
                </a:lnTo>
                <a:lnTo>
                  <a:pt x="69850" y="391160"/>
                </a:lnTo>
                <a:lnTo>
                  <a:pt x="63500" y="389890"/>
                </a:lnTo>
                <a:lnTo>
                  <a:pt x="57150" y="389890"/>
                </a:lnTo>
                <a:lnTo>
                  <a:pt x="50800" y="387350"/>
                </a:lnTo>
                <a:lnTo>
                  <a:pt x="45720" y="384810"/>
                </a:lnTo>
                <a:lnTo>
                  <a:pt x="39370" y="382270"/>
                </a:lnTo>
                <a:lnTo>
                  <a:pt x="35559" y="379730"/>
                </a:lnTo>
                <a:lnTo>
                  <a:pt x="30479" y="375920"/>
                </a:lnTo>
                <a:lnTo>
                  <a:pt x="25400" y="372110"/>
                </a:lnTo>
                <a:lnTo>
                  <a:pt x="21590" y="367030"/>
                </a:lnTo>
                <a:lnTo>
                  <a:pt x="17779" y="361950"/>
                </a:lnTo>
                <a:lnTo>
                  <a:pt x="15240" y="356870"/>
                </a:lnTo>
                <a:lnTo>
                  <a:pt x="12700" y="351790"/>
                </a:lnTo>
                <a:lnTo>
                  <a:pt x="10159" y="345440"/>
                </a:lnTo>
                <a:lnTo>
                  <a:pt x="7620" y="339090"/>
                </a:lnTo>
                <a:lnTo>
                  <a:pt x="5079" y="332740"/>
                </a:lnTo>
                <a:lnTo>
                  <a:pt x="3809" y="325120"/>
                </a:lnTo>
                <a:lnTo>
                  <a:pt x="2540" y="317500"/>
                </a:lnTo>
                <a:lnTo>
                  <a:pt x="2540" y="308610"/>
                </a:lnTo>
                <a:lnTo>
                  <a:pt x="1270" y="298450"/>
                </a:lnTo>
                <a:lnTo>
                  <a:pt x="0" y="275590"/>
                </a:lnTo>
                <a:lnTo>
                  <a:pt x="0" y="250190"/>
                </a:lnTo>
                <a:lnTo>
                  <a:pt x="0" y="140970"/>
                </a:lnTo>
                <a:lnTo>
                  <a:pt x="0" y="121920"/>
                </a:lnTo>
                <a:lnTo>
                  <a:pt x="0" y="105410"/>
                </a:lnTo>
                <a:lnTo>
                  <a:pt x="1270" y="91440"/>
                </a:lnTo>
                <a:lnTo>
                  <a:pt x="1270" y="80010"/>
                </a:lnTo>
                <a:lnTo>
                  <a:pt x="2540" y="74930"/>
                </a:lnTo>
                <a:lnTo>
                  <a:pt x="2540" y="69850"/>
                </a:lnTo>
                <a:lnTo>
                  <a:pt x="3809" y="64770"/>
                </a:lnTo>
                <a:lnTo>
                  <a:pt x="5079" y="59690"/>
                </a:lnTo>
                <a:lnTo>
                  <a:pt x="7620" y="54610"/>
                </a:lnTo>
                <a:lnTo>
                  <a:pt x="8890" y="50800"/>
                </a:lnTo>
                <a:lnTo>
                  <a:pt x="10159" y="45720"/>
                </a:lnTo>
                <a:lnTo>
                  <a:pt x="12700" y="40640"/>
                </a:lnTo>
                <a:lnTo>
                  <a:pt x="15240" y="36830"/>
                </a:lnTo>
                <a:lnTo>
                  <a:pt x="17779" y="31750"/>
                </a:lnTo>
                <a:lnTo>
                  <a:pt x="20320" y="27940"/>
                </a:lnTo>
                <a:lnTo>
                  <a:pt x="24129" y="24130"/>
                </a:lnTo>
                <a:lnTo>
                  <a:pt x="26670" y="20320"/>
                </a:lnTo>
                <a:lnTo>
                  <a:pt x="30479" y="17780"/>
                </a:lnTo>
                <a:lnTo>
                  <a:pt x="34290" y="13970"/>
                </a:lnTo>
                <a:lnTo>
                  <a:pt x="38100" y="11430"/>
                </a:lnTo>
                <a:lnTo>
                  <a:pt x="41909" y="8890"/>
                </a:lnTo>
                <a:lnTo>
                  <a:pt x="46990" y="6350"/>
                </a:lnTo>
                <a:lnTo>
                  <a:pt x="50800" y="5080"/>
                </a:lnTo>
                <a:lnTo>
                  <a:pt x="55879" y="2540"/>
                </a:lnTo>
                <a:lnTo>
                  <a:pt x="59690" y="2540"/>
                </a:lnTo>
                <a:lnTo>
                  <a:pt x="64770" y="1270"/>
                </a:lnTo>
                <a:lnTo>
                  <a:pt x="69850" y="0"/>
                </a:lnTo>
                <a:lnTo>
                  <a:pt x="74929" y="0"/>
                </a:lnTo>
                <a:lnTo>
                  <a:pt x="82550" y="0"/>
                </a:lnTo>
                <a:lnTo>
                  <a:pt x="88900" y="1270"/>
                </a:lnTo>
                <a:lnTo>
                  <a:pt x="95250" y="2540"/>
                </a:lnTo>
                <a:lnTo>
                  <a:pt x="101600" y="5080"/>
                </a:lnTo>
                <a:lnTo>
                  <a:pt x="106679" y="7620"/>
                </a:lnTo>
                <a:lnTo>
                  <a:pt x="111759" y="10160"/>
                </a:lnTo>
                <a:lnTo>
                  <a:pt x="118109" y="12700"/>
                </a:lnTo>
                <a:lnTo>
                  <a:pt x="121920" y="17780"/>
                </a:lnTo>
                <a:lnTo>
                  <a:pt x="127000" y="21590"/>
                </a:lnTo>
                <a:lnTo>
                  <a:pt x="130809" y="26670"/>
                </a:lnTo>
                <a:lnTo>
                  <a:pt x="134620" y="31750"/>
                </a:lnTo>
                <a:lnTo>
                  <a:pt x="138429" y="36830"/>
                </a:lnTo>
                <a:lnTo>
                  <a:pt x="139700" y="40640"/>
                </a:lnTo>
                <a:lnTo>
                  <a:pt x="142240" y="46990"/>
                </a:lnTo>
                <a:lnTo>
                  <a:pt x="144779" y="49530"/>
                </a:lnTo>
                <a:lnTo>
                  <a:pt x="144779" y="53340"/>
                </a:lnTo>
                <a:lnTo>
                  <a:pt x="146050" y="55880"/>
                </a:lnTo>
                <a:lnTo>
                  <a:pt x="147320" y="58420"/>
                </a:lnTo>
                <a:lnTo>
                  <a:pt x="148590" y="66040"/>
                </a:lnTo>
                <a:lnTo>
                  <a:pt x="149859" y="73660"/>
                </a:lnTo>
                <a:lnTo>
                  <a:pt x="149859" y="82550"/>
                </a:lnTo>
                <a:lnTo>
                  <a:pt x="151129" y="91440"/>
                </a:lnTo>
                <a:lnTo>
                  <a:pt x="152400" y="100330"/>
                </a:lnTo>
                <a:lnTo>
                  <a:pt x="152400" y="111760"/>
                </a:lnTo>
                <a:lnTo>
                  <a:pt x="152400" y="137160"/>
                </a:lnTo>
                <a:lnTo>
                  <a:pt x="152400" y="1727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8431530" y="463804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762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8463915" y="4300220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6477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8431530" y="4300220"/>
            <a:ext cx="102870" cy="375920"/>
          </a:xfrm>
          <a:custGeom>
            <a:avLst/>
            <a:gdLst/>
            <a:ahLst/>
            <a:cxnLst/>
            <a:rect l="l" t="t" r="r" b="b"/>
            <a:pathLst>
              <a:path w="102870" h="375920">
                <a:moveTo>
                  <a:pt x="64770" y="0"/>
                </a:moveTo>
                <a:lnTo>
                  <a:pt x="64770" y="299719"/>
                </a:lnTo>
                <a:lnTo>
                  <a:pt x="102870" y="299719"/>
                </a:lnTo>
                <a:lnTo>
                  <a:pt x="102870" y="375919"/>
                </a:lnTo>
                <a:lnTo>
                  <a:pt x="0" y="375919"/>
                </a:lnTo>
                <a:lnTo>
                  <a:pt x="0" y="0"/>
                </a:lnTo>
                <a:lnTo>
                  <a:pt x="647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8538209" y="4405629"/>
            <a:ext cx="166370" cy="16383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8713469" y="4292600"/>
            <a:ext cx="140970" cy="382270"/>
          </a:xfrm>
          <a:custGeom>
            <a:avLst/>
            <a:gdLst/>
            <a:ahLst/>
            <a:cxnLst/>
            <a:rect l="l" t="t" r="r" b="b"/>
            <a:pathLst>
              <a:path w="140970" h="382270">
                <a:moveTo>
                  <a:pt x="136524" y="57150"/>
                </a:moveTo>
                <a:lnTo>
                  <a:pt x="71120" y="57150"/>
                </a:lnTo>
                <a:lnTo>
                  <a:pt x="71120" y="58419"/>
                </a:lnTo>
                <a:lnTo>
                  <a:pt x="73659" y="58419"/>
                </a:lnTo>
                <a:lnTo>
                  <a:pt x="77470" y="62230"/>
                </a:lnTo>
                <a:lnTo>
                  <a:pt x="78739" y="62230"/>
                </a:lnTo>
                <a:lnTo>
                  <a:pt x="78739" y="64769"/>
                </a:lnTo>
                <a:lnTo>
                  <a:pt x="80009" y="66039"/>
                </a:lnTo>
                <a:lnTo>
                  <a:pt x="80009" y="67310"/>
                </a:lnTo>
                <a:lnTo>
                  <a:pt x="81279" y="69850"/>
                </a:lnTo>
                <a:lnTo>
                  <a:pt x="81279" y="72389"/>
                </a:lnTo>
                <a:lnTo>
                  <a:pt x="82550" y="74930"/>
                </a:lnTo>
                <a:lnTo>
                  <a:pt x="82550" y="81280"/>
                </a:lnTo>
                <a:lnTo>
                  <a:pt x="83820" y="85089"/>
                </a:lnTo>
                <a:lnTo>
                  <a:pt x="83820" y="91439"/>
                </a:lnTo>
                <a:lnTo>
                  <a:pt x="82550" y="92710"/>
                </a:lnTo>
                <a:lnTo>
                  <a:pt x="82550" y="99060"/>
                </a:lnTo>
                <a:lnTo>
                  <a:pt x="80009" y="111760"/>
                </a:lnTo>
                <a:lnTo>
                  <a:pt x="78739" y="119380"/>
                </a:lnTo>
                <a:lnTo>
                  <a:pt x="76200" y="127000"/>
                </a:lnTo>
                <a:lnTo>
                  <a:pt x="71120" y="143510"/>
                </a:lnTo>
                <a:lnTo>
                  <a:pt x="67309" y="153669"/>
                </a:lnTo>
                <a:lnTo>
                  <a:pt x="63500" y="168910"/>
                </a:lnTo>
                <a:lnTo>
                  <a:pt x="48259" y="208280"/>
                </a:lnTo>
                <a:lnTo>
                  <a:pt x="0" y="328930"/>
                </a:lnTo>
                <a:lnTo>
                  <a:pt x="0" y="382269"/>
                </a:lnTo>
                <a:lnTo>
                  <a:pt x="135889" y="382269"/>
                </a:lnTo>
                <a:lnTo>
                  <a:pt x="135889" y="318769"/>
                </a:lnTo>
                <a:lnTo>
                  <a:pt x="68579" y="318769"/>
                </a:lnTo>
                <a:lnTo>
                  <a:pt x="91439" y="265430"/>
                </a:lnTo>
                <a:lnTo>
                  <a:pt x="109220" y="222250"/>
                </a:lnTo>
                <a:lnTo>
                  <a:pt x="121920" y="189230"/>
                </a:lnTo>
                <a:lnTo>
                  <a:pt x="127000" y="176530"/>
                </a:lnTo>
                <a:lnTo>
                  <a:pt x="130809" y="166369"/>
                </a:lnTo>
                <a:lnTo>
                  <a:pt x="135889" y="148589"/>
                </a:lnTo>
                <a:lnTo>
                  <a:pt x="139700" y="121919"/>
                </a:lnTo>
                <a:lnTo>
                  <a:pt x="140970" y="114300"/>
                </a:lnTo>
                <a:lnTo>
                  <a:pt x="140970" y="77469"/>
                </a:lnTo>
                <a:lnTo>
                  <a:pt x="138429" y="68580"/>
                </a:lnTo>
                <a:lnTo>
                  <a:pt x="138429" y="63500"/>
                </a:lnTo>
                <a:lnTo>
                  <a:pt x="137159" y="59689"/>
                </a:lnTo>
                <a:lnTo>
                  <a:pt x="136524" y="57150"/>
                </a:lnTo>
                <a:close/>
              </a:path>
              <a:path w="140970" h="382270">
                <a:moveTo>
                  <a:pt x="83820" y="1269"/>
                </a:moveTo>
                <a:lnTo>
                  <a:pt x="53339" y="1269"/>
                </a:lnTo>
                <a:lnTo>
                  <a:pt x="38100" y="6350"/>
                </a:lnTo>
                <a:lnTo>
                  <a:pt x="30479" y="11430"/>
                </a:lnTo>
                <a:lnTo>
                  <a:pt x="21589" y="20319"/>
                </a:lnTo>
                <a:lnTo>
                  <a:pt x="16509" y="27939"/>
                </a:lnTo>
                <a:lnTo>
                  <a:pt x="15239" y="31750"/>
                </a:lnTo>
                <a:lnTo>
                  <a:pt x="12700" y="35560"/>
                </a:lnTo>
                <a:lnTo>
                  <a:pt x="10159" y="40639"/>
                </a:lnTo>
                <a:lnTo>
                  <a:pt x="8889" y="44450"/>
                </a:lnTo>
                <a:lnTo>
                  <a:pt x="6350" y="49530"/>
                </a:lnTo>
                <a:lnTo>
                  <a:pt x="5079" y="53339"/>
                </a:lnTo>
                <a:lnTo>
                  <a:pt x="3809" y="58419"/>
                </a:lnTo>
                <a:lnTo>
                  <a:pt x="3809" y="62230"/>
                </a:lnTo>
                <a:lnTo>
                  <a:pt x="2539" y="67310"/>
                </a:lnTo>
                <a:lnTo>
                  <a:pt x="1270" y="71119"/>
                </a:lnTo>
                <a:lnTo>
                  <a:pt x="1270" y="81280"/>
                </a:lnTo>
                <a:lnTo>
                  <a:pt x="0" y="92710"/>
                </a:lnTo>
                <a:lnTo>
                  <a:pt x="0" y="135889"/>
                </a:lnTo>
                <a:lnTo>
                  <a:pt x="54609" y="135889"/>
                </a:lnTo>
                <a:lnTo>
                  <a:pt x="54609" y="99060"/>
                </a:lnTo>
                <a:lnTo>
                  <a:pt x="55879" y="87630"/>
                </a:lnTo>
                <a:lnTo>
                  <a:pt x="55879" y="78739"/>
                </a:lnTo>
                <a:lnTo>
                  <a:pt x="57150" y="74930"/>
                </a:lnTo>
                <a:lnTo>
                  <a:pt x="57150" y="69850"/>
                </a:lnTo>
                <a:lnTo>
                  <a:pt x="58420" y="68580"/>
                </a:lnTo>
                <a:lnTo>
                  <a:pt x="58420" y="66039"/>
                </a:lnTo>
                <a:lnTo>
                  <a:pt x="59689" y="64769"/>
                </a:lnTo>
                <a:lnTo>
                  <a:pt x="59689" y="63500"/>
                </a:lnTo>
                <a:lnTo>
                  <a:pt x="62229" y="60960"/>
                </a:lnTo>
                <a:lnTo>
                  <a:pt x="62229" y="59689"/>
                </a:lnTo>
                <a:lnTo>
                  <a:pt x="63500" y="59689"/>
                </a:lnTo>
                <a:lnTo>
                  <a:pt x="64770" y="58419"/>
                </a:lnTo>
                <a:lnTo>
                  <a:pt x="66039" y="58419"/>
                </a:lnTo>
                <a:lnTo>
                  <a:pt x="67309" y="57150"/>
                </a:lnTo>
                <a:lnTo>
                  <a:pt x="136524" y="57150"/>
                </a:lnTo>
                <a:lnTo>
                  <a:pt x="135889" y="54610"/>
                </a:lnTo>
                <a:lnTo>
                  <a:pt x="134620" y="50800"/>
                </a:lnTo>
                <a:lnTo>
                  <a:pt x="132079" y="46989"/>
                </a:lnTo>
                <a:lnTo>
                  <a:pt x="130809" y="41910"/>
                </a:lnTo>
                <a:lnTo>
                  <a:pt x="129539" y="39369"/>
                </a:lnTo>
                <a:lnTo>
                  <a:pt x="121920" y="27939"/>
                </a:lnTo>
                <a:lnTo>
                  <a:pt x="119379" y="25400"/>
                </a:lnTo>
                <a:lnTo>
                  <a:pt x="116839" y="21589"/>
                </a:lnTo>
                <a:lnTo>
                  <a:pt x="109220" y="13969"/>
                </a:lnTo>
                <a:lnTo>
                  <a:pt x="105409" y="11430"/>
                </a:lnTo>
                <a:lnTo>
                  <a:pt x="102870" y="8889"/>
                </a:lnTo>
                <a:lnTo>
                  <a:pt x="99059" y="7619"/>
                </a:lnTo>
                <a:lnTo>
                  <a:pt x="91439" y="3810"/>
                </a:lnTo>
                <a:lnTo>
                  <a:pt x="83820" y="1269"/>
                </a:lnTo>
                <a:close/>
              </a:path>
              <a:path w="140970" h="382270">
                <a:moveTo>
                  <a:pt x="67309" y="0"/>
                </a:moveTo>
                <a:lnTo>
                  <a:pt x="62229" y="0"/>
                </a:lnTo>
                <a:lnTo>
                  <a:pt x="57150" y="1269"/>
                </a:lnTo>
                <a:lnTo>
                  <a:pt x="76200" y="1269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8713469" y="4292600"/>
            <a:ext cx="140970" cy="382270"/>
          </a:xfrm>
          <a:custGeom>
            <a:avLst/>
            <a:gdLst/>
            <a:ahLst/>
            <a:cxnLst/>
            <a:rect l="l" t="t" r="r" b="b"/>
            <a:pathLst>
              <a:path w="140970" h="382270">
                <a:moveTo>
                  <a:pt x="135889" y="318769"/>
                </a:moveTo>
                <a:lnTo>
                  <a:pt x="135889" y="382269"/>
                </a:lnTo>
                <a:lnTo>
                  <a:pt x="0" y="382269"/>
                </a:lnTo>
                <a:lnTo>
                  <a:pt x="0" y="328930"/>
                </a:lnTo>
                <a:lnTo>
                  <a:pt x="48259" y="208280"/>
                </a:lnTo>
                <a:lnTo>
                  <a:pt x="63500" y="168910"/>
                </a:lnTo>
                <a:lnTo>
                  <a:pt x="67309" y="153669"/>
                </a:lnTo>
                <a:lnTo>
                  <a:pt x="71120" y="143510"/>
                </a:lnTo>
                <a:lnTo>
                  <a:pt x="76200" y="127000"/>
                </a:lnTo>
                <a:lnTo>
                  <a:pt x="78739" y="119380"/>
                </a:lnTo>
                <a:lnTo>
                  <a:pt x="80009" y="111760"/>
                </a:lnTo>
                <a:lnTo>
                  <a:pt x="81279" y="105410"/>
                </a:lnTo>
                <a:lnTo>
                  <a:pt x="82550" y="99060"/>
                </a:lnTo>
                <a:lnTo>
                  <a:pt x="82550" y="92710"/>
                </a:lnTo>
                <a:lnTo>
                  <a:pt x="83820" y="91439"/>
                </a:lnTo>
                <a:lnTo>
                  <a:pt x="83820" y="87630"/>
                </a:lnTo>
                <a:lnTo>
                  <a:pt x="83820" y="85089"/>
                </a:lnTo>
                <a:lnTo>
                  <a:pt x="82550" y="81280"/>
                </a:lnTo>
                <a:lnTo>
                  <a:pt x="82550" y="77469"/>
                </a:lnTo>
                <a:lnTo>
                  <a:pt x="82550" y="74930"/>
                </a:lnTo>
                <a:lnTo>
                  <a:pt x="81279" y="72389"/>
                </a:lnTo>
                <a:lnTo>
                  <a:pt x="81279" y="69850"/>
                </a:lnTo>
                <a:lnTo>
                  <a:pt x="80009" y="67310"/>
                </a:lnTo>
                <a:lnTo>
                  <a:pt x="80009" y="66039"/>
                </a:lnTo>
                <a:lnTo>
                  <a:pt x="78739" y="64769"/>
                </a:lnTo>
                <a:lnTo>
                  <a:pt x="78739" y="63500"/>
                </a:lnTo>
                <a:lnTo>
                  <a:pt x="78739" y="62230"/>
                </a:lnTo>
                <a:lnTo>
                  <a:pt x="77470" y="62230"/>
                </a:lnTo>
                <a:lnTo>
                  <a:pt x="77470" y="62230"/>
                </a:lnTo>
                <a:lnTo>
                  <a:pt x="73659" y="58419"/>
                </a:lnTo>
                <a:lnTo>
                  <a:pt x="72389" y="58419"/>
                </a:lnTo>
                <a:lnTo>
                  <a:pt x="71120" y="58419"/>
                </a:lnTo>
                <a:lnTo>
                  <a:pt x="71120" y="57150"/>
                </a:lnTo>
                <a:lnTo>
                  <a:pt x="69850" y="57150"/>
                </a:lnTo>
                <a:lnTo>
                  <a:pt x="68579" y="57150"/>
                </a:lnTo>
                <a:lnTo>
                  <a:pt x="67309" y="57150"/>
                </a:lnTo>
                <a:lnTo>
                  <a:pt x="66039" y="58419"/>
                </a:lnTo>
                <a:lnTo>
                  <a:pt x="64770" y="58419"/>
                </a:lnTo>
                <a:lnTo>
                  <a:pt x="63500" y="59689"/>
                </a:lnTo>
                <a:lnTo>
                  <a:pt x="62229" y="59689"/>
                </a:lnTo>
                <a:lnTo>
                  <a:pt x="62229" y="60960"/>
                </a:lnTo>
                <a:lnTo>
                  <a:pt x="60959" y="62230"/>
                </a:lnTo>
                <a:lnTo>
                  <a:pt x="59689" y="63500"/>
                </a:lnTo>
                <a:lnTo>
                  <a:pt x="59689" y="64769"/>
                </a:lnTo>
                <a:lnTo>
                  <a:pt x="58420" y="66039"/>
                </a:lnTo>
                <a:lnTo>
                  <a:pt x="58420" y="67310"/>
                </a:lnTo>
                <a:lnTo>
                  <a:pt x="58420" y="68580"/>
                </a:lnTo>
                <a:lnTo>
                  <a:pt x="57150" y="69850"/>
                </a:lnTo>
                <a:lnTo>
                  <a:pt x="57150" y="71119"/>
                </a:lnTo>
                <a:lnTo>
                  <a:pt x="57150" y="74930"/>
                </a:lnTo>
                <a:lnTo>
                  <a:pt x="55879" y="78739"/>
                </a:lnTo>
                <a:lnTo>
                  <a:pt x="55879" y="82550"/>
                </a:lnTo>
                <a:lnTo>
                  <a:pt x="55879" y="87630"/>
                </a:lnTo>
                <a:lnTo>
                  <a:pt x="54609" y="99060"/>
                </a:lnTo>
                <a:lnTo>
                  <a:pt x="54609" y="135889"/>
                </a:lnTo>
                <a:lnTo>
                  <a:pt x="0" y="135889"/>
                </a:lnTo>
                <a:lnTo>
                  <a:pt x="0" y="121919"/>
                </a:lnTo>
                <a:lnTo>
                  <a:pt x="0" y="106680"/>
                </a:lnTo>
                <a:lnTo>
                  <a:pt x="0" y="92710"/>
                </a:lnTo>
                <a:lnTo>
                  <a:pt x="1270" y="81280"/>
                </a:lnTo>
                <a:lnTo>
                  <a:pt x="1270" y="76200"/>
                </a:lnTo>
                <a:lnTo>
                  <a:pt x="1270" y="71119"/>
                </a:lnTo>
                <a:lnTo>
                  <a:pt x="2539" y="67310"/>
                </a:lnTo>
                <a:lnTo>
                  <a:pt x="3809" y="62230"/>
                </a:lnTo>
                <a:lnTo>
                  <a:pt x="3809" y="58419"/>
                </a:lnTo>
                <a:lnTo>
                  <a:pt x="5079" y="53339"/>
                </a:lnTo>
                <a:lnTo>
                  <a:pt x="6350" y="49530"/>
                </a:lnTo>
                <a:lnTo>
                  <a:pt x="8889" y="44450"/>
                </a:lnTo>
                <a:lnTo>
                  <a:pt x="10159" y="40639"/>
                </a:lnTo>
                <a:lnTo>
                  <a:pt x="12700" y="35560"/>
                </a:lnTo>
                <a:lnTo>
                  <a:pt x="15239" y="31750"/>
                </a:lnTo>
                <a:lnTo>
                  <a:pt x="16509" y="27939"/>
                </a:lnTo>
                <a:lnTo>
                  <a:pt x="19050" y="24130"/>
                </a:lnTo>
                <a:lnTo>
                  <a:pt x="21589" y="20319"/>
                </a:lnTo>
                <a:lnTo>
                  <a:pt x="25400" y="16510"/>
                </a:lnTo>
                <a:lnTo>
                  <a:pt x="45720" y="3810"/>
                </a:lnTo>
                <a:lnTo>
                  <a:pt x="49529" y="2539"/>
                </a:lnTo>
                <a:lnTo>
                  <a:pt x="53339" y="1269"/>
                </a:lnTo>
                <a:lnTo>
                  <a:pt x="57150" y="1269"/>
                </a:lnTo>
                <a:lnTo>
                  <a:pt x="62229" y="0"/>
                </a:lnTo>
                <a:lnTo>
                  <a:pt x="67309" y="0"/>
                </a:lnTo>
                <a:lnTo>
                  <a:pt x="76200" y="1269"/>
                </a:lnTo>
                <a:lnTo>
                  <a:pt x="83820" y="1269"/>
                </a:lnTo>
                <a:lnTo>
                  <a:pt x="91439" y="3810"/>
                </a:lnTo>
                <a:lnTo>
                  <a:pt x="99059" y="7619"/>
                </a:lnTo>
                <a:lnTo>
                  <a:pt x="102870" y="8889"/>
                </a:lnTo>
                <a:lnTo>
                  <a:pt x="105409" y="11430"/>
                </a:lnTo>
                <a:lnTo>
                  <a:pt x="109220" y="13969"/>
                </a:lnTo>
                <a:lnTo>
                  <a:pt x="111759" y="16510"/>
                </a:lnTo>
                <a:lnTo>
                  <a:pt x="114300" y="19050"/>
                </a:lnTo>
                <a:lnTo>
                  <a:pt x="116839" y="21589"/>
                </a:lnTo>
                <a:lnTo>
                  <a:pt x="119379" y="25400"/>
                </a:lnTo>
                <a:lnTo>
                  <a:pt x="121920" y="27939"/>
                </a:lnTo>
                <a:lnTo>
                  <a:pt x="127000" y="35560"/>
                </a:lnTo>
                <a:lnTo>
                  <a:pt x="129539" y="39369"/>
                </a:lnTo>
                <a:lnTo>
                  <a:pt x="130809" y="41910"/>
                </a:lnTo>
                <a:lnTo>
                  <a:pt x="132079" y="46989"/>
                </a:lnTo>
                <a:lnTo>
                  <a:pt x="134620" y="50800"/>
                </a:lnTo>
                <a:lnTo>
                  <a:pt x="135889" y="54610"/>
                </a:lnTo>
                <a:lnTo>
                  <a:pt x="137159" y="59689"/>
                </a:lnTo>
                <a:lnTo>
                  <a:pt x="138429" y="63500"/>
                </a:lnTo>
                <a:lnTo>
                  <a:pt x="138429" y="68580"/>
                </a:lnTo>
                <a:lnTo>
                  <a:pt x="140970" y="77469"/>
                </a:lnTo>
                <a:lnTo>
                  <a:pt x="140970" y="87630"/>
                </a:lnTo>
                <a:lnTo>
                  <a:pt x="140970" y="97789"/>
                </a:lnTo>
                <a:lnTo>
                  <a:pt x="140970" y="106680"/>
                </a:lnTo>
                <a:lnTo>
                  <a:pt x="140970" y="114300"/>
                </a:lnTo>
                <a:lnTo>
                  <a:pt x="139700" y="121919"/>
                </a:lnTo>
                <a:lnTo>
                  <a:pt x="138429" y="130810"/>
                </a:lnTo>
                <a:lnTo>
                  <a:pt x="137159" y="139700"/>
                </a:lnTo>
                <a:lnTo>
                  <a:pt x="135889" y="148589"/>
                </a:lnTo>
                <a:lnTo>
                  <a:pt x="133350" y="157480"/>
                </a:lnTo>
                <a:lnTo>
                  <a:pt x="130809" y="166369"/>
                </a:lnTo>
                <a:lnTo>
                  <a:pt x="127000" y="176530"/>
                </a:lnTo>
                <a:lnTo>
                  <a:pt x="121920" y="189230"/>
                </a:lnTo>
                <a:lnTo>
                  <a:pt x="109220" y="222250"/>
                </a:lnTo>
                <a:lnTo>
                  <a:pt x="91439" y="265430"/>
                </a:lnTo>
                <a:lnTo>
                  <a:pt x="68579" y="318769"/>
                </a:lnTo>
                <a:lnTo>
                  <a:pt x="135889" y="31876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8868409" y="45986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8868409" y="4598670"/>
            <a:ext cx="46990" cy="76200"/>
          </a:xfrm>
          <a:custGeom>
            <a:avLst/>
            <a:gdLst/>
            <a:ahLst/>
            <a:cxnLst/>
            <a:rect l="l" t="t" r="r" b="b"/>
            <a:pathLst>
              <a:path w="46990" h="76200">
                <a:moveTo>
                  <a:pt x="46990" y="0"/>
                </a:moveTo>
                <a:lnTo>
                  <a:pt x="46990" y="76199"/>
                </a:lnTo>
                <a:lnTo>
                  <a:pt x="0" y="76199"/>
                </a:lnTo>
                <a:lnTo>
                  <a:pt x="0" y="0"/>
                </a:lnTo>
                <a:lnTo>
                  <a:pt x="469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8931909" y="4292600"/>
            <a:ext cx="148590" cy="389890"/>
          </a:xfrm>
          <a:custGeom>
            <a:avLst/>
            <a:gdLst/>
            <a:ahLst/>
            <a:cxnLst/>
            <a:rect l="l" t="t" r="r" b="b"/>
            <a:pathLst>
              <a:path w="148590" h="389889">
                <a:moveTo>
                  <a:pt x="83820" y="388619"/>
                </a:moveTo>
                <a:lnTo>
                  <a:pt x="60960" y="388619"/>
                </a:lnTo>
                <a:lnTo>
                  <a:pt x="67310" y="389889"/>
                </a:lnTo>
                <a:lnTo>
                  <a:pt x="78740" y="389889"/>
                </a:lnTo>
                <a:lnTo>
                  <a:pt x="83820" y="388619"/>
                </a:lnTo>
                <a:close/>
              </a:path>
              <a:path w="148590" h="389889">
                <a:moveTo>
                  <a:pt x="62230" y="283210"/>
                </a:moveTo>
                <a:lnTo>
                  <a:pt x="0" y="283210"/>
                </a:lnTo>
                <a:lnTo>
                  <a:pt x="0" y="299719"/>
                </a:lnTo>
                <a:lnTo>
                  <a:pt x="2540" y="314960"/>
                </a:lnTo>
                <a:lnTo>
                  <a:pt x="2540" y="322580"/>
                </a:lnTo>
                <a:lnTo>
                  <a:pt x="5080" y="335280"/>
                </a:lnTo>
                <a:lnTo>
                  <a:pt x="7620" y="341630"/>
                </a:lnTo>
                <a:lnTo>
                  <a:pt x="8890" y="346710"/>
                </a:lnTo>
                <a:lnTo>
                  <a:pt x="16510" y="361950"/>
                </a:lnTo>
                <a:lnTo>
                  <a:pt x="20320" y="365760"/>
                </a:lnTo>
                <a:lnTo>
                  <a:pt x="22860" y="369569"/>
                </a:lnTo>
                <a:lnTo>
                  <a:pt x="50800" y="386080"/>
                </a:lnTo>
                <a:lnTo>
                  <a:pt x="55880" y="388619"/>
                </a:lnTo>
                <a:lnTo>
                  <a:pt x="88900" y="388619"/>
                </a:lnTo>
                <a:lnTo>
                  <a:pt x="99060" y="386080"/>
                </a:lnTo>
                <a:lnTo>
                  <a:pt x="102870" y="383539"/>
                </a:lnTo>
                <a:lnTo>
                  <a:pt x="106680" y="382269"/>
                </a:lnTo>
                <a:lnTo>
                  <a:pt x="110490" y="379730"/>
                </a:lnTo>
                <a:lnTo>
                  <a:pt x="115570" y="377189"/>
                </a:lnTo>
                <a:lnTo>
                  <a:pt x="119380" y="374650"/>
                </a:lnTo>
                <a:lnTo>
                  <a:pt x="121920" y="370839"/>
                </a:lnTo>
                <a:lnTo>
                  <a:pt x="125730" y="367030"/>
                </a:lnTo>
                <a:lnTo>
                  <a:pt x="128270" y="363219"/>
                </a:lnTo>
                <a:lnTo>
                  <a:pt x="132080" y="359410"/>
                </a:lnTo>
                <a:lnTo>
                  <a:pt x="137160" y="349250"/>
                </a:lnTo>
                <a:lnTo>
                  <a:pt x="138430" y="344169"/>
                </a:lnTo>
                <a:lnTo>
                  <a:pt x="140970" y="339089"/>
                </a:lnTo>
                <a:lnTo>
                  <a:pt x="142240" y="334010"/>
                </a:lnTo>
                <a:lnTo>
                  <a:pt x="143510" y="331469"/>
                </a:lnTo>
                <a:lnTo>
                  <a:pt x="71120" y="331469"/>
                </a:lnTo>
                <a:lnTo>
                  <a:pt x="69850" y="330200"/>
                </a:lnTo>
                <a:lnTo>
                  <a:pt x="68580" y="330200"/>
                </a:lnTo>
                <a:lnTo>
                  <a:pt x="64770" y="326389"/>
                </a:lnTo>
                <a:lnTo>
                  <a:pt x="64770" y="323850"/>
                </a:lnTo>
                <a:lnTo>
                  <a:pt x="63500" y="323850"/>
                </a:lnTo>
                <a:lnTo>
                  <a:pt x="63500" y="320039"/>
                </a:lnTo>
                <a:lnTo>
                  <a:pt x="62230" y="318769"/>
                </a:lnTo>
                <a:lnTo>
                  <a:pt x="62230" y="283210"/>
                </a:lnTo>
                <a:close/>
              </a:path>
              <a:path w="148590" h="389889">
                <a:moveTo>
                  <a:pt x="148590" y="228600"/>
                </a:moveTo>
                <a:lnTo>
                  <a:pt x="86360" y="228600"/>
                </a:lnTo>
                <a:lnTo>
                  <a:pt x="86360" y="321310"/>
                </a:lnTo>
                <a:lnTo>
                  <a:pt x="85090" y="322580"/>
                </a:lnTo>
                <a:lnTo>
                  <a:pt x="85090" y="323850"/>
                </a:lnTo>
                <a:lnTo>
                  <a:pt x="83820" y="325119"/>
                </a:lnTo>
                <a:lnTo>
                  <a:pt x="83820" y="326389"/>
                </a:lnTo>
                <a:lnTo>
                  <a:pt x="82550" y="326389"/>
                </a:lnTo>
                <a:lnTo>
                  <a:pt x="82550" y="327660"/>
                </a:lnTo>
                <a:lnTo>
                  <a:pt x="81280" y="328930"/>
                </a:lnTo>
                <a:lnTo>
                  <a:pt x="81280" y="330200"/>
                </a:lnTo>
                <a:lnTo>
                  <a:pt x="78740" y="330200"/>
                </a:lnTo>
                <a:lnTo>
                  <a:pt x="78740" y="331469"/>
                </a:lnTo>
                <a:lnTo>
                  <a:pt x="143510" y="331469"/>
                </a:lnTo>
                <a:lnTo>
                  <a:pt x="144780" y="328930"/>
                </a:lnTo>
                <a:lnTo>
                  <a:pt x="144780" y="323850"/>
                </a:lnTo>
                <a:lnTo>
                  <a:pt x="146050" y="317500"/>
                </a:lnTo>
                <a:lnTo>
                  <a:pt x="147320" y="312419"/>
                </a:lnTo>
                <a:lnTo>
                  <a:pt x="147320" y="292100"/>
                </a:lnTo>
                <a:lnTo>
                  <a:pt x="148590" y="273050"/>
                </a:lnTo>
                <a:lnTo>
                  <a:pt x="148590" y="228600"/>
                </a:lnTo>
                <a:close/>
              </a:path>
              <a:path w="148590" h="389889">
                <a:moveTo>
                  <a:pt x="88900" y="1269"/>
                </a:moveTo>
                <a:lnTo>
                  <a:pt x="57150" y="1269"/>
                </a:lnTo>
                <a:lnTo>
                  <a:pt x="53340" y="2539"/>
                </a:lnTo>
                <a:lnTo>
                  <a:pt x="48260" y="3810"/>
                </a:lnTo>
                <a:lnTo>
                  <a:pt x="40640" y="6350"/>
                </a:lnTo>
                <a:lnTo>
                  <a:pt x="25400" y="16510"/>
                </a:lnTo>
                <a:lnTo>
                  <a:pt x="22860" y="20319"/>
                </a:lnTo>
                <a:lnTo>
                  <a:pt x="20320" y="22860"/>
                </a:lnTo>
                <a:lnTo>
                  <a:pt x="17780" y="26669"/>
                </a:lnTo>
                <a:lnTo>
                  <a:pt x="13970" y="30480"/>
                </a:lnTo>
                <a:lnTo>
                  <a:pt x="12700" y="34289"/>
                </a:lnTo>
                <a:lnTo>
                  <a:pt x="8890" y="41910"/>
                </a:lnTo>
                <a:lnTo>
                  <a:pt x="7620" y="46989"/>
                </a:lnTo>
                <a:lnTo>
                  <a:pt x="5080" y="52069"/>
                </a:lnTo>
                <a:lnTo>
                  <a:pt x="5080" y="55880"/>
                </a:lnTo>
                <a:lnTo>
                  <a:pt x="3810" y="60960"/>
                </a:lnTo>
                <a:lnTo>
                  <a:pt x="2540" y="64769"/>
                </a:lnTo>
                <a:lnTo>
                  <a:pt x="2540" y="69850"/>
                </a:lnTo>
                <a:lnTo>
                  <a:pt x="1270" y="81280"/>
                </a:lnTo>
                <a:lnTo>
                  <a:pt x="0" y="95250"/>
                </a:lnTo>
                <a:lnTo>
                  <a:pt x="0" y="187960"/>
                </a:lnTo>
                <a:lnTo>
                  <a:pt x="2540" y="200660"/>
                </a:lnTo>
                <a:lnTo>
                  <a:pt x="2540" y="205739"/>
                </a:lnTo>
                <a:lnTo>
                  <a:pt x="6350" y="220980"/>
                </a:lnTo>
                <a:lnTo>
                  <a:pt x="7620" y="224789"/>
                </a:lnTo>
                <a:lnTo>
                  <a:pt x="8890" y="229869"/>
                </a:lnTo>
                <a:lnTo>
                  <a:pt x="16510" y="241300"/>
                </a:lnTo>
                <a:lnTo>
                  <a:pt x="22860" y="247650"/>
                </a:lnTo>
                <a:lnTo>
                  <a:pt x="34290" y="255269"/>
                </a:lnTo>
                <a:lnTo>
                  <a:pt x="45720" y="259080"/>
                </a:lnTo>
                <a:lnTo>
                  <a:pt x="53340" y="259080"/>
                </a:lnTo>
                <a:lnTo>
                  <a:pt x="55880" y="257810"/>
                </a:lnTo>
                <a:lnTo>
                  <a:pt x="59690" y="257810"/>
                </a:lnTo>
                <a:lnTo>
                  <a:pt x="67310" y="254000"/>
                </a:lnTo>
                <a:lnTo>
                  <a:pt x="71120" y="252730"/>
                </a:lnTo>
                <a:lnTo>
                  <a:pt x="72390" y="250189"/>
                </a:lnTo>
                <a:lnTo>
                  <a:pt x="74930" y="248919"/>
                </a:lnTo>
                <a:lnTo>
                  <a:pt x="77470" y="246380"/>
                </a:lnTo>
                <a:lnTo>
                  <a:pt x="78740" y="243839"/>
                </a:lnTo>
                <a:lnTo>
                  <a:pt x="81280" y="241300"/>
                </a:lnTo>
                <a:lnTo>
                  <a:pt x="83820" y="236219"/>
                </a:lnTo>
                <a:lnTo>
                  <a:pt x="86360" y="232410"/>
                </a:lnTo>
                <a:lnTo>
                  <a:pt x="86360" y="228600"/>
                </a:lnTo>
                <a:lnTo>
                  <a:pt x="148590" y="228600"/>
                </a:lnTo>
                <a:lnTo>
                  <a:pt x="148590" y="200660"/>
                </a:lnTo>
                <a:lnTo>
                  <a:pt x="72390" y="200660"/>
                </a:lnTo>
                <a:lnTo>
                  <a:pt x="72390" y="199389"/>
                </a:lnTo>
                <a:lnTo>
                  <a:pt x="69850" y="199389"/>
                </a:lnTo>
                <a:lnTo>
                  <a:pt x="66040" y="195580"/>
                </a:lnTo>
                <a:lnTo>
                  <a:pt x="66040" y="194310"/>
                </a:lnTo>
                <a:lnTo>
                  <a:pt x="64770" y="193039"/>
                </a:lnTo>
                <a:lnTo>
                  <a:pt x="64770" y="191769"/>
                </a:lnTo>
                <a:lnTo>
                  <a:pt x="63500" y="189230"/>
                </a:lnTo>
                <a:lnTo>
                  <a:pt x="63500" y="185419"/>
                </a:lnTo>
                <a:lnTo>
                  <a:pt x="62230" y="181610"/>
                </a:lnTo>
                <a:lnTo>
                  <a:pt x="62230" y="78739"/>
                </a:lnTo>
                <a:lnTo>
                  <a:pt x="63500" y="74930"/>
                </a:lnTo>
                <a:lnTo>
                  <a:pt x="63500" y="69850"/>
                </a:lnTo>
                <a:lnTo>
                  <a:pt x="64770" y="68580"/>
                </a:lnTo>
                <a:lnTo>
                  <a:pt x="64770" y="66039"/>
                </a:lnTo>
                <a:lnTo>
                  <a:pt x="66040" y="64769"/>
                </a:lnTo>
                <a:lnTo>
                  <a:pt x="66040" y="63500"/>
                </a:lnTo>
                <a:lnTo>
                  <a:pt x="69850" y="59689"/>
                </a:lnTo>
                <a:lnTo>
                  <a:pt x="71120" y="59689"/>
                </a:lnTo>
                <a:lnTo>
                  <a:pt x="71120" y="58419"/>
                </a:lnTo>
                <a:lnTo>
                  <a:pt x="72390" y="58419"/>
                </a:lnTo>
                <a:lnTo>
                  <a:pt x="73660" y="57150"/>
                </a:lnTo>
                <a:lnTo>
                  <a:pt x="142875" y="57150"/>
                </a:lnTo>
                <a:lnTo>
                  <a:pt x="142240" y="55880"/>
                </a:lnTo>
                <a:lnTo>
                  <a:pt x="140970" y="50800"/>
                </a:lnTo>
                <a:lnTo>
                  <a:pt x="138430" y="45719"/>
                </a:lnTo>
                <a:lnTo>
                  <a:pt x="137160" y="40639"/>
                </a:lnTo>
                <a:lnTo>
                  <a:pt x="134620" y="35560"/>
                </a:lnTo>
                <a:lnTo>
                  <a:pt x="132080" y="31750"/>
                </a:lnTo>
                <a:lnTo>
                  <a:pt x="129540" y="26669"/>
                </a:lnTo>
                <a:lnTo>
                  <a:pt x="127000" y="22860"/>
                </a:lnTo>
                <a:lnTo>
                  <a:pt x="123190" y="20319"/>
                </a:lnTo>
                <a:lnTo>
                  <a:pt x="120650" y="16510"/>
                </a:lnTo>
                <a:lnTo>
                  <a:pt x="116840" y="12700"/>
                </a:lnTo>
                <a:lnTo>
                  <a:pt x="113030" y="10160"/>
                </a:lnTo>
                <a:lnTo>
                  <a:pt x="107950" y="7619"/>
                </a:lnTo>
                <a:lnTo>
                  <a:pt x="104140" y="6350"/>
                </a:lnTo>
                <a:lnTo>
                  <a:pt x="99060" y="3810"/>
                </a:lnTo>
                <a:lnTo>
                  <a:pt x="88900" y="1269"/>
                </a:lnTo>
                <a:close/>
              </a:path>
              <a:path w="148590" h="389889">
                <a:moveTo>
                  <a:pt x="142875" y="57150"/>
                </a:moveTo>
                <a:lnTo>
                  <a:pt x="76200" y="57150"/>
                </a:lnTo>
                <a:lnTo>
                  <a:pt x="77470" y="58419"/>
                </a:lnTo>
                <a:lnTo>
                  <a:pt x="78740" y="58419"/>
                </a:lnTo>
                <a:lnTo>
                  <a:pt x="78740" y="59689"/>
                </a:lnTo>
                <a:lnTo>
                  <a:pt x="80010" y="59689"/>
                </a:lnTo>
                <a:lnTo>
                  <a:pt x="80010" y="60960"/>
                </a:lnTo>
                <a:lnTo>
                  <a:pt x="81280" y="60960"/>
                </a:lnTo>
                <a:lnTo>
                  <a:pt x="81280" y="62230"/>
                </a:lnTo>
                <a:lnTo>
                  <a:pt x="82550" y="62230"/>
                </a:lnTo>
                <a:lnTo>
                  <a:pt x="82550" y="63500"/>
                </a:lnTo>
                <a:lnTo>
                  <a:pt x="83820" y="64769"/>
                </a:lnTo>
                <a:lnTo>
                  <a:pt x="83820" y="66039"/>
                </a:lnTo>
                <a:lnTo>
                  <a:pt x="85090" y="67310"/>
                </a:lnTo>
                <a:lnTo>
                  <a:pt x="85090" y="71119"/>
                </a:lnTo>
                <a:lnTo>
                  <a:pt x="86360" y="73660"/>
                </a:lnTo>
                <a:lnTo>
                  <a:pt x="86360" y="186689"/>
                </a:lnTo>
                <a:lnTo>
                  <a:pt x="85090" y="189230"/>
                </a:lnTo>
                <a:lnTo>
                  <a:pt x="85090" y="191769"/>
                </a:lnTo>
                <a:lnTo>
                  <a:pt x="83820" y="191769"/>
                </a:lnTo>
                <a:lnTo>
                  <a:pt x="83820" y="194310"/>
                </a:lnTo>
                <a:lnTo>
                  <a:pt x="82550" y="195580"/>
                </a:lnTo>
                <a:lnTo>
                  <a:pt x="82550" y="196850"/>
                </a:lnTo>
                <a:lnTo>
                  <a:pt x="81280" y="196850"/>
                </a:lnTo>
                <a:lnTo>
                  <a:pt x="81280" y="198119"/>
                </a:lnTo>
                <a:lnTo>
                  <a:pt x="80010" y="198119"/>
                </a:lnTo>
                <a:lnTo>
                  <a:pt x="80010" y="199389"/>
                </a:lnTo>
                <a:lnTo>
                  <a:pt x="77470" y="199389"/>
                </a:lnTo>
                <a:lnTo>
                  <a:pt x="76200" y="200660"/>
                </a:lnTo>
                <a:lnTo>
                  <a:pt x="148590" y="200660"/>
                </a:lnTo>
                <a:lnTo>
                  <a:pt x="148590" y="95250"/>
                </a:lnTo>
                <a:lnTo>
                  <a:pt x="147320" y="87630"/>
                </a:lnTo>
                <a:lnTo>
                  <a:pt x="147320" y="76200"/>
                </a:lnTo>
                <a:lnTo>
                  <a:pt x="144780" y="66039"/>
                </a:lnTo>
                <a:lnTo>
                  <a:pt x="144780" y="60960"/>
                </a:lnTo>
                <a:lnTo>
                  <a:pt x="142875" y="57150"/>
                </a:lnTo>
                <a:close/>
              </a:path>
              <a:path w="148590" h="389889">
                <a:moveTo>
                  <a:pt x="77470" y="0"/>
                </a:moveTo>
                <a:lnTo>
                  <a:pt x="67310" y="0"/>
                </a:lnTo>
                <a:lnTo>
                  <a:pt x="62230" y="1269"/>
                </a:lnTo>
                <a:lnTo>
                  <a:pt x="83820" y="1269"/>
                </a:lnTo>
                <a:lnTo>
                  <a:pt x="774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8921751" y="4283710"/>
            <a:ext cx="168909" cy="4076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9093200" y="4300220"/>
            <a:ext cx="118110" cy="374650"/>
          </a:xfrm>
          <a:custGeom>
            <a:avLst/>
            <a:gdLst/>
            <a:ahLst/>
            <a:cxnLst/>
            <a:rect l="l" t="t" r="r" b="b"/>
            <a:pathLst>
              <a:path w="118109" h="374650">
                <a:moveTo>
                  <a:pt x="118109" y="0"/>
                </a:moveTo>
                <a:lnTo>
                  <a:pt x="0" y="0"/>
                </a:lnTo>
                <a:lnTo>
                  <a:pt x="0" y="67309"/>
                </a:lnTo>
                <a:lnTo>
                  <a:pt x="60959" y="67309"/>
                </a:lnTo>
                <a:lnTo>
                  <a:pt x="16509" y="374649"/>
                </a:lnTo>
                <a:lnTo>
                  <a:pt x="78740" y="374649"/>
                </a:lnTo>
                <a:lnTo>
                  <a:pt x="118109" y="82549"/>
                </a:lnTo>
                <a:lnTo>
                  <a:pt x="1181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9093200" y="4300220"/>
            <a:ext cx="118110" cy="374650"/>
          </a:xfrm>
          <a:custGeom>
            <a:avLst/>
            <a:gdLst/>
            <a:ahLst/>
            <a:cxnLst/>
            <a:rect l="l" t="t" r="r" b="b"/>
            <a:pathLst>
              <a:path w="118109" h="374650">
                <a:moveTo>
                  <a:pt x="118109" y="0"/>
                </a:moveTo>
                <a:lnTo>
                  <a:pt x="118109" y="82549"/>
                </a:lnTo>
                <a:lnTo>
                  <a:pt x="78740" y="374649"/>
                </a:lnTo>
                <a:lnTo>
                  <a:pt x="16509" y="374649"/>
                </a:lnTo>
                <a:lnTo>
                  <a:pt x="60959" y="67309"/>
                </a:lnTo>
                <a:lnTo>
                  <a:pt x="0" y="67309"/>
                </a:lnTo>
                <a:lnTo>
                  <a:pt x="0" y="0"/>
                </a:lnTo>
                <a:lnTo>
                  <a:pt x="11810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9224009" y="43002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86360" y="380999"/>
                </a:moveTo>
                <a:lnTo>
                  <a:pt x="63500" y="380999"/>
                </a:lnTo>
                <a:lnTo>
                  <a:pt x="69850" y="382269"/>
                </a:lnTo>
                <a:lnTo>
                  <a:pt x="81280" y="382269"/>
                </a:lnTo>
                <a:lnTo>
                  <a:pt x="86360" y="380999"/>
                </a:lnTo>
                <a:close/>
              </a:path>
              <a:path w="148590" h="382270">
                <a:moveTo>
                  <a:pt x="62230" y="234949"/>
                </a:moveTo>
                <a:lnTo>
                  <a:pt x="0" y="234949"/>
                </a:lnTo>
                <a:lnTo>
                  <a:pt x="0" y="279399"/>
                </a:lnTo>
                <a:lnTo>
                  <a:pt x="1270" y="289559"/>
                </a:lnTo>
                <a:lnTo>
                  <a:pt x="1270" y="299719"/>
                </a:lnTo>
                <a:lnTo>
                  <a:pt x="3810" y="317499"/>
                </a:lnTo>
                <a:lnTo>
                  <a:pt x="6350" y="325119"/>
                </a:lnTo>
                <a:lnTo>
                  <a:pt x="7620" y="331469"/>
                </a:lnTo>
                <a:lnTo>
                  <a:pt x="33020" y="369569"/>
                </a:lnTo>
                <a:lnTo>
                  <a:pt x="53340" y="378459"/>
                </a:lnTo>
                <a:lnTo>
                  <a:pt x="58420" y="380999"/>
                </a:lnTo>
                <a:lnTo>
                  <a:pt x="90170" y="380999"/>
                </a:lnTo>
                <a:lnTo>
                  <a:pt x="100330" y="378459"/>
                </a:lnTo>
                <a:lnTo>
                  <a:pt x="107950" y="375919"/>
                </a:lnTo>
                <a:lnTo>
                  <a:pt x="111760" y="373379"/>
                </a:lnTo>
                <a:lnTo>
                  <a:pt x="115570" y="372109"/>
                </a:lnTo>
                <a:lnTo>
                  <a:pt x="138430" y="340359"/>
                </a:lnTo>
                <a:lnTo>
                  <a:pt x="140970" y="336549"/>
                </a:lnTo>
                <a:lnTo>
                  <a:pt x="142240" y="332739"/>
                </a:lnTo>
                <a:lnTo>
                  <a:pt x="143510" y="327659"/>
                </a:lnTo>
                <a:lnTo>
                  <a:pt x="144356" y="325119"/>
                </a:lnTo>
                <a:lnTo>
                  <a:pt x="73660" y="325119"/>
                </a:lnTo>
                <a:lnTo>
                  <a:pt x="72390" y="323849"/>
                </a:lnTo>
                <a:lnTo>
                  <a:pt x="71120" y="323849"/>
                </a:lnTo>
                <a:lnTo>
                  <a:pt x="69850" y="322579"/>
                </a:lnTo>
                <a:lnTo>
                  <a:pt x="68580" y="322579"/>
                </a:lnTo>
                <a:lnTo>
                  <a:pt x="68580" y="321309"/>
                </a:lnTo>
                <a:lnTo>
                  <a:pt x="67310" y="321309"/>
                </a:lnTo>
                <a:lnTo>
                  <a:pt x="67310" y="320039"/>
                </a:lnTo>
                <a:lnTo>
                  <a:pt x="66040" y="318769"/>
                </a:lnTo>
                <a:lnTo>
                  <a:pt x="66040" y="316229"/>
                </a:lnTo>
                <a:lnTo>
                  <a:pt x="64770" y="316229"/>
                </a:lnTo>
                <a:lnTo>
                  <a:pt x="64770" y="313689"/>
                </a:lnTo>
                <a:lnTo>
                  <a:pt x="63500" y="312419"/>
                </a:lnTo>
                <a:lnTo>
                  <a:pt x="63500" y="299719"/>
                </a:lnTo>
                <a:lnTo>
                  <a:pt x="62230" y="288289"/>
                </a:lnTo>
                <a:lnTo>
                  <a:pt x="62230" y="234949"/>
                </a:lnTo>
                <a:close/>
              </a:path>
              <a:path w="148590" h="382270">
                <a:moveTo>
                  <a:pt x="145203" y="154939"/>
                </a:moveTo>
                <a:lnTo>
                  <a:pt x="74930" y="154939"/>
                </a:lnTo>
                <a:lnTo>
                  <a:pt x="76200" y="156209"/>
                </a:lnTo>
                <a:lnTo>
                  <a:pt x="78740" y="156209"/>
                </a:lnTo>
                <a:lnTo>
                  <a:pt x="78740" y="157479"/>
                </a:lnTo>
                <a:lnTo>
                  <a:pt x="80010" y="157479"/>
                </a:lnTo>
                <a:lnTo>
                  <a:pt x="80010" y="158749"/>
                </a:lnTo>
                <a:lnTo>
                  <a:pt x="81280" y="158749"/>
                </a:lnTo>
                <a:lnTo>
                  <a:pt x="81280" y="160019"/>
                </a:lnTo>
                <a:lnTo>
                  <a:pt x="82550" y="160019"/>
                </a:lnTo>
                <a:lnTo>
                  <a:pt x="82550" y="161289"/>
                </a:lnTo>
                <a:lnTo>
                  <a:pt x="83820" y="162559"/>
                </a:lnTo>
                <a:lnTo>
                  <a:pt x="83820" y="165099"/>
                </a:lnTo>
                <a:lnTo>
                  <a:pt x="85090" y="167639"/>
                </a:lnTo>
                <a:lnTo>
                  <a:pt x="85090" y="173989"/>
                </a:lnTo>
                <a:lnTo>
                  <a:pt x="86360" y="177799"/>
                </a:lnTo>
                <a:lnTo>
                  <a:pt x="86360" y="311149"/>
                </a:lnTo>
                <a:lnTo>
                  <a:pt x="85090" y="312419"/>
                </a:lnTo>
                <a:lnTo>
                  <a:pt x="85090" y="316229"/>
                </a:lnTo>
                <a:lnTo>
                  <a:pt x="83820" y="317499"/>
                </a:lnTo>
                <a:lnTo>
                  <a:pt x="83820" y="318769"/>
                </a:lnTo>
                <a:lnTo>
                  <a:pt x="82550" y="320039"/>
                </a:lnTo>
                <a:lnTo>
                  <a:pt x="82550" y="321309"/>
                </a:lnTo>
                <a:lnTo>
                  <a:pt x="81280" y="321309"/>
                </a:lnTo>
                <a:lnTo>
                  <a:pt x="81280" y="322579"/>
                </a:lnTo>
                <a:lnTo>
                  <a:pt x="78740" y="323849"/>
                </a:lnTo>
                <a:lnTo>
                  <a:pt x="77470" y="323849"/>
                </a:lnTo>
                <a:lnTo>
                  <a:pt x="76200" y="325119"/>
                </a:lnTo>
                <a:lnTo>
                  <a:pt x="144356" y="325119"/>
                </a:lnTo>
                <a:lnTo>
                  <a:pt x="144780" y="323849"/>
                </a:lnTo>
                <a:lnTo>
                  <a:pt x="144780" y="318769"/>
                </a:lnTo>
                <a:lnTo>
                  <a:pt x="146050" y="314959"/>
                </a:lnTo>
                <a:lnTo>
                  <a:pt x="147320" y="303529"/>
                </a:lnTo>
                <a:lnTo>
                  <a:pt x="147425" y="289559"/>
                </a:lnTo>
                <a:lnTo>
                  <a:pt x="148590" y="275589"/>
                </a:lnTo>
                <a:lnTo>
                  <a:pt x="148590" y="187959"/>
                </a:lnTo>
                <a:lnTo>
                  <a:pt x="147320" y="173989"/>
                </a:lnTo>
                <a:lnTo>
                  <a:pt x="145203" y="154939"/>
                </a:lnTo>
                <a:close/>
              </a:path>
              <a:path w="148590" h="382270">
                <a:moveTo>
                  <a:pt x="135890" y="0"/>
                </a:moveTo>
                <a:lnTo>
                  <a:pt x="3810" y="0"/>
                </a:lnTo>
                <a:lnTo>
                  <a:pt x="1270" y="189229"/>
                </a:lnTo>
                <a:lnTo>
                  <a:pt x="62230" y="189229"/>
                </a:lnTo>
                <a:lnTo>
                  <a:pt x="62230" y="167639"/>
                </a:lnTo>
                <a:lnTo>
                  <a:pt x="63500" y="166369"/>
                </a:lnTo>
                <a:lnTo>
                  <a:pt x="63500" y="163829"/>
                </a:lnTo>
                <a:lnTo>
                  <a:pt x="64770" y="162559"/>
                </a:lnTo>
                <a:lnTo>
                  <a:pt x="64770" y="161289"/>
                </a:lnTo>
                <a:lnTo>
                  <a:pt x="66040" y="160019"/>
                </a:lnTo>
                <a:lnTo>
                  <a:pt x="67310" y="160019"/>
                </a:lnTo>
                <a:lnTo>
                  <a:pt x="67310" y="158749"/>
                </a:lnTo>
                <a:lnTo>
                  <a:pt x="69850" y="156209"/>
                </a:lnTo>
                <a:lnTo>
                  <a:pt x="71120" y="156209"/>
                </a:lnTo>
                <a:lnTo>
                  <a:pt x="71120" y="154939"/>
                </a:lnTo>
                <a:lnTo>
                  <a:pt x="145203" y="154939"/>
                </a:lnTo>
                <a:lnTo>
                  <a:pt x="144780" y="151129"/>
                </a:lnTo>
                <a:lnTo>
                  <a:pt x="143510" y="140969"/>
                </a:lnTo>
                <a:lnTo>
                  <a:pt x="142240" y="135889"/>
                </a:lnTo>
                <a:lnTo>
                  <a:pt x="140970" y="133349"/>
                </a:lnTo>
                <a:lnTo>
                  <a:pt x="139700" y="128269"/>
                </a:lnTo>
                <a:lnTo>
                  <a:pt x="138430" y="125729"/>
                </a:lnTo>
                <a:lnTo>
                  <a:pt x="137583" y="123189"/>
                </a:lnTo>
                <a:lnTo>
                  <a:pt x="59690" y="123189"/>
                </a:lnTo>
                <a:lnTo>
                  <a:pt x="59690" y="59689"/>
                </a:lnTo>
                <a:lnTo>
                  <a:pt x="135890" y="59689"/>
                </a:lnTo>
                <a:lnTo>
                  <a:pt x="135890" y="0"/>
                </a:lnTo>
                <a:close/>
              </a:path>
              <a:path w="148590" h="382270">
                <a:moveTo>
                  <a:pt x="109220" y="99059"/>
                </a:moveTo>
                <a:lnTo>
                  <a:pt x="87630" y="99059"/>
                </a:lnTo>
                <a:lnTo>
                  <a:pt x="85090" y="100329"/>
                </a:lnTo>
                <a:lnTo>
                  <a:pt x="83820" y="100329"/>
                </a:lnTo>
                <a:lnTo>
                  <a:pt x="73660" y="105409"/>
                </a:lnTo>
                <a:lnTo>
                  <a:pt x="71120" y="107949"/>
                </a:lnTo>
                <a:lnTo>
                  <a:pt x="69850" y="110489"/>
                </a:lnTo>
                <a:lnTo>
                  <a:pt x="67310" y="113029"/>
                </a:lnTo>
                <a:lnTo>
                  <a:pt x="64770" y="114299"/>
                </a:lnTo>
                <a:lnTo>
                  <a:pt x="63500" y="118109"/>
                </a:lnTo>
                <a:lnTo>
                  <a:pt x="60960" y="120649"/>
                </a:lnTo>
                <a:lnTo>
                  <a:pt x="59690" y="123189"/>
                </a:lnTo>
                <a:lnTo>
                  <a:pt x="137583" y="123189"/>
                </a:lnTo>
                <a:lnTo>
                  <a:pt x="137160" y="121919"/>
                </a:lnTo>
                <a:lnTo>
                  <a:pt x="135890" y="119379"/>
                </a:lnTo>
                <a:lnTo>
                  <a:pt x="133350" y="116839"/>
                </a:lnTo>
                <a:lnTo>
                  <a:pt x="132080" y="114299"/>
                </a:lnTo>
                <a:lnTo>
                  <a:pt x="121920" y="104139"/>
                </a:lnTo>
                <a:lnTo>
                  <a:pt x="119380" y="104139"/>
                </a:lnTo>
                <a:lnTo>
                  <a:pt x="116840" y="101599"/>
                </a:lnTo>
                <a:lnTo>
                  <a:pt x="114300" y="100329"/>
                </a:lnTo>
                <a:lnTo>
                  <a:pt x="109220" y="99059"/>
                </a:lnTo>
                <a:close/>
              </a:path>
              <a:path w="148590" h="382270">
                <a:moveTo>
                  <a:pt x="96520" y="97789"/>
                </a:moveTo>
                <a:lnTo>
                  <a:pt x="90170" y="99059"/>
                </a:lnTo>
                <a:lnTo>
                  <a:pt x="102870" y="99059"/>
                </a:lnTo>
                <a:lnTo>
                  <a:pt x="96520" y="977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9224009" y="4300220"/>
            <a:ext cx="148590" cy="382270"/>
          </a:xfrm>
          <a:custGeom>
            <a:avLst/>
            <a:gdLst/>
            <a:ahLst/>
            <a:cxnLst/>
            <a:rect l="l" t="t" r="r" b="b"/>
            <a:pathLst>
              <a:path w="148590" h="382270">
                <a:moveTo>
                  <a:pt x="135890" y="0"/>
                </a:moveTo>
                <a:lnTo>
                  <a:pt x="135890" y="59689"/>
                </a:lnTo>
                <a:lnTo>
                  <a:pt x="59690" y="59689"/>
                </a:lnTo>
                <a:lnTo>
                  <a:pt x="59690" y="123189"/>
                </a:lnTo>
                <a:lnTo>
                  <a:pt x="60960" y="120649"/>
                </a:lnTo>
                <a:lnTo>
                  <a:pt x="63500" y="118109"/>
                </a:lnTo>
                <a:lnTo>
                  <a:pt x="64770" y="114299"/>
                </a:lnTo>
                <a:lnTo>
                  <a:pt x="67310" y="113029"/>
                </a:lnTo>
                <a:lnTo>
                  <a:pt x="69850" y="110489"/>
                </a:lnTo>
                <a:lnTo>
                  <a:pt x="71120" y="107949"/>
                </a:lnTo>
                <a:lnTo>
                  <a:pt x="73660" y="105409"/>
                </a:lnTo>
                <a:lnTo>
                  <a:pt x="76200" y="104139"/>
                </a:lnTo>
                <a:lnTo>
                  <a:pt x="78740" y="102869"/>
                </a:lnTo>
                <a:lnTo>
                  <a:pt x="81280" y="101599"/>
                </a:lnTo>
                <a:lnTo>
                  <a:pt x="83820" y="100329"/>
                </a:lnTo>
                <a:lnTo>
                  <a:pt x="85090" y="100329"/>
                </a:lnTo>
                <a:lnTo>
                  <a:pt x="87630" y="99059"/>
                </a:lnTo>
                <a:lnTo>
                  <a:pt x="90170" y="99059"/>
                </a:lnTo>
                <a:lnTo>
                  <a:pt x="96520" y="97789"/>
                </a:lnTo>
                <a:lnTo>
                  <a:pt x="102870" y="99059"/>
                </a:lnTo>
                <a:lnTo>
                  <a:pt x="109220" y="99059"/>
                </a:lnTo>
                <a:lnTo>
                  <a:pt x="114300" y="100329"/>
                </a:lnTo>
                <a:lnTo>
                  <a:pt x="116840" y="101599"/>
                </a:lnTo>
                <a:lnTo>
                  <a:pt x="119380" y="104139"/>
                </a:lnTo>
                <a:lnTo>
                  <a:pt x="121920" y="104139"/>
                </a:lnTo>
                <a:lnTo>
                  <a:pt x="124460" y="106679"/>
                </a:lnTo>
                <a:lnTo>
                  <a:pt x="125730" y="107949"/>
                </a:lnTo>
                <a:lnTo>
                  <a:pt x="128270" y="110489"/>
                </a:lnTo>
                <a:lnTo>
                  <a:pt x="129540" y="111759"/>
                </a:lnTo>
                <a:lnTo>
                  <a:pt x="132080" y="114299"/>
                </a:lnTo>
                <a:lnTo>
                  <a:pt x="133350" y="116839"/>
                </a:lnTo>
                <a:lnTo>
                  <a:pt x="135890" y="119379"/>
                </a:lnTo>
                <a:lnTo>
                  <a:pt x="137160" y="121919"/>
                </a:lnTo>
                <a:lnTo>
                  <a:pt x="138430" y="125729"/>
                </a:lnTo>
                <a:lnTo>
                  <a:pt x="139700" y="128269"/>
                </a:lnTo>
                <a:lnTo>
                  <a:pt x="140970" y="133349"/>
                </a:lnTo>
                <a:lnTo>
                  <a:pt x="142240" y="135889"/>
                </a:lnTo>
                <a:lnTo>
                  <a:pt x="143510" y="140969"/>
                </a:lnTo>
                <a:lnTo>
                  <a:pt x="144780" y="151129"/>
                </a:lnTo>
                <a:lnTo>
                  <a:pt x="146050" y="162559"/>
                </a:lnTo>
                <a:lnTo>
                  <a:pt x="147320" y="173989"/>
                </a:lnTo>
                <a:lnTo>
                  <a:pt x="148590" y="187959"/>
                </a:lnTo>
                <a:lnTo>
                  <a:pt x="148590" y="203199"/>
                </a:lnTo>
                <a:lnTo>
                  <a:pt x="148590" y="256539"/>
                </a:lnTo>
                <a:lnTo>
                  <a:pt x="148590" y="275589"/>
                </a:lnTo>
                <a:lnTo>
                  <a:pt x="147320" y="290829"/>
                </a:lnTo>
                <a:lnTo>
                  <a:pt x="147320" y="303529"/>
                </a:lnTo>
                <a:lnTo>
                  <a:pt x="146050" y="314959"/>
                </a:lnTo>
                <a:lnTo>
                  <a:pt x="144780" y="318769"/>
                </a:lnTo>
                <a:lnTo>
                  <a:pt x="144780" y="323849"/>
                </a:lnTo>
                <a:lnTo>
                  <a:pt x="143510" y="327659"/>
                </a:lnTo>
                <a:lnTo>
                  <a:pt x="142240" y="332739"/>
                </a:lnTo>
                <a:lnTo>
                  <a:pt x="140970" y="336549"/>
                </a:lnTo>
                <a:lnTo>
                  <a:pt x="138430" y="340359"/>
                </a:lnTo>
                <a:lnTo>
                  <a:pt x="137160" y="345439"/>
                </a:lnTo>
                <a:lnTo>
                  <a:pt x="135890" y="349249"/>
                </a:lnTo>
                <a:lnTo>
                  <a:pt x="133350" y="353059"/>
                </a:lnTo>
                <a:lnTo>
                  <a:pt x="130810" y="356869"/>
                </a:lnTo>
                <a:lnTo>
                  <a:pt x="128270" y="360679"/>
                </a:lnTo>
                <a:lnTo>
                  <a:pt x="125730" y="363219"/>
                </a:lnTo>
                <a:lnTo>
                  <a:pt x="121920" y="367029"/>
                </a:lnTo>
                <a:lnTo>
                  <a:pt x="119380" y="369569"/>
                </a:lnTo>
                <a:lnTo>
                  <a:pt x="115570" y="372109"/>
                </a:lnTo>
                <a:lnTo>
                  <a:pt x="111760" y="373379"/>
                </a:lnTo>
                <a:lnTo>
                  <a:pt x="107950" y="375919"/>
                </a:lnTo>
                <a:lnTo>
                  <a:pt x="104140" y="377189"/>
                </a:lnTo>
                <a:lnTo>
                  <a:pt x="100330" y="378459"/>
                </a:lnTo>
                <a:lnTo>
                  <a:pt x="95250" y="379729"/>
                </a:lnTo>
                <a:lnTo>
                  <a:pt x="90170" y="380999"/>
                </a:lnTo>
                <a:lnTo>
                  <a:pt x="86360" y="380999"/>
                </a:lnTo>
                <a:lnTo>
                  <a:pt x="81280" y="382269"/>
                </a:lnTo>
                <a:lnTo>
                  <a:pt x="76200" y="382269"/>
                </a:lnTo>
                <a:lnTo>
                  <a:pt x="69850" y="382269"/>
                </a:lnTo>
                <a:lnTo>
                  <a:pt x="63500" y="380999"/>
                </a:lnTo>
                <a:lnTo>
                  <a:pt x="58420" y="380999"/>
                </a:lnTo>
                <a:lnTo>
                  <a:pt x="53340" y="378459"/>
                </a:lnTo>
                <a:lnTo>
                  <a:pt x="48260" y="377189"/>
                </a:lnTo>
                <a:lnTo>
                  <a:pt x="43180" y="374649"/>
                </a:lnTo>
                <a:lnTo>
                  <a:pt x="38100" y="372109"/>
                </a:lnTo>
                <a:lnTo>
                  <a:pt x="33020" y="369569"/>
                </a:lnTo>
                <a:lnTo>
                  <a:pt x="29210" y="365759"/>
                </a:lnTo>
                <a:lnTo>
                  <a:pt x="25400" y="361949"/>
                </a:lnTo>
                <a:lnTo>
                  <a:pt x="21590" y="358139"/>
                </a:lnTo>
                <a:lnTo>
                  <a:pt x="17780" y="353059"/>
                </a:lnTo>
                <a:lnTo>
                  <a:pt x="15240" y="347979"/>
                </a:lnTo>
                <a:lnTo>
                  <a:pt x="12700" y="342899"/>
                </a:lnTo>
                <a:lnTo>
                  <a:pt x="10160" y="337819"/>
                </a:lnTo>
                <a:lnTo>
                  <a:pt x="7620" y="331469"/>
                </a:lnTo>
                <a:lnTo>
                  <a:pt x="6350" y="325119"/>
                </a:lnTo>
                <a:lnTo>
                  <a:pt x="3810" y="317499"/>
                </a:lnTo>
                <a:lnTo>
                  <a:pt x="2540" y="308609"/>
                </a:lnTo>
                <a:lnTo>
                  <a:pt x="1270" y="299719"/>
                </a:lnTo>
                <a:lnTo>
                  <a:pt x="1270" y="289559"/>
                </a:lnTo>
                <a:lnTo>
                  <a:pt x="0" y="279399"/>
                </a:lnTo>
                <a:lnTo>
                  <a:pt x="0" y="266699"/>
                </a:lnTo>
                <a:lnTo>
                  <a:pt x="0" y="253999"/>
                </a:lnTo>
                <a:lnTo>
                  <a:pt x="0" y="234949"/>
                </a:lnTo>
                <a:lnTo>
                  <a:pt x="62230" y="234949"/>
                </a:lnTo>
                <a:lnTo>
                  <a:pt x="62230" y="257809"/>
                </a:lnTo>
                <a:lnTo>
                  <a:pt x="62230" y="274319"/>
                </a:lnTo>
                <a:lnTo>
                  <a:pt x="62230" y="288289"/>
                </a:lnTo>
                <a:lnTo>
                  <a:pt x="63500" y="299719"/>
                </a:lnTo>
                <a:lnTo>
                  <a:pt x="63500" y="304799"/>
                </a:lnTo>
                <a:lnTo>
                  <a:pt x="63500" y="308609"/>
                </a:lnTo>
                <a:lnTo>
                  <a:pt x="63500" y="311149"/>
                </a:lnTo>
                <a:lnTo>
                  <a:pt x="63500" y="312419"/>
                </a:lnTo>
                <a:lnTo>
                  <a:pt x="64770" y="313689"/>
                </a:lnTo>
                <a:lnTo>
                  <a:pt x="64770" y="316229"/>
                </a:lnTo>
                <a:lnTo>
                  <a:pt x="66040" y="316229"/>
                </a:lnTo>
                <a:lnTo>
                  <a:pt x="66040" y="318769"/>
                </a:lnTo>
                <a:lnTo>
                  <a:pt x="67310" y="320039"/>
                </a:lnTo>
                <a:lnTo>
                  <a:pt x="67310" y="321309"/>
                </a:lnTo>
                <a:lnTo>
                  <a:pt x="68580" y="321309"/>
                </a:lnTo>
                <a:lnTo>
                  <a:pt x="68580" y="322579"/>
                </a:lnTo>
                <a:lnTo>
                  <a:pt x="69850" y="322579"/>
                </a:lnTo>
                <a:lnTo>
                  <a:pt x="71120" y="323849"/>
                </a:lnTo>
                <a:lnTo>
                  <a:pt x="72390" y="323849"/>
                </a:lnTo>
                <a:lnTo>
                  <a:pt x="73660" y="325119"/>
                </a:lnTo>
                <a:lnTo>
                  <a:pt x="74930" y="325119"/>
                </a:lnTo>
                <a:lnTo>
                  <a:pt x="76200" y="325119"/>
                </a:lnTo>
                <a:lnTo>
                  <a:pt x="77470" y="323849"/>
                </a:lnTo>
                <a:lnTo>
                  <a:pt x="78740" y="323849"/>
                </a:lnTo>
                <a:lnTo>
                  <a:pt x="81280" y="322579"/>
                </a:lnTo>
                <a:lnTo>
                  <a:pt x="81280" y="321309"/>
                </a:lnTo>
                <a:lnTo>
                  <a:pt x="82550" y="321309"/>
                </a:lnTo>
                <a:lnTo>
                  <a:pt x="82550" y="320039"/>
                </a:lnTo>
                <a:lnTo>
                  <a:pt x="83820" y="318769"/>
                </a:lnTo>
                <a:lnTo>
                  <a:pt x="83820" y="317499"/>
                </a:lnTo>
                <a:lnTo>
                  <a:pt x="85090" y="316229"/>
                </a:lnTo>
                <a:lnTo>
                  <a:pt x="85090" y="313689"/>
                </a:lnTo>
                <a:lnTo>
                  <a:pt x="85090" y="312419"/>
                </a:lnTo>
                <a:lnTo>
                  <a:pt x="86360" y="311149"/>
                </a:lnTo>
                <a:lnTo>
                  <a:pt x="86360" y="265429"/>
                </a:lnTo>
                <a:lnTo>
                  <a:pt x="86360" y="191769"/>
                </a:lnTo>
                <a:lnTo>
                  <a:pt x="86360" y="186689"/>
                </a:lnTo>
                <a:lnTo>
                  <a:pt x="86360" y="182879"/>
                </a:lnTo>
                <a:lnTo>
                  <a:pt x="86360" y="177799"/>
                </a:lnTo>
                <a:lnTo>
                  <a:pt x="85090" y="173989"/>
                </a:lnTo>
                <a:lnTo>
                  <a:pt x="85090" y="171449"/>
                </a:lnTo>
                <a:lnTo>
                  <a:pt x="85090" y="167639"/>
                </a:lnTo>
                <a:lnTo>
                  <a:pt x="83820" y="165099"/>
                </a:lnTo>
                <a:lnTo>
                  <a:pt x="83820" y="163829"/>
                </a:lnTo>
                <a:lnTo>
                  <a:pt x="83820" y="162559"/>
                </a:lnTo>
                <a:lnTo>
                  <a:pt x="82550" y="161289"/>
                </a:lnTo>
                <a:lnTo>
                  <a:pt x="82550" y="160019"/>
                </a:lnTo>
                <a:lnTo>
                  <a:pt x="81280" y="160019"/>
                </a:lnTo>
                <a:lnTo>
                  <a:pt x="81280" y="158749"/>
                </a:lnTo>
                <a:lnTo>
                  <a:pt x="80010" y="158749"/>
                </a:lnTo>
                <a:lnTo>
                  <a:pt x="80010" y="157479"/>
                </a:lnTo>
                <a:lnTo>
                  <a:pt x="78740" y="157479"/>
                </a:lnTo>
                <a:lnTo>
                  <a:pt x="78740" y="156209"/>
                </a:lnTo>
                <a:lnTo>
                  <a:pt x="77470" y="156209"/>
                </a:lnTo>
                <a:lnTo>
                  <a:pt x="76200" y="156209"/>
                </a:lnTo>
                <a:lnTo>
                  <a:pt x="74930" y="154939"/>
                </a:lnTo>
                <a:lnTo>
                  <a:pt x="73660" y="154939"/>
                </a:lnTo>
                <a:lnTo>
                  <a:pt x="72390" y="154939"/>
                </a:lnTo>
                <a:lnTo>
                  <a:pt x="71120" y="154939"/>
                </a:lnTo>
                <a:lnTo>
                  <a:pt x="71120" y="156209"/>
                </a:lnTo>
                <a:lnTo>
                  <a:pt x="69850" y="156209"/>
                </a:lnTo>
                <a:lnTo>
                  <a:pt x="68580" y="157479"/>
                </a:lnTo>
                <a:lnTo>
                  <a:pt x="67310" y="158749"/>
                </a:lnTo>
                <a:lnTo>
                  <a:pt x="67310" y="160019"/>
                </a:lnTo>
                <a:lnTo>
                  <a:pt x="66040" y="160019"/>
                </a:lnTo>
                <a:lnTo>
                  <a:pt x="64770" y="161289"/>
                </a:lnTo>
                <a:lnTo>
                  <a:pt x="64770" y="162559"/>
                </a:lnTo>
                <a:lnTo>
                  <a:pt x="63500" y="163829"/>
                </a:lnTo>
                <a:lnTo>
                  <a:pt x="63500" y="165099"/>
                </a:lnTo>
                <a:lnTo>
                  <a:pt x="63500" y="166369"/>
                </a:lnTo>
                <a:lnTo>
                  <a:pt x="62230" y="167639"/>
                </a:lnTo>
                <a:lnTo>
                  <a:pt x="62230" y="171449"/>
                </a:lnTo>
                <a:lnTo>
                  <a:pt x="62230" y="175259"/>
                </a:lnTo>
                <a:lnTo>
                  <a:pt x="62230" y="181609"/>
                </a:lnTo>
                <a:lnTo>
                  <a:pt x="62230" y="189229"/>
                </a:lnTo>
                <a:lnTo>
                  <a:pt x="1270" y="189229"/>
                </a:lnTo>
                <a:lnTo>
                  <a:pt x="3810" y="0"/>
                </a:lnTo>
                <a:lnTo>
                  <a:pt x="1358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3915410" y="5087620"/>
            <a:ext cx="247650" cy="438150"/>
          </a:xfrm>
          <a:custGeom>
            <a:avLst/>
            <a:gdLst/>
            <a:ahLst/>
            <a:cxnLst/>
            <a:rect l="l" t="t" r="r" b="b"/>
            <a:pathLst>
              <a:path w="247650" h="438150">
                <a:moveTo>
                  <a:pt x="143509" y="436879"/>
                </a:moveTo>
                <a:lnTo>
                  <a:pt x="111759" y="436879"/>
                </a:lnTo>
                <a:lnTo>
                  <a:pt x="120650" y="438149"/>
                </a:lnTo>
                <a:lnTo>
                  <a:pt x="135889" y="438149"/>
                </a:lnTo>
                <a:lnTo>
                  <a:pt x="143509" y="436879"/>
                </a:lnTo>
                <a:close/>
              </a:path>
              <a:path w="247650" h="438150">
                <a:moveTo>
                  <a:pt x="138429" y="1269"/>
                </a:moveTo>
                <a:lnTo>
                  <a:pt x="101600" y="1269"/>
                </a:lnTo>
                <a:lnTo>
                  <a:pt x="91439" y="2539"/>
                </a:lnTo>
                <a:lnTo>
                  <a:pt x="41909" y="21589"/>
                </a:lnTo>
                <a:lnTo>
                  <a:pt x="15239" y="50799"/>
                </a:lnTo>
                <a:lnTo>
                  <a:pt x="12700" y="57149"/>
                </a:lnTo>
                <a:lnTo>
                  <a:pt x="8889" y="63499"/>
                </a:lnTo>
                <a:lnTo>
                  <a:pt x="7619" y="71119"/>
                </a:lnTo>
                <a:lnTo>
                  <a:pt x="5079" y="80009"/>
                </a:lnTo>
                <a:lnTo>
                  <a:pt x="2539" y="100329"/>
                </a:lnTo>
                <a:lnTo>
                  <a:pt x="0" y="123189"/>
                </a:lnTo>
                <a:lnTo>
                  <a:pt x="0" y="318769"/>
                </a:lnTo>
                <a:lnTo>
                  <a:pt x="1269" y="336549"/>
                </a:lnTo>
                <a:lnTo>
                  <a:pt x="3809" y="351789"/>
                </a:lnTo>
                <a:lnTo>
                  <a:pt x="3809" y="356869"/>
                </a:lnTo>
                <a:lnTo>
                  <a:pt x="6350" y="363219"/>
                </a:lnTo>
                <a:lnTo>
                  <a:pt x="8889" y="373379"/>
                </a:lnTo>
                <a:lnTo>
                  <a:pt x="13969" y="383539"/>
                </a:lnTo>
                <a:lnTo>
                  <a:pt x="16509" y="387349"/>
                </a:lnTo>
                <a:lnTo>
                  <a:pt x="20319" y="392429"/>
                </a:lnTo>
                <a:lnTo>
                  <a:pt x="22859" y="397509"/>
                </a:lnTo>
                <a:lnTo>
                  <a:pt x="26669" y="401319"/>
                </a:lnTo>
                <a:lnTo>
                  <a:pt x="30479" y="406399"/>
                </a:lnTo>
                <a:lnTo>
                  <a:pt x="35559" y="410209"/>
                </a:lnTo>
                <a:lnTo>
                  <a:pt x="73659" y="431799"/>
                </a:lnTo>
                <a:lnTo>
                  <a:pt x="102869" y="436879"/>
                </a:lnTo>
                <a:lnTo>
                  <a:pt x="149859" y="436879"/>
                </a:lnTo>
                <a:lnTo>
                  <a:pt x="157479" y="435609"/>
                </a:lnTo>
                <a:lnTo>
                  <a:pt x="162559" y="434339"/>
                </a:lnTo>
                <a:lnTo>
                  <a:pt x="175259" y="431799"/>
                </a:lnTo>
                <a:lnTo>
                  <a:pt x="181609" y="429259"/>
                </a:lnTo>
                <a:lnTo>
                  <a:pt x="186689" y="426719"/>
                </a:lnTo>
                <a:lnTo>
                  <a:pt x="193039" y="424179"/>
                </a:lnTo>
                <a:lnTo>
                  <a:pt x="203200" y="419099"/>
                </a:lnTo>
                <a:lnTo>
                  <a:pt x="208279" y="415289"/>
                </a:lnTo>
                <a:lnTo>
                  <a:pt x="212089" y="411479"/>
                </a:lnTo>
                <a:lnTo>
                  <a:pt x="217169" y="407669"/>
                </a:lnTo>
                <a:lnTo>
                  <a:pt x="228600" y="392429"/>
                </a:lnTo>
                <a:lnTo>
                  <a:pt x="231139" y="387349"/>
                </a:lnTo>
                <a:lnTo>
                  <a:pt x="234950" y="382269"/>
                </a:lnTo>
                <a:lnTo>
                  <a:pt x="237489" y="377189"/>
                </a:lnTo>
                <a:lnTo>
                  <a:pt x="238442" y="373379"/>
                </a:lnTo>
                <a:lnTo>
                  <a:pt x="118109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1759" y="370839"/>
                </a:lnTo>
                <a:lnTo>
                  <a:pt x="111759" y="369569"/>
                </a:lnTo>
                <a:lnTo>
                  <a:pt x="109219" y="367029"/>
                </a:lnTo>
                <a:lnTo>
                  <a:pt x="107950" y="367029"/>
                </a:lnTo>
                <a:lnTo>
                  <a:pt x="107950" y="363219"/>
                </a:lnTo>
                <a:lnTo>
                  <a:pt x="106679" y="359409"/>
                </a:lnTo>
                <a:lnTo>
                  <a:pt x="106679" y="355599"/>
                </a:lnTo>
                <a:lnTo>
                  <a:pt x="105409" y="350519"/>
                </a:lnTo>
                <a:lnTo>
                  <a:pt x="105409" y="88899"/>
                </a:lnTo>
                <a:lnTo>
                  <a:pt x="106679" y="83819"/>
                </a:lnTo>
                <a:lnTo>
                  <a:pt x="106679" y="80009"/>
                </a:lnTo>
                <a:lnTo>
                  <a:pt x="107950" y="77469"/>
                </a:lnTo>
                <a:lnTo>
                  <a:pt x="107950" y="74929"/>
                </a:lnTo>
                <a:lnTo>
                  <a:pt x="109219" y="72389"/>
                </a:lnTo>
                <a:lnTo>
                  <a:pt x="110489" y="71119"/>
                </a:lnTo>
                <a:lnTo>
                  <a:pt x="110489" y="69849"/>
                </a:lnTo>
                <a:lnTo>
                  <a:pt x="111759" y="69849"/>
                </a:lnTo>
                <a:lnTo>
                  <a:pt x="111759" y="68579"/>
                </a:lnTo>
                <a:lnTo>
                  <a:pt x="113029" y="67309"/>
                </a:lnTo>
                <a:lnTo>
                  <a:pt x="115569" y="67309"/>
                </a:lnTo>
                <a:lnTo>
                  <a:pt x="116839" y="66039"/>
                </a:lnTo>
                <a:lnTo>
                  <a:pt x="119379" y="66039"/>
                </a:lnTo>
                <a:lnTo>
                  <a:pt x="120650" y="64769"/>
                </a:lnTo>
                <a:lnTo>
                  <a:pt x="237172" y="64769"/>
                </a:lnTo>
                <a:lnTo>
                  <a:pt x="236219" y="60959"/>
                </a:lnTo>
                <a:lnTo>
                  <a:pt x="231139" y="50799"/>
                </a:lnTo>
                <a:lnTo>
                  <a:pt x="227329" y="45719"/>
                </a:lnTo>
                <a:lnTo>
                  <a:pt x="224789" y="41909"/>
                </a:lnTo>
                <a:lnTo>
                  <a:pt x="220979" y="38099"/>
                </a:lnTo>
                <a:lnTo>
                  <a:pt x="217169" y="33019"/>
                </a:lnTo>
                <a:lnTo>
                  <a:pt x="201929" y="21589"/>
                </a:lnTo>
                <a:lnTo>
                  <a:pt x="196850" y="19049"/>
                </a:lnTo>
                <a:lnTo>
                  <a:pt x="190500" y="15239"/>
                </a:lnTo>
                <a:lnTo>
                  <a:pt x="184150" y="12699"/>
                </a:lnTo>
                <a:lnTo>
                  <a:pt x="176529" y="10159"/>
                </a:lnTo>
                <a:lnTo>
                  <a:pt x="170179" y="7619"/>
                </a:lnTo>
                <a:lnTo>
                  <a:pt x="162559" y="5079"/>
                </a:lnTo>
                <a:lnTo>
                  <a:pt x="154939" y="3809"/>
                </a:lnTo>
                <a:lnTo>
                  <a:pt x="146050" y="2539"/>
                </a:lnTo>
                <a:lnTo>
                  <a:pt x="138429" y="1269"/>
                </a:lnTo>
                <a:close/>
              </a:path>
              <a:path w="247650" h="438150">
                <a:moveTo>
                  <a:pt x="237172" y="64769"/>
                </a:moveTo>
                <a:lnTo>
                  <a:pt x="127000" y="64769"/>
                </a:lnTo>
                <a:lnTo>
                  <a:pt x="128269" y="66039"/>
                </a:lnTo>
                <a:lnTo>
                  <a:pt x="132079" y="66039"/>
                </a:lnTo>
                <a:lnTo>
                  <a:pt x="133350" y="67309"/>
                </a:lnTo>
                <a:lnTo>
                  <a:pt x="134619" y="67309"/>
                </a:lnTo>
                <a:lnTo>
                  <a:pt x="137159" y="69849"/>
                </a:lnTo>
                <a:lnTo>
                  <a:pt x="138429" y="69849"/>
                </a:lnTo>
                <a:lnTo>
                  <a:pt x="138429" y="72389"/>
                </a:lnTo>
                <a:lnTo>
                  <a:pt x="139700" y="73659"/>
                </a:lnTo>
                <a:lnTo>
                  <a:pt x="139700" y="76199"/>
                </a:lnTo>
                <a:lnTo>
                  <a:pt x="140969" y="80009"/>
                </a:lnTo>
                <a:lnTo>
                  <a:pt x="140969" y="83819"/>
                </a:lnTo>
                <a:lnTo>
                  <a:pt x="142239" y="88899"/>
                </a:lnTo>
                <a:lnTo>
                  <a:pt x="142239" y="339089"/>
                </a:lnTo>
                <a:lnTo>
                  <a:pt x="140969" y="349249"/>
                </a:lnTo>
                <a:lnTo>
                  <a:pt x="140969" y="358139"/>
                </a:lnTo>
                <a:lnTo>
                  <a:pt x="139700" y="361949"/>
                </a:lnTo>
                <a:lnTo>
                  <a:pt x="139700" y="363219"/>
                </a:lnTo>
                <a:lnTo>
                  <a:pt x="138429" y="364489"/>
                </a:lnTo>
                <a:lnTo>
                  <a:pt x="138429" y="365759"/>
                </a:lnTo>
                <a:lnTo>
                  <a:pt x="134619" y="369569"/>
                </a:lnTo>
                <a:lnTo>
                  <a:pt x="134619" y="370839"/>
                </a:lnTo>
                <a:lnTo>
                  <a:pt x="132079" y="370839"/>
                </a:lnTo>
                <a:lnTo>
                  <a:pt x="130809" y="372109"/>
                </a:lnTo>
                <a:lnTo>
                  <a:pt x="129539" y="372109"/>
                </a:lnTo>
                <a:lnTo>
                  <a:pt x="128269" y="373379"/>
                </a:lnTo>
                <a:lnTo>
                  <a:pt x="238442" y="373379"/>
                </a:lnTo>
                <a:lnTo>
                  <a:pt x="238759" y="372109"/>
                </a:lnTo>
                <a:lnTo>
                  <a:pt x="241300" y="367029"/>
                </a:lnTo>
                <a:lnTo>
                  <a:pt x="242569" y="361949"/>
                </a:lnTo>
                <a:lnTo>
                  <a:pt x="245109" y="349249"/>
                </a:lnTo>
                <a:lnTo>
                  <a:pt x="246379" y="341629"/>
                </a:lnTo>
                <a:lnTo>
                  <a:pt x="246379" y="332739"/>
                </a:lnTo>
                <a:lnTo>
                  <a:pt x="247650" y="313689"/>
                </a:lnTo>
                <a:lnTo>
                  <a:pt x="247650" y="128269"/>
                </a:lnTo>
                <a:lnTo>
                  <a:pt x="246379" y="109219"/>
                </a:lnTo>
                <a:lnTo>
                  <a:pt x="245109" y="93979"/>
                </a:lnTo>
                <a:lnTo>
                  <a:pt x="242569" y="81279"/>
                </a:lnTo>
                <a:lnTo>
                  <a:pt x="241300" y="76199"/>
                </a:lnTo>
                <a:lnTo>
                  <a:pt x="240029" y="69849"/>
                </a:lnTo>
                <a:lnTo>
                  <a:pt x="237489" y="66039"/>
                </a:lnTo>
                <a:lnTo>
                  <a:pt x="237172" y="64769"/>
                </a:lnTo>
                <a:close/>
              </a:path>
              <a:path w="247650" h="438150">
                <a:moveTo>
                  <a:pt x="121919" y="0"/>
                </a:moveTo>
                <a:lnTo>
                  <a:pt x="110489" y="1269"/>
                </a:lnTo>
                <a:lnTo>
                  <a:pt x="130809" y="1269"/>
                </a:lnTo>
                <a:lnTo>
                  <a:pt x="121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3905251" y="5078730"/>
            <a:ext cx="267969" cy="4559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279900" y="50965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15569" y="0"/>
                </a:lnTo>
                <a:lnTo>
                  <a:pt x="110489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0" y="67309"/>
                </a:lnTo>
                <a:lnTo>
                  <a:pt x="0" y="116839"/>
                </a:lnTo>
                <a:lnTo>
                  <a:pt x="33019" y="116839"/>
                </a:lnTo>
                <a:lnTo>
                  <a:pt x="39369" y="118109"/>
                </a:lnTo>
                <a:lnTo>
                  <a:pt x="45719" y="118109"/>
                </a:lnTo>
                <a:lnTo>
                  <a:pt x="53339" y="120650"/>
                </a:lnTo>
                <a:lnTo>
                  <a:pt x="55880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4769" y="127000"/>
                </a:lnTo>
                <a:lnTo>
                  <a:pt x="66039" y="127000"/>
                </a:lnTo>
                <a:lnTo>
                  <a:pt x="66039" y="128269"/>
                </a:lnTo>
                <a:lnTo>
                  <a:pt x="67310" y="129539"/>
                </a:lnTo>
                <a:lnTo>
                  <a:pt x="67310" y="130809"/>
                </a:lnTo>
                <a:lnTo>
                  <a:pt x="68580" y="130809"/>
                </a:lnTo>
                <a:lnTo>
                  <a:pt x="68580" y="132079"/>
                </a:lnTo>
                <a:lnTo>
                  <a:pt x="69850" y="133350"/>
                </a:lnTo>
                <a:lnTo>
                  <a:pt x="69850" y="139699"/>
                </a:lnTo>
                <a:lnTo>
                  <a:pt x="71119" y="143509"/>
                </a:lnTo>
                <a:lnTo>
                  <a:pt x="72389" y="156209"/>
                </a:lnTo>
                <a:lnTo>
                  <a:pt x="72389" y="420369"/>
                </a:lnTo>
                <a:lnTo>
                  <a:pt x="177800" y="420369"/>
                </a:lnTo>
                <a:lnTo>
                  <a:pt x="1778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279900" y="50965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77800" y="420369"/>
                </a:lnTo>
                <a:lnTo>
                  <a:pt x="72389" y="420369"/>
                </a:lnTo>
                <a:lnTo>
                  <a:pt x="72389" y="195579"/>
                </a:lnTo>
                <a:lnTo>
                  <a:pt x="72389" y="156209"/>
                </a:lnTo>
                <a:lnTo>
                  <a:pt x="71119" y="143509"/>
                </a:lnTo>
                <a:lnTo>
                  <a:pt x="69850" y="139699"/>
                </a:lnTo>
                <a:lnTo>
                  <a:pt x="69850" y="135889"/>
                </a:lnTo>
                <a:lnTo>
                  <a:pt x="69850" y="134619"/>
                </a:lnTo>
                <a:lnTo>
                  <a:pt x="69850" y="133350"/>
                </a:lnTo>
                <a:lnTo>
                  <a:pt x="68580" y="132079"/>
                </a:lnTo>
                <a:lnTo>
                  <a:pt x="68580" y="130809"/>
                </a:lnTo>
                <a:lnTo>
                  <a:pt x="67310" y="130809"/>
                </a:lnTo>
                <a:lnTo>
                  <a:pt x="67310" y="129539"/>
                </a:lnTo>
                <a:lnTo>
                  <a:pt x="66039" y="128269"/>
                </a:lnTo>
                <a:lnTo>
                  <a:pt x="66039" y="127000"/>
                </a:lnTo>
                <a:lnTo>
                  <a:pt x="64769" y="127000"/>
                </a:lnTo>
                <a:lnTo>
                  <a:pt x="63500" y="125729"/>
                </a:lnTo>
                <a:lnTo>
                  <a:pt x="62230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80" y="120650"/>
                </a:lnTo>
                <a:lnTo>
                  <a:pt x="53339" y="120650"/>
                </a:lnTo>
                <a:lnTo>
                  <a:pt x="49530" y="119379"/>
                </a:lnTo>
                <a:lnTo>
                  <a:pt x="45719" y="118109"/>
                </a:lnTo>
                <a:lnTo>
                  <a:pt x="39369" y="118109"/>
                </a:lnTo>
                <a:lnTo>
                  <a:pt x="33019" y="116839"/>
                </a:lnTo>
                <a:lnTo>
                  <a:pt x="26669" y="116839"/>
                </a:lnTo>
                <a:lnTo>
                  <a:pt x="10160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17780" y="62229"/>
                </a:lnTo>
                <a:lnTo>
                  <a:pt x="35560" y="57150"/>
                </a:lnTo>
                <a:lnTo>
                  <a:pt x="52069" y="49529"/>
                </a:lnTo>
                <a:lnTo>
                  <a:pt x="92710" y="22859"/>
                </a:lnTo>
                <a:lnTo>
                  <a:pt x="115569" y="0"/>
                </a:lnTo>
                <a:lnTo>
                  <a:pt x="1778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5316220" y="5096509"/>
            <a:ext cx="260350" cy="420370"/>
          </a:xfrm>
          <a:custGeom>
            <a:avLst/>
            <a:gdLst/>
            <a:ahLst/>
            <a:cxnLst/>
            <a:rect l="l" t="t" r="r" b="b"/>
            <a:pathLst>
              <a:path w="260350" h="420370">
                <a:moveTo>
                  <a:pt x="229869" y="346709"/>
                </a:moveTo>
                <a:lnTo>
                  <a:pt x="124459" y="346709"/>
                </a:lnTo>
                <a:lnTo>
                  <a:pt x="124459" y="420369"/>
                </a:lnTo>
                <a:lnTo>
                  <a:pt x="229869" y="420369"/>
                </a:lnTo>
                <a:lnTo>
                  <a:pt x="229869" y="346709"/>
                </a:lnTo>
                <a:close/>
              </a:path>
              <a:path w="260350" h="420370">
                <a:moveTo>
                  <a:pt x="229869" y="0"/>
                </a:moveTo>
                <a:lnTo>
                  <a:pt x="90169" y="0"/>
                </a:lnTo>
                <a:lnTo>
                  <a:pt x="0" y="274319"/>
                </a:lnTo>
                <a:lnTo>
                  <a:pt x="0" y="346709"/>
                </a:lnTo>
                <a:lnTo>
                  <a:pt x="260350" y="346709"/>
                </a:lnTo>
                <a:lnTo>
                  <a:pt x="260350" y="274319"/>
                </a:lnTo>
                <a:lnTo>
                  <a:pt x="78739" y="274319"/>
                </a:lnTo>
                <a:lnTo>
                  <a:pt x="124459" y="95250"/>
                </a:lnTo>
                <a:lnTo>
                  <a:pt x="229869" y="95250"/>
                </a:lnTo>
                <a:lnTo>
                  <a:pt x="229869" y="0"/>
                </a:lnTo>
                <a:close/>
              </a:path>
              <a:path w="260350" h="420370">
                <a:moveTo>
                  <a:pt x="229869" y="95250"/>
                </a:moveTo>
                <a:lnTo>
                  <a:pt x="124459" y="95250"/>
                </a:lnTo>
                <a:lnTo>
                  <a:pt x="124459" y="274319"/>
                </a:lnTo>
                <a:lnTo>
                  <a:pt x="229869" y="274319"/>
                </a:lnTo>
                <a:lnTo>
                  <a:pt x="229869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5546725" y="509650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5537200" y="53708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5546090" y="5361940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0" y="0"/>
                </a:moveTo>
                <a:lnTo>
                  <a:pt x="30480" y="0"/>
                </a:lnTo>
                <a:lnTo>
                  <a:pt x="304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5576570" y="5361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5567679" y="53708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19050" y="0"/>
                </a:moveTo>
                <a:lnTo>
                  <a:pt x="19050" y="72390"/>
                </a:lnTo>
                <a:lnTo>
                  <a:pt x="0" y="7239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5576570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5546090" y="5434329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30480" y="19050"/>
                </a:moveTo>
                <a:lnTo>
                  <a:pt x="0" y="19050"/>
                </a:lnTo>
                <a:lnTo>
                  <a:pt x="0" y="0"/>
                </a:lnTo>
                <a:lnTo>
                  <a:pt x="30480" y="0"/>
                </a:lnTo>
                <a:lnTo>
                  <a:pt x="304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5537200" y="54343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5537200" y="54432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5546090" y="55168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5440679" y="55175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5431790" y="55168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5431790" y="54432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5440679" y="5434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5316220" y="5443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530605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5306059" y="53708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0" y="72390"/>
                </a:moveTo>
                <a:lnTo>
                  <a:pt x="0" y="0"/>
                </a:lnTo>
                <a:lnTo>
                  <a:pt x="19050" y="0"/>
                </a:lnTo>
                <a:lnTo>
                  <a:pt x="19050" y="72390"/>
                </a:lnTo>
                <a:lnTo>
                  <a:pt x="0" y="723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5306059" y="53682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269" y="0"/>
                </a:moveTo>
                <a:lnTo>
                  <a:pt x="0" y="1270"/>
                </a:lnTo>
                <a:lnTo>
                  <a:pt x="0" y="254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5307329" y="5092700"/>
            <a:ext cx="107950" cy="281940"/>
          </a:xfrm>
          <a:custGeom>
            <a:avLst/>
            <a:gdLst/>
            <a:ahLst/>
            <a:cxnLst/>
            <a:rect l="l" t="t" r="r" b="b"/>
            <a:pathLst>
              <a:path w="107950" h="281939">
                <a:moveTo>
                  <a:pt x="90170" y="0"/>
                </a:moveTo>
                <a:lnTo>
                  <a:pt x="0" y="275590"/>
                </a:lnTo>
                <a:lnTo>
                  <a:pt x="8890" y="278130"/>
                </a:lnTo>
                <a:lnTo>
                  <a:pt x="17780" y="281940"/>
                </a:lnTo>
                <a:lnTo>
                  <a:pt x="107950" y="6350"/>
                </a:lnTo>
                <a:lnTo>
                  <a:pt x="99060" y="3810"/>
                </a:lnTo>
                <a:lnTo>
                  <a:pt x="901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5397500" y="50863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2539" y="0"/>
                </a:lnTo>
                <a:lnTo>
                  <a:pt x="0" y="635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5406390" y="509587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5546090" y="50863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5382260" y="5189220"/>
            <a:ext cx="68579" cy="19177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6073141" y="50876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37160" y="0"/>
                </a:moveTo>
                <a:lnTo>
                  <a:pt x="118110" y="0"/>
                </a:lnTo>
                <a:lnTo>
                  <a:pt x="109220" y="1269"/>
                </a:lnTo>
                <a:lnTo>
                  <a:pt x="101600" y="1269"/>
                </a:lnTo>
                <a:lnTo>
                  <a:pt x="92710" y="2539"/>
                </a:lnTo>
                <a:lnTo>
                  <a:pt x="85089" y="5079"/>
                </a:lnTo>
                <a:lnTo>
                  <a:pt x="77470" y="6349"/>
                </a:lnTo>
                <a:lnTo>
                  <a:pt x="38100" y="25399"/>
                </a:lnTo>
                <a:lnTo>
                  <a:pt x="24130" y="40639"/>
                </a:lnTo>
                <a:lnTo>
                  <a:pt x="19050" y="45719"/>
                </a:lnTo>
                <a:lnTo>
                  <a:pt x="16510" y="50799"/>
                </a:lnTo>
                <a:lnTo>
                  <a:pt x="12700" y="57149"/>
                </a:lnTo>
                <a:lnTo>
                  <a:pt x="10160" y="62229"/>
                </a:lnTo>
                <a:lnTo>
                  <a:pt x="5080" y="74929"/>
                </a:lnTo>
                <a:lnTo>
                  <a:pt x="2539" y="87629"/>
                </a:lnTo>
                <a:lnTo>
                  <a:pt x="2539" y="93979"/>
                </a:lnTo>
                <a:lnTo>
                  <a:pt x="1270" y="109219"/>
                </a:lnTo>
                <a:lnTo>
                  <a:pt x="0" y="130809"/>
                </a:lnTo>
                <a:lnTo>
                  <a:pt x="0" y="311149"/>
                </a:lnTo>
                <a:lnTo>
                  <a:pt x="1270" y="331469"/>
                </a:lnTo>
                <a:lnTo>
                  <a:pt x="1270" y="340359"/>
                </a:lnTo>
                <a:lnTo>
                  <a:pt x="2539" y="346709"/>
                </a:lnTo>
                <a:lnTo>
                  <a:pt x="2539" y="351789"/>
                </a:lnTo>
                <a:lnTo>
                  <a:pt x="5080" y="364489"/>
                </a:lnTo>
                <a:lnTo>
                  <a:pt x="7620" y="369569"/>
                </a:lnTo>
                <a:lnTo>
                  <a:pt x="10160" y="375919"/>
                </a:lnTo>
                <a:lnTo>
                  <a:pt x="12700" y="380999"/>
                </a:lnTo>
                <a:lnTo>
                  <a:pt x="15239" y="387349"/>
                </a:lnTo>
                <a:lnTo>
                  <a:pt x="22860" y="397509"/>
                </a:lnTo>
                <a:lnTo>
                  <a:pt x="27939" y="402589"/>
                </a:lnTo>
                <a:lnTo>
                  <a:pt x="31750" y="407669"/>
                </a:lnTo>
                <a:lnTo>
                  <a:pt x="36830" y="411479"/>
                </a:lnTo>
                <a:lnTo>
                  <a:pt x="43180" y="415289"/>
                </a:lnTo>
                <a:lnTo>
                  <a:pt x="48260" y="419099"/>
                </a:lnTo>
                <a:lnTo>
                  <a:pt x="60960" y="426719"/>
                </a:lnTo>
                <a:lnTo>
                  <a:pt x="67310" y="429259"/>
                </a:lnTo>
                <a:lnTo>
                  <a:pt x="74930" y="431799"/>
                </a:lnTo>
                <a:lnTo>
                  <a:pt x="110489" y="436879"/>
                </a:lnTo>
                <a:lnTo>
                  <a:pt x="120650" y="436879"/>
                </a:lnTo>
                <a:lnTo>
                  <a:pt x="130810" y="438149"/>
                </a:lnTo>
                <a:lnTo>
                  <a:pt x="139700" y="438149"/>
                </a:lnTo>
                <a:lnTo>
                  <a:pt x="154939" y="435609"/>
                </a:lnTo>
                <a:lnTo>
                  <a:pt x="162560" y="435609"/>
                </a:lnTo>
                <a:lnTo>
                  <a:pt x="170180" y="433069"/>
                </a:lnTo>
                <a:lnTo>
                  <a:pt x="176530" y="431799"/>
                </a:lnTo>
                <a:lnTo>
                  <a:pt x="184150" y="430529"/>
                </a:lnTo>
                <a:lnTo>
                  <a:pt x="196850" y="425449"/>
                </a:lnTo>
                <a:lnTo>
                  <a:pt x="201930" y="421639"/>
                </a:lnTo>
                <a:lnTo>
                  <a:pt x="208280" y="419099"/>
                </a:lnTo>
                <a:lnTo>
                  <a:pt x="223520" y="407669"/>
                </a:lnTo>
                <a:lnTo>
                  <a:pt x="227330" y="403859"/>
                </a:lnTo>
                <a:lnTo>
                  <a:pt x="231139" y="398779"/>
                </a:lnTo>
                <a:lnTo>
                  <a:pt x="234950" y="394969"/>
                </a:lnTo>
                <a:lnTo>
                  <a:pt x="245110" y="374649"/>
                </a:lnTo>
                <a:lnTo>
                  <a:pt x="245427" y="373379"/>
                </a:lnTo>
                <a:lnTo>
                  <a:pt x="120650" y="373379"/>
                </a:lnTo>
                <a:lnTo>
                  <a:pt x="119380" y="372109"/>
                </a:lnTo>
                <a:lnTo>
                  <a:pt x="118110" y="372109"/>
                </a:lnTo>
                <a:lnTo>
                  <a:pt x="116839" y="370839"/>
                </a:lnTo>
                <a:lnTo>
                  <a:pt x="115570" y="370839"/>
                </a:lnTo>
                <a:lnTo>
                  <a:pt x="114300" y="369569"/>
                </a:lnTo>
                <a:lnTo>
                  <a:pt x="113030" y="369569"/>
                </a:lnTo>
                <a:lnTo>
                  <a:pt x="113030" y="368299"/>
                </a:lnTo>
                <a:lnTo>
                  <a:pt x="111760" y="367029"/>
                </a:lnTo>
                <a:lnTo>
                  <a:pt x="110489" y="367029"/>
                </a:lnTo>
                <a:lnTo>
                  <a:pt x="110489" y="365759"/>
                </a:lnTo>
                <a:lnTo>
                  <a:pt x="109220" y="364489"/>
                </a:lnTo>
                <a:lnTo>
                  <a:pt x="109220" y="363219"/>
                </a:lnTo>
                <a:lnTo>
                  <a:pt x="107950" y="361949"/>
                </a:lnTo>
                <a:lnTo>
                  <a:pt x="107950" y="359409"/>
                </a:lnTo>
                <a:lnTo>
                  <a:pt x="106680" y="355599"/>
                </a:lnTo>
                <a:lnTo>
                  <a:pt x="105410" y="350519"/>
                </a:lnTo>
                <a:lnTo>
                  <a:pt x="105410" y="232409"/>
                </a:lnTo>
                <a:lnTo>
                  <a:pt x="106680" y="228599"/>
                </a:lnTo>
                <a:lnTo>
                  <a:pt x="107950" y="226059"/>
                </a:lnTo>
                <a:lnTo>
                  <a:pt x="107950" y="224789"/>
                </a:lnTo>
                <a:lnTo>
                  <a:pt x="109220" y="223519"/>
                </a:lnTo>
                <a:lnTo>
                  <a:pt x="109220" y="222249"/>
                </a:lnTo>
                <a:lnTo>
                  <a:pt x="110489" y="220979"/>
                </a:lnTo>
                <a:lnTo>
                  <a:pt x="110489" y="219709"/>
                </a:lnTo>
                <a:lnTo>
                  <a:pt x="111760" y="218439"/>
                </a:lnTo>
                <a:lnTo>
                  <a:pt x="111760" y="217169"/>
                </a:lnTo>
                <a:lnTo>
                  <a:pt x="113030" y="217169"/>
                </a:lnTo>
                <a:lnTo>
                  <a:pt x="113030" y="215899"/>
                </a:lnTo>
                <a:lnTo>
                  <a:pt x="114300" y="215899"/>
                </a:lnTo>
                <a:lnTo>
                  <a:pt x="115570" y="214629"/>
                </a:lnTo>
                <a:lnTo>
                  <a:pt x="118110" y="214629"/>
                </a:lnTo>
                <a:lnTo>
                  <a:pt x="119380" y="213359"/>
                </a:lnTo>
                <a:lnTo>
                  <a:pt x="121920" y="213359"/>
                </a:lnTo>
                <a:lnTo>
                  <a:pt x="123189" y="212089"/>
                </a:lnTo>
                <a:lnTo>
                  <a:pt x="248920" y="212089"/>
                </a:lnTo>
                <a:lnTo>
                  <a:pt x="247650" y="207009"/>
                </a:lnTo>
                <a:lnTo>
                  <a:pt x="246380" y="200659"/>
                </a:lnTo>
                <a:lnTo>
                  <a:pt x="245110" y="195579"/>
                </a:lnTo>
                <a:lnTo>
                  <a:pt x="240030" y="185419"/>
                </a:lnTo>
                <a:lnTo>
                  <a:pt x="237172" y="181609"/>
                </a:lnTo>
                <a:lnTo>
                  <a:pt x="105410" y="181609"/>
                </a:lnTo>
                <a:lnTo>
                  <a:pt x="105410" y="81279"/>
                </a:lnTo>
                <a:lnTo>
                  <a:pt x="106680" y="78739"/>
                </a:lnTo>
                <a:lnTo>
                  <a:pt x="106680" y="77469"/>
                </a:lnTo>
                <a:lnTo>
                  <a:pt x="107950" y="76199"/>
                </a:lnTo>
                <a:lnTo>
                  <a:pt x="107950" y="74929"/>
                </a:lnTo>
                <a:lnTo>
                  <a:pt x="109220" y="72389"/>
                </a:lnTo>
                <a:lnTo>
                  <a:pt x="114300" y="67309"/>
                </a:lnTo>
                <a:lnTo>
                  <a:pt x="115570" y="67309"/>
                </a:lnTo>
                <a:lnTo>
                  <a:pt x="118110" y="66039"/>
                </a:lnTo>
                <a:lnTo>
                  <a:pt x="120650" y="66039"/>
                </a:lnTo>
                <a:lnTo>
                  <a:pt x="123189" y="64769"/>
                </a:lnTo>
                <a:lnTo>
                  <a:pt x="243839" y="64769"/>
                </a:lnTo>
                <a:lnTo>
                  <a:pt x="242570" y="60959"/>
                </a:lnTo>
                <a:lnTo>
                  <a:pt x="240030" y="54609"/>
                </a:lnTo>
                <a:lnTo>
                  <a:pt x="236220" y="48259"/>
                </a:lnTo>
                <a:lnTo>
                  <a:pt x="233680" y="43179"/>
                </a:lnTo>
                <a:lnTo>
                  <a:pt x="199389" y="13969"/>
                </a:lnTo>
                <a:lnTo>
                  <a:pt x="193039" y="11429"/>
                </a:lnTo>
                <a:lnTo>
                  <a:pt x="184150" y="7619"/>
                </a:lnTo>
                <a:lnTo>
                  <a:pt x="175260" y="5079"/>
                </a:lnTo>
                <a:lnTo>
                  <a:pt x="167639" y="3809"/>
                </a:lnTo>
                <a:lnTo>
                  <a:pt x="137160" y="0"/>
                </a:lnTo>
                <a:close/>
              </a:path>
              <a:path w="252729" h="438150">
                <a:moveTo>
                  <a:pt x="248920" y="212089"/>
                </a:moveTo>
                <a:lnTo>
                  <a:pt x="128270" y="212089"/>
                </a:lnTo>
                <a:lnTo>
                  <a:pt x="129539" y="213359"/>
                </a:lnTo>
                <a:lnTo>
                  <a:pt x="133350" y="213359"/>
                </a:lnTo>
                <a:lnTo>
                  <a:pt x="134620" y="214629"/>
                </a:lnTo>
                <a:lnTo>
                  <a:pt x="137160" y="214629"/>
                </a:lnTo>
                <a:lnTo>
                  <a:pt x="137160" y="215899"/>
                </a:lnTo>
                <a:lnTo>
                  <a:pt x="138430" y="217169"/>
                </a:lnTo>
                <a:lnTo>
                  <a:pt x="139700" y="217169"/>
                </a:lnTo>
                <a:lnTo>
                  <a:pt x="139700" y="218439"/>
                </a:lnTo>
                <a:lnTo>
                  <a:pt x="142239" y="220979"/>
                </a:lnTo>
                <a:lnTo>
                  <a:pt x="142239" y="222249"/>
                </a:lnTo>
                <a:lnTo>
                  <a:pt x="143510" y="223519"/>
                </a:lnTo>
                <a:lnTo>
                  <a:pt x="144780" y="226059"/>
                </a:lnTo>
                <a:lnTo>
                  <a:pt x="144780" y="228599"/>
                </a:lnTo>
                <a:lnTo>
                  <a:pt x="146050" y="232409"/>
                </a:lnTo>
                <a:lnTo>
                  <a:pt x="146050" y="236219"/>
                </a:lnTo>
                <a:lnTo>
                  <a:pt x="147320" y="241299"/>
                </a:lnTo>
                <a:lnTo>
                  <a:pt x="147320" y="344169"/>
                </a:lnTo>
                <a:lnTo>
                  <a:pt x="144780" y="354329"/>
                </a:lnTo>
                <a:lnTo>
                  <a:pt x="144780" y="358139"/>
                </a:lnTo>
                <a:lnTo>
                  <a:pt x="143510" y="360679"/>
                </a:lnTo>
                <a:lnTo>
                  <a:pt x="143510" y="361949"/>
                </a:lnTo>
                <a:lnTo>
                  <a:pt x="142239" y="363219"/>
                </a:lnTo>
                <a:lnTo>
                  <a:pt x="142239" y="364489"/>
                </a:lnTo>
                <a:lnTo>
                  <a:pt x="138430" y="368299"/>
                </a:lnTo>
                <a:lnTo>
                  <a:pt x="135889" y="369569"/>
                </a:lnTo>
                <a:lnTo>
                  <a:pt x="134620" y="370839"/>
                </a:lnTo>
                <a:lnTo>
                  <a:pt x="132080" y="372109"/>
                </a:lnTo>
                <a:lnTo>
                  <a:pt x="129539" y="372109"/>
                </a:lnTo>
                <a:lnTo>
                  <a:pt x="129539" y="373379"/>
                </a:lnTo>
                <a:lnTo>
                  <a:pt x="245427" y="373379"/>
                </a:lnTo>
                <a:lnTo>
                  <a:pt x="248920" y="359409"/>
                </a:lnTo>
                <a:lnTo>
                  <a:pt x="250189" y="346709"/>
                </a:lnTo>
                <a:lnTo>
                  <a:pt x="251460" y="332739"/>
                </a:lnTo>
                <a:lnTo>
                  <a:pt x="252730" y="313689"/>
                </a:lnTo>
                <a:lnTo>
                  <a:pt x="252624" y="241299"/>
                </a:lnTo>
                <a:lnTo>
                  <a:pt x="251460" y="227329"/>
                </a:lnTo>
                <a:lnTo>
                  <a:pt x="248920" y="212089"/>
                </a:lnTo>
                <a:close/>
              </a:path>
              <a:path w="252729" h="438150">
                <a:moveTo>
                  <a:pt x="181610" y="148589"/>
                </a:moveTo>
                <a:lnTo>
                  <a:pt x="151130" y="148589"/>
                </a:lnTo>
                <a:lnTo>
                  <a:pt x="140970" y="151129"/>
                </a:lnTo>
                <a:lnTo>
                  <a:pt x="137160" y="152399"/>
                </a:lnTo>
                <a:lnTo>
                  <a:pt x="132080" y="154939"/>
                </a:lnTo>
                <a:lnTo>
                  <a:pt x="128270" y="156209"/>
                </a:lnTo>
                <a:lnTo>
                  <a:pt x="124460" y="158749"/>
                </a:lnTo>
                <a:lnTo>
                  <a:pt x="121920" y="161289"/>
                </a:lnTo>
                <a:lnTo>
                  <a:pt x="114300" y="166369"/>
                </a:lnTo>
                <a:lnTo>
                  <a:pt x="106680" y="177799"/>
                </a:lnTo>
                <a:lnTo>
                  <a:pt x="105410" y="181609"/>
                </a:lnTo>
                <a:lnTo>
                  <a:pt x="237172" y="181609"/>
                </a:lnTo>
                <a:lnTo>
                  <a:pt x="207010" y="156209"/>
                </a:lnTo>
                <a:lnTo>
                  <a:pt x="194310" y="152399"/>
                </a:lnTo>
                <a:lnTo>
                  <a:pt x="187960" y="149859"/>
                </a:lnTo>
                <a:lnTo>
                  <a:pt x="181610" y="148589"/>
                </a:lnTo>
                <a:close/>
              </a:path>
              <a:path w="252729" h="438150">
                <a:moveTo>
                  <a:pt x="167639" y="147319"/>
                </a:moveTo>
                <a:lnTo>
                  <a:pt x="161289" y="147319"/>
                </a:lnTo>
                <a:lnTo>
                  <a:pt x="156210" y="148589"/>
                </a:lnTo>
                <a:lnTo>
                  <a:pt x="173989" y="148589"/>
                </a:lnTo>
                <a:lnTo>
                  <a:pt x="167639" y="147319"/>
                </a:lnTo>
                <a:close/>
              </a:path>
              <a:path w="252729" h="438150">
                <a:moveTo>
                  <a:pt x="243839" y="64769"/>
                </a:moveTo>
                <a:lnTo>
                  <a:pt x="127000" y="64769"/>
                </a:lnTo>
                <a:lnTo>
                  <a:pt x="129539" y="66039"/>
                </a:lnTo>
                <a:lnTo>
                  <a:pt x="134620" y="66039"/>
                </a:lnTo>
                <a:lnTo>
                  <a:pt x="135889" y="67309"/>
                </a:lnTo>
                <a:lnTo>
                  <a:pt x="137160" y="67309"/>
                </a:lnTo>
                <a:lnTo>
                  <a:pt x="139700" y="69849"/>
                </a:lnTo>
                <a:lnTo>
                  <a:pt x="142239" y="71119"/>
                </a:lnTo>
                <a:lnTo>
                  <a:pt x="142239" y="72389"/>
                </a:lnTo>
                <a:lnTo>
                  <a:pt x="143510" y="74929"/>
                </a:lnTo>
                <a:lnTo>
                  <a:pt x="144780" y="76199"/>
                </a:lnTo>
                <a:lnTo>
                  <a:pt x="144780" y="77469"/>
                </a:lnTo>
                <a:lnTo>
                  <a:pt x="146050" y="80009"/>
                </a:lnTo>
                <a:lnTo>
                  <a:pt x="146050" y="83819"/>
                </a:lnTo>
                <a:lnTo>
                  <a:pt x="147320" y="88899"/>
                </a:lnTo>
                <a:lnTo>
                  <a:pt x="147320" y="120649"/>
                </a:lnTo>
                <a:lnTo>
                  <a:pt x="252730" y="120649"/>
                </a:lnTo>
                <a:lnTo>
                  <a:pt x="252730" y="110489"/>
                </a:lnTo>
                <a:lnTo>
                  <a:pt x="250189" y="92709"/>
                </a:lnTo>
                <a:lnTo>
                  <a:pt x="250189" y="83819"/>
                </a:lnTo>
                <a:lnTo>
                  <a:pt x="243839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6062979" y="5078730"/>
            <a:ext cx="273050" cy="45592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6440170" y="5096509"/>
            <a:ext cx="200660" cy="420370"/>
          </a:xfrm>
          <a:custGeom>
            <a:avLst/>
            <a:gdLst/>
            <a:ahLst/>
            <a:cxnLst/>
            <a:rect l="l" t="t" r="r" b="b"/>
            <a:pathLst>
              <a:path w="200660" h="420370">
                <a:moveTo>
                  <a:pt x="200659" y="0"/>
                </a:moveTo>
                <a:lnTo>
                  <a:pt x="0" y="0"/>
                </a:lnTo>
                <a:lnTo>
                  <a:pt x="0" y="74929"/>
                </a:lnTo>
                <a:lnTo>
                  <a:pt x="104139" y="74929"/>
                </a:lnTo>
                <a:lnTo>
                  <a:pt x="29209" y="420369"/>
                </a:lnTo>
                <a:lnTo>
                  <a:pt x="134619" y="420369"/>
                </a:lnTo>
                <a:lnTo>
                  <a:pt x="200659" y="91439"/>
                </a:lnTo>
                <a:lnTo>
                  <a:pt x="2006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6440170" y="5096509"/>
            <a:ext cx="200660" cy="420370"/>
          </a:xfrm>
          <a:custGeom>
            <a:avLst/>
            <a:gdLst/>
            <a:ahLst/>
            <a:cxnLst/>
            <a:rect l="l" t="t" r="r" b="b"/>
            <a:pathLst>
              <a:path w="200660" h="420370">
                <a:moveTo>
                  <a:pt x="200659" y="0"/>
                </a:moveTo>
                <a:lnTo>
                  <a:pt x="200659" y="91439"/>
                </a:lnTo>
                <a:lnTo>
                  <a:pt x="134619" y="420369"/>
                </a:lnTo>
                <a:lnTo>
                  <a:pt x="29209" y="420369"/>
                </a:lnTo>
                <a:lnTo>
                  <a:pt x="104139" y="74929"/>
                </a:lnTo>
                <a:lnTo>
                  <a:pt x="0" y="74929"/>
                </a:lnTo>
                <a:lnTo>
                  <a:pt x="0" y="0"/>
                </a:lnTo>
                <a:lnTo>
                  <a:pt x="20065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6757670" y="5087620"/>
            <a:ext cx="250190" cy="438150"/>
          </a:xfrm>
          <a:custGeom>
            <a:avLst/>
            <a:gdLst/>
            <a:ahLst/>
            <a:cxnLst/>
            <a:rect l="l" t="t" r="r" b="b"/>
            <a:pathLst>
              <a:path w="250189" h="438150">
                <a:moveTo>
                  <a:pt x="124459" y="0"/>
                </a:moveTo>
                <a:lnTo>
                  <a:pt x="109219" y="1269"/>
                </a:lnTo>
                <a:lnTo>
                  <a:pt x="95250" y="3809"/>
                </a:lnTo>
                <a:lnTo>
                  <a:pt x="82550" y="6349"/>
                </a:lnTo>
                <a:lnTo>
                  <a:pt x="71119" y="7619"/>
                </a:lnTo>
                <a:lnTo>
                  <a:pt x="60959" y="12699"/>
                </a:lnTo>
                <a:lnTo>
                  <a:pt x="55879" y="12699"/>
                </a:lnTo>
                <a:lnTo>
                  <a:pt x="50800" y="16509"/>
                </a:lnTo>
                <a:lnTo>
                  <a:pt x="45719" y="19049"/>
                </a:lnTo>
                <a:lnTo>
                  <a:pt x="41909" y="22859"/>
                </a:lnTo>
                <a:lnTo>
                  <a:pt x="36829" y="25399"/>
                </a:lnTo>
                <a:lnTo>
                  <a:pt x="22859" y="39369"/>
                </a:lnTo>
                <a:lnTo>
                  <a:pt x="17779" y="48259"/>
                </a:lnTo>
                <a:lnTo>
                  <a:pt x="15239" y="52069"/>
                </a:lnTo>
                <a:lnTo>
                  <a:pt x="12700" y="57149"/>
                </a:lnTo>
                <a:lnTo>
                  <a:pt x="11429" y="62229"/>
                </a:lnTo>
                <a:lnTo>
                  <a:pt x="8889" y="67309"/>
                </a:lnTo>
                <a:lnTo>
                  <a:pt x="7619" y="73659"/>
                </a:lnTo>
                <a:lnTo>
                  <a:pt x="5079" y="83819"/>
                </a:lnTo>
                <a:lnTo>
                  <a:pt x="3809" y="96519"/>
                </a:lnTo>
                <a:lnTo>
                  <a:pt x="3809" y="125729"/>
                </a:lnTo>
                <a:lnTo>
                  <a:pt x="6350" y="138429"/>
                </a:lnTo>
                <a:lnTo>
                  <a:pt x="7619" y="146049"/>
                </a:lnTo>
                <a:lnTo>
                  <a:pt x="8889" y="151129"/>
                </a:lnTo>
                <a:lnTo>
                  <a:pt x="11429" y="157479"/>
                </a:lnTo>
                <a:lnTo>
                  <a:pt x="12700" y="162559"/>
                </a:lnTo>
                <a:lnTo>
                  <a:pt x="15239" y="167639"/>
                </a:lnTo>
                <a:lnTo>
                  <a:pt x="19050" y="171449"/>
                </a:lnTo>
                <a:lnTo>
                  <a:pt x="21589" y="176529"/>
                </a:lnTo>
                <a:lnTo>
                  <a:pt x="25400" y="180339"/>
                </a:lnTo>
                <a:lnTo>
                  <a:pt x="29209" y="182879"/>
                </a:lnTo>
                <a:lnTo>
                  <a:pt x="33019" y="186689"/>
                </a:lnTo>
                <a:lnTo>
                  <a:pt x="38100" y="189229"/>
                </a:lnTo>
                <a:lnTo>
                  <a:pt x="41909" y="190499"/>
                </a:lnTo>
                <a:lnTo>
                  <a:pt x="35559" y="196849"/>
                </a:lnTo>
                <a:lnTo>
                  <a:pt x="27939" y="201929"/>
                </a:lnTo>
                <a:lnTo>
                  <a:pt x="22859" y="205739"/>
                </a:lnTo>
                <a:lnTo>
                  <a:pt x="20319" y="209549"/>
                </a:lnTo>
                <a:lnTo>
                  <a:pt x="15239" y="214629"/>
                </a:lnTo>
                <a:lnTo>
                  <a:pt x="10159" y="222249"/>
                </a:lnTo>
                <a:lnTo>
                  <a:pt x="8889" y="227329"/>
                </a:lnTo>
                <a:lnTo>
                  <a:pt x="7619" y="228599"/>
                </a:lnTo>
                <a:lnTo>
                  <a:pt x="5079" y="237489"/>
                </a:lnTo>
                <a:lnTo>
                  <a:pt x="2539" y="251459"/>
                </a:lnTo>
                <a:lnTo>
                  <a:pt x="0" y="284479"/>
                </a:lnTo>
                <a:lnTo>
                  <a:pt x="0" y="330199"/>
                </a:lnTo>
                <a:lnTo>
                  <a:pt x="2539" y="353059"/>
                </a:lnTo>
                <a:lnTo>
                  <a:pt x="3809" y="361949"/>
                </a:lnTo>
                <a:lnTo>
                  <a:pt x="6350" y="370839"/>
                </a:lnTo>
                <a:lnTo>
                  <a:pt x="10159" y="380999"/>
                </a:lnTo>
                <a:lnTo>
                  <a:pt x="11429" y="384809"/>
                </a:lnTo>
                <a:lnTo>
                  <a:pt x="15239" y="391159"/>
                </a:lnTo>
                <a:lnTo>
                  <a:pt x="22859" y="400049"/>
                </a:lnTo>
                <a:lnTo>
                  <a:pt x="27939" y="406399"/>
                </a:lnTo>
                <a:lnTo>
                  <a:pt x="38100" y="416559"/>
                </a:lnTo>
                <a:lnTo>
                  <a:pt x="50800" y="424179"/>
                </a:lnTo>
                <a:lnTo>
                  <a:pt x="58419" y="427989"/>
                </a:lnTo>
                <a:lnTo>
                  <a:pt x="73659" y="431799"/>
                </a:lnTo>
                <a:lnTo>
                  <a:pt x="83819" y="435609"/>
                </a:lnTo>
                <a:lnTo>
                  <a:pt x="92709" y="436879"/>
                </a:lnTo>
                <a:lnTo>
                  <a:pt x="102869" y="438149"/>
                </a:lnTo>
                <a:lnTo>
                  <a:pt x="148589" y="438149"/>
                </a:lnTo>
                <a:lnTo>
                  <a:pt x="158750" y="436879"/>
                </a:lnTo>
                <a:lnTo>
                  <a:pt x="168909" y="434339"/>
                </a:lnTo>
                <a:lnTo>
                  <a:pt x="177800" y="431799"/>
                </a:lnTo>
                <a:lnTo>
                  <a:pt x="186689" y="430529"/>
                </a:lnTo>
                <a:lnTo>
                  <a:pt x="220979" y="411479"/>
                </a:lnTo>
                <a:lnTo>
                  <a:pt x="229869" y="400049"/>
                </a:lnTo>
                <a:lnTo>
                  <a:pt x="234950" y="393699"/>
                </a:lnTo>
                <a:lnTo>
                  <a:pt x="237489" y="389889"/>
                </a:lnTo>
                <a:lnTo>
                  <a:pt x="240029" y="387349"/>
                </a:lnTo>
                <a:lnTo>
                  <a:pt x="241300" y="383539"/>
                </a:lnTo>
                <a:lnTo>
                  <a:pt x="242569" y="377189"/>
                </a:lnTo>
                <a:lnTo>
                  <a:pt x="243295" y="374649"/>
                </a:lnTo>
                <a:lnTo>
                  <a:pt x="120650" y="374649"/>
                </a:lnTo>
                <a:lnTo>
                  <a:pt x="119379" y="373379"/>
                </a:lnTo>
                <a:lnTo>
                  <a:pt x="118109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3029" y="368299"/>
                </a:lnTo>
                <a:lnTo>
                  <a:pt x="111759" y="368299"/>
                </a:lnTo>
                <a:lnTo>
                  <a:pt x="110489" y="367029"/>
                </a:lnTo>
                <a:lnTo>
                  <a:pt x="110489" y="365759"/>
                </a:lnTo>
                <a:lnTo>
                  <a:pt x="109219" y="365759"/>
                </a:lnTo>
                <a:lnTo>
                  <a:pt x="109219" y="364489"/>
                </a:lnTo>
                <a:lnTo>
                  <a:pt x="107950" y="361949"/>
                </a:lnTo>
                <a:lnTo>
                  <a:pt x="107950" y="360679"/>
                </a:lnTo>
                <a:lnTo>
                  <a:pt x="106679" y="358139"/>
                </a:lnTo>
                <a:lnTo>
                  <a:pt x="106679" y="354329"/>
                </a:lnTo>
                <a:lnTo>
                  <a:pt x="105409" y="349249"/>
                </a:lnTo>
                <a:lnTo>
                  <a:pt x="105409" y="342899"/>
                </a:lnTo>
                <a:lnTo>
                  <a:pt x="104139" y="330199"/>
                </a:lnTo>
                <a:lnTo>
                  <a:pt x="104139" y="270509"/>
                </a:lnTo>
                <a:lnTo>
                  <a:pt x="105409" y="265429"/>
                </a:lnTo>
                <a:lnTo>
                  <a:pt x="105409" y="260349"/>
                </a:lnTo>
                <a:lnTo>
                  <a:pt x="106679" y="256539"/>
                </a:lnTo>
                <a:lnTo>
                  <a:pt x="106679" y="251459"/>
                </a:lnTo>
                <a:lnTo>
                  <a:pt x="107950" y="247649"/>
                </a:lnTo>
                <a:lnTo>
                  <a:pt x="107950" y="246379"/>
                </a:lnTo>
                <a:lnTo>
                  <a:pt x="109219" y="245109"/>
                </a:lnTo>
                <a:lnTo>
                  <a:pt x="109219" y="243839"/>
                </a:lnTo>
                <a:lnTo>
                  <a:pt x="113029" y="240029"/>
                </a:lnTo>
                <a:lnTo>
                  <a:pt x="114300" y="240029"/>
                </a:lnTo>
                <a:lnTo>
                  <a:pt x="114300" y="238759"/>
                </a:lnTo>
                <a:lnTo>
                  <a:pt x="115569" y="238759"/>
                </a:lnTo>
                <a:lnTo>
                  <a:pt x="116839" y="237489"/>
                </a:lnTo>
                <a:lnTo>
                  <a:pt x="120650" y="237489"/>
                </a:lnTo>
                <a:lnTo>
                  <a:pt x="121919" y="234949"/>
                </a:lnTo>
                <a:lnTo>
                  <a:pt x="244565" y="234949"/>
                </a:lnTo>
                <a:lnTo>
                  <a:pt x="243839" y="232409"/>
                </a:lnTo>
                <a:lnTo>
                  <a:pt x="242569" y="228599"/>
                </a:lnTo>
                <a:lnTo>
                  <a:pt x="240029" y="222249"/>
                </a:lnTo>
                <a:lnTo>
                  <a:pt x="238759" y="219709"/>
                </a:lnTo>
                <a:lnTo>
                  <a:pt x="234950" y="215899"/>
                </a:lnTo>
                <a:lnTo>
                  <a:pt x="231139" y="209549"/>
                </a:lnTo>
                <a:lnTo>
                  <a:pt x="227329" y="207009"/>
                </a:lnTo>
                <a:lnTo>
                  <a:pt x="222250" y="203199"/>
                </a:lnTo>
                <a:lnTo>
                  <a:pt x="218439" y="200659"/>
                </a:lnTo>
                <a:lnTo>
                  <a:pt x="213359" y="196849"/>
                </a:lnTo>
                <a:lnTo>
                  <a:pt x="208279" y="194309"/>
                </a:lnTo>
                <a:lnTo>
                  <a:pt x="201929" y="190499"/>
                </a:lnTo>
                <a:lnTo>
                  <a:pt x="208279" y="189229"/>
                </a:lnTo>
                <a:lnTo>
                  <a:pt x="214629" y="184149"/>
                </a:lnTo>
                <a:lnTo>
                  <a:pt x="219709" y="180339"/>
                </a:lnTo>
                <a:lnTo>
                  <a:pt x="224789" y="177799"/>
                </a:lnTo>
                <a:lnTo>
                  <a:pt x="228600" y="171449"/>
                </a:lnTo>
                <a:lnTo>
                  <a:pt x="232409" y="170179"/>
                </a:lnTo>
                <a:lnTo>
                  <a:pt x="234314" y="167639"/>
                </a:lnTo>
                <a:lnTo>
                  <a:pt x="123189" y="167639"/>
                </a:lnTo>
                <a:lnTo>
                  <a:pt x="121919" y="165099"/>
                </a:lnTo>
                <a:lnTo>
                  <a:pt x="116839" y="165099"/>
                </a:lnTo>
                <a:lnTo>
                  <a:pt x="115569" y="163829"/>
                </a:lnTo>
                <a:lnTo>
                  <a:pt x="114300" y="163829"/>
                </a:lnTo>
                <a:lnTo>
                  <a:pt x="114300" y="162559"/>
                </a:lnTo>
                <a:lnTo>
                  <a:pt x="113029" y="162559"/>
                </a:lnTo>
                <a:lnTo>
                  <a:pt x="113029" y="161289"/>
                </a:lnTo>
                <a:lnTo>
                  <a:pt x="111759" y="158749"/>
                </a:lnTo>
                <a:lnTo>
                  <a:pt x="110489" y="158749"/>
                </a:lnTo>
                <a:lnTo>
                  <a:pt x="110489" y="157479"/>
                </a:lnTo>
                <a:lnTo>
                  <a:pt x="109219" y="156209"/>
                </a:lnTo>
                <a:lnTo>
                  <a:pt x="109219" y="152399"/>
                </a:lnTo>
                <a:lnTo>
                  <a:pt x="107950" y="149859"/>
                </a:lnTo>
                <a:lnTo>
                  <a:pt x="107950" y="146049"/>
                </a:lnTo>
                <a:lnTo>
                  <a:pt x="106679" y="140969"/>
                </a:lnTo>
                <a:lnTo>
                  <a:pt x="106679" y="92709"/>
                </a:lnTo>
                <a:lnTo>
                  <a:pt x="107950" y="88899"/>
                </a:lnTo>
                <a:lnTo>
                  <a:pt x="107950" y="81279"/>
                </a:lnTo>
                <a:lnTo>
                  <a:pt x="110489" y="76199"/>
                </a:lnTo>
                <a:lnTo>
                  <a:pt x="110489" y="73659"/>
                </a:lnTo>
                <a:lnTo>
                  <a:pt x="111759" y="71119"/>
                </a:lnTo>
                <a:lnTo>
                  <a:pt x="111759" y="69849"/>
                </a:lnTo>
                <a:lnTo>
                  <a:pt x="114300" y="69849"/>
                </a:lnTo>
                <a:lnTo>
                  <a:pt x="114300" y="68579"/>
                </a:lnTo>
                <a:lnTo>
                  <a:pt x="116839" y="68579"/>
                </a:lnTo>
                <a:lnTo>
                  <a:pt x="116839" y="67309"/>
                </a:lnTo>
                <a:lnTo>
                  <a:pt x="121919" y="67309"/>
                </a:lnTo>
                <a:lnTo>
                  <a:pt x="121919" y="64769"/>
                </a:lnTo>
                <a:lnTo>
                  <a:pt x="240029" y="64769"/>
                </a:lnTo>
                <a:lnTo>
                  <a:pt x="237489" y="55879"/>
                </a:lnTo>
                <a:lnTo>
                  <a:pt x="232409" y="45719"/>
                </a:lnTo>
                <a:lnTo>
                  <a:pt x="229869" y="41909"/>
                </a:lnTo>
                <a:lnTo>
                  <a:pt x="226059" y="38099"/>
                </a:lnTo>
                <a:lnTo>
                  <a:pt x="223519" y="33019"/>
                </a:lnTo>
                <a:lnTo>
                  <a:pt x="219709" y="30479"/>
                </a:lnTo>
                <a:lnTo>
                  <a:pt x="217169" y="25399"/>
                </a:lnTo>
                <a:lnTo>
                  <a:pt x="213359" y="22859"/>
                </a:lnTo>
                <a:lnTo>
                  <a:pt x="208279" y="19049"/>
                </a:lnTo>
                <a:lnTo>
                  <a:pt x="204469" y="17779"/>
                </a:lnTo>
                <a:lnTo>
                  <a:pt x="194309" y="12699"/>
                </a:lnTo>
                <a:lnTo>
                  <a:pt x="189229" y="11429"/>
                </a:lnTo>
                <a:lnTo>
                  <a:pt x="182879" y="7619"/>
                </a:lnTo>
                <a:lnTo>
                  <a:pt x="170179" y="6349"/>
                </a:lnTo>
                <a:lnTo>
                  <a:pt x="156209" y="3809"/>
                </a:lnTo>
                <a:lnTo>
                  <a:pt x="140969" y="1269"/>
                </a:lnTo>
                <a:lnTo>
                  <a:pt x="124459" y="0"/>
                </a:lnTo>
                <a:close/>
              </a:path>
              <a:path w="250189" h="438150">
                <a:moveTo>
                  <a:pt x="244565" y="234949"/>
                </a:moveTo>
                <a:lnTo>
                  <a:pt x="127000" y="234949"/>
                </a:lnTo>
                <a:lnTo>
                  <a:pt x="128269" y="237489"/>
                </a:lnTo>
                <a:lnTo>
                  <a:pt x="133350" y="237489"/>
                </a:lnTo>
                <a:lnTo>
                  <a:pt x="133350" y="238759"/>
                </a:lnTo>
                <a:lnTo>
                  <a:pt x="134619" y="238759"/>
                </a:lnTo>
                <a:lnTo>
                  <a:pt x="137159" y="241299"/>
                </a:lnTo>
                <a:lnTo>
                  <a:pt x="138429" y="241299"/>
                </a:lnTo>
                <a:lnTo>
                  <a:pt x="140969" y="245109"/>
                </a:lnTo>
                <a:lnTo>
                  <a:pt x="140969" y="246379"/>
                </a:lnTo>
                <a:lnTo>
                  <a:pt x="142239" y="247649"/>
                </a:lnTo>
                <a:lnTo>
                  <a:pt x="143509" y="252729"/>
                </a:lnTo>
                <a:lnTo>
                  <a:pt x="143509" y="256539"/>
                </a:lnTo>
                <a:lnTo>
                  <a:pt x="144779" y="260349"/>
                </a:lnTo>
                <a:lnTo>
                  <a:pt x="144779" y="265429"/>
                </a:lnTo>
                <a:lnTo>
                  <a:pt x="146050" y="270509"/>
                </a:lnTo>
                <a:lnTo>
                  <a:pt x="146050" y="330199"/>
                </a:lnTo>
                <a:lnTo>
                  <a:pt x="144779" y="342899"/>
                </a:lnTo>
                <a:lnTo>
                  <a:pt x="144779" y="353059"/>
                </a:lnTo>
                <a:lnTo>
                  <a:pt x="143509" y="358139"/>
                </a:lnTo>
                <a:lnTo>
                  <a:pt x="143509" y="360679"/>
                </a:lnTo>
                <a:lnTo>
                  <a:pt x="142239" y="364489"/>
                </a:lnTo>
                <a:lnTo>
                  <a:pt x="142239" y="365759"/>
                </a:lnTo>
                <a:lnTo>
                  <a:pt x="140969" y="365759"/>
                </a:lnTo>
                <a:lnTo>
                  <a:pt x="140969" y="368299"/>
                </a:lnTo>
                <a:lnTo>
                  <a:pt x="138429" y="368299"/>
                </a:lnTo>
                <a:lnTo>
                  <a:pt x="138429" y="370839"/>
                </a:lnTo>
                <a:lnTo>
                  <a:pt x="137159" y="372109"/>
                </a:lnTo>
                <a:lnTo>
                  <a:pt x="135889" y="372109"/>
                </a:lnTo>
                <a:lnTo>
                  <a:pt x="134619" y="373379"/>
                </a:lnTo>
                <a:lnTo>
                  <a:pt x="132079" y="373379"/>
                </a:lnTo>
                <a:lnTo>
                  <a:pt x="130809" y="374649"/>
                </a:lnTo>
                <a:lnTo>
                  <a:pt x="243295" y="374649"/>
                </a:lnTo>
                <a:lnTo>
                  <a:pt x="245109" y="368299"/>
                </a:lnTo>
                <a:lnTo>
                  <a:pt x="246379" y="361949"/>
                </a:lnTo>
                <a:lnTo>
                  <a:pt x="247650" y="353059"/>
                </a:lnTo>
                <a:lnTo>
                  <a:pt x="250189" y="332739"/>
                </a:lnTo>
                <a:lnTo>
                  <a:pt x="250189" y="276859"/>
                </a:lnTo>
                <a:lnTo>
                  <a:pt x="247650" y="251459"/>
                </a:lnTo>
                <a:lnTo>
                  <a:pt x="246379" y="241299"/>
                </a:lnTo>
                <a:lnTo>
                  <a:pt x="244565" y="234949"/>
                </a:lnTo>
                <a:close/>
              </a:path>
              <a:path w="250189" h="438150">
                <a:moveTo>
                  <a:pt x="240029" y="64769"/>
                </a:moveTo>
                <a:lnTo>
                  <a:pt x="127000" y="64769"/>
                </a:lnTo>
                <a:lnTo>
                  <a:pt x="129539" y="67309"/>
                </a:lnTo>
                <a:lnTo>
                  <a:pt x="133350" y="67309"/>
                </a:lnTo>
                <a:lnTo>
                  <a:pt x="133350" y="68579"/>
                </a:lnTo>
                <a:lnTo>
                  <a:pt x="135889" y="68579"/>
                </a:lnTo>
                <a:lnTo>
                  <a:pt x="135889" y="69849"/>
                </a:lnTo>
                <a:lnTo>
                  <a:pt x="138429" y="69849"/>
                </a:lnTo>
                <a:lnTo>
                  <a:pt x="138429" y="71119"/>
                </a:lnTo>
                <a:lnTo>
                  <a:pt x="140969" y="74929"/>
                </a:lnTo>
                <a:lnTo>
                  <a:pt x="140969" y="76199"/>
                </a:lnTo>
                <a:lnTo>
                  <a:pt x="142239" y="81279"/>
                </a:lnTo>
                <a:lnTo>
                  <a:pt x="142239" y="87629"/>
                </a:lnTo>
                <a:lnTo>
                  <a:pt x="143509" y="90169"/>
                </a:lnTo>
                <a:lnTo>
                  <a:pt x="143509" y="144779"/>
                </a:lnTo>
                <a:lnTo>
                  <a:pt x="142239" y="148589"/>
                </a:lnTo>
                <a:lnTo>
                  <a:pt x="142239" y="152399"/>
                </a:lnTo>
                <a:lnTo>
                  <a:pt x="140969" y="156209"/>
                </a:lnTo>
                <a:lnTo>
                  <a:pt x="140969" y="157479"/>
                </a:lnTo>
                <a:lnTo>
                  <a:pt x="139700" y="158749"/>
                </a:lnTo>
                <a:lnTo>
                  <a:pt x="138429" y="158749"/>
                </a:lnTo>
                <a:lnTo>
                  <a:pt x="138429" y="161289"/>
                </a:lnTo>
                <a:lnTo>
                  <a:pt x="134619" y="165099"/>
                </a:lnTo>
                <a:lnTo>
                  <a:pt x="128269" y="165099"/>
                </a:lnTo>
                <a:lnTo>
                  <a:pt x="128269" y="167639"/>
                </a:lnTo>
                <a:lnTo>
                  <a:pt x="234314" y="167639"/>
                </a:lnTo>
                <a:lnTo>
                  <a:pt x="236219" y="165099"/>
                </a:lnTo>
                <a:lnTo>
                  <a:pt x="238759" y="162559"/>
                </a:lnTo>
                <a:lnTo>
                  <a:pt x="240029" y="158749"/>
                </a:lnTo>
                <a:lnTo>
                  <a:pt x="242569" y="152399"/>
                </a:lnTo>
                <a:lnTo>
                  <a:pt x="243839" y="148589"/>
                </a:lnTo>
                <a:lnTo>
                  <a:pt x="246379" y="134619"/>
                </a:lnTo>
                <a:lnTo>
                  <a:pt x="246379" y="100329"/>
                </a:lnTo>
                <a:lnTo>
                  <a:pt x="245109" y="87629"/>
                </a:lnTo>
                <a:lnTo>
                  <a:pt x="243839" y="76199"/>
                </a:lnTo>
                <a:lnTo>
                  <a:pt x="240029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6747509" y="5078730"/>
            <a:ext cx="270510" cy="45592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7138671" y="50876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05409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10159" y="377189"/>
                </a:lnTo>
                <a:lnTo>
                  <a:pt x="24129" y="401319"/>
                </a:lnTo>
                <a:lnTo>
                  <a:pt x="27939" y="406399"/>
                </a:lnTo>
                <a:lnTo>
                  <a:pt x="34289" y="411479"/>
                </a:lnTo>
                <a:lnTo>
                  <a:pt x="39369" y="416559"/>
                </a:lnTo>
                <a:lnTo>
                  <a:pt x="45719" y="420369"/>
                </a:lnTo>
                <a:lnTo>
                  <a:pt x="53339" y="424179"/>
                </a:lnTo>
                <a:lnTo>
                  <a:pt x="59689" y="426719"/>
                </a:lnTo>
                <a:lnTo>
                  <a:pt x="68579" y="430529"/>
                </a:lnTo>
                <a:lnTo>
                  <a:pt x="76200" y="433069"/>
                </a:lnTo>
                <a:lnTo>
                  <a:pt x="93979" y="435609"/>
                </a:lnTo>
                <a:lnTo>
                  <a:pt x="114300" y="438149"/>
                </a:lnTo>
                <a:lnTo>
                  <a:pt x="134619" y="438149"/>
                </a:lnTo>
                <a:lnTo>
                  <a:pt x="143509" y="436879"/>
                </a:lnTo>
                <a:lnTo>
                  <a:pt x="151129" y="436879"/>
                </a:lnTo>
                <a:lnTo>
                  <a:pt x="160019" y="435609"/>
                </a:lnTo>
                <a:lnTo>
                  <a:pt x="167639" y="433069"/>
                </a:lnTo>
                <a:lnTo>
                  <a:pt x="175259" y="431799"/>
                </a:lnTo>
                <a:lnTo>
                  <a:pt x="181609" y="429259"/>
                </a:lnTo>
                <a:lnTo>
                  <a:pt x="189229" y="426719"/>
                </a:lnTo>
                <a:lnTo>
                  <a:pt x="195579" y="424179"/>
                </a:lnTo>
                <a:lnTo>
                  <a:pt x="228600" y="397509"/>
                </a:lnTo>
                <a:lnTo>
                  <a:pt x="243585" y="373379"/>
                </a:lnTo>
                <a:lnTo>
                  <a:pt x="123189" y="373379"/>
                </a:lnTo>
                <a:lnTo>
                  <a:pt x="120650" y="372109"/>
                </a:lnTo>
                <a:lnTo>
                  <a:pt x="118109" y="372109"/>
                </a:lnTo>
                <a:lnTo>
                  <a:pt x="116839" y="370839"/>
                </a:lnTo>
                <a:lnTo>
                  <a:pt x="115569" y="370839"/>
                </a:lnTo>
                <a:lnTo>
                  <a:pt x="114300" y="369569"/>
                </a:lnTo>
                <a:lnTo>
                  <a:pt x="113029" y="369569"/>
                </a:lnTo>
                <a:lnTo>
                  <a:pt x="113029" y="368299"/>
                </a:lnTo>
                <a:lnTo>
                  <a:pt x="111759" y="368299"/>
                </a:lnTo>
                <a:lnTo>
                  <a:pt x="110489" y="367029"/>
                </a:lnTo>
                <a:lnTo>
                  <a:pt x="109219" y="364489"/>
                </a:lnTo>
                <a:lnTo>
                  <a:pt x="109219" y="363219"/>
                </a:lnTo>
                <a:lnTo>
                  <a:pt x="106679" y="360679"/>
                </a:lnTo>
                <a:lnTo>
                  <a:pt x="106679" y="354329"/>
                </a:lnTo>
                <a:lnTo>
                  <a:pt x="105409" y="353059"/>
                </a:lnTo>
                <a:lnTo>
                  <a:pt x="105409" y="317499"/>
                </a:lnTo>
                <a:close/>
              </a:path>
              <a:path w="252729" h="438150">
                <a:moveTo>
                  <a:pt x="252729" y="256539"/>
                </a:moveTo>
                <a:lnTo>
                  <a:pt x="147319" y="256539"/>
                </a:lnTo>
                <a:lnTo>
                  <a:pt x="147319" y="355599"/>
                </a:lnTo>
                <a:lnTo>
                  <a:pt x="146050" y="356869"/>
                </a:lnTo>
                <a:lnTo>
                  <a:pt x="146050" y="360679"/>
                </a:lnTo>
                <a:lnTo>
                  <a:pt x="144779" y="361949"/>
                </a:lnTo>
                <a:lnTo>
                  <a:pt x="144779" y="364489"/>
                </a:lnTo>
                <a:lnTo>
                  <a:pt x="140969" y="368299"/>
                </a:lnTo>
                <a:lnTo>
                  <a:pt x="139700" y="368299"/>
                </a:lnTo>
                <a:lnTo>
                  <a:pt x="139700" y="369569"/>
                </a:lnTo>
                <a:lnTo>
                  <a:pt x="138429" y="369569"/>
                </a:lnTo>
                <a:lnTo>
                  <a:pt x="138429" y="370839"/>
                </a:lnTo>
                <a:lnTo>
                  <a:pt x="137159" y="370839"/>
                </a:lnTo>
                <a:lnTo>
                  <a:pt x="135889" y="372109"/>
                </a:lnTo>
                <a:lnTo>
                  <a:pt x="133350" y="372109"/>
                </a:lnTo>
                <a:lnTo>
                  <a:pt x="132079" y="373379"/>
                </a:lnTo>
                <a:lnTo>
                  <a:pt x="243585" y="373379"/>
                </a:lnTo>
                <a:lnTo>
                  <a:pt x="245109" y="369569"/>
                </a:lnTo>
                <a:lnTo>
                  <a:pt x="246379" y="363219"/>
                </a:lnTo>
                <a:lnTo>
                  <a:pt x="248919" y="356869"/>
                </a:lnTo>
                <a:lnTo>
                  <a:pt x="250189" y="350519"/>
                </a:lnTo>
                <a:lnTo>
                  <a:pt x="250189" y="344169"/>
                </a:lnTo>
                <a:lnTo>
                  <a:pt x="251459" y="328929"/>
                </a:lnTo>
                <a:lnTo>
                  <a:pt x="252729" y="307339"/>
                </a:lnTo>
                <a:lnTo>
                  <a:pt x="252729" y="256539"/>
                </a:lnTo>
                <a:close/>
              </a:path>
              <a:path w="252729" h="438150">
                <a:moveTo>
                  <a:pt x="96519" y="289559"/>
                </a:moveTo>
                <a:lnTo>
                  <a:pt x="77469" y="289559"/>
                </a:lnTo>
                <a:lnTo>
                  <a:pt x="85089" y="290829"/>
                </a:lnTo>
                <a:lnTo>
                  <a:pt x="90169" y="290829"/>
                </a:lnTo>
                <a:lnTo>
                  <a:pt x="96519" y="289559"/>
                </a:lnTo>
                <a:close/>
              </a:path>
              <a:path w="252729" h="438150">
                <a:moveTo>
                  <a:pt x="121919" y="0"/>
                </a:moveTo>
                <a:lnTo>
                  <a:pt x="113029" y="0"/>
                </a:lnTo>
                <a:lnTo>
                  <a:pt x="97789" y="2539"/>
                </a:lnTo>
                <a:lnTo>
                  <a:pt x="90169" y="2539"/>
                </a:lnTo>
                <a:lnTo>
                  <a:pt x="82550" y="5079"/>
                </a:lnTo>
                <a:lnTo>
                  <a:pt x="74929" y="6349"/>
                </a:lnTo>
                <a:lnTo>
                  <a:pt x="68579" y="7619"/>
                </a:lnTo>
                <a:lnTo>
                  <a:pt x="55879" y="12699"/>
                </a:lnTo>
                <a:lnTo>
                  <a:pt x="49529" y="16509"/>
                </a:lnTo>
                <a:lnTo>
                  <a:pt x="44450" y="19049"/>
                </a:lnTo>
                <a:lnTo>
                  <a:pt x="15239" y="48259"/>
                </a:lnTo>
                <a:lnTo>
                  <a:pt x="6350" y="68579"/>
                </a:lnTo>
                <a:lnTo>
                  <a:pt x="3809" y="73659"/>
                </a:lnTo>
                <a:lnTo>
                  <a:pt x="2539" y="78739"/>
                </a:lnTo>
                <a:lnTo>
                  <a:pt x="1269" y="91439"/>
                </a:lnTo>
                <a:lnTo>
                  <a:pt x="0" y="106679"/>
                </a:lnTo>
                <a:lnTo>
                  <a:pt x="0" y="195579"/>
                </a:lnTo>
                <a:lnTo>
                  <a:pt x="1269" y="212089"/>
                </a:lnTo>
                <a:lnTo>
                  <a:pt x="2539" y="218439"/>
                </a:lnTo>
                <a:lnTo>
                  <a:pt x="2539" y="226059"/>
                </a:lnTo>
                <a:lnTo>
                  <a:pt x="3809" y="231139"/>
                </a:lnTo>
                <a:lnTo>
                  <a:pt x="6350" y="237489"/>
                </a:lnTo>
                <a:lnTo>
                  <a:pt x="7619" y="242569"/>
                </a:lnTo>
                <a:lnTo>
                  <a:pt x="39369" y="278129"/>
                </a:lnTo>
                <a:lnTo>
                  <a:pt x="71119" y="289559"/>
                </a:lnTo>
                <a:lnTo>
                  <a:pt x="101600" y="289559"/>
                </a:lnTo>
                <a:lnTo>
                  <a:pt x="111759" y="287019"/>
                </a:lnTo>
                <a:lnTo>
                  <a:pt x="119379" y="284479"/>
                </a:lnTo>
                <a:lnTo>
                  <a:pt x="123189" y="281939"/>
                </a:lnTo>
                <a:lnTo>
                  <a:pt x="128269" y="279399"/>
                </a:lnTo>
                <a:lnTo>
                  <a:pt x="130809" y="276859"/>
                </a:lnTo>
                <a:lnTo>
                  <a:pt x="134619" y="274319"/>
                </a:lnTo>
                <a:lnTo>
                  <a:pt x="137159" y="271779"/>
                </a:lnTo>
                <a:lnTo>
                  <a:pt x="139700" y="267969"/>
                </a:lnTo>
                <a:lnTo>
                  <a:pt x="143509" y="265429"/>
                </a:lnTo>
                <a:lnTo>
                  <a:pt x="144779" y="260349"/>
                </a:lnTo>
                <a:lnTo>
                  <a:pt x="147319" y="256539"/>
                </a:lnTo>
                <a:lnTo>
                  <a:pt x="252729" y="256539"/>
                </a:lnTo>
                <a:lnTo>
                  <a:pt x="252729" y="226059"/>
                </a:lnTo>
                <a:lnTo>
                  <a:pt x="124459" y="226059"/>
                </a:lnTo>
                <a:lnTo>
                  <a:pt x="123189" y="224789"/>
                </a:lnTo>
                <a:lnTo>
                  <a:pt x="119379" y="224789"/>
                </a:lnTo>
                <a:lnTo>
                  <a:pt x="116839" y="223519"/>
                </a:lnTo>
                <a:lnTo>
                  <a:pt x="114300" y="220979"/>
                </a:lnTo>
                <a:lnTo>
                  <a:pt x="111759" y="219709"/>
                </a:lnTo>
                <a:lnTo>
                  <a:pt x="111759" y="218439"/>
                </a:lnTo>
                <a:lnTo>
                  <a:pt x="109219" y="215899"/>
                </a:lnTo>
                <a:lnTo>
                  <a:pt x="109219" y="213359"/>
                </a:lnTo>
                <a:lnTo>
                  <a:pt x="107950" y="212089"/>
                </a:lnTo>
                <a:lnTo>
                  <a:pt x="106679" y="208279"/>
                </a:lnTo>
                <a:lnTo>
                  <a:pt x="106679" y="203199"/>
                </a:lnTo>
                <a:lnTo>
                  <a:pt x="105409" y="198119"/>
                </a:lnTo>
                <a:lnTo>
                  <a:pt x="105409" y="93979"/>
                </a:lnTo>
                <a:lnTo>
                  <a:pt x="106679" y="88899"/>
                </a:lnTo>
                <a:lnTo>
                  <a:pt x="106679" y="83819"/>
                </a:lnTo>
                <a:lnTo>
                  <a:pt x="107950" y="80009"/>
                </a:lnTo>
                <a:lnTo>
                  <a:pt x="109219" y="77469"/>
                </a:lnTo>
                <a:lnTo>
                  <a:pt x="109219" y="76199"/>
                </a:lnTo>
                <a:lnTo>
                  <a:pt x="110489" y="74929"/>
                </a:lnTo>
                <a:lnTo>
                  <a:pt x="110489" y="73659"/>
                </a:lnTo>
                <a:lnTo>
                  <a:pt x="115569" y="68579"/>
                </a:lnTo>
                <a:lnTo>
                  <a:pt x="118109" y="67309"/>
                </a:lnTo>
                <a:lnTo>
                  <a:pt x="119379" y="67309"/>
                </a:lnTo>
                <a:lnTo>
                  <a:pt x="120650" y="66039"/>
                </a:lnTo>
                <a:lnTo>
                  <a:pt x="123189" y="66039"/>
                </a:lnTo>
                <a:lnTo>
                  <a:pt x="124459" y="64769"/>
                </a:lnTo>
                <a:lnTo>
                  <a:pt x="243585" y="64769"/>
                </a:lnTo>
                <a:lnTo>
                  <a:pt x="242569" y="62229"/>
                </a:lnTo>
                <a:lnTo>
                  <a:pt x="240029" y="57149"/>
                </a:lnTo>
                <a:lnTo>
                  <a:pt x="236219" y="50799"/>
                </a:lnTo>
                <a:lnTo>
                  <a:pt x="233679" y="45719"/>
                </a:lnTo>
                <a:lnTo>
                  <a:pt x="228600" y="40639"/>
                </a:lnTo>
                <a:lnTo>
                  <a:pt x="220979" y="30479"/>
                </a:lnTo>
                <a:lnTo>
                  <a:pt x="214629" y="26669"/>
                </a:lnTo>
                <a:lnTo>
                  <a:pt x="168909" y="5079"/>
                </a:lnTo>
                <a:lnTo>
                  <a:pt x="142239" y="1269"/>
                </a:lnTo>
                <a:lnTo>
                  <a:pt x="132079" y="1269"/>
                </a:lnTo>
                <a:lnTo>
                  <a:pt x="121919" y="0"/>
                </a:lnTo>
                <a:close/>
              </a:path>
              <a:path w="252729" h="438150">
                <a:moveTo>
                  <a:pt x="243585" y="64769"/>
                </a:moveTo>
                <a:lnTo>
                  <a:pt x="129539" y="64769"/>
                </a:lnTo>
                <a:lnTo>
                  <a:pt x="130809" y="66039"/>
                </a:lnTo>
                <a:lnTo>
                  <a:pt x="134619" y="66039"/>
                </a:lnTo>
                <a:lnTo>
                  <a:pt x="134619" y="67309"/>
                </a:lnTo>
                <a:lnTo>
                  <a:pt x="137159" y="67309"/>
                </a:lnTo>
                <a:lnTo>
                  <a:pt x="142239" y="72389"/>
                </a:lnTo>
                <a:lnTo>
                  <a:pt x="142239" y="73659"/>
                </a:lnTo>
                <a:lnTo>
                  <a:pt x="143509" y="74929"/>
                </a:lnTo>
                <a:lnTo>
                  <a:pt x="143509" y="76199"/>
                </a:lnTo>
                <a:lnTo>
                  <a:pt x="144779" y="80009"/>
                </a:lnTo>
                <a:lnTo>
                  <a:pt x="144779" y="82549"/>
                </a:lnTo>
                <a:lnTo>
                  <a:pt x="146050" y="87629"/>
                </a:lnTo>
                <a:lnTo>
                  <a:pt x="147319" y="91439"/>
                </a:lnTo>
                <a:lnTo>
                  <a:pt x="147319" y="201929"/>
                </a:lnTo>
                <a:lnTo>
                  <a:pt x="146050" y="205739"/>
                </a:lnTo>
                <a:lnTo>
                  <a:pt x="146050" y="209549"/>
                </a:lnTo>
                <a:lnTo>
                  <a:pt x="144779" y="212089"/>
                </a:lnTo>
                <a:lnTo>
                  <a:pt x="144779" y="213359"/>
                </a:lnTo>
                <a:lnTo>
                  <a:pt x="143509" y="214629"/>
                </a:lnTo>
                <a:lnTo>
                  <a:pt x="143509" y="215899"/>
                </a:lnTo>
                <a:lnTo>
                  <a:pt x="142239" y="217169"/>
                </a:lnTo>
                <a:lnTo>
                  <a:pt x="142239" y="218439"/>
                </a:lnTo>
                <a:lnTo>
                  <a:pt x="138429" y="222249"/>
                </a:lnTo>
                <a:lnTo>
                  <a:pt x="137159" y="222249"/>
                </a:lnTo>
                <a:lnTo>
                  <a:pt x="137159" y="223519"/>
                </a:lnTo>
                <a:lnTo>
                  <a:pt x="135889" y="223519"/>
                </a:lnTo>
                <a:lnTo>
                  <a:pt x="134619" y="224789"/>
                </a:lnTo>
                <a:lnTo>
                  <a:pt x="130809" y="224789"/>
                </a:lnTo>
                <a:lnTo>
                  <a:pt x="129539" y="226059"/>
                </a:lnTo>
                <a:lnTo>
                  <a:pt x="252729" y="226059"/>
                </a:lnTo>
                <a:lnTo>
                  <a:pt x="252729" y="128269"/>
                </a:lnTo>
                <a:lnTo>
                  <a:pt x="251459" y="106679"/>
                </a:lnTo>
                <a:lnTo>
                  <a:pt x="250189" y="91439"/>
                </a:lnTo>
                <a:lnTo>
                  <a:pt x="248919" y="86359"/>
                </a:lnTo>
                <a:lnTo>
                  <a:pt x="248919" y="80009"/>
                </a:lnTo>
                <a:lnTo>
                  <a:pt x="246379" y="74929"/>
                </a:lnTo>
                <a:lnTo>
                  <a:pt x="245109" y="68579"/>
                </a:lnTo>
                <a:lnTo>
                  <a:pt x="243585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565015" y="5066665"/>
            <a:ext cx="273048" cy="45973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929505" y="5065395"/>
            <a:ext cx="279398" cy="46989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5668645" y="5074285"/>
            <a:ext cx="283208" cy="4610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7128509" y="5078729"/>
            <a:ext cx="273050" cy="4572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7505700" y="50965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16839" y="0"/>
                </a:lnTo>
                <a:lnTo>
                  <a:pt x="111760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19050" y="62229"/>
                </a:lnTo>
                <a:lnTo>
                  <a:pt x="0" y="67309"/>
                </a:lnTo>
                <a:lnTo>
                  <a:pt x="0" y="116839"/>
                </a:lnTo>
                <a:lnTo>
                  <a:pt x="34289" y="116839"/>
                </a:lnTo>
                <a:lnTo>
                  <a:pt x="40639" y="118109"/>
                </a:lnTo>
                <a:lnTo>
                  <a:pt x="45720" y="118109"/>
                </a:lnTo>
                <a:lnTo>
                  <a:pt x="50800" y="119379"/>
                </a:lnTo>
                <a:lnTo>
                  <a:pt x="54610" y="120650"/>
                </a:lnTo>
                <a:lnTo>
                  <a:pt x="55879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2229" y="124459"/>
                </a:lnTo>
                <a:lnTo>
                  <a:pt x="63500" y="124459"/>
                </a:lnTo>
                <a:lnTo>
                  <a:pt x="67310" y="128269"/>
                </a:lnTo>
                <a:lnTo>
                  <a:pt x="67310" y="129539"/>
                </a:lnTo>
                <a:lnTo>
                  <a:pt x="68579" y="130809"/>
                </a:lnTo>
                <a:lnTo>
                  <a:pt x="69850" y="130809"/>
                </a:lnTo>
                <a:lnTo>
                  <a:pt x="69850" y="133350"/>
                </a:lnTo>
                <a:lnTo>
                  <a:pt x="71120" y="134619"/>
                </a:lnTo>
                <a:lnTo>
                  <a:pt x="71120" y="139699"/>
                </a:lnTo>
                <a:lnTo>
                  <a:pt x="72389" y="143509"/>
                </a:lnTo>
                <a:lnTo>
                  <a:pt x="72389" y="156209"/>
                </a:lnTo>
                <a:lnTo>
                  <a:pt x="73660" y="195579"/>
                </a:lnTo>
                <a:lnTo>
                  <a:pt x="73660" y="420369"/>
                </a:lnTo>
                <a:lnTo>
                  <a:pt x="179070" y="420369"/>
                </a:lnTo>
                <a:lnTo>
                  <a:pt x="1790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7505700" y="50965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79070" y="420369"/>
                </a:lnTo>
                <a:lnTo>
                  <a:pt x="73660" y="420369"/>
                </a:lnTo>
                <a:lnTo>
                  <a:pt x="73660" y="195579"/>
                </a:lnTo>
                <a:lnTo>
                  <a:pt x="72389" y="156209"/>
                </a:lnTo>
                <a:lnTo>
                  <a:pt x="72389" y="143509"/>
                </a:lnTo>
                <a:lnTo>
                  <a:pt x="71120" y="139699"/>
                </a:lnTo>
                <a:lnTo>
                  <a:pt x="71120" y="135889"/>
                </a:lnTo>
                <a:lnTo>
                  <a:pt x="71120" y="134619"/>
                </a:lnTo>
                <a:lnTo>
                  <a:pt x="69850" y="133350"/>
                </a:lnTo>
                <a:lnTo>
                  <a:pt x="69850" y="132079"/>
                </a:lnTo>
                <a:lnTo>
                  <a:pt x="69850" y="130809"/>
                </a:lnTo>
                <a:lnTo>
                  <a:pt x="68579" y="130809"/>
                </a:lnTo>
                <a:lnTo>
                  <a:pt x="67310" y="129539"/>
                </a:lnTo>
                <a:lnTo>
                  <a:pt x="67310" y="128269"/>
                </a:lnTo>
                <a:lnTo>
                  <a:pt x="66039" y="127000"/>
                </a:lnTo>
                <a:lnTo>
                  <a:pt x="64770" y="125729"/>
                </a:lnTo>
                <a:lnTo>
                  <a:pt x="63500" y="124459"/>
                </a:lnTo>
                <a:lnTo>
                  <a:pt x="62229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79" y="120650"/>
                </a:lnTo>
                <a:lnTo>
                  <a:pt x="54610" y="120650"/>
                </a:lnTo>
                <a:lnTo>
                  <a:pt x="50800" y="119379"/>
                </a:lnTo>
                <a:lnTo>
                  <a:pt x="45720" y="118109"/>
                </a:lnTo>
                <a:lnTo>
                  <a:pt x="40639" y="118109"/>
                </a:lnTo>
                <a:lnTo>
                  <a:pt x="34289" y="116839"/>
                </a:lnTo>
                <a:lnTo>
                  <a:pt x="27939" y="116839"/>
                </a:lnTo>
                <a:lnTo>
                  <a:pt x="11429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52070" y="49529"/>
                </a:lnTo>
                <a:lnTo>
                  <a:pt x="93979" y="22859"/>
                </a:lnTo>
                <a:lnTo>
                  <a:pt x="105410" y="11429"/>
                </a:lnTo>
                <a:lnTo>
                  <a:pt x="111760" y="6350"/>
                </a:lnTo>
                <a:lnTo>
                  <a:pt x="116839" y="0"/>
                </a:lnTo>
                <a:lnTo>
                  <a:pt x="1790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7725409" y="5087620"/>
            <a:ext cx="247650" cy="438150"/>
          </a:xfrm>
          <a:custGeom>
            <a:avLst/>
            <a:gdLst/>
            <a:ahLst/>
            <a:cxnLst/>
            <a:rect l="l" t="t" r="r" b="b"/>
            <a:pathLst>
              <a:path w="247650" h="438150">
                <a:moveTo>
                  <a:pt x="143510" y="436879"/>
                </a:moveTo>
                <a:lnTo>
                  <a:pt x="111760" y="436879"/>
                </a:lnTo>
                <a:lnTo>
                  <a:pt x="120650" y="438149"/>
                </a:lnTo>
                <a:lnTo>
                  <a:pt x="137160" y="438149"/>
                </a:lnTo>
                <a:lnTo>
                  <a:pt x="143510" y="436879"/>
                </a:lnTo>
                <a:close/>
              </a:path>
              <a:path w="247650" h="438150">
                <a:moveTo>
                  <a:pt x="138429" y="1269"/>
                </a:moveTo>
                <a:lnTo>
                  <a:pt x="101600" y="1269"/>
                </a:lnTo>
                <a:lnTo>
                  <a:pt x="91439" y="2539"/>
                </a:lnTo>
                <a:lnTo>
                  <a:pt x="41910" y="21589"/>
                </a:lnTo>
                <a:lnTo>
                  <a:pt x="20319" y="44449"/>
                </a:lnTo>
                <a:lnTo>
                  <a:pt x="15239" y="50799"/>
                </a:lnTo>
                <a:lnTo>
                  <a:pt x="2539" y="100329"/>
                </a:lnTo>
                <a:lnTo>
                  <a:pt x="0" y="123189"/>
                </a:lnTo>
                <a:lnTo>
                  <a:pt x="0" y="318769"/>
                </a:lnTo>
                <a:lnTo>
                  <a:pt x="1269" y="336549"/>
                </a:lnTo>
                <a:lnTo>
                  <a:pt x="3810" y="351789"/>
                </a:lnTo>
                <a:lnTo>
                  <a:pt x="5079" y="356869"/>
                </a:lnTo>
                <a:lnTo>
                  <a:pt x="6350" y="363219"/>
                </a:lnTo>
                <a:lnTo>
                  <a:pt x="7619" y="368299"/>
                </a:lnTo>
                <a:lnTo>
                  <a:pt x="10160" y="373379"/>
                </a:lnTo>
                <a:lnTo>
                  <a:pt x="11429" y="378459"/>
                </a:lnTo>
                <a:lnTo>
                  <a:pt x="13969" y="383539"/>
                </a:lnTo>
                <a:lnTo>
                  <a:pt x="17779" y="387349"/>
                </a:lnTo>
                <a:lnTo>
                  <a:pt x="22860" y="397509"/>
                </a:lnTo>
                <a:lnTo>
                  <a:pt x="26669" y="401319"/>
                </a:lnTo>
                <a:lnTo>
                  <a:pt x="30479" y="406399"/>
                </a:lnTo>
                <a:lnTo>
                  <a:pt x="35560" y="410209"/>
                </a:lnTo>
                <a:lnTo>
                  <a:pt x="73660" y="431799"/>
                </a:lnTo>
                <a:lnTo>
                  <a:pt x="102869" y="436879"/>
                </a:lnTo>
                <a:lnTo>
                  <a:pt x="149860" y="436879"/>
                </a:lnTo>
                <a:lnTo>
                  <a:pt x="157479" y="435609"/>
                </a:lnTo>
                <a:lnTo>
                  <a:pt x="163829" y="434339"/>
                </a:lnTo>
                <a:lnTo>
                  <a:pt x="168910" y="433069"/>
                </a:lnTo>
                <a:lnTo>
                  <a:pt x="175260" y="431799"/>
                </a:lnTo>
                <a:lnTo>
                  <a:pt x="187960" y="426719"/>
                </a:lnTo>
                <a:lnTo>
                  <a:pt x="203200" y="419099"/>
                </a:lnTo>
                <a:lnTo>
                  <a:pt x="208279" y="415289"/>
                </a:lnTo>
                <a:lnTo>
                  <a:pt x="212089" y="411479"/>
                </a:lnTo>
                <a:lnTo>
                  <a:pt x="217169" y="407669"/>
                </a:lnTo>
                <a:lnTo>
                  <a:pt x="232410" y="387349"/>
                </a:lnTo>
                <a:lnTo>
                  <a:pt x="237489" y="377189"/>
                </a:lnTo>
                <a:lnTo>
                  <a:pt x="238442" y="373379"/>
                </a:lnTo>
                <a:lnTo>
                  <a:pt x="118110" y="373379"/>
                </a:lnTo>
                <a:lnTo>
                  <a:pt x="116839" y="372109"/>
                </a:lnTo>
                <a:lnTo>
                  <a:pt x="114300" y="372109"/>
                </a:lnTo>
                <a:lnTo>
                  <a:pt x="114300" y="370839"/>
                </a:lnTo>
                <a:lnTo>
                  <a:pt x="111760" y="370839"/>
                </a:lnTo>
                <a:lnTo>
                  <a:pt x="111760" y="369569"/>
                </a:lnTo>
                <a:lnTo>
                  <a:pt x="107950" y="365759"/>
                </a:lnTo>
                <a:lnTo>
                  <a:pt x="107950" y="363219"/>
                </a:lnTo>
                <a:lnTo>
                  <a:pt x="106679" y="359409"/>
                </a:lnTo>
                <a:lnTo>
                  <a:pt x="106679" y="355599"/>
                </a:lnTo>
                <a:lnTo>
                  <a:pt x="105410" y="350519"/>
                </a:lnTo>
                <a:lnTo>
                  <a:pt x="105410" y="88899"/>
                </a:lnTo>
                <a:lnTo>
                  <a:pt x="106679" y="83819"/>
                </a:lnTo>
                <a:lnTo>
                  <a:pt x="106679" y="80009"/>
                </a:lnTo>
                <a:lnTo>
                  <a:pt x="107950" y="77469"/>
                </a:lnTo>
                <a:lnTo>
                  <a:pt x="107950" y="74929"/>
                </a:lnTo>
                <a:lnTo>
                  <a:pt x="109219" y="74929"/>
                </a:lnTo>
                <a:lnTo>
                  <a:pt x="109219" y="72389"/>
                </a:lnTo>
                <a:lnTo>
                  <a:pt x="113029" y="68579"/>
                </a:lnTo>
                <a:lnTo>
                  <a:pt x="113029" y="67309"/>
                </a:lnTo>
                <a:lnTo>
                  <a:pt x="115569" y="67309"/>
                </a:lnTo>
                <a:lnTo>
                  <a:pt x="116839" y="66039"/>
                </a:lnTo>
                <a:lnTo>
                  <a:pt x="119379" y="66039"/>
                </a:lnTo>
                <a:lnTo>
                  <a:pt x="120650" y="64769"/>
                </a:lnTo>
                <a:lnTo>
                  <a:pt x="238125" y="64769"/>
                </a:lnTo>
                <a:lnTo>
                  <a:pt x="228600" y="45719"/>
                </a:lnTo>
                <a:lnTo>
                  <a:pt x="220979" y="38099"/>
                </a:lnTo>
                <a:lnTo>
                  <a:pt x="217169" y="33019"/>
                </a:lnTo>
                <a:lnTo>
                  <a:pt x="212089" y="29209"/>
                </a:lnTo>
                <a:lnTo>
                  <a:pt x="208279" y="25399"/>
                </a:lnTo>
                <a:lnTo>
                  <a:pt x="203200" y="21589"/>
                </a:lnTo>
                <a:lnTo>
                  <a:pt x="196850" y="19049"/>
                </a:lnTo>
                <a:lnTo>
                  <a:pt x="190500" y="15239"/>
                </a:lnTo>
                <a:lnTo>
                  <a:pt x="184150" y="12699"/>
                </a:lnTo>
                <a:lnTo>
                  <a:pt x="176529" y="10159"/>
                </a:lnTo>
                <a:lnTo>
                  <a:pt x="170179" y="7619"/>
                </a:lnTo>
                <a:lnTo>
                  <a:pt x="162560" y="5079"/>
                </a:lnTo>
                <a:lnTo>
                  <a:pt x="147319" y="2539"/>
                </a:lnTo>
                <a:lnTo>
                  <a:pt x="138429" y="1269"/>
                </a:lnTo>
                <a:close/>
              </a:path>
              <a:path w="247650" h="438150">
                <a:moveTo>
                  <a:pt x="238125" y="64769"/>
                </a:moveTo>
                <a:lnTo>
                  <a:pt x="127000" y="64769"/>
                </a:lnTo>
                <a:lnTo>
                  <a:pt x="128269" y="66039"/>
                </a:lnTo>
                <a:lnTo>
                  <a:pt x="132079" y="66039"/>
                </a:lnTo>
                <a:lnTo>
                  <a:pt x="133350" y="67309"/>
                </a:lnTo>
                <a:lnTo>
                  <a:pt x="135889" y="67309"/>
                </a:lnTo>
                <a:lnTo>
                  <a:pt x="135889" y="68579"/>
                </a:lnTo>
                <a:lnTo>
                  <a:pt x="137160" y="68579"/>
                </a:lnTo>
                <a:lnTo>
                  <a:pt x="137160" y="69849"/>
                </a:lnTo>
                <a:lnTo>
                  <a:pt x="138429" y="69849"/>
                </a:lnTo>
                <a:lnTo>
                  <a:pt x="138429" y="71119"/>
                </a:lnTo>
                <a:lnTo>
                  <a:pt x="139700" y="72389"/>
                </a:lnTo>
                <a:lnTo>
                  <a:pt x="139700" y="74929"/>
                </a:lnTo>
                <a:lnTo>
                  <a:pt x="140969" y="76199"/>
                </a:lnTo>
                <a:lnTo>
                  <a:pt x="140969" y="83819"/>
                </a:lnTo>
                <a:lnTo>
                  <a:pt x="142239" y="88899"/>
                </a:lnTo>
                <a:lnTo>
                  <a:pt x="142239" y="349249"/>
                </a:lnTo>
                <a:lnTo>
                  <a:pt x="140969" y="354329"/>
                </a:lnTo>
                <a:lnTo>
                  <a:pt x="140969" y="358139"/>
                </a:lnTo>
                <a:lnTo>
                  <a:pt x="139700" y="361949"/>
                </a:lnTo>
                <a:lnTo>
                  <a:pt x="139700" y="364489"/>
                </a:lnTo>
                <a:lnTo>
                  <a:pt x="138429" y="364489"/>
                </a:lnTo>
                <a:lnTo>
                  <a:pt x="138429" y="365759"/>
                </a:lnTo>
                <a:lnTo>
                  <a:pt x="137160" y="367029"/>
                </a:lnTo>
                <a:lnTo>
                  <a:pt x="137160" y="368299"/>
                </a:lnTo>
                <a:lnTo>
                  <a:pt x="135889" y="368299"/>
                </a:lnTo>
                <a:lnTo>
                  <a:pt x="135889" y="369569"/>
                </a:lnTo>
                <a:lnTo>
                  <a:pt x="134619" y="370839"/>
                </a:lnTo>
                <a:lnTo>
                  <a:pt x="132079" y="370839"/>
                </a:lnTo>
                <a:lnTo>
                  <a:pt x="130810" y="372109"/>
                </a:lnTo>
                <a:lnTo>
                  <a:pt x="129539" y="372109"/>
                </a:lnTo>
                <a:lnTo>
                  <a:pt x="128269" y="373379"/>
                </a:lnTo>
                <a:lnTo>
                  <a:pt x="238442" y="373379"/>
                </a:lnTo>
                <a:lnTo>
                  <a:pt x="238760" y="372109"/>
                </a:lnTo>
                <a:lnTo>
                  <a:pt x="241300" y="367029"/>
                </a:lnTo>
                <a:lnTo>
                  <a:pt x="242569" y="361949"/>
                </a:lnTo>
                <a:lnTo>
                  <a:pt x="245110" y="349249"/>
                </a:lnTo>
                <a:lnTo>
                  <a:pt x="246379" y="341629"/>
                </a:lnTo>
                <a:lnTo>
                  <a:pt x="246379" y="332739"/>
                </a:lnTo>
                <a:lnTo>
                  <a:pt x="247650" y="313689"/>
                </a:lnTo>
                <a:lnTo>
                  <a:pt x="247650" y="128269"/>
                </a:lnTo>
                <a:lnTo>
                  <a:pt x="246379" y="109219"/>
                </a:lnTo>
                <a:lnTo>
                  <a:pt x="245110" y="93979"/>
                </a:lnTo>
                <a:lnTo>
                  <a:pt x="242569" y="81279"/>
                </a:lnTo>
                <a:lnTo>
                  <a:pt x="241300" y="76199"/>
                </a:lnTo>
                <a:lnTo>
                  <a:pt x="240029" y="69849"/>
                </a:lnTo>
                <a:lnTo>
                  <a:pt x="238760" y="66039"/>
                </a:lnTo>
                <a:lnTo>
                  <a:pt x="238125" y="64769"/>
                </a:lnTo>
                <a:close/>
              </a:path>
              <a:path w="247650" h="438150">
                <a:moveTo>
                  <a:pt x="121919" y="0"/>
                </a:moveTo>
                <a:lnTo>
                  <a:pt x="111760" y="1269"/>
                </a:lnTo>
                <a:lnTo>
                  <a:pt x="130810" y="1269"/>
                </a:lnTo>
                <a:lnTo>
                  <a:pt x="121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7715250" y="5078730"/>
            <a:ext cx="267970" cy="45592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902710" y="5076190"/>
            <a:ext cx="247650" cy="436880"/>
          </a:xfrm>
          <a:custGeom>
            <a:avLst/>
            <a:gdLst/>
            <a:ahLst/>
            <a:cxnLst/>
            <a:rect l="l" t="t" r="r" b="b"/>
            <a:pathLst>
              <a:path w="247650" h="436879">
                <a:moveTo>
                  <a:pt x="143509" y="435610"/>
                </a:moveTo>
                <a:lnTo>
                  <a:pt x="111759" y="435610"/>
                </a:lnTo>
                <a:lnTo>
                  <a:pt x="120650" y="436880"/>
                </a:lnTo>
                <a:lnTo>
                  <a:pt x="137159" y="436880"/>
                </a:lnTo>
                <a:lnTo>
                  <a:pt x="143509" y="435610"/>
                </a:lnTo>
                <a:close/>
              </a:path>
              <a:path w="247650" h="436879">
                <a:moveTo>
                  <a:pt x="138429" y="0"/>
                </a:moveTo>
                <a:lnTo>
                  <a:pt x="101600" y="0"/>
                </a:lnTo>
                <a:lnTo>
                  <a:pt x="91439" y="2540"/>
                </a:lnTo>
                <a:lnTo>
                  <a:pt x="82550" y="3810"/>
                </a:lnTo>
                <a:lnTo>
                  <a:pt x="41909" y="21590"/>
                </a:lnTo>
                <a:lnTo>
                  <a:pt x="15239" y="49530"/>
                </a:lnTo>
                <a:lnTo>
                  <a:pt x="2539" y="99060"/>
                </a:lnTo>
                <a:lnTo>
                  <a:pt x="0" y="123190"/>
                </a:lnTo>
                <a:lnTo>
                  <a:pt x="0" y="317500"/>
                </a:lnTo>
                <a:lnTo>
                  <a:pt x="1269" y="335280"/>
                </a:lnTo>
                <a:lnTo>
                  <a:pt x="3809" y="350520"/>
                </a:lnTo>
                <a:lnTo>
                  <a:pt x="5079" y="355600"/>
                </a:lnTo>
                <a:lnTo>
                  <a:pt x="6350" y="361950"/>
                </a:lnTo>
                <a:lnTo>
                  <a:pt x="7619" y="367030"/>
                </a:lnTo>
                <a:lnTo>
                  <a:pt x="10159" y="372110"/>
                </a:lnTo>
                <a:lnTo>
                  <a:pt x="11429" y="377190"/>
                </a:lnTo>
                <a:lnTo>
                  <a:pt x="13969" y="382270"/>
                </a:lnTo>
                <a:lnTo>
                  <a:pt x="16509" y="386080"/>
                </a:lnTo>
                <a:lnTo>
                  <a:pt x="20319" y="391160"/>
                </a:lnTo>
                <a:lnTo>
                  <a:pt x="22859" y="396240"/>
                </a:lnTo>
                <a:lnTo>
                  <a:pt x="39369" y="412750"/>
                </a:lnTo>
                <a:lnTo>
                  <a:pt x="49529" y="420370"/>
                </a:lnTo>
                <a:lnTo>
                  <a:pt x="59689" y="425450"/>
                </a:lnTo>
                <a:lnTo>
                  <a:pt x="67309" y="427990"/>
                </a:lnTo>
                <a:lnTo>
                  <a:pt x="73659" y="430530"/>
                </a:lnTo>
                <a:lnTo>
                  <a:pt x="80009" y="431800"/>
                </a:lnTo>
                <a:lnTo>
                  <a:pt x="102869" y="435610"/>
                </a:lnTo>
                <a:lnTo>
                  <a:pt x="149859" y="435610"/>
                </a:lnTo>
                <a:lnTo>
                  <a:pt x="157479" y="434340"/>
                </a:lnTo>
                <a:lnTo>
                  <a:pt x="163829" y="433070"/>
                </a:lnTo>
                <a:lnTo>
                  <a:pt x="168909" y="431800"/>
                </a:lnTo>
                <a:lnTo>
                  <a:pt x="175259" y="430530"/>
                </a:lnTo>
                <a:lnTo>
                  <a:pt x="187959" y="425450"/>
                </a:lnTo>
                <a:lnTo>
                  <a:pt x="203200" y="417830"/>
                </a:lnTo>
                <a:lnTo>
                  <a:pt x="208279" y="414020"/>
                </a:lnTo>
                <a:lnTo>
                  <a:pt x="212089" y="410210"/>
                </a:lnTo>
                <a:lnTo>
                  <a:pt x="217169" y="406400"/>
                </a:lnTo>
                <a:lnTo>
                  <a:pt x="228600" y="391160"/>
                </a:lnTo>
                <a:lnTo>
                  <a:pt x="231139" y="386080"/>
                </a:lnTo>
                <a:lnTo>
                  <a:pt x="234950" y="381000"/>
                </a:lnTo>
                <a:lnTo>
                  <a:pt x="237489" y="375920"/>
                </a:lnTo>
                <a:lnTo>
                  <a:pt x="238442" y="372110"/>
                </a:lnTo>
                <a:lnTo>
                  <a:pt x="118109" y="372110"/>
                </a:lnTo>
                <a:lnTo>
                  <a:pt x="116839" y="370840"/>
                </a:lnTo>
                <a:lnTo>
                  <a:pt x="114300" y="370840"/>
                </a:lnTo>
                <a:lnTo>
                  <a:pt x="113029" y="369570"/>
                </a:lnTo>
                <a:lnTo>
                  <a:pt x="111759" y="369570"/>
                </a:lnTo>
                <a:lnTo>
                  <a:pt x="111759" y="368300"/>
                </a:lnTo>
                <a:lnTo>
                  <a:pt x="110489" y="368300"/>
                </a:lnTo>
                <a:lnTo>
                  <a:pt x="110489" y="367030"/>
                </a:lnTo>
                <a:lnTo>
                  <a:pt x="109219" y="365760"/>
                </a:lnTo>
                <a:lnTo>
                  <a:pt x="107950" y="365760"/>
                </a:lnTo>
                <a:lnTo>
                  <a:pt x="107950" y="361950"/>
                </a:lnTo>
                <a:lnTo>
                  <a:pt x="106679" y="358140"/>
                </a:lnTo>
                <a:lnTo>
                  <a:pt x="106679" y="354330"/>
                </a:lnTo>
                <a:lnTo>
                  <a:pt x="105409" y="349250"/>
                </a:lnTo>
                <a:lnTo>
                  <a:pt x="105409" y="87630"/>
                </a:lnTo>
                <a:lnTo>
                  <a:pt x="106679" y="82550"/>
                </a:lnTo>
                <a:lnTo>
                  <a:pt x="106679" y="78740"/>
                </a:lnTo>
                <a:lnTo>
                  <a:pt x="107950" y="76200"/>
                </a:lnTo>
                <a:lnTo>
                  <a:pt x="107950" y="73660"/>
                </a:lnTo>
                <a:lnTo>
                  <a:pt x="109219" y="72390"/>
                </a:lnTo>
                <a:lnTo>
                  <a:pt x="109219" y="71120"/>
                </a:lnTo>
                <a:lnTo>
                  <a:pt x="110489" y="69850"/>
                </a:lnTo>
                <a:lnTo>
                  <a:pt x="110489" y="68580"/>
                </a:lnTo>
                <a:lnTo>
                  <a:pt x="111759" y="68580"/>
                </a:lnTo>
                <a:lnTo>
                  <a:pt x="114300" y="66040"/>
                </a:lnTo>
                <a:lnTo>
                  <a:pt x="115569" y="66040"/>
                </a:lnTo>
                <a:lnTo>
                  <a:pt x="116839" y="64770"/>
                </a:lnTo>
                <a:lnTo>
                  <a:pt x="119379" y="64770"/>
                </a:lnTo>
                <a:lnTo>
                  <a:pt x="120650" y="63500"/>
                </a:lnTo>
                <a:lnTo>
                  <a:pt x="238124" y="63500"/>
                </a:lnTo>
                <a:lnTo>
                  <a:pt x="231139" y="49530"/>
                </a:lnTo>
                <a:lnTo>
                  <a:pt x="228600" y="45720"/>
                </a:lnTo>
                <a:lnTo>
                  <a:pt x="224789" y="40640"/>
                </a:lnTo>
                <a:lnTo>
                  <a:pt x="220979" y="36830"/>
                </a:lnTo>
                <a:lnTo>
                  <a:pt x="217169" y="31750"/>
                </a:lnTo>
                <a:lnTo>
                  <a:pt x="207009" y="24130"/>
                </a:lnTo>
                <a:lnTo>
                  <a:pt x="201929" y="21590"/>
                </a:lnTo>
                <a:lnTo>
                  <a:pt x="196850" y="17780"/>
                </a:lnTo>
                <a:lnTo>
                  <a:pt x="190500" y="13970"/>
                </a:lnTo>
                <a:lnTo>
                  <a:pt x="184150" y="11430"/>
                </a:lnTo>
                <a:lnTo>
                  <a:pt x="176529" y="8890"/>
                </a:lnTo>
                <a:lnTo>
                  <a:pt x="170179" y="6350"/>
                </a:lnTo>
                <a:lnTo>
                  <a:pt x="162559" y="3810"/>
                </a:lnTo>
                <a:lnTo>
                  <a:pt x="147319" y="1270"/>
                </a:lnTo>
                <a:lnTo>
                  <a:pt x="138429" y="0"/>
                </a:lnTo>
                <a:close/>
              </a:path>
              <a:path w="247650" h="436879">
                <a:moveTo>
                  <a:pt x="238124" y="63500"/>
                </a:moveTo>
                <a:lnTo>
                  <a:pt x="127000" y="63500"/>
                </a:lnTo>
                <a:lnTo>
                  <a:pt x="128269" y="64770"/>
                </a:lnTo>
                <a:lnTo>
                  <a:pt x="132079" y="64770"/>
                </a:lnTo>
                <a:lnTo>
                  <a:pt x="133350" y="66040"/>
                </a:lnTo>
                <a:lnTo>
                  <a:pt x="134619" y="66040"/>
                </a:lnTo>
                <a:lnTo>
                  <a:pt x="135889" y="67310"/>
                </a:lnTo>
                <a:lnTo>
                  <a:pt x="137159" y="67310"/>
                </a:lnTo>
                <a:lnTo>
                  <a:pt x="137159" y="68580"/>
                </a:lnTo>
                <a:lnTo>
                  <a:pt x="139700" y="71120"/>
                </a:lnTo>
                <a:lnTo>
                  <a:pt x="139700" y="74930"/>
                </a:lnTo>
                <a:lnTo>
                  <a:pt x="140969" y="78740"/>
                </a:lnTo>
                <a:lnTo>
                  <a:pt x="140969" y="82550"/>
                </a:lnTo>
                <a:lnTo>
                  <a:pt x="142239" y="87630"/>
                </a:lnTo>
                <a:lnTo>
                  <a:pt x="142239" y="349250"/>
                </a:lnTo>
                <a:lnTo>
                  <a:pt x="140969" y="353060"/>
                </a:lnTo>
                <a:lnTo>
                  <a:pt x="140969" y="356870"/>
                </a:lnTo>
                <a:lnTo>
                  <a:pt x="139700" y="360680"/>
                </a:lnTo>
                <a:lnTo>
                  <a:pt x="139700" y="363220"/>
                </a:lnTo>
                <a:lnTo>
                  <a:pt x="138429" y="363220"/>
                </a:lnTo>
                <a:lnTo>
                  <a:pt x="138429" y="365760"/>
                </a:lnTo>
                <a:lnTo>
                  <a:pt x="137159" y="365760"/>
                </a:lnTo>
                <a:lnTo>
                  <a:pt x="137159" y="367030"/>
                </a:lnTo>
                <a:lnTo>
                  <a:pt x="135889" y="368300"/>
                </a:lnTo>
                <a:lnTo>
                  <a:pt x="134619" y="368300"/>
                </a:lnTo>
                <a:lnTo>
                  <a:pt x="134619" y="369570"/>
                </a:lnTo>
                <a:lnTo>
                  <a:pt x="133350" y="369570"/>
                </a:lnTo>
                <a:lnTo>
                  <a:pt x="132079" y="370840"/>
                </a:lnTo>
                <a:lnTo>
                  <a:pt x="129539" y="370840"/>
                </a:lnTo>
                <a:lnTo>
                  <a:pt x="128269" y="372110"/>
                </a:lnTo>
                <a:lnTo>
                  <a:pt x="238442" y="372110"/>
                </a:lnTo>
                <a:lnTo>
                  <a:pt x="238759" y="370840"/>
                </a:lnTo>
                <a:lnTo>
                  <a:pt x="241300" y="365760"/>
                </a:lnTo>
                <a:lnTo>
                  <a:pt x="242569" y="360680"/>
                </a:lnTo>
                <a:lnTo>
                  <a:pt x="245109" y="347980"/>
                </a:lnTo>
                <a:lnTo>
                  <a:pt x="246379" y="340360"/>
                </a:lnTo>
                <a:lnTo>
                  <a:pt x="246379" y="331470"/>
                </a:lnTo>
                <a:lnTo>
                  <a:pt x="247650" y="312420"/>
                </a:lnTo>
                <a:lnTo>
                  <a:pt x="247650" y="127000"/>
                </a:lnTo>
                <a:lnTo>
                  <a:pt x="246379" y="107950"/>
                </a:lnTo>
                <a:lnTo>
                  <a:pt x="245109" y="92710"/>
                </a:lnTo>
                <a:lnTo>
                  <a:pt x="242569" y="80010"/>
                </a:lnTo>
                <a:lnTo>
                  <a:pt x="238759" y="64770"/>
                </a:lnTo>
                <a:lnTo>
                  <a:pt x="238124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892551" y="5066030"/>
            <a:ext cx="267969" cy="45592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267200" y="50838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15569" y="0"/>
                </a:lnTo>
                <a:lnTo>
                  <a:pt x="110489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0" y="67309"/>
                </a:lnTo>
                <a:lnTo>
                  <a:pt x="0" y="116839"/>
                </a:lnTo>
                <a:lnTo>
                  <a:pt x="33019" y="116839"/>
                </a:lnTo>
                <a:lnTo>
                  <a:pt x="39369" y="118109"/>
                </a:lnTo>
                <a:lnTo>
                  <a:pt x="45719" y="118109"/>
                </a:lnTo>
                <a:lnTo>
                  <a:pt x="53339" y="120650"/>
                </a:lnTo>
                <a:lnTo>
                  <a:pt x="55880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4769" y="127000"/>
                </a:lnTo>
                <a:lnTo>
                  <a:pt x="66039" y="127000"/>
                </a:lnTo>
                <a:lnTo>
                  <a:pt x="66039" y="128269"/>
                </a:lnTo>
                <a:lnTo>
                  <a:pt x="68580" y="130809"/>
                </a:lnTo>
                <a:lnTo>
                  <a:pt x="68580" y="132079"/>
                </a:lnTo>
                <a:lnTo>
                  <a:pt x="69850" y="133350"/>
                </a:lnTo>
                <a:lnTo>
                  <a:pt x="69850" y="135889"/>
                </a:lnTo>
                <a:lnTo>
                  <a:pt x="71119" y="139700"/>
                </a:lnTo>
                <a:lnTo>
                  <a:pt x="71119" y="143509"/>
                </a:lnTo>
                <a:lnTo>
                  <a:pt x="72389" y="156209"/>
                </a:lnTo>
                <a:lnTo>
                  <a:pt x="72389" y="420369"/>
                </a:lnTo>
                <a:lnTo>
                  <a:pt x="177800" y="420369"/>
                </a:lnTo>
                <a:lnTo>
                  <a:pt x="1778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267200" y="5083809"/>
            <a:ext cx="177800" cy="420370"/>
          </a:xfrm>
          <a:custGeom>
            <a:avLst/>
            <a:gdLst/>
            <a:ahLst/>
            <a:cxnLst/>
            <a:rect l="l" t="t" r="r" b="b"/>
            <a:pathLst>
              <a:path w="177800" h="420370">
                <a:moveTo>
                  <a:pt x="177800" y="0"/>
                </a:moveTo>
                <a:lnTo>
                  <a:pt x="177800" y="420369"/>
                </a:lnTo>
                <a:lnTo>
                  <a:pt x="72389" y="420369"/>
                </a:lnTo>
                <a:lnTo>
                  <a:pt x="72389" y="195579"/>
                </a:lnTo>
                <a:lnTo>
                  <a:pt x="72389" y="156209"/>
                </a:lnTo>
                <a:lnTo>
                  <a:pt x="71119" y="143509"/>
                </a:lnTo>
                <a:lnTo>
                  <a:pt x="71119" y="139700"/>
                </a:lnTo>
                <a:lnTo>
                  <a:pt x="69850" y="135889"/>
                </a:lnTo>
                <a:lnTo>
                  <a:pt x="69850" y="134619"/>
                </a:lnTo>
                <a:lnTo>
                  <a:pt x="69850" y="133350"/>
                </a:lnTo>
                <a:lnTo>
                  <a:pt x="68580" y="132079"/>
                </a:lnTo>
                <a:lnTo>
                  <a:pt x="68580" y="130809"/>
                </a:lnTo>
                <a:lnTo>
                  <a:pt x="67310" y="129539"/>
                </a:lnTo>
                <a:lnTo>
                  <a:pt x="66039" y="128269"/>
                </a:lnTo>
                <a:lnTo>
                  <a:pt x="66039" y="127000"/>
                </a:lnTo>
                <a:lnTo>
                  <a:pt x="64769" y="127000"/>
                </a:lnTo>
                <a:lnTo>
                  <a:pt x="63500" y="125729"/>
                </a:lnTo>
                <a:lnTo>
                  <a:pt x="62230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80" y="120650"/>
                </a:lnTo>
                <a:lnTo>
                  <a:pt x="53339" y="120650"/>
                </a:lnTo>
                <a:lnTo>
                  <a:pt x="49530" y="119379"/>
                </a:lnTo>
                <a:lnTo>
                  <a:pt x="45719" y="118109"/>
                </a:lnTo>
                <a:lnTo>
                  <a:pt x="39369" y="118109"/>
                </a:lnTo>
                <a:lnTo>
                  <a:pt x="33019" y="116839"/>
                </a:lnTo>
                <a:lnTo>
                  <a:pt x="26669" y="116839"/>
                </a:lnTo>
                <a:lnTo>
                  <a:pt x="10160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17780" y="62229"/>
                </a:lnTo>
                <a:lnTo>
                  <a:pt x="35560" y="57150"/>
                </a:lnTo>
                <a:lnTo>
                  <a:pt x="52069" y="49529"/>
                </a:lnTo>
                <a:lnTo>
                  <a:pt x="92710" y="22859"/>
                </a:lnTo>
                <a:lnTo>
                  <a:pt x="115569" y="0"/>
                </a:lnTo>
                <a:lnTo>
                  <a:pt x="1778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303520" y="5083809"/>
            <a:ext cx="260350" cy="420370"/>
          </a:xfrm>
          <a:custGeom>
            <a:avLst/>
            <a:gdLst/>
            <a:ahLst/>
            <a:cxnLst/>
            <a:rect l="l" t="t" r="r" b="b"/>
            <a:pathLst>
              <a:path w="260350" h="420370">
                <a:moveTo>
                  <a:pt x="229869" y="346709"/>
                </a:moveTo>
                <a:lnTo>
                  <a:pt x="124459" y="346709"/>
                </a:lnTo>
                <a:lnTo>
                  <a:pt x="124459" y="420369"/>
                </a:lnTo>
                <a:lnTo>
                  <a:pt x="229869" y="420369"/>
                </a:lnTo>
                <a:lnTo>
                  <a:pt x="229869" y="346709"/>
                </a:lnTo>
                <a:close/>
              </a:path>
              <a:path w="260350" h="420370">
                <a:moveTo>
                  <a:pt x="229869" y="0"/>
                </a:moveTo>
                <a:lnTo>
                  <a:pt x="90169" y="0"/>
                </a:lnTo>
                <a:lnTo>
                  <a:pt x="0" y="274319"/>
                </a:lnTo>
                <a:lnTo>
                  <a:pt x="0" y="346709"/>
                </a:lnTo>
                <a:lnTo>
                  <a:pt x="260350" y="346709"/>
                </a:lnTo>
                <a:lnTo>
                  <a:pt x="260350" y="274319"/>
                </a:lnTo>
                <a:lnTo>
                  <a:pt x="78739" y="274319"/>
                </a:lnTo>
                <a:lnTo>
                  <a:pt x="124459" y="95250"/>
                </a:lnTo>
                <a:lnTo>
                  <a:pt x="229869" y="95250"/>
                </a:lnTo>
                <a:lnTo>
                  <a:pt x="229869" y="0"/>
                </a:lnTo>
                <a:close/>
              </a:path>
              <a:path w="260350" h="420370">
                <a:moveTo>
                  <a:pt x="229869" y="95250"/>
                </a:moveTo>
                <a:lnTo>
                  <a:pt x="124459" y="95250"/>
                </a:lnTo>
                <a:lnTo>
                  <a:pt x="124459" y="274319"/>
                </a:lnTo>
                <a:lnTo>
                  <a:pt x="229869" y="274319"/>
                </a:lnTo>
                <a:lnTo>
                  <a:pt x="229869" y="952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534025" y="508380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524500" y="53581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533390" y="5349240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0" y="0"/>
                </a:moveTo>
                <a:lnTo>
                  <a:pt x="30480" y="0"/>
                </a:lnTo>
                <a:lnTo>
                  <a:pt x="304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563870" y="53492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554979" y="53581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19050" y="0"/>
                </a:moveTo>
                <a:lnTo>
                  <a:pt x="19050" y="72390"/>
                </a:lnTo>
                <a:lnTo>
                  <a:pt x="0" y="7239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563870" y="54305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533390" y="5421629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30480" y="19050"/>
                </a:moveTo>
                <a:lnTo>
                  <a:pt x="0" y="19050"/>
                </a:lnTo>
                <a:lnTo>
                  <a:pt x="0" y="0"/>
                </a:lnTo>
                <a:lnTo>
                  <a:pt x="30480" y="0"/>
                </a:lnTo>
                <a:lnTo>
                  <a:pt x="3048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524500" y="5421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524500" y="54305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59"/>
                </a:lnTo>
                <a:lnTo>
                  <a:pt x="0" y="7365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533390" y="55041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427979" y="55048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419090" y="55041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419090" y="543052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0" y="73659"/>
                </a:moveTo>
                <a:lnTo>
                  <a:pt x="0" y="0"/>
                </a:lnTo>
                <a:lnTo>
                  <a:pt x="19050" y="0"/>
                </a:lnTo>
                <a:lnTo>
                  <a:pt x="19050" y="73659"/>
                </a:lnTo>
                <a:lnTo>
                  <a:pt x="0" y="736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427979" y="54216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303520" y="54311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293359" y="54305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293359" y="5358129"/>
            <a:ext cx="19050" cy="72390"/>
          </a:xfrm>
          <a:custGeom>
            <a:avLst/>
            <a:gdLst/>
            <a:ahLst/>
            <a:cxnLst/>
            <a:rect l="l" t="t" r="r" b="b"/>
            <a:pathLst>
              <a:path w="19050" h="72389">
                <a:moveTo>
                  <a:pt x="0" y="72390"/>
                </a:moveTo>
                <a:lnTo>
                  <a:pt x="0" y="0"/>
                </a:lnTo>
                <a:lnTo>
                  <a:pt x="19050" y="0"/>
                </a:lnTo>
                <a:lnTo>
                  <a:pt x="19050" y="72390"/>
                </a:lnTo>
                <a:lnTo>
                  <a:pt x="0" y="723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293359" y="53555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269" y="0"/>
                </a:moveTo>
                <a:lnTo>
                  <a:pt x="0" y="1270"/>
                </a:lnTo>
                <a:lnTo>
                  <a:pt x="0" y="254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294629" y="5081270"/>
            <a:ext cx="107950" cy="280670"/>
          </a:xfrm>
          <a:custGeom>
            <a:avLst/>
            <a:gdLst/>
            <a:ahLst/>
            <a:cxnLst/>
            <a:rect l="l" t="t" r="r" b="b"/>
            <a:pathLst>
              <a:path w="107950" h="280670">
                <a:moveTo>
                  <a:pt x="90170" y="0"/>
                </a:moveTo>
                <a:lnTo>
                  <a:pt x="0" y="274319"/>
                </a:lnTo>
                <a:lnTo>
                  <a:pt x="8890" y="276859"/>
                </a:lnTo>
                <a:lnTo>
                  <a:pt x="17780" y="280669"/>
                </a:lnTo>
                <a:lnTo>
                  <a:pt x="107950" y="5079"/>
                </a:lnTo>
                <a:lnTo>
                  <a:pt x="901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384800" y="50736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2539" y="0"/>
                </a:lnTo>
                <a:lnTo>
                  <a:pt x="0" y="761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393690" y="508317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533390" y="50736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369560" y="5176520"/>
            <a:ext cx="68579" cy="19177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6060441" y="5074920"/>
            <a:ext cx="252729" cy="438150"/>
          </a:xfrm>
          <a:custGeom>
            <a:avLst/>
            <a:gdLst/>
            <a:ahLst/>
            <a:cxnLst/>
            <a:rect l="l" t="t" r="r" b="b"/>
            <a:pathLst>
              <a:path w="252729" h="438150">
                <a:moveTo>
                  <a:pt x="147320" y="436879"/>
                </a:moveTo>
                <a:lnTo>
                  <a:pt x="120650" y="436879"/>
                </a:lnTo>
                <a:lnTo>
                  <a:pt x="130810" y="438149"/>
                </a:lnTo>
                <a:lnTo>
                  <a:pt x="139700" y="438149"/>
                </a:lnTo>
                <a:lnTo>
                  <a:pt x="147320" y="436879"/>
                </a:lnTo>
                <a:close/>
              </a:path>
              <a:path w="252729" h="438150">
                <a:moveTo>
                  <a:pt x="147320" y="1269"/>
                </a:moveTo>
                <a:lnTo>
                  <a:pt x="101600" y="1269"/>
                </a:lnTo>
                <a:lnTo>
                  <a:pt x="92710" y="3809"/>
                </a:lnTo>
                <a:lnTo>
                  <a:pt x="77470" y="6349"/>
                </a:lnTo>
                <a:lnTo>
                  <a:pt x="39370" y="25399"/>
                </a:lnTo>
                <a:lnTo>
                  <a:pt x="16510" y="52069"/>
                </a:lnTo>
                <a:lnTo>
                  <a:pt x="12700" y="57149"/>
                </a:lnTo>
                <a:lnTo>
                  <a:pt x="10160" y="62229"/>
                </a:lnTo>
                <a:lnTo>
                  <a:pt x="5080" y="74929"/>
                </a:lnTo>
                <a:lnTo>
                  <a:pt x="2539" y="87629"/>
                </a:lnTo>
                <a:lnTo>
                  <a:pt x="2539" y="93979"/>
                </a:lnTo>
                <a:lnTo>
                  <a:pt x="1270" y="109219"/>
                </a:lnTo>
                <a:lnTo>
                  <a:pt x="1270" y="130809"/>
                </a:lnTo>
                <a:lnTo>
                  <a:pt x="0" y="194309"/>
                </a:lnTo>
                <a:lnTo>
                  <a:pt x="0" y="311149"/>
                </a:lnTo>
                <a:lnTo>
                  <a:pt x="1270" y="331469"/>
                </a:lnTo>
                <a:lnTo>
                  <a:pt x="1270" y="340359"/>
                </a:lnTo>
                <a:lnTo>
                  <a:pt x="2539" y="346709"/>
                </a:lnTo>
                <a:lnTo>
                  <a:pt x="2539" y="351789"/>
                </a:lnTo>
                <a:lnTo>
                  <a:pt x="5080" y="364489"/>
                </a:lnTo>
                <a:lnTo>
                  <a:pt x="7620" y="369569"/>
                </a:lnTo>
                <a:lnTo>
                  <a:pt x="10160" y="375919"/>
                </a:lnTo>
                <a:lnTo>
                  <a:pt x="12700" y="380999"/>
                </a:lnTo>
                <a:lnTo>
                  <a:pt x="15239" y="387349"/>
                </a:lnTo>
                <a:lnTo>
                  <a:pt x="22860" y="397509"/>
                </a:lnTo>
                <a:lnTo>
                  <a:pt x="27939" y="402589"/>
                </a:lnTo>
                <a:lnTo>
                  <a:pt x="31750" y="407669"/>
                </a:lnTo>
                <a:lnTo>
                  <a:pt x="36830" y="411479"/>
                </a:lnTo>
                <a:lnTo>
                  <a:pt x="43180" y="415289"/>
                </a:lnTo>
                <a:lnTo>
                  <a:pt x="48260" y="420369"/>
                </a:lnTo>
                <a:lnTo>
                  <a:pt x="54610" y="422909"/>
                </a:lnTo>
                <a:lnTo>
                  <a:pt x="60960" y="426719"/>
                </a:lnTo>
                <a:lnTo>
                  <a:pt x="68580" y="429259"/>
                </a:lnTo>
                <a:lnTo>
                  <a:pt x="74930" y="431799"/>
                </a:lnTo>
                <a:lnTo>
                  <a:pt x="110489" y="436879"/>
                </a:lnTo>
                <a:lnTo>
                  <a:pt x="154939" y="436879"/>
                </a:lnTo>
                <a:lnTo>
                  <a:pt x="170180" y="434339"/>
                </a:lnTo>
                <a:lnTo>
                  <a:pt x="176530" y="431799"/>
                </a:lnTo>
                <a:lnTo>
                  <a:pt x="184150" y="430529"/>
                </a:lnTo>
                <a:lnTo>
                  <a:pt x="196850" y="425449"/>
                </a:lnTo>
                <a:lnTo>
                  <a:pt x="203200" y="421639"/>
                </a:lnTo>
                <a:lnTo>
                  <a:pt x="208280" y="419099"/>
                </a:lnTo>
                <a:lnTo>
                  <a:pt x="223520" y="407669"/>
                </a:lnTo>
                <a:lnTo>
                  <a:pt x="227330" y="403859"/>
                </a:lnTo>
                <a:lnTo>
                  <a:pt x="231139" y="398779"/>
                </a:lnTo>
                <a:lnTo>
                  <a:pt x="234950" y="394969"/>
                </a:lnTo>
                <a:lnTo>
                  <a:pt x="237489" y="389889"/>
                </a:lnTo>
                <a:lnTo>
                  <a:pt x="241300" y="384809"/>
                </a:lnTo>
                <a:lnTo>
                  <a:pt x="243839" y="379729"/>
                </a:lnTo>
                <a:lnTo>
                  <a:pt x="245427" y="373379"/>
                </a:lnTo>
                <a:lnTo>
                  <a:pt x="120650" y="373379"/>
                </a:lnTo>
                <a:lnTo>
                  <a:pt x="119380" y="372109"/>
                </a:lnTo>
                <a:lnTo>
                  <a:pt x="116839" y="372109"/>
                </a:lnTo>
                <a:lnTo>
                  <a:pt x="114300" y="369569"/>
                </a:lnTo>
                <a:lnTo>
                  <a:pt x="113030" y="369569"/>
                </a:lnTo>
                <a:lnTo>
                  <a:pt x="113030" y="368299"/>
                </a:lnTo>
                <a:lnTo>
                  <a:pt x="109220" y="364489"/>
                </a:lnTo>
                <a:lnTo>
                  <a:pt x="109220" y="361949"/>
                </a:lnTo>
                <a:lnTo>
                  <a:pt x="107950" y="360679"/>
                </a:lnTo>
                <a:lnTo>
                  <a:pt x="107950" y="359409"/>
                </a:lnTo>
                <a:lnTo>
                  <a:pt x="106680" y="355599"/>
                </a:lnTo>
                <a:lnTo>
                  <a:pt x="106680" y="350519"/>
                </a:lnTo>
                <a:lnTo>
                  <a:pt x="105410" y="346709"/>
                </a:lnTo>
                <a:lnTo>
                  <a:pt x="105410" y="236219"/>
                </a:lnTo>
                <a:lnTo>
                  <a:pt x="106680" y="232409"/>
                </a:lnTo>
                <a:lnTo>
                  <a:pt x="106680" y="228599"/>
                </a:lnTo>
                <a:lnTo>
                  <a:pt x="107950" y="226059"/>
                </a:lnTo>
                <a:lnTo>
                  <a:pt x="107950" y="224789"/>
                </a:lnTo>
                <a:lnTo>
                  <a:pt x="109220" y="223519"/>
                </a:lnTo>
                <a:lnTo>
                  <a:pt x="109220" y="222249"/>
                </a:lnTo>
                <a:lnTo>
                  <a:pt x="110489" y="220979"/>
                </a:lnTo>
                <a:lnTo>
                  <a:pt x="110489" y="219709"/>
                </a:lnTo>
                <a:lnTo>
                  <a:pt x="111760" y="218439"/>
                </a:lnTo>
                <a:lnTo>
                  <a:pt x="111760" y="217169"/>
                </a:lnTo>
                <a:lnTo>
                  <a:pt x="113030" y="217169"/>
                </a:lnTo>
                <a:lnTo>
                  <a:pt x="114300" y="215899"/>
                </a:lnTo>
                <a:lnTo>
                  <a:pt x="115570" y="215899"/>
                </a:lnTo>
                <a:lnTo>
                  <a:pt x="116839" y="214629"/>
                </a:lnTo>
                <a:lnTo>
                  <a:pt x="118110" y="214629"/>
                </a:lnTo>
                <a:lnTo>
                  <a:pt x="119380" y="213359"/>
                </a:lnTo>
                <a:lnTo>
                  <a:pt x="248920" y="213359"/>
                </a:lnTo>
                <a:lnTo>
                  <a:pt x="246380" y="200659"/>
                </a:lnTo>
                <a:lnTo>
                  <a:pt x="245110" y="195579"/>
                </a:lnTo>
                <a:lnTo>
                  <a:pt x="240030" y="185419"/>
                </a:lnTo>
                <a:lnTo>
                  <a:pt x="237172" y="181609"/>
                </a:lnTo>
                <a:lnTo>
                  <a:pt x="105410" y="181609"/>
                </a:lnTo>
                <a:lnTo>
                  <a:pt x="105410" y="82549"/>
                </a:lnTo>
                <a:lnTo>
                  <a:pt x="106680" y="81279"/>
                </a:lnTo>
                <a:lnTo>
                  <a:pt x="106680" y="77469"/>
                </a:lnTo>
                <a:lnTo>
                  <a:pt x="107950" y="76199"/>
                </a:lnTo>
                <a:lnTo>
                  <a:pt x="107950" y="74929"/>
                </a:lnTo>
                <a:lnTo>
                  <a:pt x="109220" y="72389"/>
                </a:lnTo>
                <a:lnTo>
                  <a:pt x="113030" y="68579"/>
                </a:lnTo>
                <a:lnTo>
                  <a:pt x="114300" y="68579"/>
                </a:lnTo>
                <a:lnTo>
                  <a:pt x="115570" y="67309"/>
                </a:lnTo>
                <a:lnTo>
                  <a:pt x="118110" y="66039"/>
                </a:lnTo>
                <a:lnTo>
                  <a:pt x="120650" y="66039"/>
                </a:lnTo>
                <a:lnTo>
                  <a:pt x="123189" y="64769"/>
                </a:lnTo>
                <a:lnTo>
                  <a:pt x="245110" y="64769"/>
                </a:lnTo>
                <a:lnTo>
                  <a:pt x="243839" y="60959"/>
                </a:lnTo>
                <a:lnTo>
                  <a:pt x="236220" y="48259"/>
                </a:lnTo>
                <a:lnTo>
                  <a:pt x="233680" y="43179"/>
                </a:lnTo>
                <a:lnTo>
                  <a:pt x="228600" y="36829"/>
                </a:lnTo>
                <a:lnTo>
                  <a:pt x="224789" y="31749"/>
                </a:lnTo>
                <a:lnTo>
                  <a:pt x="218439" y="26669"/>
                </a:lnTo>
                <a:lnTo>
                  <a:pt x="213360" y="22859"/>
                </a:lnTo>
                <a:lnTo>
                  <a:pt x="207010" y="17779"/>
                </a:lnTo>
                <a:lnTo>
                  <a:pt x="199389" y="13969"/>
                </a:lnTo>
                <a:lnTo>
                  <a:pt x="193039" y="11429"/>
                </a:lnTo>
                <a:lnTo>
                  <a:pt x="184150" y="8889"/>
                </a:lnTo>
                <a:lnTo>
                  <a:pt x="176530" y="6349"/>
                </a:lnTo>
                <a:lnTo>
                  <a:pt x="167639" y="3809"/>
                </a:lnTo>
                <a:lnTo>
                  <a:pt x="147320" y="1269"/>
                </a:lnTo>
                <a:close/>
              </a:path>
              <a:path w="252729" h="438150">
                <a:moveTo>
                  <a:pt x="248920" y="213359"/>
                </a:moveTo>
                <a:lnTo>
                  <a:pt x="133350" y="213359"/>
                </a:lnTo>
                <a:lnTo>
                  <a:pt x="134620" y="214629"/>
                </a:lnTo>
                <a:lnTo>
                  <a:pt x="135889" y="214629"/>
                </a:lnTo>
                <a:lnTo>
                  <a:pt x="138430" y="217169"/>
                </a:lnTo>
                <a:lnTo>
                  <a:pt x="139700" y="217169"/>
                </a:lnTo>
                <a:lnTo>
                  <a:pt x="139700" y="218439"/>
                </a:lnTo>
                <a:lnTo>
                  <a:pt x="142239" y="220979"/>
                </a:lnTo>
                <a:lnTo>
                  <a:pt x="142239" y="222249"/>
                </a:lnTo>
                <a:lnTo>
                  <a:pt x="143510" y="223519"/>
                </a:lnTo>
                <a:lnTo>
                  <a:pt x="144780" y="226059"/>
                </a:lnTo>
                <a:lnTo>
                  <a:pt x="144780" y="229869"/>
                </a:lnTo>
                <a:lnTo>
                  <a:pt x="146050" y="232409"/>
                </a:lnTo>
                <a:lnTo>
                  <a:pt x="146050" y="237489"/>
                </a:lnTo>
                <a:lnTo>
                  <a:pt x="147320" y="241299"/>
                </a:lnTo>
                <a:lnTo>
                  <a:pt x="147320" y="344169"/>
                </a:lnTo>
                <a:lnTo>
                  <a:pt x="144780" y="354329"/>
                </a:lnTo>
                <a:lnTo>
                  <a:pt x="144780" y="358139"/>
                </a:lnTo>
                <a:lnTo>
                  <a:pt x="143510" y="360679"/>
                </a:lnTo>
                <a:lnTo>
                  <a:pt x="143510" y="361949"/>
                </a:lnTo>
                <a:lnTo>
                  <a:pt x="142239" y="363219"/>
                </a:lnTo>
                <a:lnTo>
                  <a:pt x="142239" y="364489"/>
                </a:lnTo>
                <a:lnTo>
                  <a:pt x="138430" y="368299"/>
                </a:lnTo>
                <a:lnTo>
                  <a:pt x="135889" y="369569"/>
                </a:lnTo>
                <a:lnTo>
                  <a:pt x="133350" y="372109"/>
                </a:lnTo>
                <a:lnTo>
                  <a:pt x="130810" y="372109"/>
                </a:lnTo>
                <a:lnTo>
                  <a:pt x="129539" y="373379"/>
                </a:lnTo>
                <a:lnTo>
                  <a:pt x="245427" y="373379"/>
                </a:lnTo>
                <a:lnTo>
                  <a:pt x="246380" y="369569"/>
                </a:lnTo>
                <a:lnTo>
                  <a:pt x="248920" y="364489"/>
                </a:lnTo>
                <a:lnTo>
                  <a:pt x="248920" y="359409"/>
                </a:lnTo>
                <a:lnTo>
                  <a:pt x="251460" y="346709"/>
                </a:lnTo>
                <a:lnTo>
                  <a:pt x="251544" y="331469"/>
                </a:lnTo>
                <a:lnTo>
                  <a:pt x="252730" y="313689"/>
                </a:lnTo>
                <a:lnTo>
                  <a:pt x="252624" y="241299"/>
                </a:lnTo>
                <a:lnTo>
                  <a:pt x="251460" y="227329"/>
                </a:lnTo>
                <a:lnTo>
                  <a:pt x="250189" y="219709"/>
                </a:lnTo>
                <a:lnTo>
                  <a:pt x="248920" y="213359"/>
                </a:lnTo>
                <a:close/>
              </a:path>
              <a:path w="252729" h="438150">
                <a:moveTo>
                  <a:pt x="181610" y="148589"/>
                </a:moveTo>
                <a:lnTo>
                  <a:pt x="151130" y="148589"/>
                </a:lnTo>
                <a:lnTo>
                  <a:pt x="140970" y="151129"/>
                </a:lnTo>
                <a:lnTo>
                  <a:pt x="137160" y="152399"/>
                </a:lnTo>
                <a:lnTo>
                  <a:pt x="133350" y="154939"/>
                </a:lnTo>
                <a:lnTo>
                  <a:pt x="128270" y="156209"/>
                </a:lnTo>
                <a:lnTo>
                  <a:pt x="124460" y="158749"/>
                </a:lnTo>
                <a:lnTo>
                  <a:pt x="121920" y="161289"/>
                </a:lnTo>
                <a:lnTo>
                  <a:pt x="114300" y="166369"/>
                </a:lnTo>
                <a:lnTo>
                  <a:pt x="106680" y="177799"/>
                </a:lnTo>
                <a:lnTo>
                  <a:pt x="105410" y="181609"/>
                </a:lnTo>
                <a:lnTo>
                  <a:pt x="237172" y="181609"/>
                </a:lnTo>
                <a:lnTo>
                  <a:pt x="207010" y="156209"/>
                </a:lnTo>
                <a:lnTo>
                  <a:pt x="194310" y="152399"/>
                </a:lnTo>
                <a:lnTo>
                  <a:pt x="187960" y="149859"/>
                </a:lnTo>
                <a:lnTo>
                  <a:pt x="181610" y="148589"/>
                </a:lnTo>
                <a:close/>
              </a:path>
              <a:path w="252729" h="438150">
                <a:moveTo>
                  <a:pt x="245110" y="64769"/>
                </a:moveTo>
                <a:lnTo>
                  <a:pt x="128270" y="64769"/>
                </a:lnTo>
                <a:lnTo>
                  <a:pt x="129539" y="66039"/>
                </a:lnTo>
                <a:lnTo>
                  <a:pt x="134620" y="66039"/>
                </a:lnTo>
                <a:lnTo>
                  <a:pt x="137160" y="68579"/>
                </a:lnTo>
                <a:lnTo>
                  <a:pt x="138430" y="68579"/>
                </a:lnTo>
                <a:lnTo>
                  <a:pt x="139700" y="69849"/>
                </a:lnTo>
                <a:lnTo>
                  <a:pt x="142239" y="71119"/>
                </a:lnTo>
                <a:lnTo>
                  <a:pt x="142239" y="73659"/>
                </a:lnTo>
                <a:lnTo>
                  <a:pt x="144780" y="76199"/>
                </a:lnTo>
                <a:lnTo>
                  <a:pt x="144780" y="78739"/>
                </a:lnTo>
                <a:lnTo>
                  <a:pt x="146050" y="80009"/>
                </a:lnTo>
                <a:lnTo>
                  <a:pt x="146050" y="83819"/>
                </a:lnTo>
                <a:lnTo>
                  <a:pt x="147320" y="88899"/>
                </a:lnTo>
                <a:lnTo>
                  <a:pt x="147320" y="120649"/>
                </a:lnTo>
                <a:lnTo>
                  <a:pt x="252730" y="120649"/>
                </a:lnTo>
                <a:lnTo>
                  <a:pt x="252730" y="110489"/>
                </a:lnTo>
                <a:lnTo>
                  <a:pt x="251460" y="101599"/>
                </a:lnTo>
                <a:lnTo>
                  <a:pt x="251460" y="92709"/>
                </a:lnTo>
                <a:lnTo>
                  <a:pt x="250189" y="83819"/>
                </a:lnTo>
                <a:lnTo>
                  <a:pt x="247650" y="76199"/>
                </a:lnTo>
                <a:lnTo>
                  <a:pt x="246380" y="68579"/>
                </a:lnTo>
                <a:lnTo>
                  <a:pt x="245110" y="64769"/>
                </a:lnTo>
                <a:close/>
              </a:path>
              <a:path w="252729" h="438150">
                <a:moveTo>
                  <a:pt x="127000" y="0"/>
                </a:moveTo>
                <a:lnTo>
                  <a:pt x="118110" y="0"/>
                </a:lnTo>
                <a:lnTo>
                  <a:pt x="109220" y="1269"/>
                </a:lnTo>
                <a:lnTo>
                  <a:pt x="138430" y="1269"/>
                </a:lnTo>
                <a:lnTo>
                  <a:pt x="1270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6051551" y="5066030"/>
            <a:ext cx="271779" cy="45592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6427470" y="5083809"/>
            <a:ext cx="201930" cy="420370"/>
          </a:xfrm>
          <a:custGeom>
            <a:avLst/>
            <a:gdLst/>
            <a:ahLst/>
            <a:cxnLst/>
            <a:rect l="l" t="t" r="r" b="b"/>
            <a:pathLst>
              <a:path w="201929" h="420370">
                <a:moveTo>
                  <a:pt x="201929" y="0"/>
                </a:moveTo>
                <a:lnTo>
                  <a:pt x="0" y="0"/>
                </a:lnTo>
                <a:lnTo>
                  <a:pt x="0" y="74929"/>
                </a:lnTo>
                <a:lnTo>
                  <a:pt x="104139" y="74929"/>
                </a:lnTo>
                <a:lnTo>
                  <a:pt x="29209" y="420369"/>
                </a:lnTo>
                <a:lnTo>
                  <a:pt x="134619" y="420369"/>
                </a:lnTo>
                <a:lnTo>
                  <a:pt x="201929" y="91439"/>
                </a:lnTo>
                <a:lnTo>
                  <a:pt x="2019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6427470" y="5083809"/>
            <a:ext cx="201930" cy="420370"/>
          </a:xfrm>
          <a:custGeom>
            <a:avLst/>
            <a:gdLst/>
            <a:ahLst/>
            <a:cxnLst/>
            <a:rect l="l" t="t" r="r" b="b"/>
            <a:pathLst>
              <a:path w="201929" h="420370">
                <a:moveTo>
                  <a:pt x="201929" y="0"/>
                </a:moveTo>
                <a:lnTo>
                  <a:pt x="201929" y="91439"/>
                </a:lnTo>
                <a:lnTo>
                  <a:pt x="134619" y="420369"/>
                </a:lnTo>
                <a:lnTo>
                  <a:pt x="29209" y="420369"/>
                </a:lnTo>
                <a:lnTo>
                  <a:pt x="104139" y="74929"/>
                </a:lnTo>
                <a:lnTo>
                  <a:pt x="0" y="74929"/>
                </a:lnTo>
                <a:lnTo>
                  <a:pt x="0" y="0"/>
                </a:lnTo>
                <a:lnTo>
                  <a:pt x="20192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6744970" y="5076190"/>
            <a:ext cx="250190" cy="436880"/>
          </a:xfrm>
          <a:custGeom>
            <a:avLst/>
            <a:gdLst/>
            <a:ahLst/>
            <a:cxnLst/>
            <a:rect l="l" t="t" r="r" b="b"/>
            <a:pathLst>
              <a:path w="250189" h="436879">
                <a:moveTo>
                  <a:pt x="140969" y="0"/>
                </a:moveTo>
                <a:lnTo>
                  <a:pt x="110489" y="0"/>
                </a:lnTo>
                <a:lnTo>
                  <a:pt x="95250" y="2539"/>
                </a:lnTo>
                <a:lnTo>
                  <a:pt x="83819" y="5080"/>
                </a:lnTo>
                <a:lnTo>
                  <a:pt x="71119" y="6350"/>
                </a:lnTo>
                <a:lnTo>
                  <a:pt x="60959" y="11430"/>
                </a:lnTo>
                <a:lnTo>
                  <a:pt x="55879" y="11430"/>
                </a:lnTo>
                <a:lnTo>
                  <a:pt x="50800" y="15239"/>
                </a:lnTo>
                <a:lnTo>
                  <a:pt x="45719" y="17780"/>
                </a:lnTo>
                <a:lnTo>
                  <a:pt x="38100" y="24130"/>
                </a:lnTo>
                <a:lnTo>
                  <a:pt x="33019" y="27939"/>
                </a:lnTo>
                <a:lnTo>
                  <a:pt x="26669" y="34290"/>
                </a:lnTo>
                <a:lnTo>
                  <a:pt x="24129" y="38100"/>
                </a:lnTo>
                <a:lnTo>
                  <a:pt x="20319" y="43180"/>
                </a:lnTo>
                <a:lnTo>
                  <a:pt x="17779" y="46990"/>
                </a:lnTo>
                <a:lnTo>
                  <a:pt x="12700" y="55880"/>
                </a:lnTo>
                <a:lnTo>
                  <a:pt x="11429" y="60960"/>
                </a:lnTo>
                <a:lnTo>
                  <a:pt x="8889" y="66040"/>
                </a:lnTo>
                <a:lnTo>
                  <a:pt x="7619" y="72390"/>
                </a:lnTo>
                <a:lnTo>
                  <a:pt x="5079" y="82550"/>
                </a:lnTo>
                <a:lnTo>
                  <a:pt x="3809" y="95250"/>
                </a:lnTo>
                <a:lnTo>
                  <a:pt x="3809" y="124460"/>
                </a:lnTo>
                <a:lnTo>
                  <a:pt x="5079" y="130810"/>
                </a:lnTo>
                <a:lnTo>
                  <a:pt x="6350" y="138430"/>
                </a:lnTo>
                <a:lnTo>
                  <a:pt x="7619" y="144780"/>
                </a:lnTo>
                <a:lnTo>
                  <a:pt x="8889" y="149860"/>
                </a:lnTo>
                <a:lnTo>
                  <a:pt x="11429" y="156210"/>
                </a:lnTo>
                <a:lnTo>
                  <a:pt x="12700" y="161290"/>
                </a:lnTo>
                <a:lnTo>
                  <a:pt x="15239" y="166370"/>
                </a:lnTo>
                <a:lnTo>
                  <a:pt x="19050" y="170180"/>
                </a:lnTo>
                <a:lnTo>
                  <a:pt x="21589" y="175260"/>
                </a:lnTo>
                <a:lnTo>
                  <a:pt x="25400" y="179070"/>
                </a:lnTo>
                <a:lnTo>
                  <a:pt x="29209" y="181610"/>
                </a:lnTo>
                <a:lnTo>
                  <a:pt x="33019" y="185420"/>
                </a:lnTo>
                <a:lnTo>
                  <a:pt x="38100" y="189230"/>
                </a:lnTo>
                <a:lnTo>
                  <a:pt x="43179" y="191770"/>
                </a:lnTo>
                <a:lnTo>
                  <a:pt x="35559" y="195580"/>
                </a:lnTo>
                <a:lnTo>
                  <a:pt x="27939" y="200660"/>
                </a:lnTo>
                <a:lnTo>
                  <a:pt x="15239" y="213360"/>
                </a:lnTo>
                <a:lnTo>
                  <a:pt x="13969" y="217170"/>
                </a:lnTo>
                <a:lnTo>
                  <a:pt x="10159" y="220980"/>
                </a:lnTo>
                <a:lnTo>
                  <a:pt x="7619" y="229870"/>
                </a:lnTo>
                <a:lnTo>
                  <a:pt x="6350" y="232410"/>
                </a:lnTo>
                <a:lnTo>
                  <a:pt x="5079" y="236220"/>
                </a:lnTo>
                <a:lnTo>
                  <a:pt x="2539" y="250190"/>
                </a:lnTo>
                <a:lnTo>
                  <a:pt x="0" y="283210"/>
                </a:lnTo>
                <a:lnTo>
                  <a:pt x="0" y="328930"/>
                </a:lnTo>
                <a:lnTo>
                  <a:pt x="2539" y="351790"/>
                </a:lnTo>
                <a:lnTo>
                  <a:pt x="3809" y="360680"/>
                </a:lnTo>
                <a:lnTo>
                  <a:pt x="6350" y="369570"/>
                </a:lnTo>
                <a:lnTo>
                  <a:pt x="10159" y="379730"/>
                </a:lnTo>
                <a:lnTo>
                  <a:pt x="11429" y="383540"/>
                </a:lnTo>
                <a:lnTo>
                  <a:pt x="15239" y="389890"/>
                </a:lnTo>
                <a:lnTo>
                  <a:pt x="22859" y="398780"/>
                </a:lnTo>
                <a:lnTo>
                  <a:pt x="27939" y="405130"/>
                </a:lnTo>
                <a:lnTo>
                  <a:pt x="38100" y="415290"/>
                </a:lnTo>
                <a:lnTo>
                  <a:pt x="50800" y="422910"/>
                </a:lnTo>
                <a:lnTo>
                  <a:pt x="58419" y="426720"/>
                </a:lnTo>
                <a:lnTo>
                  <a:pt x="73659" y="430530"/>
                </a:lnTo>
                <a:lnTo>
                  <a:pt x="83819" y="434340"/>
                </a:lnTo>
                <a:lnTo>
                  <a:pt x="92709" y="435610"/>
                </a:lnTo>
                <a:lnTo>
                  <a:pt x="102869" y="436880"/>
                </a:lnTo>
                <a:lnTo>
                  <a:pt x="148589" y="436880"/>
                </a:lnTo>
                <a:lnTo>
                  <a:pt x="168909" y="434340"/>
                </a:lnTo>
                <a:lnTo>
                  <a:pt x="186689" y="429260"/>
                </a:lnTo>
                <a:lnTo>
                  <a:pt x="194309" y="424180"/>
                </a:lnTo>
                <a:lnTo>
                  <a:pt x="201929" y="422910"/>
                </a:lnTo>
                <a:lnTo>
                  <a:pt x="209550" y="417830"/>
                </a:lnTo>
                <a:lnTo>
                  <a:pt x="215900" y="414020"/>
                </a:lnTo>
                <a:lnTo>
                  <a:pt x="220979" y="410210"/>
                </a:lnTo>
                <a:lnTo>
                  <a:pt x="231139" y="398780"/>
                </a:lnTo>
                <a:lnTo>
                  <a:pt x="234950" y="392430"/>
                </a:lnTo>
                <a:lnTo>
                  <a:pt x="237489" y="388620"/>
                </a:lnTo>
                <a:lnTo>
                  <a:pt x="240029" y="386080"/>
                </a:lnTo>
                <a:lnTo>
                  <a:pt x="241300" y="382270"/>
                </a:lnTo>
                <a:lnTo>
                  <a:pt x="242569" y="375920"/>
                </a:lnTo>
                <a:lnTo>
                  <a:pt x="243585" y="373380"/>
                </a:lnTo>
                <a:lnTo>
                  <a:pt x="120650" y="373380"/>
                </a:lnTo>
                <a:lnTo>
                  <a:pt x="119379" y="372110"/>
                </a:lnTo>
                <a:lnTo>
                  <a:pt x="116839" y="372110"/>
                </a:lnTo>
                <a:lnTo>
                  <a:pt x="114300" y="369570"/>
                </a:lnTo>
                <a:lnTo>
                  <a:pt x="113029" y="369570"/>
                </a:lnTo>
                <a:lnTo>
                  <a:pt x="113029" y="367030"/>
                </a:lnTo>
                <a:lnTo>
                  <a:pt x="110489" y="367030"/>
                </a:lnTo>
                <a:lnTo>
                  <a:pt x="110489" y="364490"/>
                </a:lnTo>
                <a:lnTo>
                  <a:pt x="109219" y="364490"/>
                </a:lnTo>
                <a:lnTo>
                  <a:pt x="109219" y="363220"/>
                </a:lnTo>
                <a:lnTo>
                  <a:pt x="107950" y="360680"/>
                </a:lnTo>
                <a:lnTo>
                  <a:pt x="107950" y="359410"/>
                </a:lnTo>
                <a:lnTo>
                  <a:pt x="106679" y="356870"/>
                </a:lnTo>
                <a:lnTo>
                  <a:pt x="106679" y="353060"/>
                </a:lnTo>
                <a:lnTo>
                  <a:pt x="105409" y="347980"/>
                </a:lnTo>
                <a:lnTo>
                  <a:pt x="105409" y="259080"/>
                </a:lnTo>
                <a:lnTo>
                  <a:pt x="106679" y="255270"/>
                </a:lnTo>
                <a:lnTo>
                  <a:pt x="106679" y="251460"/>
                </a:lnTo>
                <a:lnTo>
                  <a:pt x="107950" y="246380"/>
                </a:lnTo>
                <a:lnTo>
                  <a:pt x="107950" y="245110"/>
                </a:lnTo>
                <a:lnTo>
                  <a:pt x="110489" y="242570"/>
                </a:lnTo>
                <a:lnTo>
                  <a:pt x="110489" y="240030"/>
                </a:lnTo>
                <a:lnTo>
                  <a:pt x="113029" y="240030"/>
                </a:lnTo>
                <a:lnTo>
                  <a:pt x="113029" y="238760"/>
                </a:lnTo>
                <a:lnTo>
                  <a:pt x="114300" y="238760"/>
                </a:lnTo>
                <a:lnTo>
                  <a:pt x="115569" y="237490"/>
                </a:lnTo>
                <a:lnTo>
                  <a:pt x="116839" y="237490"/>
                </a:lnTo>
                <a:lnTo>
                  <a:pt x="118109" y="236220"/>
                </a:lnTo>
                <a:lnTo>
                  <a:pt x="120650" y="236220"/>
                </a:lnTo>
                <a:lnTo>
                  <a:pt x="121919" y="233680"/>
                </a:lnTo>
                <a:lnTo>
                  <a:pt x="244565" y="233680"/>
                </a:lnTo>
                <a:lnTo>
                  <a:pt x="243839" y="231140"/>
                </a:lnTo>
                <a:lnTo>
                  <a:pt x="242569" y="227330"/>
                </a:lnTo>
                <a:lnTo>
                  <a:pt x="240029" y="220980"/>
                </a:lnTo>
                <a:lnTo>
                  <a:pt x="238759" y="218440"/>
                </a:lnTo>
                <a:lnTo>
                  <a:pt x="231139" y="210820"/>
                </a:lnTo>
                <a:lnTo>
                  <a:pt x="227329" y="205740"/>
                </a:lnTo>
                <a:lnTo>
                  <a:pt x="223519" y="201930"/>
                </a:lnTo>
                <a:lnTo>
                  <a:pt x="213359" y="195580"/>
                </a:lnTo>
                <a:lnTo>
                  <a:pt x="208279" y="194310"/>
                </a:lnTo>
                <a:lnTo>
                  <a:pt x="201929" y="191770"/>
                </a:lnTo>
                <a:lnTo>
                  <a:pt x="214629" y="182880"/>
                </a:lnTo>
                <a:lnTo>
                  <a:pt x="219709" y="179070"/>
                </a:lnTo>
                <a:lnTo>
                  <a:pt x="224789" y="176530"/>
                </a:lnTo>
                <a:lnTo>
                  <a:pt x="228600" y="170180"/>
                </a:lnTo>
                <a:lnTo>
                  <a:pt x="232409" y="168910"/>
                </a:lnTo>
                <a:lnTo>
                  <a:pt x="234314" y="166370"/>
                </a:lnTo>
                <a:lnTo>
                  <a:pt x="123189" y="166370"/>
                </a:lnTo>
                <a:lnTo>
                  <a:pt x="121919" y="163830"/>
                </a:lnTo>
                <a:lnTo>
                  <a:pt x="118109" y="163830"/>
                </a:lnTo>
                <a:lnTo>
                  <a:pt x="115569" y="162560"/>
                </a:lnTo>
                <a:lnTo>
                  <a:pt x="114300" y="162560"/>
                </a:lnTo>
                <a:lnTo>
                  <a:pt x="113029" y="161290"/>
                </a:lnTo>
                <a:lnTo>
                  <a:pt x="113029" y="160020"/>
                </a:lnTo>
                <a:lnTo>
                  <a:pt x="111759" y="157480"/>
                </a:lnTo>
                <a:lnTo>
                  <a:pt x="110489" y="157480"/>
                </a:lnTo>
                <a:lnTo>
                  <a:pt x="110489" y="154940"/>
                </a:lnTo>
                <a:lnTo>
                  <a:pt x="109219" y="151130"/>
                </a:lnTo>
                <a:lnTo>
                  <a:pt x="107950" y="148590"/>
                </a:lnTo>
                <a:lnTo>
                  <a:pt x="107950" y="139700"/>
                </a:lnTo>
                <a:lnTo>
                  <a:pt x="106679" y="137160"/>
                </a:lnTo>
                <a:lnTo>
                  <a:pt x="106679" y="100330"/>
                </a:lnTo>
                <a:lnTo>
                  <a:pt x="107950" y="91440"/>
                </a:lnTo>
                <a:lnTo>
                  <a:pt x="107950" y="80010"/>
                </a:lnTo>
                <a:lnTo>
                  <a:pt x="110489" y="74930"/>
                </a:lnTo>
                <a:lnTo>
                  <a:pt x="110489" y="72390"/>
                </a:lnTo>
                <a:lnTo>
                  <a:pt x="113029" y="68580"/>
                </a:lnTo>
                <a:lnTo>
                  <a:pt x="114300" y="68580"/>
                </a:lnTo>
                <a:lnTo>
                  <a:pt x="115569" y="67310"/>
                </a:lnTo>
                <a:lnTo>
                  <a:pt x="116839" y="67310"/>
                </a:lnTo>
                <a:lnTo>
                  <a:pt x="116839" y="66040"/>
                </a:lnTo>
                <a:lnTo>
                  <a:pt x="121919" y="66040"/>
                </a:lnTo>
                <a:lnTo>
                  <a:pt x="121919" y="63500"/>
                </a:lnTo>
                <a:lnTo>
                  <a:pt x="240029" y="63500"/>
                </a:lnTo>
                <a:lnTo>
                  <a:pt x="237489" y="54610"/>
                </a:lnTo>
                <a:lnTo>
                  <a:pt x="232409" y="44450"/>
                </a:lnTo>
                <a:lnTo>
                  <a:pt x="229869" y="40640"/>
                </a:lnTo>
                <a:lnTo>
                  <a:pt x="226059" y="36830"/>
                </a:lnTo>
                <a:lnTo>
                  <a:pt x="220979" y="29210"/>
                </a:lnTo>
                <a:lnTo>
                  <a:pt x="217169" y="24130"/>
                </a:lnTo>
                <a:lnTo>
                  <a:pt x="213359" y="22860"/>
                </a:lnTo>
                <a:lnTo>
                  <a:pt x="208279" y="17780"/>
                </a:lnTo>
                <a:lnTo>
                  <a:pt x="204469" y="16510"/>
                </a:lnTo>
                <a:lnTo>
                  <a:pt x="194309" y="11430"/>
                </a:lnTo>
                <a:lnTo>
                  <a:pt x="189229" y="10160"/>
                </a:lnTo>
                <a:lnTo>
                  <a:pt x="182879" y="6350"/>
                </a:lnTo>
                <a:lnTo>
                  <a:pt x="170179" y="5080"/>
                </a:lnTo>
                <a:lnTo>
                  <a:pt x="156209" y="2539"/>
                </a:lnTo>
                <a:lnTo>
                  <a:pt x="140969" y="0"/>
                </a:lnTo>
                <a:close/>
              </a:path>
              <a:path w="250189" h="436879">
                <a:moveTo>
                  <a:pt x="244565" y="233680"/>
                </a:moveTo>
                <a:lnTo>
                  <a:pt x="127000" y="233680"/>
                </a:lnTo>
                <a:lnTo>
                  <a:pt x="128269" y="236220"/>
                </a:lnTo>
                <a:lnTo>
                  <a:pt x="132079" y="236220"/>
                </a:lnTo>
                <a:lnTo>
                  <a:pt x="133350" y="237490"/>
                </a:lnTo>
                <a:lnTo>
                  <a:pt x="134619" y="237490"/>
                </a:lnTo>
                <a:lnTo>
                  <a:pt x="135889" y="238760"/>
                </a:lnTo>
                <a:lnTo>
                  <a:pt x="137159" y="238760"/>
                </a:lnTo>
                <a:lnTo>
                  <a:pt x="137159" y="240030"/>
                </a:lnTo>
                <a:lnTo>
                  <a:pt x="138429" y="240030"/>
                </a:lnTo>
                <a:lnTo>
                  <a:pt x="140969" y="243840"/>
                </a:lnTo>
                <a:lnTo>
                  <a:pt x="140969" y="245110"/>
                </a:lnTo>
                <a:lnTo>
                  <a:pt x="142239" y="246380"/>
                </a:lnTo>
                <a:lnTo>
                  <a:pt x="143509" y="251460"/>
                </a:lnTo>
                <a:lnTo>
                  <a:pt x="143509" y="255270"/>
                </a:lnTo>
                <a:lnTo>
                  <a:pt x="144779" y="259080"/>
                </a:lnTo>
                <a:lnTo>
                  <a:pt x="144779" y="264160"/>
                </a:lnTo>
                <a:lnTo>
                  <a:pt x="146050" y="269240"/>
                </a:lnTo>
                <a:lnTo>
                  <a:pt x="146050" y="328930"/>
                </a:lnTo>
                <a:lnTo>
                  <a:pt x="144779" y="341630"/>
                </a:lnTo>
                <a:lnTo>
                  <a:pt x="144779" y="353060"/>
                </a:lnTo>
                <a:lnTo>
                  <a:pt x="143509" y="356870"/>
                </a:lnTo>
                <a:lnTo>
                  <a:pt x="143509" y="359410"/>
                </a:lnTo>
                <a:lnTo>
                  <a:pt x="142239" y="363220"/>
                </a:lnTo>
                <a:lnTo>
                  <a:pt x="142239" y="364490"/>
                </a:lnTo>
                <a:lnTo>
                  <a:pt x="140969" y="364490"/>
                </a:lnTo>
                <a:lnTo>
                  <a:pt x="140969" y="367030"/>
                </a:lnTo>
                <a:lnTo>
                  <a:pt x="135889" y="372110"/>
                </a:lnTo>
                <a:lnTo>
                  <a:pt x="132079" y="372110"/>
                </a:lnTo>
                <a:lnTo>
                  <a:pt x="130809" y="373380"/>
                </a:lnTo>
                <a:lnTo>
                  <a:pt x="243585" y="373380"/>
                </a:lnTo>
                <a:lnTo>
                  <a:pt x="245109" y="369570"/>
                </a:lnTo>
                <a:lnTo>
                  <a:pt x="247650" y="351790"/>
                </a:lnTo>
                <a:lnTo>
                  <a:pt x="250189" y="331470"/>
                </a:lnTo>
                <a:lnTo>
                  <a:pt x="250189" y="275590"/>
                </a:lnTo>
                <a:lnTo>
                  <a:pt x="247650" y="250190"/>
                </a:lnTo>
                <a:lnTo>
                  <a:pt x="246379" y="240030"/>
                </a:lnTo>
                <a:lnTo>
                  <a:pt x="244565" y="233680"/>
                </a:lnTo>
                <a:close/>
              </a:path>
              <a:path w="250189" h="436879">
                <a:moveTo>
                  <a:pt x="240029" y="63500"/>
                </a:moveTo>
                <a:lnTo>
                  <a:pt x="127000" y="63500"/>
                </a:lnTo>
                <a:lnTo>
                  <a:pt x="129539" y="66040"/>
                </a:lnTo>
                <a:lnTo>
                  <a:pt x="133350" y="66040"/>
                </a:lnTo>
                <a:lnTo>
                  <a:pt x="134619" y="67310"/>
                </a:lnTo>
                <a:lnTo>
                  <a:pt x="135889" y="67310"/>
                </a:lnTo>
                <a:lnTo>
                  <a:pt x="139700" y="69850"/>
                </a:lnTo>
                <a:lnTo>
                  <a:pt x="139700" y="73660"/>
                </a:lnTo>
                <a:lnTo>
                  <a:pt x="140969" y="73660"/>
                </a:lnTo>
                <a:lnTo>
                  <a:pt x="140969" y="74930"/>
                </a:lnTo>
                <a:lnTo>
                  <a:pt x="142239" y="80010"/>
                </a:lnTo>
                <a:lnTo>
                  <a:pt x="142239" y="86360"/>
                </a:lnTo>
                <a:lnTo>
                  <a:pt x="143509" y="88900"/>
                </a:lnTo>
                <a:lnTo>
                  <a:pt x="143509" y="143510"/>
                </a:lnTo>
                <a:lnTo>
                  <a:pt x="142239" y="148590"/>
                </a:lnTo>
                <a:lnTo>
                  <a:pt x="142239" y="151130"/>
                </a:lnTo>
                <a:lnTo>
                  <a:pt x="140969" y="154940"/>
                </a:lnTo>
                <a:lnTo>
                  <a:pt x="140969" y="156210"/>
                </a:lnTo>
                <a:lnTo>
                  <a:pt x="139700" y="157480"/>
                </a:lnTo>
                <a:lnTo>
                  <a:pt x="139700" y="160020"/>
                </a:lnTo>
                <a:lnTo>
                  <a:pt x="138429" y="160020"/>
                </a:lnTo>
                <a:lnTo>
                  <a:pt x="137159" y="161290"/>
                </a:lnTo>
                <a:lnTo>
                  <a:pt x="137159" y="162560"/>
                </a:lnTo>
                <a:lnTo>
                  <a:pt x="135889" y="162560"/>
                </a:lnTo>
                <a:lnTo>
                  <a:pt x="133350" y="163830"/>
                </a:lnTo>
                <a:lnTo>
                  <a:pt x="129539" y="163830"/>
                </a:lnTo>
                <a:lnTo>
                  <a:pt x="128269" y="166370"/>
                </a:lnTo>
                <a:lnTo>
                  <a:pt x="234314" y="166370"/>
                </a:lnTo>
                <a:lnTo>
                  <a:pt x="236219" y="163830"/>
                </a:lnTo>
                <a:lnTo>
                  <a:pt x="238759" y="161290"/>
                </a:lnTo>
                <a:lnTo>
                  <a:pt x="240029" y="157480"/>
                </a:lnTo>
                <a:lnTo>
                  <a:pt x="242569" y="151130"/>
                </a:lnTo>
                <a:lnTo>
                  <a:pt x="243839" y="146050"/>
                </a:lnTo>
                <a:lnTo>
                  <a:pt x="246379" y="133350"/>
                </a:lnTo>
                <a:lnTo>
                  <a:pt x="246379" y="127000"/>
                </a:lnTo>
                <a:lnTo>
                  <a:pt x="247650" y="119380"/>
                </a:lnTo>
                <a:lnTo>
                  <a:pt x="247650" y="111760"/>
                </a:lnTo>
                <a:lnTo>
                  <a:pt x="245109" y="86360"/>
                </a:lnTo>
                <a:lnTo>
                  <a:pt x="243839" y="74930"/>
                </a:lnTo>
                <a:lnTo>
                  <a:pt x="240029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6734809" y="5066030"/>
            <a:ext cx="270510" cy="45592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7125971" y="5076190"/>
            <a:ext cx="252729" cy="436880"/>
          </a:xfrm>
          <a:custGeom>
            <a:avLst/>
            <a:gdLst/>
            <a:ahLst/>
            <a:cxnLst/>
            <a:rect l="l" t="t" r="r" b="b"/>
            <a:pathLst>
              <a:path w="252729" h="436879">
                <a:moveTo>
                  <a:pt x="143509" y="435610"/>
                </a:moveTo>
                <a:lnTo>
                  <a:pt x="104139" y="435610"/>
                </a:lnTo>
                <a:lnTo>
                  <a:pt x="114300" y="436880"/>
                </a:lnTo>
                <a:lnTo>
                  <a:pt x="134619" y="436880"/>
                </a:lnTo>
                <a:lnTo>
                  <a:pt x="143509" y="435610"/>
                </a:lnTo>
                <a:close/>
              </a:path>
              <a:path w="252729" h="436879">
                <a:moveTo>
                  <a:pt x="105409" y="316230"/>
                </a:moveTo>
                <a:lnTo>
                  <a:pt x="0" y="316230"/>
                </a:lnTo>
                <a:lnTo>
                  <a:pt x="0" y="326390"/>
                </a:lnTo>
                <a:lnTo>
                  <a:pt x="1269" y="335280"/>
                </a:lnTo>
                <a:lnTo>
                  <a:pt x="1269" y="344170"/>
                </a:lnTo>
                <a:lnTo>
                  <a:pt x="15239" y="388620"/>
                </a:lnTo>
                <a:lnTo>
                  <a:pt x="24129" y="400050"/>
                </a:lnTo>
                <a:lnTo>
                  <a:pt x="27939" y="405130"/>
                </a:lnTo>
                <a:lnTo>
                  <a:pt x="34289" y="410210"/>
                </a:lnTo>
                <a:lnTo>
                  <a:pt x="39369" y="415290"/>
                </a:lnTo>
                <a:lnTo>
                  <a:pt x="45719" y="419100"/>
                </a:lnTo>
                <a:lnTo>
                  <a:pt x="53339" y="422910"/>
                </a:lnTo>
                <a:lnTo>
                  <a:pt x="59689" y="425450"/>
                </a:lnTo>
                <a:lnTo>
                  <a:pt x="68579" y="429260"/>
                </a:lnTo>
                <a:lnTo>
                  <a:pt x="76200" y="431800"/>
                </a:lnTo>
                <a:lnTo>
                  <a:pt x="85089" y="433070"/>
                </a:lnTo>
                <a:lnTo>
                  <a:pt x="95250" y="435610"/>
                </a:lnTo>
                <a:lnTo>
                  <a:pt x="151129" y="435610"/>
                </a:lnTo>
                <a:lnTo>
                  <a:pt x="160019" y="434340"/>
                </a:lnTo>
                <a:lnTo>
                  <a:pt x="167639" y="433070"/>
                </a:lnTo>
                <a:lnTo>
                  <a:pt x="175259" y="430530"/>
                </a:lnTo>
                <a:lnTo>
                  <a:pt x="181609" y="427990"/>
                </a:lnTo>
                <a:lnTo>
                  <a:pt x="189229" y="425450"/>
                </a:lnTo>
                <a:lnTo>
                  <a:pt x="228600" y="397510"/>
                </a:lnTo>
                <a:lnTo>
                  <a:pt x="232409" y="391160"/>
                </a:lnTo>
                <a:lnTo>
                  <a:pt x="236219" y="386080"/>
                </a:lnTo>
                <a:lnTo>
                  <a:pt x="240029" y="379730"/>
                </a:lnTo>
                <a:lnTo>
                  <a:pt x="242569" y="374650"/>
                </a:lnTo>
                <a:lnTo>
                  <a:pt x="243585" y="372110"/>
                </a:lnTo>
                <a:lnTo>
                  <a:pt x="123189" y="372110"/>
                </a:lnTo>
                <a:lnTo>
                  <a:pt x="120650" y="370840"/>
                </a:lnTo>
                <a:lnTo>
                  <a:pt x="116839" y="370840"/>
                </a:lnTo>
                <a:lnTo>
                  <a:pt x="116839" y="369570"/>
                </a:lnTo>
                <a:lnTo>
                  <a:pt x="115569" y="369570"/>
                </a:lnTo>
                <a:lnTo>
                  <a:pt x="114300" y="368300"/>
                </a:lnTo>
                <a:lnTo>
                  <a:pt x="113029" y="368300"/>
                </a:lnTo>
                <a:lnTo>
                  <a:pt x="110489" y="365760"/>
                </a:lnTo>
                <a:lnTo>
                  <a:pt x="109219" y="363220"/>
                </a:lnTo>
                <a:lnTo>
                  <a:pt x="109219" y="361950"/>
                </a:lnTo>
                <a:lnTo>
                  <a:pt x="106679" y="359410"/>
                </a:lnTo>
                <a:lnTo>
                  <a:pt x="106679" y="353060"/>
                </a:lnTo>
                <a:lnTo>
                  <a:pt x="105409" y="351790"/>
                </a:lnTo>
                <a:lnTo>
                  <a:pt x="105409" y="316230"/>
                </a:lnTo>
                <a:close/>
              </a:path>
              <a:path w="252729" h="436879">
                <a:moveTo>
                  <a:pt x="252729" y="255270"/>
                </a:moveTo>
                <a:lnTo>
                  <a:pt x="147319" y="255270"/>
                </a:lnTo>
                <a:lnTo>
                  <a:pt x="147319" y="354330"/>
                </a:lnTo>
                <a:lnTo>
                  <a:pt x="146050" y="355600"/>
                </a:lnTo>
                <a:lnTo>
                  <a:pt x="146050" y="359410"/>
                </a:lnTo>
                <a:lnTo>
                  <a:pt x="144779" y="360680"/>
                </a:lnTo>
                <a:lnTo>
                  <a:pt x="144779" y="363220"/>
                </a:lnTo>
                <a:lnTo>
                  <a:pt x="140969" y="367030"/>
                </a:lnTo>
                <a:lnTo>
                  <a:pt x="140969" y="368300"/>
                </a:lnTo>
                <a:lnTo>
                  <a:pt x="138429" y="368300"/>
                </a:lnTo>
                <a:lnTo>
                  <a:pt x="138429" y="369570"/>
                </a:lnTo>
                <a:lnTo>
                  <a:pt x="137159" y="369570"/>
                </a:lnTo>
                <a:lnTo>
                  <a:pt x="137159" y="370840"/>
                </a:lnTo>
                <a:lnTo>
                  <a:pt x="133350" y="370840"/>
                </a:lnTo>
                <a:lnTo>
                  <a:pt x="132079" y="372110"/>
                </a:lnTo>
                <a:lnTo>
                  <a:pt x="243585" y="372110"/>
                </a:lnTo>
                <a:lnTo>
                  <a:pt x="245109" y="368300"/>
                </a:lnTo>
                <a:lnTo>
                  <a:pt x="246379" y="361950"/>
                </a:lnTo>
                <a:lnTo>
                  <a:pt x="248919" y="355600"/>
                </a:lnTo>
                <a:lnTo>
                  <a:pt x="250189" y="349250"/>
                </a:lnTo>
                <a:lnTo>
                  <a:pt x="250189" y="344170"/>
                </a:lnTo>
                <a:lnTo>
                  <a:pt x="251459" y="327660"/>
                </a:lnTo>
                <a:lnTo>
                  <a:pt x="252729" y="306070"/>
                </a:lnTo>
                <a:lnTo>
                  <a:pt x="252729" y="255270"/>
                </a:lnTo>
                <a:close/>
              </a:path>
              <a:path w="252729" h="436879">
                <a:moveTo>
                  <a:pt x="96519" y="288290"/>
                </a:moveTo>
                <a:lnTo>
                  <a:pt x="78739" y="288290"/>
                </a:lnTo>
                <a:lnTo>
                  <a:pt x="85089" y="289560"/>
                </a:lnTo>
                <a:lnTo>
                  <a:pt x="90169" y="289560"/>
                </a:lnTo>
                <a:lnTo>
                  <a:pt x="96519" y="288290"/>
                </a:lnTo>
                <a:close/>
              </a:path>
              <a:path w="252729" h="436879">
                <a:moveTo>
                  <a:pt x="142239" y="0"/>
                </a:moveTo>
                <a:lnTo>
                  <a:pt x="105409" y="0"/>
                </a:lnTo>
                <a:lnTo>
                  <a:pt x="82550" y="3810"/>
                </a:lnTo>
                <a:lnTo>
                  <a:pt x="76200" y="5080"/>
                </a:lnTo>
                <a:lnTo>
                  <a:pt x="68579" y="7620"/>
                </a:lnTo>
                <a:lnTo>
                  <a:pt x="62229" y="10160"/>
                </a:lnTo>
                <a:lnTo>
                  <a:pt x="55879" y="11430"/>
                </a:lnTo>
                <a:lnTo>
                  <a:pt x="49529" y="15240"/>
                </a:lnTo>
                <a:lnTo>
                  <a:pt x="44450" y="17780"/>
                </a:lnTo>
                <a:lnTo>
                  <a:pt x="29209" y="29210"/>
                </a:lnTo>
                <a:lnTo>
                  <a:pt x="7619" y="62230"/>
                </a:lnTo>
                <a:lnTo>
                  <a:pt x="6350" y="67310"/>
                </a:lnTo>
                <a:lnTo>
                  <a:pt x="3809" y="72390"/>
                </a:lnTo>
                <a:lnTo>
                  <a:pt x="3809" y="77470"/>
                </a:lnTo>
                <a:lnTo>
                  <a:pt x="1269" y="90170"/>
                </a:lnTo>
                <a:lnTo>
                  <a:pt x="1269" y="105410"/>
                </a:lnTo>
                <a:lnTo>
                  <a:pt x="0" y="123190"/>
                </a:lnTo>
                <a:lnTo>
                  <a:pt x="0" y="194310"/>
                </a:lnTo>
                <a:lnTo>
                  <a:pt x="1269" y="210820"/>
                </a:lnTo>
                <a:lnTo>
                  <a:pt x="2539" y="217170"/>
                </a:lnTo>
                <a:lnTo>
                  <a:pt x="3809" y="224790"/>
                </a:lnTo>
                <a:lnTo>
                  <a:pt x="3809" y="231140"/>
                </a:lnTo>
                <a:lnTo>
                  <a:pt x="6350" y="236220"/>
                </a:lnTo>
                <a:lnTo>
                  <a:pt x="7619" y="241300"/>
                </a:lnTo>
                <a:lnTo>
                  <a:pt x="12700" y="251460"/>
                </a:lnTo>
                <a:lnTo>
                  <a:pt x="20319" y="261620"/>
                </a:lnTo>
                <a:lnTo>
                  <a:pt x="24129" y="265430"/>
                </a:lnTo>
                <a:lnTo>
                  <a:pt x="29209" y="269240"/>
                </a:lnTo>
                <a:lnTo>
                  <a:pt x="34289" y="274320"/>
                </a:lnTo>
                <a:lnTo>
                  <a:pt x="39369" y="276860"/>
                </a:lnTo>
                <a:lnTo>
                  <a:pt x="45719" y="280670"/>
                </a:lnTo>
                <a:lnTo>
                  <a:pt x="58419" y="285750"/>
                </a:lnTo>
                <a:lnTo>
                  <a:pt x="71119" y="288290"/>
                </a:lnTo>
                <a:lnTo>
                  <a:pt x="101600" y="288290"/>
                </a:lnTo>
                <a:lnTo>
                  <a:pt x="111759" y="285750"/>
                </a:lnTo>
                <a:lnTo>
                  <a:pt x="119379" y="283210"/>
                </a:lnTo>
                <a:lnTo>
                  <a:pt x="124459" y="280670"/>
                </a:lnTo>
                <a:lnTo>
                  <a:pt x="128269" y="279400"/>
                </a:lnTo>
                <a:lnTo>
                  <a:pt x="134619" y="273050"/>
                </a:lnTo>
                <a:lnTo>
                  <a:pt x="138429" y="270510"/>
                </a:lnTo>
                <a:lnTo>
                  <a:pt x="140969" y="266700"/>
                </a:lnTo>
                <a:lnTo>
                  <a:pt x="143509" y="264160"/>
                </a:lnTo>
                <a:lnTo>
                  <a:pt x="146050" y="260350"/>
                </a:lnTo>
                <a:lnTo>
                  <a:pt x="147319" y="255270"/>
                </a:lnTo>
                <a:lnTo>
                  <a:pt x="252729" y="255270"/>
                </a:lnTo>
                <a:lnTo>
                  <a:pt x="252729" y="224790"/>
                </a:lnTo>
                <a:lnTo>
                  <a:pt x="124459" y="224790"/>
                </a:lnTo>
                <a:lnTo>
                  <a:pt x="123189" y="223520"/>
                </a:lnTo>
                <a:lnTo>
                  <a:pt x="119379" y="223520"/>
                </a:lnTo>
                <a:lnTo>
                  <a:pt x="116839" y="222250"/>
                </a:lnTo>
                <a:lnTo>
                  <a:pt x="114300" y="219710"/>
                </a:lnTo>
                <a:lnTo>
                  <a:pt x="111759" y="218440"/>
                </a:lnTo>
                <a:lnTo>
                  <a:pt x="111759" y="217170"/>
                </a:lnTo>
                <a:lnTo>
                  <a:pt x="109219" y="214630"/>
                </a:lnTo>
                <a:lnTo>
                  <a:pt x="109219" y="212090"/>
                </a:lnTo>
                <a:lnTo>
                  <a:pt x="107950" y="210820"/>
                </a:lnTo>
                <a:lnTo>
                  <a:pt x="106679" y="207010"/>
                </a:lnTo>
                <a:lnTo>
                  <a:pt x="106679" y="201930"/>
                </a:lnTo>
                <a:lnTo>
                  <a:pt x="105409" y="196850"/>
                </a:lnTo>
                <a:lnTo>
                  <a:pt x="105409" y="92710"/>
                </a:lnTo>
                <a:lnTo>
                  <a:pt x="106679" y="87630"/>
                </a:lnTo>
                <a:lnTo>
                  <a:pt x="106679" y="82550"/>
                </a:lnTo>
                <a:lnTo>
                  <a:pt x="107950" y="78740"/>
                </a:lnTo>
                <a:lnTo>
                  <a:pt x="109219" y="77470"/>
                </a:lnTo>
                <a:lnTo>
                  <a:pt x="109219" y="74930"/>
                </a:lnTo>
                <a:lnTo>
                  <a:pt x="110489" y="73660"/>
                </a:lnTo>
                <a:lnTo>
                  <a:pt x="110489" y="72390"/>
                </a:lnTo>
                <a:lnTo>
                  <a:pt x="114300" y="68580"/>
                </a:lnTo>
                <a:lnTo>
                  <a:pt x="116839" y="67310"/>
                </a:lnTo>
                <a:lnTo>
                  <a:pt x="118109" y="66040"/>
                </a:lnTo>
                <a:lnTo>
                  <a:pt x="119379" y="66040"/>
                </a:lnTo>
                <a:lnTo>
                  <a:pt x="121919" y="64770"/>
                </a:lnTo>
                <a:lnTo>
                  <a:pt x="124459" y="64770"/>
                </a:lnTo>
                <a:lnTo>
                  <a:pt x="124459" y="63500"/>
                </a:lnTo>
                <a:lnTo>
                  <a:pt x="243585" y="63500"/>
                </a:lnTo>
                <a:lnTo>
                  <a:pt x="242569" y="60960"/>
                </a:lnTo>
                <a:lnTo>
                  <a:pt x="237489" y="50800"/>
                </a:lnTo>
                <a:lnTo>
                  <a:pt x="233679" y="44450"/>
                </a:lnTo>
                <a:lnTo>
                  <a:pt x="229869" y="39370"/>
                </a:lnTo>
                <a:lnTo>
                  <a:pt x="224789" y="34290"/>
                </a:lnTo>
                <a:lnTo>
                  <a:pt x="220979" y="29210"/>
                </a:lnTo>
                <a:lnTo>
                  <a:pt x="215900" y="25400"/>
                </a:lnTo>
                <a:lnTo>
                  <a:pt x="209550" y="21590"/>
                </a:lnTo>
                <a:lnTo>
                  <a:pt x="204469" y="17780"/>
                </a:lnTo>
                <a:lnTo>
                  <a:pt x="198119" y="13970"/>
                </a:lnTo>
                <a:lnTo>
                  <a:pt x="191769" y="11430"/>
                </a:lnTo>
                <a:lnTo>
                  <a:pt x="168909" y="3810"/>
                </a:lnTo>
                <a:lnTo>
                  <a:pt x="142239" y="0"/>
                </a:lnTo>
                <a:close/>
              </a:path>
              <a:path w="252729" h="436879">
                <a:moveTo>
                  <a:pt x="243585" y="63500"/>
                </a:moveTo>
                <a:lnTo>
                  <a:pt x="129539" y="63500"/>
                </a:lnTo>
                <a:lnTo>
                  <a:pt x="130809" y="64770"/>
                </a:lnTo>
                <a:lnTo>
                  <a:pt x="134619" y="64770"/>
                </a:lnTo>
                <a:lnTo>
                  <a:pt x="137159" y="67310"/>
                </a:lnTo>
                <a:lnTo>
                  <a:pt x="138429" y="67310"/>
                </a:lnTo>
                <a:lnTo>
                  <a:pt x="142239" y="71120"/>
                </a:lnTo>
                <a:lnTo>
                  <a:pt x="142239" y="72390"/>
                </a:lnTo>
                <a:lnTo>
                  <a:pt x="143509" y="73660"/>
                </a:lnTo>
                <a:lnTo>
                  <a:pt x="143509" y="74930"/>
                </a:lnTo>
                <a:lnTo>
                  <a:pt x="144779" y="78740"/>
                </a:lnTo>
                <a:lnTo>
                  <a:pt x="146050" y="81280"/>
                </a:lnTo>
                <a:lnTo>
                  <a:pt x="146050" y="86360"/>
                </a:lnTo>
                <a:lnTo>
                  <a:pt x="147319" y="91440"/>
                </a:lnTo>
                <a:lnTo>
                  <a:pt x="147319" y="200660"/>
                </a:lnTo>
                <a:lnTo>
                  <a:pt x="146050" y="204470"/>
                </a:lnTo>
                <a:lnTo>
                  <a:pt x="146050" y="208280"/>
                </a:lnTo>
                <a:lnTo>
                  <a:pt x="144779" y="210820"/>
                </a:lnTo>
                <a:lnTo>
                  <a:pt x="144779" y="212090"/>
                </a:lnTo>
                <a:lnTo>
                  <a:pt x="143509" y="214630"/>
                </a:lnTo>
                <a:lnTo>
                  <a:pt x="142239" y="215900"/>
                </a:lnTo>
                <a:lnTo>
                  <a:pt x="142239" y="217170"/>
                </a:lnTo>
                <a:lnTo>
                  <a:pt x="140969" y="218440"/>
                </a:lnTo>
                <a:lnTo>
                  <a:pt x="140969" y="219710"/>
                </a:lnTo>
                <a:lnTo>
                  <a:pt x="139700" y="219710"/>
                </a:lnTo>
                <a:lnTo>
                  <a:pt x="137159" y="222250"/>
                </a:lnTo>
                <a:lnTo>
                  <a:pt x="135889" y="222250"/>
                </a:lnTo>
                <a:lnTo>
                  <a:pt x="134619" y="223520"/>
                </a:lnTo>
                <a:lnTo>
                  <a:pt x="130809" y="223520"/>
                </a:lnTo>
                <a:lnTo>
                  <a:pt x="129539" y="224790"/>
                </a:lnTo>
                <a:lnTo>
                  <a:pt x="252729" y="224790"/>
                </a:lnTo>
                <a:lnTo>
                  <a:pt x="252729" y="127000"/>
                </a:lnTo>
                <a:lnTo>
                  <a:pt x="251459" y="105410"/>
                </a:lnTo>
                <a:lnTo>
                  <a:pt x="250189" y="91440"/>
                </a:lnTo>
                <a:lnTo>
                  <a:pt x="248919" y="85090"/>
                </a:lnTo>
                <a:lnTo>
                  <a:pt x="248919" y="78740"/>
                </a:lnTo>
                <a:lnTo>
                  <a:pt x="246379" y="73660"/>
                </a:lnTo>
                <a:lnTo>
                  <a:pt x="245109" y="67310"/>
                </a:lnTo>
                <a:lnTo>
                  <a:pt x="243585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7115809" y="5066029"/>
            <a:ext cx="273050" cy="4572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7493000" y="50838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16839" y="0"/>
                </a:lnTo>
                <a:lnTo>
                  <a:pt x="111760" y="6350"/>
                </a:lnTo>
                <a:lnTo>
                  <a:pt x="105410" y="11429"/>
                </a:lnTo>
                <a:lnTo>
                  <a:pt x="67310" y="41909"/>
                </a:lnTo>
                <a:lnTo>
                  <a:pt x="19050" y="62229"/>
                </a:lnTo>
                <a:lnTo>
                  <a:pt x="0" y="67309"/>
                </a:lnTo>
                <a:lnTo>
                  <a:pt x="0" y="116839"/>
                </a:lnTo>
                <a:lnTo>
                  <a:pt x="34289" y="116839"/>
                </a:lnTo>
                <a:lnTo>
                  <a:pt x="40639" y="118109"/>
                </a:lnTo>
                <a:lnTo>
                  <a:pt x="45720" y="118109"/>
                </a:lnTo>
                <a:lnTo>
                  <a:pt x="50800" y="119379"/>
                </a:lnTo>
                <a:lnTo>
                  <a:pt x="54610" y="120650"/>
                </a:lnTo>
                <a:lnTo>
                  <a:pt x="55879" y="120650"/>
                </a:lnTo>
                <a:lnTo>
                  <a:pt x="57150" y="121919"/>
                </a:lnTo>
                <a:lnTo>
                  <a:pt x="59689" y="123189"/>
                </a:lnTo>
                <a:lnTo>
                  <a:pt x="60960" y="123189"/>
                </a:lnTo>
                <a:lnTo>
                  <a:pt x="62229" y="124459"/>
                </a:lnTo>
                <a:lnTo>
                  <a:pt x="63500" y="124459"/>
                </a:lnTo>
                <a:lnTo>
                  <a:pt x="67310" y="128269"/>
                </a:lnTo>
                <a:lnTo>
                  <a:pt x="67310" y="129539"/>
                </a:lnTo>
                <a:lnTo>
                  <a:pt x="69850" y="132079"/>
                </a:lnTo>
                <a:lnTo>
                  <a:pt x="69850" y="133350"/>
                </a:lnTo>
                <a:lnTo>
                  <a:pt x="71120" y="134619"/>
                </a:lnTo>
                <a:lnTo>
                  <a:pt x="71120" y="139700"/>
                </a:lnTo>
                <a:lnTo>
                  <a:pt x="72389" y="143509"/>
                </a:lnTo>
                <a:lnTo>
                  <a:pt x="72389" y="156209"/>
                </a:lnTo>
                <a:lnTo>
                  <a:pt x="73660" y="195579"/>
                </a:lnTo>
                <a:lnTo>
                  <a:pt x="73660" y="420369"/>
                </a:lnTo>
                <a:lnTo>
                  <a:pt x="179070" y="420369"/>
                </a:lnTo>
                <a:lnTo>
                  <a:pt x="1790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7493000" y="5083809"/>
            <a:ext cx="179070" cy="420370"/>
          </a:xfrm>
          <a:custGeom>
            <a:avLst/>
            <a:gdLst/>
            <a:ahLst/>
            <a:cxnLst/>
            <a:rect l="l" t="t" r="r" b="b"/>
            <a:pathLst>
              <a:path w="179070" h="420370">
                <a:moveTo>
                  <a:pt x="179070" y="0"/>
                </a:moveTo>
                <a:lnTo>
                  <a:pt x="179070" y="420369"/>
                </a:lnTo>
                <a:lnTo>
                  <a:pt x="73660" y="420369"/>
                </a:lnTo>
                <a:lnTo>
                  <a:pt x="73660" y="195579"/>
                </a:lnTo>
                <a:lnTo>
                  <a:pt x="72389" y="156209"/>
                </a:lnTo>
                <a:lnTo>
                  <a:pt x="72389" y="143509"/>
                </a:lnTo>
                <a:lnTo>
                  <a:pt x="71120" y="139700"/>
                </a:lnTo>
                <a:lnTo>
                  <a:pt x="71120" y="135889"/>
                </a:lnTo>
                <a:lnTo>
                  <a:pt x="71120" y="134619"/>
                </a:lnTo>
                <a:lnTo>
                  <a:pt x="69850" y="133350"/>
                </a:lnTo>
                <a:lnTo>
                  <a:pt x="69850" y="132079"/>
                </a:lnTo>
                <a:lnTo>
                  <a:pt x="68579" y="130809"/>
                </a:lnTo>
                <a:lnTo>
                  <a:pt x="67310" y="129539"/>
                </a:lnTo>
                <a:lnTo>
                  <a:pt x="67310" y="128269"/>
                </a:lnTo>
                <a:lnTo>
                  <a:pt x="66039" y="127000"/>
                </a:lnTo>
                <a:lnTo>
                  <a:pt x="64770" y="125729"/>
                </a:lnTo>
                <a:lnTo>
                  <a:pt x="63500" y="124459"/>
                </a:lnTo>
                <a:lnTo>
                  <a:pt x="62229" y="124459"/>
                </a:lnTo>
                <a:lnTo>
                  <a:pt x="60960" y="123189"/>
                </a:lnTo>
                <a:lnTo>
                  <a:pt x="59689" y="123189"/>
                </a:lnTo>
                <a:lnTo>
                  <a:pt x="57150" y="121919"/>
                </a:lnTo>
                <a:lnTo>
                  <a:pt x="55879" y="120650"/>
                </a:lnTo>
                <a:lnTo>
                  <a:pt x="54610" y="120650"/>
                </a:lnTo>
                <a:lnTo>
                  <a:pt x="50800" y="119379"/>
                </a:lnTo>
                <a:lnTo>
                  <a:pt x="45720" y="118109"/>
                </a:lnTo>
                <a:lnTo>
                  <a:pt x="40639" y="118109"/>
                </a:lnTo>
                <a:lnTo>
                  <a:pt x="34289" y="116839"/>
                </a:lnTo>
                <a:lnTo>
                  <a:pt x="27939" y="116839"/>
                </a:lnTo>
                <a:lnTo>
                  <a:pt x="11429" y="116839"/>
                </a:lnTo>
                <a:lnTo>
                  <a:pt x="0" y="116839"/>
                </a:lnTo>
                <a:lnTo>
                  <a:pt x="0" y="67309"/>
                </a:lnTo>
                <a:lnTo>
                  <a:pt x="53339" y="49529"/>
                </a:lnTo>
                <a:lnTo>
                  <a:pt x="93979" y="22859"/>
                </a:lnTo>
                <a:lnTo>
                  <a:pt x="105410" y="11429"/>
                </a:lnTo>
                <a:lnTo>
                  <a:pt x="111760" y="6350"/>
                </a:lnTo>
                <a:lnTo>
                  <a:pt x="116839" y="0"/>
                </a:lnTo>
                <a:lnTo>
                  <a:pt x="1790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7712709" y="5076190"/>
            <a:ext cx="247650" cy="436880"/>
          </a:xfrm>
          <a:custGeom>
            <a:avLst/>
            <a:gdLst/>
            <a:ahLst/>
            <a:cxnLst/>
            <a:rect l="l" t="t" r="r" b="b"/>
            <a:pathLst>
              <a:path w="247650" h="436879">
                <a:moveTo>
                  <a:pt x="143510" y="435610"/>
                </a:moveTo>
                <a:lnTo>
                  <a:pt x="111760" y="435610"/>
                </a:lnTo>
                <a:lnTo>
                  <a:pt x="120650" y="436880"/>
                </a:lnTo>
                <a:lnTo>
                  <a:pt x="137160" y="436880"/>
                </a:lnTo>
                <a:lnTo>
                  <a:pt x="143510" y="435610"/>
                </a:lnTo>
                <a:close/>
              </a:path>
              <a:path w="247650" h="436879">
                <a:moveTo>
                  <a:pt x="138429" y="0"/>
                </a:moveTo>
                <a:lnTo>
                  <a:pt x="101600" y="0"/>
                </a:lnTo>
                <a:lnTo>
                  <a:pt x="91439" y="2540"/>
                </a:lnTo>
                <a:lnTo>
                  <a:pt x="82550" y="3810"/>
                </a:lnTo>
                <a:lnTo>
                  <a:pt x="41910" y="21590"/>
                </a:lnTo>
                <a:lnTo>
                  <a:pt x="30479" y="31750"/>
                </a:lnTo>
                <a:lnTo>
                  <a:pt x="24129" y="36830"/>
                </a:lnTo>
                <a:lnTo>
                  <a:pt x="5079" y="78740"/>
                </a:lnTo>
                <a:lnTo>
                  <a:pt x="0" y="123190"/>
                </a:lnTo>
                <a:lnTo>
                  <a:pt x="0" y="317500"/>
                </a:lnTo>
                <a:lnTo>
                  <a:pt x="1269" y="335280"/>
                </a:lnTo>
                <a:lnTo>
                  <a:pt x="3810" y="350520"/>
                </a:lnTo>
                <a:lnTo>
                  <a:pt x="5079" y="355600"/>
                </a:lnTo>
                <a:lnTo>
                  <a:pt x="6350" y="361950"/>
                </a:lnTo>
                <a:lnTo>
                  <a:pt x="7619" y="367030"/>
                </a:lnTo>
                <a:lnTo>
                  <a:pt x="10160" y="372110"/>
                </a:lnTo>
                <a:lnTo>
                  <a:pt x="11429" y="377190"/>
                </a:lnTo>
                <a:lnTo>
                  <a:pt x="13969" y="382270"/>
                </a:lnTo>
                <a:lnTo>
                  <a:pt x="17779" y="386080"/>
                </a:lnTo>
                <a:lnTo>
                  <a:pt x="22860" y="396240"/>
                </a:lnTo>
                <a:lnTo>
                  <a:pt x="26669" y="400050"/>
                </a:lnTo>
                <a:lnTo>
                  <a:pt x="30479" y="405130"/>
                </a:lnTo>
                <a:lnTo>
                  <a:pt x="35560" y="408940"/>
                </a:lnTo>
                <a:lnTo>
                  <a:pt x="73660" y="430530"/>
                </a:lnTo>
                <a:lnTo>
                  <a:pt x="102869" y="435610"/>
                </a:lnTo>
                <a:lnTo>
                  <a:pt x="151129" y="435610"/>
                </a:lnTo>
                <a:lnTo>
                  <a:pt x="187960" y="425450"/>
                </a:lnTo>
                <a:lnTo>
                  <a:pt x="212089" y="410210"/>
                </a:lnTo>
                <a:lnTo>
                  <a:pt x="217169" y="406400"/>
                </a:lnTo>
                <a:lnTo>
                  <a:pt x="232410" y="386080"/>
                </a:lnTo>
                <a:lnTo>
                  <a:pt x="239394" y="372110"/>
                </a:lnTo>
                <a:lnTo>
                  <a:pt x="118110" y="372110"/>
                </a:lnTo>
                <a:lnTo>
                  <a:pt x="116839" y="370840"/>
                </a:lnTo>
                <a:lnTo>
                  <a:pt x="114300" y="370840"/>
                </a:lnTo>
                <a:lnTo>
                  <a:pt x="113029" y="369570"/>
                </a:lnTo>
                <a:lnTo>
                  <a:pt x="111760" y="369570"/>
                </a:lnTo>
                <a:lnTo>
                  <a:pt x="111760" y="368300"/>
                </a:lnTo>
                <a:lnTo>
                  <a:pt x="110489" y="368300"/>
                </a:lnTo>
                <a:lnTo>
                  <a:pt x="110489" y="367030"/>
                </a:lnTo>
                <a:lnTo>
                  <a:pt x="107950" y="364490"/>
                </a:lnTo>
                <a:lnTo>
                  <a:pt x="107950" y="361950"/>
                </a:lnTo>
                <a:lnTo>
                  <a:pt x="106679" y="358140"/>
                </a:lnTo>
                <a:lnTo>
                  <a:pt x="106679" y="354330"/>
                </a:lnTo>
                <a:lnTo>
                  <a:pt x="105410" y="349250"/>
                </a:lnTo>
                <a:lnTo>
                  <a:pt x="105410" y="87630"/>
                </a:lnTo>
                <a:lnTo>
                  <a:pt x="106679" y="82550"/>
                </a:lnTo>
                <a:lnTo>
                  <a:pt x="106679" y="78740"/>
                </a:lnTo>
                <a:lnTo>
                  <a:pt x="107950" y="76200"/>
                </a:lnTo>
                <a:lnTo>
                  <a:pt x="107950" y="74930"/>
                </a:lnTo>
                <a:lnTo>
                  <a:pt x="109219" y="73660"/>
                </a:lnTo>
                <a:lnTo>
                  <a:pt x="109219" y="71120"/>
                </a:lnTo>
                <a:lnTo>
                  <a:pt x="114300" y="66040"/>
                </a:lnTo>
                <a:lnTo>
                  <a:pt x="115569" y="66040"/>
                </a:lnTo>
                <a:lnTo>
                  <a:pt x="116839" y="64770"/>
                </a:lnTo>
                <a:lnTo>
                  <a:pt x="119379" y="64770"/>
                </a:lnTo>
                <a:lnTo>
                  <a:pt x="121919" y="63500"/>
                </a:lnTo>
                <a:lnTo>
                  <a:pt x="238125" y="63500"/>
                </a:lnTo>
                <a:lnTo>
                  <a:pt x="231139" y="49530"/>
                </a:lnTo>
                <a:lnTo>
                  <a:pt x="228600" y="45720"/>
                </a:lnTo>
                <a:lnTo>
                  <a:pt x="224789" y="40640"/>
                </a:lnTo>
                <a:lnTo>
                  <a:pt x="220979" y="36830"/>
                </a:lnTo>
                <a:lnTo>
                  <a:pt x="217169" y="31750"/>
                </a:lnTo>
                <a:lnTo>
                  <a:pt x="213360" y="27940"/>
                </a:lnTo>
                <a:lnTo>
                  <a:pt x="208279" y="24130"/>
                </a:lnTo>
                <a:lnTo>
                  <a:pt x="203200" y="21590"/>
                </a:lnTo>
                <a:lnTo>
                  <a:pt x="190500" y="13970"/>
                </a:lnTo>
                <a:lnTo>
                  <a:pt x="177800" y="8890"/>
                </a:lnTo>
                <a:lnTo>
                  <a:pt x="162560" y="3810"/>
                </a:lnTo>
                <a:lnTo>
                  <a:pt x="147319" y="1270"/>
                </a:lnTo>
                <a:lnTo>
                  <a:pt x="138429" y="0"/>
                </a:lnTo>
                <a:close/>
              </a:path>
              <a:path w="247650" h="436879">
                <a:moveTo>
                  <a:pt x="238125" y="63500"/>
                </a:moveTo>
                <a:lnTo>
                  <a:pt x="127000" y="63500"/>
                </a:lnTo>
                <a:lnTo>
                  <a:pt x="129539" y="64770"/>
                </a:lnTo>
                <a:lnTo>
                  <a:pt x="132079" y="64770"/>
                </a:lnTo>
                <a:lnTo>
                  <a:pt x="133350" y="66040"/>
                </a:lnTo>
                <a:lnTo>
                  <a:pt x="135889" y="66040"/>
                </a:lnTo>
                <a:lnTo>
                  <a:pt x="135889" y="67310"/>
                </a:lnTo>
                <a:lnTo>
                  <a:pt x="137160" y="67310"/>
                </a:lnTo>
                <a:lnTo>
                  <a:pt x="137160" y="68580"/>
                </a:lnTo>
                <a:lnTo>
                  <a:pt x="139700" y="71120"/>
                </a:lnTo>
                <a:lnTo>
                  <a:pt x="139700" y="73660"/>
                </a:lnTo>
                <a:lnTo>
                  <a:pt x="140969" y="74930"/>
                </a:lnTo>
                <a:lnTo>
                  <a:pt x="140969" y="82550"/>
                </a:lnTo>
                <a:lnTo>
                  <a:pt x="142239" y="87630"/>
                </a:lnTo>
                <a:lnTo>
                  <a:pt x="142239" y="99060"/>
                </a:lnTo>
                <a:lnTo>
                  <a:pt x="143510" y="114300"/>
                </a:lnTo>
                <a:lnTo>
                  <a:pt x="143510" y="322580"/>
                </a:lnTo>
                <a:lnTo>
                  <a:pt x="142239" y="337820"/>
                </a:lnTo>
                <a:lnTo>
                  <a:pt x="142239" y="349250"/>
                </a:lnTo>
                <a:lnTo>
                  <a:pt x="140969" y="353060"/>
                </a:lnTo>
                <a:lnTo>
                  <a:pt x="140969" y="356870"/>
                </a:lnTo>
                <a:lnTo>
                  <a:pt x="139700" y="360680"/>
                </a:lnTo>
                <a:lnTo>
                  <a:pt x="139700" y="363220"/>
                </a:lnTo>
                <a:lnTo>
                  <a:pt x="138429" y="363220"/>
                </a:lnTo>
                <a:lnTo>
                  <a:pt x="138429" y="365760"/>
                </a:lnTo>
                <a:lnTo>
                  <a:pt x="137160" y="365760"/>
                </a:lnTo>
                <a:lnTo>
                  <a:pt x="137160" y="367030"/>
                </a:lnTo>
                <a:lnTo>
                  <a:pt x="134619" y="369570"/>
                </a:lnTo>
                <a:lnTo>
                  <a:pt x="133350" y="369570"/>
                </a:lnTo>
                <a:lnTo>
                  <a:pt x="132079" y="370840"/>
                </a:lnTo>
                <a:lnTo>
                  <a:pt x="129539" y="370840"/>
                </a:lnTo>
                <a:lnTo>
                  <a:pt x="128269" y="372110"/>
                </a:lnTo>
                <a:lnTo>
                  <a:pt x="239394" y="372110"/>
                </a:lnTo>
                <a:lnTo>
                  <a:pt x="240029" y="370840"/>
                </a:lnTo>
                <a:lnTo>
                  <a:pt x="242569" y="360680"/>
                </a:lnTo>
                <a:lnTo>
                  <a:pt x="245110" y="347980"/>
                </a:lnTo>
                <a:lnTo>
                  <a:pt x="246379" y="340360"/>
                </a:lnTo>
                <a:lnTo>
                  <a:pt x="246379" y="331470"/>
                </a:lnTo>
                <a:lnTo>
                  <a:pt x="247650" y="312420"/>
                </a:lnTo>
                <a:lnTo>
                  <a:pt x="247650" y="127000"/>
                </a:lnTo>
                <a:lnTo>
                  <a:pt x="246379" y="107950"/>
                </a:lnTo>
                <a:lnTo>
                  <a:pt x="245110" y="92710"/>
                </a:lnTo>
                <a:lnTo>
                  <a:pt x="242569" y="80010"/>
                </a:lnTo>
                <a:lnTo>
                  <a:pt x="242569" y="74930"/>
                </a:lnTo>
                <a:lnTo>
                  <a:pt x="240029" y="69850"/>
                </a:lnTo>
                <a:lnTo>
                  <a:pt x="238760" y="64770"/>
                </a:lnTo>
                <a:lnTo>
                  <a:pt x="238125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7702550" y="5066030"/>
            <a:ext cx="267970" cy="45592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3395980" y="2383789"/>
            <a:ext cx="160019" cy="2489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3395979" y="2383789"/>
            <a:ext cx="160020" cy="248920"/>
          </a:xfrm>
          <a:custGeom>
            <a:avLst/>
            <a:gdLst/>
            <a:ahLst/>
            <a:cxnLst/>
            <a:rect l="l" t="t" r="r" b="b"/>
            <a:pathLst>
              <a:path w="160019" h="248919">
                <a:moveTo>
                  <a:pt x="153669" y="207010"/>
                </a:moveTo>
                <a:lnTo>
                  <a:pt x="153669" y="248920"/>
                </a:lnTo>
                <a:lnTo>
                  <a:pt x="0" y="248920"/>
                </a:lnTo>
                <a:lnTo>
                  <a:pt x="0" y="214630"/>
                </a:lnTo>
                <a:lnTo>
                  <a:pt x="54609" y="134620"/>
                </a:lnTo>
                <a:lnTo>
                  <a:pt x="71119" y="109220"/>
                </a:lnTo>
                <a:lnTo>
                  <a:pt x="81280" y="92710"/>
                </a:lnTo>
                <a:lnTo>
                  <a:pt x="85089" y="87630"/>
                </a:lnTo>
                <a:lnTo>
                  <a:pt x="87630" y="81280"/>
                </a:lnTo>
                <a:lnTo>
                  <a:pt x="88900" y="77470"/>
                </a:lnTo>
                <a:lnTo>
                  <a:pt x="91439" y="72389"/>
                </a:lnTo>
                <a:lnTo>
                  <a:pt x="92709" y="67310"/>
                </a:lnTo>
                <a:lnTo>
                  <a:pt x="93980" y="63500"/>
                </a:lnTo>
                <a:lnTo>
                  <a:pt x="93980" y="59689"/>
                </a:lnTo>
                <a:lnTo>
                  <a:pt x="93980" y="57150"/>
                </a:lnTo>
                <a:lnTo>
                  <a:pt x="93980" y="54610"/>
                </a:lnTo>
                <a:lnTo>
                  <a:pt x="93980" y="52070"/>
                </a:lnTo>
                <a:lnTo>
                  <a:pt x="93980" y="49530"/>
                </a:lnTo>
                <a:lnTo>
                  <a:pt x="93980" y="48260"/>
                </a:lnTo>
                <a:lnTo>
                  <a:pt x="92709" y="45720"/>
                </a:lnTo>
                <a:lnTo>
                  <a:pt x="92709" y="44450"/>
                </a:lnTo>
                <a:lnTo>
                  <a:pt x="92709" y="43180"/>
                </a:lnTo>
                <a:lnTo>
                  <a:pt x="91439" y="43180"/>
                </a:lnTo>
                <a:lnTo>
                  <a:pt x="90169" y="41910"/>
                </a:lnTo>
                <a:lnTo>
                  <a:pt x="90169" y="40639"/>
                </a:lnTo>
                <a:lnTo>
                  <a:pt x="88900" y="40639"/>
                </a:lnTo>
                <a:lnTo>
                  <a:pt x="87630" y="3937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2550" y="36830"/>
                </a:lnTo>
                <a:lnTo>
                  <a:pt x="81280" y="36830"/>
                </a:lnTo>
                <a:lnTo>
                  <a:pt x="74930" y="36830"/>
                </a:lnTo>
                <a:lnTo>
                  <a:pt x="73659" y="38100"/>
                </a:lnTo>
                <a:lnTo>
                  <a:pt x="72389" y="38100"/>
                </a:lnTo>
                <a:lnTo>
                  <a:pt x="71119" y="38100"/>
                </a:lnTo>
                <a:lnTo>
                  <a:pt x="71119" y="39370"/>
                </a:lnTo>
                <a:lnTo>
                  <a:pt x="69850" y="39370"/>
                </a:lnTo>
                <a:lnTo>
                  <a:pt x="68580" y="40639"/>
                </a:lnTo>
                <a:lnTo>
                  <a:pt x="67309" y="40639"/>
                </a:lnTo>
                <a:lnTo>
                  <a:pt x="67309" y="41910"/>
                </a:lnTo>
                <a:lnTo>
                  <a:pt x="66039" y="41910"/>
                </a:lnTo>
                <a:lnTo>
                  <a:pt x="66039" y="43180"/>
                </a:lnTo>
                <a:lnTo>
                  <a:pt x="66039" y="44450"/>
                </a:lnTo>
                <a:lnTo>
                  <a:pt x="64769" y="44450"/>
                </a:lnTo>
                <a:lnTo>
                  <a:pt x="64769" y="45720"/>
                </a:lnTo>
                <a:lnTo>
                  <a:pt x="64769" y="48260"/>
                </a:lnTo>
                <a:lnTo>
                  <a:pt x="63500" y="50800"/>
                </a:lnTo>
                <a:lnTo>
                  <a:pt x="63500" y="53339"/>
                </a:lnTo>
                <a:lnTo>
                  <a:pt x="63500" y="57150"/>
                </a:lnTo>
                <a:lnTo>
                  <a:pt x="63500" y="63500"/>
                </a:lnTo>
                <a:lnTo>
                  <a:pt x="63500" y="87630"/>
                </a:lnTo>
                <a:lnTo>
                  <a:pt x="0" y="87630"/>
                </a:lnTo>
                <a:lnTo>
                  <a:pt x="0" y="78739"/>
                </a:lnTo>
                <a:lnTo>
                  <a:pt x="0" y="68580"/>
                </a:lnTo>
                <a:lnTo>
                  <a:pt x="1269" y="59689"/>
                </a:lnTo>
                <a:lnTo>
                  <a:pt x="2539" y="52070"/>
                </a:lnTo>
                <a:lnTo>
                  <a:pt x="2539" y="49530"/>
                </a:lnTo>
                <a:lnTo>
                  <a:pt x="3809" y="45720"/>
                </a:lnTo>
                <a:lnTo>
                  <a:pt x="3809" y="43180"/>
                </a:lnTo>
                <a:lnTo>
                  <a:pt x="5080" y="39370"/>
                </a:lnTo>
                <a:lnTo>
                  <a:pt x="6350" y="36830"/>
                </a:lnTo>
                <a:lnTo>
                  <a:pt x="7619" y="34289"/>
                </a:lnTo>
                <a:lnTo>
                  <a:pt x="8889" y="30480"/>
                </a:lnTo>
                <a:lnTo>
                  <a:pt x="10159" y="27939"/>
                </a:lnTo>
                <a:lnTo>
                  <a:pt x="12700" y="25400"/>
                </a:lnTo>
                <a:lnTo>
                  <a:pt x="15239" y="22860"/>
                </a:lnTo>
                <a:lnTo>
                  <a:pt x="16509" y="20320"/>
                </a:lnTo>
                <a:lnTo>
                  <a:pt x="19050" y="16510"/>
                </a:lnTo>
                <a:lnTo>
                  <a:pt x="22859" y="13970"/>
                </a:lnTo>
                <a:lnTo>
                  <a:pt x="25400" y="12700"/>
                </a:lnTo>
                <a:lnTo>
                  <a:pt x="29209" y="10160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80"/>
                </a:lnTo>
                <a:lnTo>
                  <a:pt x="43180" y="3810"/>
                </a:lnTo>
                <a:lnTo>
                  <a:pt x="46989" y="2539"/>
                </a:lnTo>
                <a:lnTo>
                  <a:pt x="52069" y="1270"/>
                </a:lnTo>
                <a:lnTo>
                  <a:pt x="55880" y="1270"/>
                </a:lnTo>
                <a:lnTo>
                  <a:pt x="60959" y="0"/>
                </a:lnTo>
                <a:lnTo>
                  <a:pt x="66039" y="0"/>
                </a:lnTo>
                <a:lnTo>
                  <a:pt x="71119" y="0"/>
                </a:lnTo>
                <a:lnTo>
                  <a:pt x="76200" y="0"/>
                </a:lnTo>
                <a:lnTo>
                  <a:pt x="86359" y="0"/>
                </a:lnTo>
                <a:lnTo>
                  <a:pt x="95250" y="0"/>
                </a:lnTo>
                <a:lnTo>
                  <a:pt x="104139" y="2539"/>
                </a:lnTo>
                <a:lnTo>
                  <a:pt x="111759" y="3810"/>
                </a:lnTo>
                <a:lnTo>
                  <a:pt x="116839" y="5080"/>
                </a:lnTo>
                <a:lnTo>
                  <a:pt x="119380" y="6350"/>
                </a:lnTo>
                <a:lnTo>
                  <a:pt x="123189" y="7620"/>
                </a:lnTo>
                <a:lnTo>
                  <a:pt x="127000" y="8889"/>
                </a:lnTo>
                <a:lnTo>
                  <a:pt x="129539" y="11430"/>
                </a:lnTo>
                <a:lnTo>
                  <a:pt x="133350" y="12700"/>
                </a:lnTo>
                <a:lnTo>
                  <a:pt x="135889" y="15239"/>
                </a:lnTo>
                <a:lnTo>
                  <a:pt x="138430" y="16510"/>
                </a:lnTo>
                <a:lnTo>
                  <a:pt x="140969" y="19050"/>
                </a:lnTo>
                <a:lnTo>
                  <a:pt x="143509" y="21589"/>
                </a:lnTo>
                <a:lnTo>
                  <a:pt x="146050" y="24130"/>
                </a:lnTo>
                <a:lnTo>
                  <a:pt x="148589" y="26670"/>
                </a:lnTo>
                <a:lnTo>
                  <a:pt x="149859" y="29210"/>
                </a:lnTo>
                <a:lnTo>
                  <a:pt x="151130" y="31750"/>
                </a:lnTo>
                <a:lnTo>
                  <a:pt x="153669" y="35560"/>
                </a:lnTo>
                <a:lnTo>
                  <a:pt x="154939" y="38100"/>
                </a:lnTo>
                <a:lnTo>
                  <a:pt x="156209" y="40639"/>
                </a:lnTo>
                <a:lnTo>
                  <a:pt x="157480" y="43180"/>
                </a:lnTo>
                <a:lnTo>
                  <a:pt x="157480" y="46989"/>
                </a:lnTo>
                <a:lnTo>
                  <a:pt x="158750" y="49530"/>
                </a:lnTo>
                <a:lnTo>
                  <a:pt x="160019" y="55880"/>
                </a:lnTo>
                <a:lnTo>
                  <a:pt x="160019" y="63500"/>
                </a:lnTo>
                <a:lnTo>
                  <a:pt x="160019" y="68580"/>
                </a:lnTo>
                <a:lnTo>
                  <a:pt x="158750" y="73660"/>
                </a:lnTo>
                <a:lnTo>
                  <a:pt x="157480" y="78739"/>
                </a:lnTo>
                <a:lnTo>
                  <a:pt x="157480" y="85089"/>
                </a:lnTo>
                <a:lnTo>
                  <a:pt x="154939" y="90170"/>
                </a:lnTo>
                <a:lnTo>
                  <a:pt x="152400" y="96520"/>
                </a:lnTo>
                <a:lnTo>
                  <a:pt x="151130" y="101600"/>
                </a:lnTo>
                <a:lnTo>
                  <a:pt x="147319" y="107950"/>
                </a:lnTo>
                <a:lnTo>
                  <a:pt x="143509" y="114300"/>
                </a:lnTo>
                <a:lnTo>
                  <a:pt x="138430" y="121920"/>
                </a:lnTo>
                <a:lnTo>
                  <a:pt x="124459" y="143510"/>
                </a:lnTo>
                <a:lnTo>
                  <a:pt x="104139" y="172720"/>
                </a:lnTo>
                <a:lnTo>
                  <a:pt x="77469" y="207010"/>
                </a:lnTo>
                <a:lnTo>
                  <a:pt x="153669" y="20701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3576320" y="2382520"/>
            <a:ext cx="162560" cy="255270"/>
          </a:xfrm>
          <a:custGeom>
            <a:avLst/>
            <a:gdLst/>
            <a:ahLst/>
            <a:cxnLst/>
            <a:rect l="l" t="t" r="r" b="b"/>
            <a:pathLst>
              <a:path w="162560" h="255269">
                <a:moveTo>
                  <a:pt x="100330" y="254000"/>
                </a:moveTo>
                <a:lnTo>
                  <a:pt x="68580" y="254000"/>
                </a:lnTo>
                <a:lnTo>
                  <a:pt x="74930" y="255269"/>
                </a:lnTo>
                <a:lnTo>
                  <a:pt x="95250" y="255269"/>
                </a:lnTo>
                <a:lnTo>
                  <a:pt x="100330" y="254000"/>
                </a:lnTo>
                <a:close/>
              </a:path>
              <a:path w="162560" h="255269">
                <a:moveTo>
                  <a:pt x="102869" y="1269"/>
                </a:moveTo>
                <a:lnTo>
                  <a:pt x="60960" y="1269"/>
                </a:lnTo>
                <a:lnTo>
                  <a:pt x="54610" y="2539"/>
                </a:lnTo>
                <a:lnTo>
                  <a:pt x="49530" y="3809"/>
                </a:lnTo>
                <a:lnTo>
                  <a:pt x="43180" y="6350"/>
                </a:lnTo>
                <a:lnTo>
                  <a:pt x="38100" y="7619"/>
                </a:lnTo>
                <a:lnTo>
                  <a:pt x="6350" y="36829"/>
                </a:lnTo>
                <a:lnTo>
                  <a:pt x="1269" y="58419"/>
                </a:lnTo>
                <a:lnTo>
                  <a:pt x="1269" y="64769"/>
                </a:lnTo>
                <a:lnTo>
                  <a:pt x="0" y="72389"/>
                </a:lnTo>
                <a:lnTo>
                  <a:pt x="0" y="185419"/>
                </a:lnTo>
                <a:lnTo>
                  <a:pt x="1269" y="195579"/>
                </a:lnTo>
                <a:lnTo>
                  <a:pt x="1269" y="200659"/>
                </a:lnTo>
                <a:lnTo>
                  <a:pt x="3810" y="208279"/>
                </a:lnTo>
                <a:lnTo>
                  <a:pt x="3810" y="212089"/>
                </a:lnTo>
                <a:lnTo>
                  <a:pt x="6350" y="217169"/>
                </a:lnTo>
                <a:lnTo>
                  <a:pt x="8890" y="219709"/>
                </a:lnTo>
                <a:lnTo>
                  <a:pt x="10160" y="223519"/>
                </a:lnTo>
                <a:lnTo>
                  <a:pt x="11430" y="226059"/>
                </a:lnTo>
                <a:lnTo>
                  <a:pt x="16510" y="231139"/>
                </a:lnTo>
                <a:lnTo>
                  <a:pt x="17780" y="233679"/>
                </a:lnTo>
                <a:lnTo>
                  <a:pt x="22860" y="238759"/>
                </a:lnTo>
                <a:lnTo>
                  <a:pt x="30480" y="243839"/>
                </a:lnTo>
                <a:lnTo>
                  <a:pt x="33019" y="245109"/>
                </a:lnTo>
                <a:lnTo>
                  <a:pt x="36830" y="246379"/>
                </a:lnTo>
                <a:lnTo>
                  <a:pt x="40640" y="248919"/>
                </a:lnTo>
                <a:lnTo>
                  <a:pt x="44450" y="250189"/>
                </a:lnTo>
                <a:lnTo>
                  <a:pt x="49530" y="251459"/>
                </a:lnTo>
                <a:lnTo>
                  <a:pt x="53340" y="251459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29"/>
                </a:lnTo>
                <a:lnTo>
                  <a:pt x="113030" y="252729"/>
                </a:lnTo>
                <a:lnTo>
                  <a:pt x="128269" y="247650"/>
                </a:lnTo>
                <a:lnTo>
                  <a:pt x="130810" y="245109"/>
                </a:lnTo>
                <a:lnTo>
                  <a:pt x="134619" y="243839"/>
                </a:lnTo>
                <a:lnTo>
                  <a:pt x="137160" y="241300"/>
                </a:lnTo>
                <a:lnTo>
                  <a:pt x="140969" y="240029"/>
                </a:lnTo>
                <a:lnTo>
                  <a:pt x="146050" y="234950"/>
                </a:lnTo>
                <a:lnTo>
                  <a:pt x="148590" y="231139"/>
                </a:lnTo>
                <a:lnTo>
                  <a:pt x="152400" y="228600"/>
                </a:lnTo>
                <a:lnTo>
                  <a:pt x="153669" y="226059"/>
                </a:lnTo>
                <a:lnTo>
                  <a:pt x="156210" y="223519"/>
                </a:lnTo>
                <a:lnTo>
                  <a:pt x="157480" y="219709"/>
                </a:lnTo>
                <a:lnTo>
                  <a:pt x="158750" y="217169"/>
                </a:lnTo>
                <a:lnTo>
                  <a:pt x="77469" y="217169"/>
                </a:lnTo>
                <a:lnTo>
                  <a:pt x="76200" y="215900"/>
                </a:lnTo>
                <a:lnTo>
                  <a:pt x="74930" y="215900"/>
                </a:lnTo>
                <a:lnTo>
                  <a:pt x="73660" y="214629"/>
                </a:lnTo>
                <a:lnTo>
                  <a:pt x="73660" y="213359"/>
                </a:lnTo>
                <a:lnTo>
                  <a:pt x="72390" y="213359"/>
                </a:lnTo>
                <a:lnTo>
                  <a:pt x="72390" y="212089"/>
                </a:lnTo>
                <a:lnTo>
                  <a:pt x="71119" y="209550"/>
                </a:lnTo>
                <a:lnTo>
                  <a:pt x="71119" y="204469"/>
                </a:lnTo>
                <a:lnTo>
                  <a:pt x="69850" y="196850"/>
                </a:lnTo>
                <a:lnTo>
                  <a:pt x="69850" y="52069"/>
                </a:lnTo>
                <a:lnTo>
                  <a:pt x="71119" y="49529"/>
                </a:lnTo>
                <a:lnTo>
                  <a:pt x="71119" y="44450"/>
                </a:lnTo>
                <a:lnTo>
                  <a:pt x="72390" y="43179"/>
                </a:lnTo>
                <a:lnTo>
                  <a:pt x="72390" y="41909"/>
                </a:lnTo>
                <a:lnTo>
                  <a:pt x="73660" y="41909"/>
                </a:lnTo>
                <a:lnTo>
                  <a:pt x="73660" y="40639"/>
                </a:lnTo>
                <a:lnTo>
                  <a:pt x="74930" y="40639"/>
                </a:lnTo>
                <a:lnTo>
                  <a:pt x="74930" y="39369"/>
                </a:lnTo>
                <a:lnTo>
                  <a:pt x="76200" y="39369"/>
                </a:lnTo>
                <a:lnTo>
                  <a:pt x="77469" y="38100"/>
                </a:lnTo>
                <a:lnTo>
                  <a:pt x="157480" y="38100"/>
                </a:lnTo>
                <a:lnTo>
                  <a:pt x="154940" y="33019"/>
                </a:lnTo>
                <a:lnTo>
                  <a:pt x="153669" y="29209"/>
                </a:lnTo>
                <a:lnTo>
                  <a:pt x="148590" y="24129"/>
                </a:lnTo>
                <a:lnTo>
                  <a:pt x="147319" y="21589"/>
                </a:lnTo>
                <a:lnTo>
                  <a:pt x="143510" y="19050"/>
                </a:lnTo>
                <a:lnTo>
                  <a:pt x="140969" y="17779"/>
                </a:lnTo>
                <a:lnTo>
                  <a:pt x="138430" y="15239"/>
                </a:lnTo>
                <a:lnTo>
                  <a:pt x="134619" y="12700"/>
                </a:lnTo>
                <a:lnTo>
                  <a:pt x="130810" y="11429"/>
                </a:lnTo>
                <a:lnTo>
                  <a:pt x="127000" y="8889"/>
                </a:lnTo>
                <a:lnTo>
                  <a:pt x="121919" y="7619"/>
                </a:lnTo>
                <a:lnTo>
                  <a:pt x="118110" y="6350"/>
                </a:lnTo>
                <a:lnTo>
                  <a:pt x="113030" y="3809"/>
                </a:lnTo>
                <a:lnTo>
                  <a:pt x="102869" y="1269"/>
                </a:lnTo>
                <a:close/>
              </a:path>
              <a:path w="162560" h="255269">
                <a:moveTo>
                  <a:pt x="157480" y="38100"/>
                </a:moveTo>
                <a:lnTo>
                  <a:pt x="87630" y="38100"/>
                </a:lnTo>
                <a:lnTo>
                  <a:pt x="88900" y="39369"/>
                </a:lnTo>
                <a:lnTo>
                  <a:pt x="90169" y="39369"/>
                </a:lnTo>
                <a:lnTo>
                  <a:pt x="91440" y="40639"/>
                </a:lnTo>
                <a:lnTo>
                  <a:pt x="91440" y="41909"/>
                </a:lnTo>
                <a:lnTo>
                  <a:pt x="92710" y="41909"/>
                </a:lnTo>
                <a:lnTo>
                  <a:pt x="92710" y="44450"/>
                </a:lnTo>
                <a:lnTo>
                  <a:pt x="93980" y="45719"/>
                </a:lnTo>
                <a:lnTo>
                  <a:pt x="93980" y="48259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69"/>
                </a:lnTo>
                <a:lnTo>
                  <a:pt x="93980" y="207009"/>
                </a:lnTo>
                <a:lnTo>
                  <a:pt x="92710" y="208279"/>
                </a:lnTo>
                <a:lnTo>
                  <a:pt x="92710" y="212089"/>
                </a:lnTo>
                <a:lnTo>
                  <a:pt x="91440" y="212089"/>
                </a:lnTo>
                <a:lnTo>
                  <a:pt x="91440" y="213359"/>
                </a:lnTo>
                <a:lnTo>
                  <a:pt x="88900" y="215900"/>
                </a:lnTo>
                <a:lnTo>
                  <a:pt x="87630" y="215900"/>
                </a:lnTo>
                <a:lnTo>
                  <a:pt x="87630" y="217169"/>
                </a:lnTo>
                <a:lnTo>
                  <a:pt x="158750" y="217169"/>
                </a:lnTo>
                <a:lnTo>
                  <a:pt x="160019" y="213359"/>
                </a:lnTo>
                <a:lnTo>
                  <a:pt x="161290" y="210819"/>
                </a:lnTo>
                <a:lnTo>
                  <a:pt x="161290" y="207009"/>
                </a:lnTo>
                <a:lnTo>
                  <a:pt x="162560" y="205739"/>
                </a:lnTo>
                <a:lnTo>
                  <a:pt x="162560" y="53339"/>
                </a:lnTo>
                <a:lnTo>
                  <a:pt x="161290" y="52069"/>
                </a:lnTo>
                <a:lnTo>
                  <a:pt x="161290" y="46989"/>
                </a:lnTo>
                <a:lnTo>
                  <a:pt x="160019" y="44450"/>
                </a:lnTo>
                <a:lnTo>
                  <a:pt x="158750" y="40639"/>
                </a:lnTo>
                <a:lnTo>
                  <a:pt x="157480" y="38100"/>
                </a:lnTo>
                <a:close/>
              </a:path>
              <a:path w="162560" h="255269">
                <a:moveTo>
                  <a:pt x="86360" y="0"/>
                </a:moveTo>
                <a:lnTo>
                  <a:pt x="73660" y="0"/>
                </a:lnTo>
                <a:lnTo>
                  <a:pt x="67310" y="1269"/>
                </a:lnTo>
                <a:lnTo>
                  <a:pt x="92710" y="1269"/>
                </a:lnTo>
                <a:lnTo>
                  <a:pt x="863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3567430" y="2373629"/>
            <a:ext cx="181609" cy="2743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3373755" y="1740535"/>
            <a:ext cx="374648" cy="28574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3407411" y="3629660"/>
            <a:ext cx="116839" cy="24510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3407411" y="3629659"/>
            <a:ext cx="116839" cy="245110"/>
          </a:xfrm>
          <a:custGeom>
            <a:avLst/>
            <a:gdLst/>
            <a:ahLst/>
            <a:cxnLst/>
            <a:rect l="l" t="t" r="r" b="b"/>
            <a:pathLst>
              <a:path w="116839" h="245110">
                <a:moveTo>
                  <a:pt x="116839" y="0"/>
                </a:moveTo>
                <a:lnTo>
                  <a:pt x="116839" y="245109"/>
                </a:lnTo>
                <a:lnTo>
                  <a:pt x="48259" y="245109"/>
                </a:lnTo>
                <a:lnTo>
                  <a:pt x="48259" y="114300"/>
                </a:lnTo>
                <a:lnTo>
                  <a:pt x="48259" y="101600"/>
                </a:lnTo>
                <a:lnTo>
                  <a:pt x="48259" y="91439"/>
                </a:lnTo>
                <a:lnTo>
                  <a:pt x="46989" y="83819"/>
                </a:lnTo>
                <a:lnTo>
                  <a:pt x="46989" y="81279"/>
                </a:lnTo>
                <a:lnTo>
                  <a:pt x="46989" y="80009"/>
                </a:lnTo>
                <a:lnTo>
                  <a:pt x="46989" y="78739"/>
                </a:lnTo>
                <a:lnTo>
                  <a:pt x="45719" y="77469"/>
                </a:lnTo>
                <a:lnTo>
                  <a:pt x="44450" y="76200"/>
                </a:lnTo>
                <a:lnTo>
                  <a:pt x="44450" y="74929"/>
                </a:lnTo>
                <a:lnTo>
                  <a:pt x="43179" y="74929"/>
                </a:lnTo>
                <a:lnTo>
                  <a:pt x="43179" y="73659"/>
                </a:lnTo>
                <a:lnTo>
                  <a:pt x="41909" y="73659"/>
                </a:lnTo>
                <a:lnTo>
                  <a:pt x="40639" y="72389"/>
                </a:lnTo>
                <a:lnTo>
                  <a:pt x="39369" y="71119"/>
                </a:lnTo>
                <a:lnTo>
                  <a:pt x="38100" y="71119"/>
                </a:lnTo>
                <a:lnTo>
                  <a:pt x="36829" y="71119"/>
                </a:lnTo>
                <a:lnTo>
                  <a:pt x="35559" y="69850"/>
                </a:lnTo>
                <a:lnTo>
                  <a:pt x="33019" y="69850"/>
                </a:lnTo>
                <a:lnTo>
                  <a:pt x="30479" y="69850"/>
                </a:lnTo>
                <a:lnTo>
                  <a:pt x="26669" y="68579"/>
                </a:lnTo>
                <a:lnTo>
                  <a:pt x="21589" y="68579"/>
                </a:lnTo>
                <a:lnTo>
                  <a:pt x="17779" y="68579"/>
                </a:lnTo>
                <a:lnTo>
                  <a:pt x="6350" y="67309"/>
                </a:lnTo>
                <a:lnTo>
                  <a:pt x="0" y="67309"/>
                </a:lnTo>
                <a:lnTo>
                  <a:pt x="0" y="39369"/>
                </a:lnTo>
                <a:lnTo>
                  <a:pt x="12700" y="36829"/>
                </a:lnTo>
                <a:lnTo>
                  <a:pt x="24129" y="33019"/>
                </a:lnTo>
                <a:lnTo>
                  <a:pt x="62229" y="13969"/>
                </a:lnTo>
                <a:lnTo>
                  <a:pt x="76200" y="0"/>
                </a:lnTo>
                <a:lnTo>
                  <a:pt x="1168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3550920" y="3624579"/>
            <a:ext cx="165100" cy="255270"/>
          </a:xfrm>
          <a:custGeom>
            <a:avLst/>
            <a:gdLst/>
            <a:ahLst/>
            <a:cxnLst/>
            <a:rect l="l" t="t" r="r" b="b"/>
            <a:pathLst>
              <a:path w="165100" h="255270">
                <a:moveTo>
                  <a:pt x="100330" y="254000"/>
                </a:moveTo>
                <a:lnTo>
                  <a:pt x="69850" y="254000"/>
                </a:lnTo>
                <a:lnTo>
                  <a:pt x="74930" y="255270"/>
                </a:lnTo>
                <a:lnTo>
                  <a:pt x="96519" y="255270"/>
                </a:lnTo>
                <a:lnTo>
                  <a:pt x="100330" y="254000"/>
                </a:lnTo>
                <a:close/>
              </a:path>
              <a:path w="165100" h="255270">
                <a:moveTo>
                  <a:pt x="92710" y="0"/>
                </a:moveTo>
                <a:lnTo>
                  <a:pt x="67310" y="0"/>
                </a:lnTo>
                <a:lnTo>
                  <a:pt x="60960" y="1270"/>
                </a:lnTo>
                <a:lnTo>
                  <a:pt x="55880" y="2540"/>
                </a:lnTo>
                <a:lnTo>
                  <a:pt x="49530" y="3810"/>
                </a:lnTo>
                <a:lnTo>
                  <a:pt x="13969" y="25400"/>
                </a:lnTo>
                <a:lnTo>
                  <a:pt x="6350" y="41910"/>
                </a:lnTo>
                <a:lnTo>
                  <a:pt x="3810" y="46990"/>
                </a:lnTo>
                <a:lnTo>
                  <a:pt x="2540" y="52070"/>
                </a:lnTo>
                <a:lnTo>
                  <a:pt x="2540" y="58420"/>
                </a:lnTo>
                <a:lnTo>
                  <a:pt x="1269" y="64770"/>
                </a:lnTo>
                <a:lnTo>
                  <a:pt x="1269" y="72390"/>
                </a:lnTo>
                <a:lnTo>
                  <a:pt x="0" y="87630"/>
                </a:lnTo>
                <a:lnTo>
                  <a:pt x="0" y="173990"/>
                </a:lnTo>
                <a:lnTo>
                  <a:pt x="1269" y="185420"/>
                </a:lnTo>
                <a:lnTo>
                  <a:pt x="1269" y="195580"/>
                </a:lnTo>
                <a:lnTo>
                  <a:pt x="2540" y="200660"/>
                </a:lnTo>
                <a:lnTo>
                  <a:pt x="2540" y="204470"/>
                </a:lnTo>
                <a:lnTo>
                  <a:pt x="5080" y="212090"/>
                </a:lnTo>
                <a:lnTo>
                  <a:pt x="8890" y="219710"/>
                </a:lnTo>
                <a:lnTo>
                  <a:pt x="10160" y="223520"/>
                </a:lnTo>
                <a:lnTo>
                  <a:pt x="12700" y="226060"/>
                </a:lnTo>
                <a:lnTo>
                  <a:pt x="13969" y="228600"/>
                </a:lnTo>
                <a:lnTo>
                  <a:pt x="26669" y="241300"/>
                </a:lnTo>
                <a:lnTo>
                  <a:pt x="30480" y="243840"/>
                </a:lnTo>
                <a:lnTo>
                  <a:pt x="34290" y="245110"/>
                </a:lnTo>
                <a:lnTo>
                  <a:pt x="41910" y="248920"/>
                </a:lnTo>
                <a:lnTo>
                  <a:pt x="49530" y="251460"/>
                </a:lnTo>
                <a:lnTo>
                  <a:pt x="54610" y="251460"/>
                </a:lnTo>
                <a:lnTo>
                  <a:pt x="58419" y="252730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30"/>
                </a:lnTo>
                <a:lnTo>
                  <a:pt x="113030" y="252730"/>
                </a:lnTo>
                <a:lnTo>
                  <a:pt x="128269" y="247650"/>
                </a:lnTo>
                <a:lnTo>
                  <a:pt x="132080" y="245110"/>
                </a:lnTo>
                <a:lnTo>
                  <a:pt x="134619" y="243840"/>
                </a:lnTo>
                <a:lnTo>
                  <a:pt x="138430" y="241300"/>
                </a:lnTo>
                <a:lnTo>
                  <a:pt x="140969" y="240030"/>
                </a:lnTo>
                <a:lnTo>
                  <a:pt x="144780" y="237490"/>
                </a:lnTo>
                <a:lnTo>
                  <a:pt x="147319" y="233680"/>
                </a:lnTo>
                <a:lnTo>
                  <a:pt x="154940" y="226060"/>
                </a:lnTo>
                <a:lnTo>
                  <a:pt x="156210" y="223520"/>
                </a:lnTo>
                <a:lnTo>
                  <a:pt x="157480" y="219710"/>
                </a:lnTo>
                <a:lnTo>
                  <a:pt x="158750" y="217170"/>
                </a:lnTo>
                <a:lnTo>
                  <a:pt x="77469" y="217170"/>
                </a:lnTo>
                <a:lnTo>
                  <a:pt x="77469" y="215900"/>
                </a:lnTo>
                <a:lnTo>
                  <a:pt x="74930" y="215900"/>
                </a:lnTo>
                <a:lnTo>
                  <a:pt x="74930" y="214630"/>
                </a:lnTo>
                <a:lnTo>
                  <a:pt x="73660" y="214630"/>
                </a:lnTo>
                <a:lnTo>
                  <a:pt x="73660" y="213360"/>
                </a:lnTo>
                <a:lnTo>
                  <a:pt x="72390" y="213360"/>
                </a:lnTo>
                <a:lnTo>
                  <a:pt x="72390" y="212090"/>
                </a:lnTo>
                <a:lnTo>
                  <a:pt x="71119" y="209550"/>
                </a:lnTo>
                <a:lnTo>
                  <a:pt x="71119" y="204470"/>
                </a:lnTo>
                <a:lnTo>
                  <a:pt x="69850" y="196850"/>
                </a:lnTo>
                <a:lnTo>
                  <a:pt x="69850" y="58420"/>
                </a:lnTo>
                <a:lnTo>
                  <a:pt x="71119" y="52070"/>
                </a:lnTo>
                <a:lnTo>
                  <a:pt x="71119" y="45720"/>
                </a:lnTo>
                <a:lnTo>
                  <a:pt x="72390" y="45720"/>
                </a:lnTo>
                <a:lnTo>
                  <a:pt x="72390" y="41910"/>
                </a:lnTo>
                <a:lnTo>
                  <a:pt x="73660" y="41910"/>
                </a:lnTo>
                <a:lnTo>
                  <a:pt x="74930" y="40640"/>
                </a:lnTo>
                <a:lnTo>
                  <a:pt x="74930" y="39370"/>
                </a:lnTo>
                <a:lnTo>
                  <a:pt x="77469" y="39370"/>
                </a:lnTo>
                <a:lnTo>
                  <a:pt x="77469" y="38100"/>
                </a:lnTo>
                <a:lnTo>
                  <a:pt x="158750" y="38100"/>
                </a:lnTo>
                <a:lnTo>
                  <a:pt x="156210" y="33020"/>
                </a:lnTo>
                <a:lnTo>
                  <a:pt x="153669" y="29210"/>
                </a:lnTo>
                <a:lnTo>
                  <a:pt x="152400" y="26670"/>
                </a:lnTo>
                <a:lnTo>
                  <a:pt x="144780" y="19050"/>
                </a:lnTo>
                <a:lnTo>
                  <a:pt x="140969" y="17780"/>
                </a:lnTo>
                <a:lnTo>
                  <a:pt x="138430" y="15240"/>
                </a:lnTo>
                <a:lnTo>
                  <a:pt x="134619" y="12700"/>
                </a:lnTo>
                <a:lnTo>
                  <a:pt x="130810" y="11430"/>
                </a:lnTo>
                <a:lnTo>
                  <a:pt x="127000" y="8890"/>
                </a:lnTo>
                <a:lnTo>
                  <a:pt x="123190" y="7620"/>
                </a:lnTo>
                <a:lnTo>
                  <a:pt x="118110" y="5080"/>
                </a:lnTo>
                <a:lnTo>
                  <a:pt x="113030" y="3810"/>
                </a:lnTo>
                <a:lnTo>
                  <a:pt x="109219" y="2540"/>
                </a:lnTo>
                <a:lnTo>
                  <a:pt x="102869" y="1270"/>
                </a:lnTo>
                <a:lnTo>
                  <a:pt x="97790" y="1270"/>
                </a:lnTo>
                <a:lnTo>
                  <a:pt x="92710" y="0"/>
                </a:lnTo>
                <a:close/>
              </a:path>
              <a:path w="165100" h="255270">
                <a:moveTo>
                  <a:pt x="158750" y="38100"/>
                </a:moveTo>
                <a:lnTo>
                  <a:pt x="88900" y="38100"/>
                </a:lnTo>
                <a:lnTo>
                  <a:pt x="88900" y="39370"/>
                </a:lnTo>
                <a:lnTo>
                  <a:pt x="91440" y="39370"/>
                </a:lnTo>
                <a:lnTo>
                  <a:pt x="91440" y="40640"/>
                </a:lnTo>
                <a:lnTo>
                  <a:pt x="92710" y="41910"/>
                </a:lnTo>
                <a:lnTo>
                  <a:pt x="92710" y="43180"/>
                </a:lnTo>
                <a:lnTo>
                  <a:pt x="93980" y="43180"/>
                </a:lnTo>
                <a:lnTo>
                  <a:pt x="93980" y="48260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70"/>
                </a:lnTo>
                <a:lnTo>
                  <a:pt x="93980" y="208280"/>
                </a:lnTo>
                <a:lnTo>
                  <a:pt x="92710" y="210820"/>
                </a:lnTo>
                <a:lnTo>
                  <a:pt x="92710" y="212090"/>
                </a:lnTo>
                <a:lnTo>
                  <a:pt x="91440" y="213360"/>
                </a:lnTo>
                <a:lnTo>
                  <a:pt x="91440" y="214630"/>
                </a:lnTo>
                <a:lnTo>
                  <a:pt x="90169" y="214630"/>
                </a:lnTo>
                <a:lnTo>
                  <a:pt x="90169" y="215900"/>
                </a:lnTo>
                <a:lnTo>
                  <a:pt x="88900" y="215900"/>
                </a:lnTo>
                <a:lnTo>
                  <a:pt x="87630" y="217170"/>
                </a:lnTo>
                <a:lnTo>
                  <a:pt x="158750" y="217170"/>
                </a:lnTo>
                <a:lnTo>
                  <a:pt x="160019" y="213360"/>
                </a:lnTo>
                <a:lnTo>
                  <a:pt x="161290" y="210820"/>
                </a:lnTo>
                <a:lnTo>
                  <a:pt x="162560" y="207010"/>
                </a:lnTo>
                <a:lnTo>
                  <a:pt x="162560" y="203200"/>
                </a:lnTo>
                <a:lnTo>
                  <a:pt x="163830" y="194310"/>
                </a:lnTo>
                <a:lnTo>
                  <a:pt x="163830" y="182880"/>
                </a:lnTo>
                <a:lnTo>
                  <a:pt x="165100" y="170180"/>
                </a:lnTo>
                <a:lnTo>
                  <a:pt x="165100" y="87630"/>
                </a:lnTo>
                <a:lnTo>
                  <a:pt x="163830" y="74930"/>
                </a:lnTo>
                <a:lnTo>
                  <a:pt x="163830" y="63500"/>
                </a:lnTo>
                <a:lnTo>
                  <a:pt x="162560" y="54610"/>
                </a:lnTo>
                <a:lnTo>
                  <a:pt x="161290" y="46990"/>
                </a:lnTo>
                <a:lnTo>
                  <a:pt x="161290" y="44450"/>
                </a:lnTo>
                <a:lnTo>
                  <a:pt x="160019" y="40640"/>
                </a:lnTo>
                <a:lnTo>
                  <a:pt x="158750" y="381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3542029" y="3615690"/>
            <a:ext cx="184150" cy="2743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3383280" y="2371089"/>
            <a:ext cx="160019" cy="24892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3383279" y="2371089"/>
            <a:ext cx="160020" cy="248920"/>
          </a:xfrm>
          <a:custGeom>
            <a:avLst/>
            <a:gdLst/>
            <a:ahLst/>
            <a:cxnLst/>
            <a:rect l="l" t="t" r="r" b="b"/>
            <a:pathLst>
              <a:path w="160019" h="248919">
                <a:moveTo>
                  <a:pt x="153669" y="207010"/>
                </a:moveTo>
                <a:lnTo>
                  <a:pt x="153669" y="248920"/>
                </a:lnTo>
                <a:lnTo>
                  <a:pt x="0" y="248920"/>
                </a:lnTo>
                <a:lnTo>
                  <a:pt x="0" y="214630"/>
                </a:lnTo>
                <a:lnTo>
                  <a:pt x="54609" y="134620"/>
                </a:lnTo>
                <a:lnTo>
                  <a:pt x="72389" y="109220"/>
                </a:lnTo>
                <a:lnTo>
                  <a:pt x="81280" y="92710"/>
                </a:lnTo>
                <a:lnTo>
                  <a:pt x="85089" y="87630"/>
                </a:lnTo>
                <a:lnTo>
                  <a:pt x="87630" y="82550"/>
                </a:lnTo>
                <a:lnTo>
                  <a:pt x="88900" y="77470"/>
                </a:lnTo>
                <a:lnTo>
                  <a:pt x="91439" y="72389"/>
                </a:lnTo>
                <a:lnTo>
                  <a:pt x="92709" y="67310"/>
                </a:lnTo>
                <a:lnTo>
                  <a:pt x="93980" y="63500"/>
                </a:lnTo>
                <a:lnTo>
                  <a:pt x="93980" y="60960"/>
                </a:lnTo>
                <a:lnTo>
                  <a:pt x="93980" y="48260"/>
                </a:lnTo>
                <a:lnTo>
                  <a:pt x="92709" y="45720"/>
                </a:lnTo>
                <a:lnTo>
                  <a:pt x="92709" y="44450"/>
                </a:lnTo>
                <a:lnTo>
                  <a:pt x="92709" y="43180"/>
                </a:lnTo>
                <a:lnTo>
                  <a:pt x="91439" y="43180"/>
                </a:lnTo>
                <a:lnTo>
                  <a:pt x="91439" y="41910"/>
                </a:lnTo>
                <a:lnTo>
                  <a:pt x="90169" y="41910"/>
                </a:lnTo>
                <a:lnTo>
                  <a:pt x="90169" y="40639"/>
                </a:lnTo>
                <a:lnTo>
                  <a:pt x="88900" y="40639"/>
                </a:lnTo>
                <a:lnTo>
                  <a:pt x="88900" y="39370"/>
                </a:lnTo>
                <a:lnTo>
                  <a:pt x="87630" y="39370"/>
                </a:lnTo>
                <a:lnTo>
                  <a:pt x="86359" y="3937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3819" y="36830"/>
                </a:lnTo>
                <a:lnTo>
                  <a:pt x="82550" y="36830"/>
                </a:lnTo>
                <a:lnTo>
                  <a:pt x="74930" y="36830"/>
                </a:lnTo>
                <a:lnTo>
                  <a:pt x="73659" y="38100"/>
                </a:lnTo>
                <a:lnTo>
                  <a:pt x="72389" y="38100"/>
                </a:lnTo>
                <a:lnTo>
                  <a:pt x="71119" y="39370"/>
                </a:lnTo>
                <a:lnTo>
                  <a:pt x="69850" y="39370"/>
                </a:lnTo>
                <a:lnTo>
                  <a:pt x="68580" y="40639"/>
                </a:lnTo>
                <a:lnTo>
                  <a:pt x="67309" y="40639"/>
                </a:lnTo>
                <a:lnTo>
                  <a:pt x="67309" y="41910"/>
                </a:lnTo>
                <a:lnTo>
                  <a:pt x="66039" y="43180"/>
                </a:lnTo>
                <a:lnTo>
                  <a:pt x="66039" y="44450"/>
                </a:lnTo>
                <a:lnTo>
                  <a:pt x="64769" y="44450"/>
                </a:lnTo>
                <a:lnTo>
                  <a:pt x="64769" y="45720"/>
                </a:lnTo>
                <a:lnTo>
                  <a:pt x="64769" y="48260"/>
                </a:lnTo>
                <a:lnTo>
                  <a:pt x="63500" y="50800"/>
                </a:lnTo>
                <a:lnTo>
                  <a:pt x="63500" y="53339"/>
                </a:lnTo>
                <a:lnTo>
                  <a:pt x="63500" y="57150"/>
                </a:lnTo>
                <a:lnTo>
                  <a:pt x="63500" y="63500"/>
                </a:lnTo>
                <a:lnTo>
                  <a:pt x="63500" y="87630"/>
                </a:lnTo>
                <a:lnTo>
                  <a:pt x="0" y="87630"/>
                </a:lnTo>
                <a:lnTo>
                  <a:pt x="0" y="78739"/>
                </a:lnTo>
                <a:lnTo>
                  <a:pt x="0" y="68580"/>
                </a:lnTo>
                <a:lnTo>
                  <a:pt x="1269" y="60960"/>
                </a:lnTo>
                <a:lnTo>
                  <a:pt x="2539" y="53339"/>
                </a:lnTo>
                <a:lnTo>
                  <a:pt x="2539" y="49530"/>
                </a:lnTo>
                <a:lnTo>
                  <a:pt x="3809" y="45720"/>
                </a:lnTo>
                <a:lnTo>
                  <a:pt x="3809" y="43180"/>
                </a:lnTo>
                <a:lnTo>
                  <a:pt x="5080" y="39370"/>
                </a:lnTo>
                <a:lnTo>
                  <a:pt x="6350" y="36830"/>
                </a:lnTo>
                <a:lnTo>
                  <a:pt x="7619" y="34289"/>
                </a:lnTo>
                <a:lnTo>
                  <a:pt x="8889" y="31750"/>
                </a:lnTo>
                <a:lnTo>
                  <a:pt x="10159" y="27939"/>
                </a:lnTo>
                <a:lnTo>
                  <a:pt x="12700" y="25400"/>
                </a:lnTo>
                <a:lnTo>
                  <a:pt x="15239" y="22860"/>
                </a:lnTo>
                <a:lnTo>
                  <a:pt x="16509" y="20320"/>
                </a:lnTo>
                <a:lnTo>
                  <a:pt x="19050" y="17780"/>
                </a:lnTo>
                <a:lnTo>
                  <a:pt x="22859" y="15239"/>
                </a:lnTo>
                <a:lnTo>
                  <a:pt x="25400" y="12700"/>
                </a:lnTo>
                <a:lnTo>
                  <a:pt x="29209" y="10160"/>
                </a:lnTo>
                <a:lnTo>
                  <a:pt x="31750" y="8889"/>
                </a:lnTo>
                <a:lnTo>
                  <a:pt x="35559" y="6350"/>
                </a:lnTo>
                <a:lnTo>
                  <a:pt x="39369" y="5080"/>
                </a:lnTo>
                <a:lnTo>
                  <a:pt x="43180" y="3810"/>
                </a:lnTo>
                <a:lnTo>
                  <a:pt x="48259" y="2539"/>
                </a:lnTo>
                <a:lnTo>
                  <a:pt x="52069" y="1270"/>
                </a:lnTo>
                <a:lnTo>
                  <a:pt x="55880" y="1270"/>
                </a:lnTo>
                <a:lnTo>
                  <a:pt x="60959" y="0"/>
                </a:lnTo>
                <a:lnTo>
                  <a:pt x="66039" y="0"/>
                </a:lnTo>
                <a:lnTo>
                  <a:pt x="71119" y="0"/>
                </a:lnTo>
                <a:lnTo>
                  <a:pt x="76200" y="0"/>
                </a:lnTo>
                <a:lnTo>
                  <a:pt x="86359" y="0"/>
                </a:lnTo>
                <a:lnTo>
                  <a:pt x="95250" y="0"/>
                </a:lnTo>
                <a:lnTo>
                  <a:pt x="104139" y="2539"/>
                </a:lnTo>
                <a:lnTo>
                  <a:pt x="113030" y="3810"/>
                </a:lnTo>
                <a:lnTo>
                  <a:pt x="116839" y="5080"/>
                </a:lnTo>
                <a:lnTo>
                  <a:pt x="119380" y="6350"/>
                </a:lnTo>
                <a:lnTo>
                  <a:pt x="123189" y="7620"/>
                </a:lnTo>
                <a:lnTo>
                  <a:pt x="127000" y="10160"/>
                </a:lnTo>
                <a:lnTo>
                  <a:pt x="129539" y="11430"/>
                </a:lnTo>
                <a:lnTo>
                  <a:pt x="133350" y="12700"/>
                </a:lnTo>
                <a:lnTo>
                  <a:pt x="135889" y="15239"/>
                </a:lnTo>
                <a:lnTo>
                  <a:pt x="138430" y="17780"/>
                </a:lnTo>
                <a:lnTo>
                  <a:pt x="140969" y="19050"/>
                </a:lnTo>
                <a:lnTo>
                  <a:pt x="143509" y="21589"/>
                </a:lnTo>
                <a:lnTo>
                  <a:pt x="146050" y="24130"/>
                </a:lnTo>
                <a:lnTo>
                  <a:pt x="148589" y="26670"/>
                </a:lnTo>
                <a:lnTo>
                  <a:pt x="149859" y="29210"/>
                </a:lnTo>
                <a:lnTo>
                  <a:pt x="151130" y="31750"/>
                </a:lnTo>
                <a:lnTo>
                  <a:pt x="153669" y="35560"/>
                </a:lnTo>
                <a:lnTo>
                  <a:pt x="154939" y="38100"/>
                </a:lnTo>
                <a:lnTo>
                  <a:pt x="156209" y="40639"/>
                </a:lnTo>
                <a:lnTo>
                  <a:pt x="157480" y="43180"/>
                </a:lnTo>
                <a:lnTo>
                  <a:pt x="157480" y="46989"/>
                </a:lnTo>
                <a:lnTo>
                  <a:pt x="158750" y="49530"/>
                </a:lnTo>
                <a:lnTo>
                  <a:pt x="160019" y="55880"/>
                </a:lnTo>
                <a:lnTo>
                  <a:pt x="160019" y="63500"/>
                </a:lnTo>
                <a:lnTo>
                  <a:pt x="160019" y="68580"/>
                </a:lnTo>
                <a:lnTo>
                  <a:pt x="158750" y="73660"/>
                </a:lnTo>
                <a:lnTo>
                  <a:pt x="158750" y="78739"/>
                </a:lnTo>
                <a:lnTo>
                  <a:pt x="157480" y="85089"/>
                </a:lnTo>
                <a:lnTo>
                  <a:pt x="154939" y="90170"/>
                </a:lnTo>
                <a:lnTo>
                  <a:pt x="153669" y="96520"/>
                </a:lnTo>
                <a:lnTo>
                  <a:pt x="151130" y="101600"/>
                </a:lnTo>
                <a:lnTo>
                  <a:pt x="147319" y="107950"/>
                </a:lnTo>
                <a:lnTo>
                  <a:pt x="143509" y="114300"/>
                </a:lnTo>
                <a:lnTo>
                  <a:pt x="139700" y="123189"/>
                </a:lnTo>
                <a:lnTo>
                  <a:pt x="124459" y="144780"/>
                </a:lnTo>
                <a:lnTo>
                  <a:pt x="104139" y="172720"/>
                </a:lnTo>
                <a:lnTo>
                  <a:pt x="77469" y="207010"/>
                </a:lnTo>
                <a:lnTo>
                  <a:pt x="153669" y="20701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3383915" y="2986405"/>
            <a:ext cx="342898" cy="2819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3563620" y="2369820"/>
            <a:ext cx="162560" cy="255270"/>
          </a:xfrm>
          <a:custGeom>
            <a:avLst/>
            <a:gdLst/>
            <a:ahLst/>
            <a:cxnLst/>
            <a:rect l="l" t="t" r="r" b="b"/>
            <a:pathLst>
              <a:path w="162560" h="255269">
                <a:moveTo>
                  <a:pt x="100330" y="254000"/>
                </a:moveTo>
                <a:lnTo>
                  <a:pt x="68580" y="254000"/>
                </a:lnTo>
                <a:lnTo>
                  <a:pt x="74930" y="255269"/>
                </a:lnTo>
                <a:lnTo>
                  <a:pt x="96519" y="255269"/>
                </a:lnTo>
                <a:lnTo>
                  <a:pt x="100330" y="254000"/>
                </a:lnTo>
                <a:close/>
              </a:path>
              <a:path w="162560" h="255269">
                <a:moveTo>
                  <a:pt x="102869" y="1269"/>
                </a:moveTo>
                <a:lnTo>
                  <a:pt x="60960" y="1269"/>
                </a:lnTo>
                <a:lnTo>
                  <a:pt x="54610" y="2539"/>
                </a:lnTo>
                <a:lnTo>
                  <a:pt x="49530" y="3809"/>
                </a:lnTo>
                <a:lnTo>
                  <a:pt x="43180" y="6350"/>
                </a:lnTo>
                <a:lnTo>
                  <a:pt x="38100" y="7619"/>
                </a:lnTo>
                <a:lnTo>
                  <a:pt x="33019" y="10159"/>
                </a:lnTo>
                <a:lnTo>
                  <a:pt x="29210" y="12700"/>
                </a:lnTo>
                <a:lnTo>
                  <a:pt x="24130" y="16509"/>
                </a:lnTo>
                <a:lnTo>
                  <a:pt x="20319" y="19050"/>
                </a:lnTo>
                <a:lnTo>
                  <a:pt x="2540" y="52069"/>
                </a:lnTo>
                <a:lnTo>
                  <a:pt x="2540" y="58419"/>
                </a:lnTo>
                <a:lnTo>
                  <a:pt x="1269" y="64769"/>
                </a:lnTo>
                <a:lnTo>
                  <a:pt x="0" y="72389"/>
                </a:lnTo>
                <a:lnTo>
                  <a:pt x="0" y="185419"/>
                </a:lnTo>
                <a:lnTo>
                  <a:pt x="1269" y="196850"/>
                </a:lnTo>
                <a:lnTo>
                  <a:pt x="1269" y="200659"/>
                </a:lnTo>
                <a:lnTo>
                  <a:pt x="5080" y="212089"/>
                </a:lnTo>
                <a:lnTo>
                  <a:pt x="5080" y="214629"/>
                </a:lnTo>
                <a:lnTo>
                  <a:pt x="6350" y="217169"/>
                </a:lnTo>
                <a:lnTo>
                  <a:pt x="8890" y="220979"/>
                </a:lnTo>
                <a:lnTo>
                  <a:pt x="11430" y="226059"/>
                </a:lnTo>
                <a:lnTo>
                  <a:pt x="19050" y="233679"/>
                </a:lnTo>
                <a:lnTo>
                  <a:pt x="21590" y="237489"/>
                </a:lnTo>
                <a:lnTo>
                  <a:pt x="24130" y="238759"/>
                </a:lnTo>
                <a:lnTo>
                  <a:pt x="26669" y="241300"/>
                </a:lnTo>
                <a:lnTo>
                  <a:pt x="30480" y="243839"/>
                </a:lnTo>
                <a:lnTo>
                  <a:pt x="33019" y="245109"/>
                </a:lnTo>
                <a:lnTo>
                  <a:pt x="36830" y="247650"/>
                </a:lnTo>
                <a:lnTo>
                  <a:pt x="44450" y="250189"/>
                </a:lnTo>
                <a:lnTo>
                  <a:pt x="49530" y="251459"/>
                </a:lnTo>
                <a:lnTo>
                  <a:pt x="53340" y="251459"/>
                </a:lnTo>
                <a:lnTo>
                  <a:pt x="63500" y="254000"/>
                </a:lnTo>
                <a:lnTo>
                  <a:pt x="104140" y="254000"/>
                </a:lnTo>
                <a:lnTo>
                  <a:pt x="109219" y="252729"/>
                </a:lnTo>
                <a:lnTo>
                  <a:pt x="113030" y="252729"/>
                </a:lnTo>
                <a:lnTo>
                  <a:pt x="128269" y="247650"/>
                </a:lnTo>
                <a:lnTo>
                  <a:pt x="132080" y="245109"/>
                </a:lnTo>
                <a:lnTo>
                  <a:pt x="137160" y="242569"/>
                </a:lnTo>
                <a:lnTo>
                  <a:pt x="140969" y="240029"/>
                </a:lnTo>
                <a:lnTo>
                  <a:pt x="146050" y="234950"/>
                </a:lnTo>
                <a:lnTo>
                  <a:pt x="148590" y="231139"/>
                </a:lnTo>
                <a:lnTo>
                  <a:pt x="152400" y="228600"/>
                </a:lnTo>
                <a:lnTo>
                  <a:pt x="153669" y="226059"/>
                </a:lnTo>
                <a:lnTo>
                  <a:pt x="156210" y="223519"/>
                </a:lnTo>
                <a:lnTo>
                  <a:pt x="157480" y="219709"/>
                </a:lnTo>
                <a:lnTo>
                  <a:pt x="158750" y="217169"/>
                </a:lnTo>
                <a:lnTo>
                  <a:pt x="77469" y="217169"/>
                </a:lnTo>
                <a:lnTo>
                  <a:pt x="76200" y="215900"/>
                </a:lnTo>
                <a:lnTo>
                  <a:pt x="74930" y="215900"/>
                </a:lnTo>
                <a:lnTo>
                  <a:pt x="73660" y="214629"/>
                </a:lnTo>
                <a:lnTo>
                  <a:pt x="73660" y="213359"/>
                </a:lnTo>
                <a:lnTo>
                  <a:pt x="72390" y="213359"/>
                </a:lnTo>
                <a:lnTo>
                  <a:pt x="72390" y="212089"/>
                </a:lnTo>
                <a:lnTo>
                  <a:pt x="71119" y="209550"/>
                </a:lnTo>
                <a:lnTo>
                  <a:pt x="71119" y="204469"/>
                </a:lnTo>
                <a:lnTo>
                  <a:pt x="69850" y="196850"/>
                </a:lnTo>
                <a:lnTo>
                  <a:pt x="69850" y="52069"/>
                </a:lnTo>
                <a:lnTo>
                  <a:pt x="71119" y="49529"/>
                </a:lnTo>
                <a:lnTo>
                  <a:pt x="71119" y="46989"/>
                </a:lnTo>
                <a:lnTo>
                  <a:pt x="72390" y="45719"/>
                </a:lnTo>
                <a:lnTo>
                  <a:pt x="72390" y="41909"/>
                </a:lnTo>
                <a:lnTo>
                  <a:pt x="73660" y="41909"/>
                </a:lnTo>
                <a:lnTo>
                  <a:pt x="77469" y="38100"/>
                </a:lnTo>
                <a:lnTo>
                  <a:pt x="158750" y="38100"/>
                </a:lnTo>
                <a:lnTo>
                  <a:pt x="156210" y="35559"/>
                </a:lnTo>
                <a:lnTo>
                  <a:pt x="154940" y="33019"/>
                </a:lnTo>
                <a:lnTo>
                  <a:pt x="153669" y="29209"/>
                </a:lnTo>
                <a:lnTo>
                  <a:pt x="148590" y="24129"/>
                </a:lnTo>
                <a:lnTo>
                  <a:pt x="147319" y="21589"/>
                </a:lnTo>
                <a:lnTo>
                  <a:pt x="143510" y="19050"/>
                </a:lnTo>
                <a:lnTo>
                  <a:pt x="140969" y="17779"/>
                </a:lnTo>
                <a:lnTo>
                  <a:pt x="138430" y="15239"/>
                </a:lnTo>
                <a:lnTo>
                  <a:pt x="134619" y="13969"/>
                </a:lnTo>
                <a:lnTo>
                  <a:pt x="127000" y="8889"/>
                </a:lnTo>
                <a:lnTo>
                  <a:pt x="121919" y="7619"/>
                </a:lnTo>
                <a:lnTo>
                  <a:pt x="118110" y="6350"/>
                </a:lnTo>
                <a:lnTo>
                  <a:pt x="113030" y="3809"/>
                </a:lnTo>
                <a:lnTo>
                  <a:pt x="102869" y="1269"/>
                </a:lnTo>
                <a:close/>
              </a:path>
              <a:path w="162560" h="255269">
                <a:moveTo>
                  <a:pt x="158750" y="38100"/>
                </a:moveTo>
                <a:lnTo>
                  <a:pt x="87630" y="38100"/>
                </a:lnTo>
                <a:lnTo>
                  <a:pt x="88900" y="39369"/>
                </a:lnTo>
                <a:lnTo>
                  <a:pt x="90169" y="39369"/>
                </a:lnTo>
                <a:lnTo>
                  <a:pt x="90169" y="40639"/>
                </a:lnTo>
                <a:lnTo>
                  <a:pt x="91440" y="40639"/>
                </a:lnTo>
                <a:lnTo>
                  <a:pt x="91440" y="41909"/>
                </a:lnTo>
                <a:lnTo>
                  <a:pt x="92710" y="41909"/>
                </a:lnTo>
                <a:lnTo>
                  <a:pt x="92710" y="44450"/>
                </a:lnTo>
                <a:lnTo>
                  <a:pt x="93980" y="45719"/>
                </a:lnTo>
                <a:lnTo>
                  <a:pt x="93980" y="48259"/>
                </a:lnTo>
                <a:lnTo>
                  <a:pt x="95250" y="50800"/>
                </a:lnTo>
                <a:lnTo>
                  <a:pt x="95250" y="196850"/>
                </a:lnTo>
                <a:lnTo>
                  <a:pt x="93980" y="204469"/>
                </a:lnTo>
                <a:lnTo>
                  <a:pt x="93980" y="208279"/>
                </a:lnTo>
                <a:lnTo>
                  <a:pt x="92710" y="210819"/>
                </a:lnTo>
                <a:lnTo>
                  <a:pt x="92710" y="212089"/>
                </a:lnTo>
                <a:lnTo>
                  <a:pt x="91440" y="213359"/>
                </a:lnTo>
                <a:lnTo>
                  <a:pt x="91440" y="214629"/>
                </a:lnTo>
                <a:lnTo>
                  <a:pt x="90169" y="214629"/>
                </a:lnTo>
                <a:lnTo>
                  <a:pt x="90169" y="215900"/>
                </a:lnTo>
                <a:lnTo>
                  <a:pt x="88900" y="215900"/>
                </a:lnTo>
                <a:lnTo>
                  <a:pt x="87630" y="217169"/>
                </a:lnTo>
                <a:lnTo>
                  <a:pt x="158750" y="217169"/>
                </a:lnTo>
                <a:lnTo>
                  <a:pt x="160019" y="213359"/>
                </a:lnTo>
                <a:lnTo>
                  <a:pt x="161290" y="210819"/>
                </a:lnTo>
                <a:lnTo>
                  <a:pt x="161290" y="207009"/>
                </a:lnTo>
                <a:lnTo>
                  <a:pt x="162560" y="205739"/>
                </a:lnTo>
                <a:lnTo>
                  <a:pt x="162560" y="53339"/>
                </a:lnTo>
                <a:lnTo>
                  <a:pt x="161290" y="52069"/>
                </a:lnTo>
                <a:lnTo>
                  <a:pt x="161290" y="46989"/>
                </a:lnTo>
                <a:lnTo>
                  <a:pt x="160019" y="44450"/>
                </a:lnTo>
                <a:lnTo>
                  <a:pt x="158750" y="40639"/>
                </a:lnTo>
                <a:lnTo>
                  <a:pt x="158750" y="38100"/>
                </a:lnTo>
                <a:close/>
              </a:path>
              <a:path w="162560" h="255269">
                <a:moveTo>
                  <a:pt x="86360" y="0"/>
                </a:moveTo>
                <a:lnTo>
                  <a:pt x="74930" y="0"/>
                </a:lnTo>
                <a:lnTo>
                  <a:pt x="67310" y="1269"/>
                </a:lnTo>
                <a:lnTo>
                  <a:pt x="92710" y="1269"/>
                </a:lnTo>
                <a:lnTo>
                  <a:pt x="863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3554730" y="2360929"/>
            <a:ext cx="181609" cy="2743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3465195" y="4228465"/>
            <a:ext cx="198118" cy="28193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3394711" y="3616960"/>
            <a:ext cx="118109" cy="24510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3394710" y="3616959"/>
            <a:ext cx="118110" cy="245110"/>
          </a:xfrm>
          <a:custGeom>
            <a:avLst/>
            <a:gdLst/>
            <a:ahLst/>
            <a:cxnLst/>
            <a:rect l="l" t="t" r="r" b="b"/>
            <a:pathLst>
              <a:path w="118110" h="245110">
                <a:moveTo>
                  <a:pt x="118109" y="0"/>
                </a:moveTo>
                <a:lnTo>
                  <a:pt x="118109" y="245109"/>
                </a:lnTo>
                <a:lnTo>
                  <a:pt x="48259" y="245109"/>
                </a:lnTo>
                <a:lnTo>
                  <a:pt x="48259" y="114300"/>
                </a:lnTo>
                <a:lnTo>
                  <a:pt x="48259" y="101600"/>
                </a:lnTo>
                <a:lnTo>
                  <a:pt x="48259" y="91439"/>
                </a:lnTo>
                <a:lnTo>
                  <a:pt x="46989" y="83819"/>
                </a:lnTo>
                <a:lnTo>
                  <a:pt x="46989" y="81279"/>
                </a:lnTo>
                <a:lnTo>
                  <a:pt x="46989" y="80009"/>
                </a:lnTo>
                <a:lnTo>
                  <a:pt x="46989" y="78739"/>
                </a:lnTo>
                <a:lnTo>
                  <a:pt x="45719" y="77469"/>
                </a:lnTo>
                <a:lnTo>
                  <a:pt x="44450" y="76200"/>
                </a:lnTo>
                <a:lnTo>
                  <a:pt x="44450" y="74929"/>
                </a:lnTo>
                <a:lnTo>
                  <a:pt x="43179" y="74929"/>
                </a:lnTo>
                <a:lnTo>
                  <a:pt x="43179" y="73659"/>
                </a:lnTo>
                <a:lnTo>
                  <a:pt x="41909" y="73659"/>
                </a:lnTo>
                <a:lnTo>
                  <a:pt x="40639" y="72389"/>
                </a:lnTo>
                <a:lnTo>
                  <a:pt x="39369" y="71119"/>
                </a:lnTo>
                <a:lnTo>
                  <a:pt x="38100" y="71119"/>
                </a:lnTo>
                <a:lnTo>
                  <a:pt x="36829" y="71119"/>
                </a:lnTo>
                <a:lnTo>
                  <a:pt x="35559" y="71119"/>
                </a:lnTo>
                <a:lnTo>
                  <a:pt x="33019" y="69850"/>
                </a:lnTo>
                <a:lnTo>
                  <a:pt x="30479" y="69850"/>
                </a:lnTo>
                <a:lnTo>
                  <a:pt x="26669" y="68579"/>
                </a:lnTo>
                <a:lnTo>
                  <a:pt x="21589" y="68579"/>
                </a:lnTo>
                <a:lnTo>
                  <a:pt x="17779" y="68579"/>
                </a:lnTo>
                <a:lnTo>
                  <a:pt x="6350" y="68579"/>
                </a:lnTo>
                <a:lnTo>
                  <a:pt x="0" y="68579"/>
                </a:lnTo>
                <a:lnTo>
                  <a:pt x="0" y="39369"/>
                </a:lnTo>
                <a:lnTo>
                  <a:pt x="12700" y="36829"/>
                </a:lnTo>
                <a:lnTo>
                  <a:pt x="24129" y="33019"/>
                </a:lnTo>
                <a:lnTo>
                  <a:pt x="34289" y="29209"/>
                </a:lnTo>
                <a:lnTo>
                  <a:pt x="44450" y="25400"/>
                </a:lnTo>
                <a:lnTo>
                  <a:pt x="53339" y="20319"/>
                </a:lnTo>
                <a:lnTo>
                  <a:pt x="62229" y="13969"/>
                </a:lnTo>
                <a:lnTo>
                  <a:pt x="69850" y="7619"/>
                </a:lnTo>
                <a:lnTo>
                  <a:pt x="76200" y="0"/>
                </a:lnTo>
                <a:lnTo>
                  <a:pt x="11810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3539489" y="3611879"/>
            <a:ext cx="163830" cy="255270"/>
          </a:xfrm>
          <a:custGeom>
            <a:avLst/>
            <a:gdLst/>
            <a:ahLst/>
            <a:cxnLst/>
            <a:rect l="l" t="t" r="r" b="b"/>
            <a:pathLst>
              <a:path w="163830" h="255270">
                <a:moveTo>
                  <a:pt x="99060" y="254000"/>
                </a:moveTo>
                <a:lnTo>
                  <a:pt x="68580" y="254000"/>
                </a:lnTo>
                <a:lnTo>
                  <a:pt x="73660" y="255270"/>
                </a:lnTo>
                <a:lnTo>
                  <a:pt x="95250" y="255270"/>
                </a:lnTo>
                <a:lnTo>
                  <a:pt x="99060" y="254000"/>
                </a:lnTo>
                <a:close/>
              </a:path>
              <a:path w="163830" h="255270">
                <a:moveTo>
                  <a:pt x="101600" y="1270"/>
                </a:moveTo>
                <a:lnTo>
                  <a:pt x="59690" y="1270"/>
                </a:lnTo>
                <a:lnTo>
                  <a:pt x="54610" y="2540"/>
                </a:lnTo>
                <a:lnTo>
                  <a:pt x="48260" y="3810"/>
                </a:lnTo>
                <a:lnTo>
                  <a:pt x="43180" y="6350"/>
                </a:lnTo>
                <a:lnTo>
                  <a:pt x="38100" y="7620"/>
                </a:lnTo>
                <a:lnTo>
                  <a:pt x="27940" y="12700"/>
                </a:lnTo>
                <a:lnTo>
                  <a:pt x="24130" y="15240"/>
                </a:lnTo>
                <a:lnTo>
                  <a:pt x="19050" y="19050"/>
                </a:lnTo>
                <a:lnTo>
                  <a:pt x="16510" y="22860"/>
                </a:lnTo>
                <a:lnTo>
                  <a:pt x="12700" y="25400"/>
                </a:lnTo>
                <a:lnTo>
                  <a:pt x="7620" y="33020"/>
                </a:lnTo>
                <a:lnTo>
                  <a:pt x="6350" y="36830"/>
                </a:lnTo>
                <a:lnTo>
                  <a:pt x="5080" y="41910"/>
                </a:lnTo>
                <a:lnTo>
                  <a:pt x="2540" y="46990"/>
                </a:lnTo>
                <a:lnTo>
                  <a:pt x="2540" y="52070"/>
                </a:lnTo>
                <a:lnTo>
                  <a:pt x="0" y="64770"/>
                </a:lnTo>
                <a:lnTo>
                  <a:pt x="0" y="195580"/>
                </a:lnTo>
                <a:lnTo>
                  <a:pt x="1270" y="200660"/>
                </a:lnTo>
                <a:lnTo>
                  <a:pt x="1270" y="204470"/>
                </a:lnTo>
                <a:lnTo>
                  <a:pt x="3810" y="212090"/>
                </a:lnTo>
                <a:lnTo>
                  <a:pt x="7620" y="219710"/>
                </a:lnTo>
                <a:lnTo>
                  <a:pt x="8890" y="223520"/>
                </a:lnTo>
                <a:lnTo>
                  <a:pt x="11430" y="226060"/>
                </a:lnTo>
                <a:lnTo>
                  <a:pt x="12700" y="228600"/>
                </a:lnTo>
                <a:lnTo>
                  <a:pt x="17780" y="233680"/>
                </a:lnTo>
                <a:lnTo>
                  <a:pt x="20320" y="237490"/>
                </a:lnTo>
                <a:lnTo>
                  <a:pt x="22860" y="238760"/>
                </a:lnTo>
                <a:lnTo>
                  <a:pt x="25400" y="241300"/>
                </a:lnTo>
                <a:lnTo>
                  <a:pt x="29210" y="243840"/>
                </a:lnTo>
                <a:lnTo>
                  <a:pt x="33020" y="245110"/>
                </a:lnTo>
                <a:lnTo>
                  <a:pt x="40640" y="248920"/>
                </a:lnTo>
                <a:lnTo>
                  <a:pt x="48260" y="251460"/>
                </a:lnTo>
                <a:lnTo>
                  <a:pt x="53340" y="251460"/>
                </a:lnTo>
                <a:lnTo>
                  <a:pt x="57150" y="252730"/>
                </a:lnTo>
                <a:lnTo>
                  <a:pt x="62230" y="254000"/>
                </a:lnTo>
                <a:lnTo>
                  <a:pt x="102870" y="254000"/>
                </a:lnTo>
                <a:lnTo>
                  <a:pt x="107950" y="252730"/>
                </a:lnTo>
                <a:lnTo>
                  <a:pt x="111760" y="252730"/>
                </a:lnTo>
                <a:lnTo>
                  <a:pt x="115570" y="251460"/>
                </a:lnTo>
                <a:lnTo>
                  <a:pt x="120650" y="250190"/>
                </a:lnTo>
                <a:lnTo>
                  <a:pt x="123190" y="248920"/>
                </a:lnTo>
                <a:lnTo>
                  <a:pt x="127000" y="247650"/>
                </a:lnTo>
                <a:lnTo>
                  <a:pt x="130810" y="245110"/>
                </a:lnTo>
                <a:lnTo>
                  <a:pt x="134620" y="243840"/>
                </a:lnTo>
                <a:lnTo>
                  <a:pt x="137160" y="241300"/>
                </a:lnTo>
                <a:lnTo>
                  <a:pt x="139700" y="240030"/>
                </a:lnTo>
                <a:lnTo>
                  <a:pt x="143510" y="237490"/>
                </a:lnTo>
                <a:lnTo>
                  <a:pt x="146050" y="234950"/>
                </a:lnTo>
                <a:lnTo>
                  <a:pt x="148590" y="231140"/>
                </a:lnTo>
                <a:lnTo>
                  <a:pt x="153670" y="226060"/>
                </a:lnTo>
                <a:lnTo>
                  <a:pt x="154940" y="223520"/>
                </a:lnTo>
                <a:lnTo>
                  <a:pt x="156210" y="219710"/>
                </a:lnTo>
                <a:lnTo>
                  <a:pt x="158750" y="217170"/>
                </a:lnTo>
                <a:lnTo>
                  <a:pt x="76200" y="217170"/>
                </a:lnTo>
                <a:lnTo>
                  <a:pt x="76200" y="215900"/>
                </a:lnTo>
                <a:lnTo>
                  <a:pt x="73660" y="215900"/>
                </a:lnTo>
                <a:lnTo>
                  <a:pt x="73660" y="214630"/>
                </a:lnTo>
                <a:lnTo>
                  <a:pt x="72390" y="214630"/>
                </a:lnTo>
                <a:lnTo>
                  <a:pt x="72390" y="213360"/>
                </a:lnTo>
                <a:lnTo>
                  <a:pt x="71120" y="213360"/>
                </a:lnTo>
                <a:lnTo>
                  <a:pt x="71120" y="212090"/>
                </a:lnTo>
                <a:lnTo>
                  <a:pt x="69850" y="209550"/>
                </a:lnTo>
                <a:lnTo>
                  <a:pt x="69850" y="46990"/>
                </a:lnTo>
                <a:lnTo>
                  <a:pt x="71120" y="45720"/>
                </a:lnTo>
                <a:lnTo>
                  <a:pt x="71120" y="43180"/>
                </a:lnTo>
                <a:lnTo>
                  <a:pt x="74930" y="39370"/>
                </a:lnTo>
                <a:lnTo>
                  <a:pt x="76200" y="39370"/>
                </a:lnTo>
                <a:lnTo>
                  <a:pt x="76200" y="38100"/>
                </a:lnTo>
                <a:lnTo>
                  <a:pt x="157480" y="38100"/>
                </a:lnTo>
                <a:lnTo>
                  <a:pt x="154940" y="33020"/>
                </a:lnTo>
                <a:lnTo>
                  <a:pt x="152400" y="29210"/>
                </a:lnTo>
                <a:lnTo>
                  <a:pt x="151130" y="26670"/>
                </a:lnTo>
                <a:lnTo>
                  <a:pt x="143510" y="19050"/>
                </a:lnTo>
                <a:lnTo>
                  <a:pt x="139700" y="17780"/>
                </a:lnTo>
                <a:lnTo>
                  <a:pt x="137160" y="15240"/>
                </a:lnTo>
                <a:lnTo>
                  <a:pt x="133350" y="12700"/>
                </a:lnTo>
                <a:lnTo>
                  <a:pt x="129540" y="11430"/>
                </a:lnTo>
                <a:lnTo>
                  <a:pt x="125730" y="8890"/>
                </a:lnTo>
                <a:lnTo>
                  <a:pt x="121920" y="7620"/>
                </a:lnTo>
                <a:lnTo>
                  <a:pt x="116840" y="6350"/>
                </a:lnTo>
                <a:lnTo>
                  <a:pt x="111760" y="3810"/>
                </a:lnTo>
                <a:lnTo>
                  <a:pt x="107950" y="2540"/>
                </a:lnTo>
                <a:lnTo>
                  <a:pt x="101600" y="1270"/>
                </a:lnTo>
                <a:close/>
              </a:path>
              <a:path w="163830" h="255270">
                <a:moveTo>
                  <a:pt x="157480" y="38100"/>
                </a:moveTo>
                <a:lnTo>
                  <a:pt x="87630" y="38100"/>
                </a:lnTo>
                <a:lnTo>
                  <a:pt x="87630" y="39370"/>
                </a:lnTo>
                <a:lnTo>
                  <a:pt x="90170" y="39370"/>
                </a:lnTo>
                <a:lnTo>
                  <a:pt x="90170" y="40640"/>
                </a:lnTo>
                <a:lnTo>
                  <a:pt x="91440" y="40640"/>
                </a:lnTo>
                <a:lnTo>
                  <a:pt x="91440" y="43180"/>
                </a:lnTo>
                <a:lnTo>
                  <a:pt x="92710" y="43180"/>
                </a:lnTo>
                <a:lnTo>
                  <a:pt x="92710" y="45720"/>
                </a:lnTo>
                <a:lnTo>
                  <a:pt x="93980" y="48260"/>
                </a:lnTo>
                <a:lnTo>
                  <a:pt x="93980" y="204470"/>
                </a:lnTo>
                <a:lnTo>
                  <a:pt x="92710" y="207010"/>
                </a:lnTo>
                <a:lnTo>
                  <a:pt x="92710" y="208280"/>
                </a:lnTo>
                <a:lnTo>
                  <a:pt x="91440" y="210820"/>
                </a:lnTo>
                <a:lnTo>
                  <a:pt x="91440" y="213360"/>
                </a:lnTo>
                <a:lnTo>
                  <a:pt x="90170" y="213360"/>
                </a:lnTo>
                <a:lnTo>
                  <a:pt x="90170" y="214630"/>
                </a:lnTo>
                <a:lnTo>
                  <a:pt x="88900" y="215900"/>
                </a:lnTo>
                <a:lnTo>
                  <a:pt x="87630" y="215900"/>
                </a:lnTo>
                <a:lnTo>
                  <a:pt x="86360" y="217170"/>
                </a:lnTo>
                <a:lnTo>
                  <a:pt x="158750" y="217170"/>
                </a:lnTo>
                <a:lnTo>
                  <a:pt x="158750" y="213360"/>
                </a:lnTo>
                <a:lnTo>
                  <a:pt x="160020" y="210820"/>
                </a:lnTo>
                <a:lnTo>
                  <a:pt x="161290" y="207010"/>
                </a:lnTo>
                <a:lnTo>
                  <a:pt x="161290" y="203200"/>
                </a:lnTo>
                <a:lnTo>
                  <a:pt x="162560" y="194310"/>
                </a:lnTo>
                <a:lnTo>
                  <a:pt x="163830" y="182880"/>
                </a:lnTo>
                <a:lnTo>
                  <a:pt x="163830" y="74930"/>
                </a:lnTo>
                <a:lnTo>
                  <a:pt x="162560" y="63500"/>
                </a:lnTo>
                <a:lnTo>
                  <a:pt x="161290" y="54610"/>
                </a:lnTo>
                <a:lnTo>
                  <a:pt x="160020" y="46990"/>
                </a:lnTo>
                <a:lnTo>
                  <a:pt x="160020" y="44450"/>
                </a:lnTo>
                <a:lnTo>
                  <a:pt x="158750" y="40640"/>
                </a:lnTo>
                <a:lnTo>
                  <a:pt x="157480" y="38100"/>
                </a:lnTo>
                <a:close/>
              </a:path>
              <a:path w="163830" h="255270">
                <a:moveTo>
                  <a:pt x="86360" y="0"/>
                </a:moveTo>
                <a:lnTo>
                  <a:pt x="73660" y="0"/>
                </a:lnTo>
                <a:lnTo>
                  <a:pt x="67310" y="1270"/>
                </a:lnTo>
                <a:lnTo>
                  <a:pt x="91440" y="1270"/>
                </a:lnTo>
                <a:lnTo>
                  <a:pt x="863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3529329" y="3602990"/>
            <a:ext cx="184150" cy="2743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4973320" y="692150"/>
            <a:ext cx="271780" cy="466090"/>
          </a:xfrm>
          <a:custGeom>
            <a:avLst/>
            <a:gdLst/>
            <a:ahLst/>
            <a:cxnLst/>
            <a:rect l="l" t="t" r="r" b="b"/>
            <a:pathLst>
              <a:path w="271779" h="466090">
                <a:moveTo>
                  <a:pt x="120650" y="8889"/>
                </a:moveTo>
                <a:lnTo>
                  <a:pt x="0" y="8889"/>
                </a:lnTo>
                <a:lnTo>
                  <a:pt x="0" y="466089"/>
                </a:lnTo>
                <a:lnTo>
                  <a:pt x="118109" y="466089"/>
                </a:lnTo>
                <a:lnTo>
                  <a:pt x="118109" y="133350"/>
                </a:lnTo>
                <a:lnTo>
                  <a:pt x="119379" y="115570"/>
                </a:lnTo>
                <a:lnTo>
                  <a:pt x="119379" y="107950"/>
                </a:lnTo>
                <a:lnTo>
                  <a:pt x="120650" y="101600"/>
                </a:lnTo>
                <a:lnTo>
                  <a:pt x="120650" y="95250"/>
                </a:lnTo>
                <a:lnTo>
                  <a:pt x="121919" y="92710"/>
                </a:lnTo>
                <a:lnTo>
                  <a:pt x="121919" y="91439"/>
                </a:lnTo>
                <a:lnTo>
                  <a:pt x="123189" y="90170"/>
                </a:lnTo>
                <a:lnTo>
                  <a:pt x="123189" y="87629"/>
                </a:lnTo>
                <a:lnTo>
                  <a:pt x="124459" y="86360"/>
                </a:lnTo>
                <a:lnTo>
                  <a:pt x="125729" y="86360"/>
                </a:lnTo>
                <a:lnTo>
                  <a:pt x="125729" y="85089"/>
                </a:lnTo>
                <a:lnTo>
                  <a:pt x="127000" y="83820"/>
                </a:lnTo>
                <a:lnTo>
                  <a:pt x="129539" y="83820"/>
                </a:lnTo>
                <a:lnTo>
                  <a:pt x="129539" y="82550"/>
                </a:lnTo>
                <a:lnTo>
                  <a:pt x="130809" y="82550"/>
                </a:lnTo>
                <a:lnTo>
                  <a:pt x="132079" y="81279"/>
                </a:lnTo>
                <a:lnTo>
                  <a:pt x="269239" y="81279"/>
                </a:lnTo>
                <a:lnTo>
                  <a:pt x="269239" y="74929"/>
                </a:lnTo>
                <a:lnTo>
                  <a:pt x="266700" y="59689"/>
                </a:lnTo>
                <a:lnTo>
                  <a:pt x="265429" y="53339"/>
                </a:lnTo>
                <a:lnTo>
                  <a:pt x="264413" y="50800"/>
                </a:lnTo>
                <a:lnTo>
                  <a:pt x="118109" y="50800"/>
                </a:lnTo>
                <a:lnTo>
                  <a:pt x="120650" y="8889"/>
                </a:lnTo>
                <a:close/>
              </a:path>
              <a:path w="271779" h="466090">
                <a:moveTo>
                  <a:pt x="269239" y="81279"/>
                </a:moveTo>
                <a:lnTo>
                  <a:pt x="140969" y="81279"/>
                </a:lnTo>
                <a:lnTo>
                  <a:pt x="142239" y="82550"/>
                </a:lnTo>
                <a:lnTo>
                  <a:pt x="144779" y="82550"/>
                </a:lnTo>
                <a:lnTo>
                  <a:pt x="146050" y="83820"/>
                </a:lnTo>
                <a:lnTo>
                  <a:pt x="147319" y="83820"/>
                </a:lnTo>
                <a:lnTo>
                  <a:pt x="147319" y="85089"/>
                </a:lnTo>
                <a:lnTo>
                  <a:pt x="148589" y="85089"/>
                </a:lnTo>
                <a:lnTo>
                  <a:pt x="149859" y="86360"/>
                </a:lnTo>
                <a:lnTo>
                  <a:pt x="149859" y="88900"/>
                </a:lnTo>
                <a:lnTo>
                  <a:pt x="151129" y="88900"/>
                </a:lnTo>
                <a:lnTo>
                  <a:pt x="151129" y="91439"/>
                </a:lnTo>
                <a:lnTo>
                  <a:pt x="152400" y="92710"/>
                </a:lnTo>
                <a:lnTo>
                  <a:pt x="152400" y="99060"/>
                </a:lnTo>
                <a:lnTo>
                  <a:pt x="153669" y="105410"/>
                </a:lnTo>
                <a:lnTo>
                  <a:pt x="153669" y="466089"/>
                </a:lnTo>
                <a:lnTo>
                  <a:pt x="271779" y="466089"/>
                </a:lnTo>
                <a:lnTo>
                  <a:pt x="271779" y="118110"/>
                </a:lnTo>
                <a:lnTo>
                  <a:pt x="270509" y="93979"/>
                </a:lnTo>
                <a:lnTo>
                  <a:pt x="269239" y="83820"/>
                </a:lnTo>
                <a:lnTo>
                  <a:pt x="269239" y="81279"/>
                </a:lnTo>
                <a:close/>
              </a:path>
              <a:path w="271779" h="466090">
                <a:moveTo>
                  <a:pt x="193039" y="0"/>
                </a:moveTo>
                <a:lnTo>
                  <a:pt x="186689" y="0"/>
                </a:lnTo>
                <a:lnTo>
                  <a:pt x="180339" y="1270"/>
                </a:lnTo>
                <a:lnTo>
                  <a:pt x="170179" y="3810"/>
                </a:lnTo>
                <a:lnTo>
                  <a:pt x="163829" y="5079"/>
                </a:lnTo>
                <a:lnTo>
                  <a:pt x="153669" y="10160"/>
                </a:lnTo>
                <a:lnTo>
                  <a:pt x="149859" y="12700"/>
                </a:lnTo>
                <a:lnTo>
                  <a:pt x="144779" y="16510"/>
                </a:lnTo>
                <a:lnTo>
                  <a:pt x="140969" y="20320"/>
                </a:lnTo>
                <a:lnTo>
                  <a:pt x="135889" y="24129"/>
                </a:lnTo>
                <a:lnTo>
                  <a:pt x="132079" y="29210"/>
                </a:lnTo>
                <a:lnTo>
                  <a:pt x="128269" y="33020"/>
                </a:lnTo>
                <a:lnTo>
                  <a:pt x="124459" y="39370"/>
                </a:lnTo>
                <a:lnTo>
                  <a:pt x="121919" y="44450"/>
                </a:lnTo>
                <a:lnTo>
                  <a:pt x="118109" y="50800"/>
                </a:lnTo>
                <a:lnTo>
                  <a:pt x="264413" y="50800"/>
                </a:lnTo>
                <a:lnTo>
                  <a:pt x="262889" y="46989"/>
                </a:lnTo>
                <a:lnTo>
                  <a:pt x="260350" y="41910"/>
                </a:lnTo>
                <a:lnTo>
                  <a:pt x="257809" y="35560"/>
                </a:lnTo>
                <a:lnTo>
                  <a:pt x="254000" y="30479"/>
                </a:lnTo>
                <a:lnTo>
                  <a:pt x="250189" y="26670"/>
                </a:lnTo>
                <a:lnTo>
                  <a:pt x="242569" y="16510"/>
                </a:lnTo>
                <a:lnTo>
                  <a:pt x="237489" y="12700"/>
                </a:lnTo>
                <a:lnTo>
                  <a:pt x="231139" y="10160"/>
                </a:lnTo>
                <a:lnTo>
                  <a:pt x="226059" y="6350"/>
                </a:lnTo>
                <a:lnTo>
                  <a:pt x="219709" y="5079"/>
                </a:lnTo>
                <a:lnTo>
                  <a:pt x="213359" y="2539"/>
                </a:lnTo>
                <a:lnTo>
                  <a:pt x="207009" y="1270"/>
                </a:lnTo>
                <a:lnTo>
                  <a:pt x="199389" y="1270"/>
                </a:lnTo>
                <a:lnTo>
                  <a:pt x="1930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4973320" y="692150"/>
            <a:ext cx="271780" cy="466090"/>
          </a:xfrm>
          <a:custGeom>
            <a:avLst/>
            <a:gdLst/>
            <a:ahLst/>
            <a:cxnLst/>
            <a:rect l="l" t="t" r="r" b="b"/>
            <a:pathLst>
              <a:path w="271779" h="466090">
                <a:moveTo>
                  <a:pt x="120650" y="8889"/>
                </a:moveTo>
                <a:lnTo>
                  <a:pt x="118109" y="50800"/>
                </a:lnTo>
                <a:lnTo>
                  <a:pt x="121919" y="44450"/>
                </a:lnTo>
                <a:lnTo>
                  <a:pt x="124459" y="39370"/>
                </a:lnTo>
                <a:lnTo>
                  <a:pt x="128269" y="33020"/>
                </a:lnTo>
                <a:lnTo>
                  <a:pt x="132079" y="29210"/>
                </a:lnTo>
                <a:lnTo>
                  <a:pt x="135889" y="24129"/>
                </a:lnTo>
                <a:lnTo>
                  <a:pt x="140969" y="20320"/>
                </a:lnTo>
                <a:lnTo>
                  <a:pt x="144779" y="16510"/>
                </a:lnTo>
                <a:lnTo>
                  <a:pt x="149859" y="12700"/>
                </a:lnTo>
                <a:lnTo>
                  <a:pt x="153669" y="10160"/>
                </a:lnTo>
                <a:lnTo>
                  <a:pt x="158750" y="7620"/>
                </a:lnTo>
                <a:lnTo>
                  <a:pt x="163829" y="5079"/>
                </a:lnTo>
                <a:lnTo>
                  <a:pt x="170179" y="3810"/>
                </a:lnTo>
                <a:lnTo>
                  <a:pt x="175259" y="2539"/>
                </a:lnTo>
                <a:lnTo>
                  <a:pt x="180339" y="1270"/>
                </a:lnTo>
                <a:lnTo>
                  <a:pt x="186689" y="0"/>
                </a:lnTo>
                <a:lnTo>
                  <a:pt x="193039" y="0"/>
                </a:lnTo>
                <a:lnTo>
                  <a:pt x="199389" y="1270"/>
                </a:lnTo>
                <a:lnTo>
                  <a:pt x="207009" y="1270"/>
                </a:lnTo>
                <a:lnTo>
                  <a:pt x="213359" y="2539"/>
                </a:lnTo>
                <a:lnTo>
                  <a:pt x="219709" y="5079"/>
                </a:lnTo>
                <a:lnTo>
                  <a:pt x="226059" y="6350"/>
                </a:lnTo>
                <a:lnTo>
                  <a:pt x="231139" y="10160"/>
                </a:lnTo>
                <a:lnTo>
                  <a:pt x="237489" y="12700"/>
                </a:lnTo>
                <a:lnTo>
                  <a:pt x="242569" y="16510"/>
                </a:lnTo>
                <a:lnTo>
                  <a:pt x="246379" y="21589"/>
                </a:lnTo>
                <a:lnTo>
                  <a:pt x="250189" y="26670"/>
                </a:lnTo>
                <a:lnTo>
                  <a:pt x="254000" y="30479"/>
                </a:lnTo>
                <a:lnTo>
                  <a:pt x="257809" y="35560"/>
                </a:lnTo>
                <a:lnTo>
                  <a:pt x="260350" y="41910"/>
                </a:lnTo>
                <a:lnTo>
                  <a:pt x="262889" y="46989"/>
                </a:lnTo>
                <a:lnTo>
                  <a:pt x="265429" y="53339"/>
                </a:lnTo>
                <a:lnTo>
                  <a:pt x="266700" y="59689"/>
                </a:lnTo>
                <a:lnTo>
                  <a:pt x="267969" y="67310"/>
                </a:lnTo>
                <a:lnTo>
                  <a:pt x="269239" y="74929"/>
                </a:lnTo>
                <a:lnTo>
                  <a:pt x="269239" y="83820"/>
                </a:lnTo>
                <a:lnTo>
                  <a:pt x="270509" y="93979"/>
                </a:lnTo>
                <a:lnTo>
                  <a:pt x="271779" y="118110"/>
                </a:lnTo>
                <a:lnTo>
                  <a:pt x="271779" y="144779"/>
                </a:lnTo>
                <a:lnTo>
                  <a:pt x="271779" y="466089"/>
                </a:lnTo>
                <a:lnTo>
                  <a:pt x="153669" y="466089"/>
                </a:lnTo>
                <a:lnTo>
                  <a:pt x="153669" y="148589"/>
                </a:lnTo>
                <a:lnTo>
                  <a:pt x="153669" y="128270"/>
                </a:lnTo>
                <a:lnTo>
                  <a:pt x="153669" y="111760"/>
                </a:lnTo>
                <a:lnTo>
                  <a:pt x="153669" y="105410"/>
                </a:lnTo>
                <a:lnTo>
                  <a:pt x="152400" y="99060"/>
                </a:lnTo>
                <a:lnTo>
                  <a:pt x="152400" y="95250"/>
                </a:lnTo>
                <a:lnTo>
                  <a:pt x="152400" y="92710"/>
                </a:lnTo>
                <a:lnTo>
                  <a:pt x="151129" y="91439"/>
                </a:lnTo>
                <a:lnTo>
                  <a:pt x="151129" y="90170"/>
                </a:lnTo>
                <a:lnTo>
                  <a:pt x="151129" y="88900"/>
                </a:lnTo>
                <a:lnTo>
                  <a:pt x="149859" y="88900"/>
                </a:lnTo>
                <a:lnTo>
                  <a:pt x="149859" y="87629"/>
                </a:lnTo>
                <a:lnTo>
                  <a:pt x="149859" y="86360"/>
                </a:lnTo>
                <a:lnTo>
                  <a:pt x="148589" y="85089"/>
                </a:lnTo>
                <a:lnTo>
                  <a:pt x="147319" y="85089"/>
                </a:lnTo>
                <a:lnTo>
                  <a:pt x="147319" y="83820"/>
                </a:lnTo>
                <a:lnTo>
                  <a:pt x="146050" y="83820"/>
                </a:lnTo>
                <a:lnTo>
                  <a:pt x="144779" y="82550"/>
                </a:lnTo>
                <a:lnTo>
                  <a:pt x="143509" y="82550"/>
                </a:lnTo>
                <a:lnTo>
                  <a:pt x="142239" y="82550"/>
                </a:lnTo>
                <a:lnTo>
                  <a:pt x="140969" y="81279"/>
                </a:lnTo>
                <a:lnTo>
                  <a:pt x="139700" y="81279"/>
                </a:lnTo>
                <a:lnTo>
                  <a:pt x="138429" y="81279"/>
                </a:lnTo>
                <a:lnTo>
                  <a:pt x="137159" y="81279"/>
                </a:lnTo>
                <a:lnTo>
                  <a:pt x="135889" y="81279"/>
                </a:lnTo>
                <a:lnTo>
                  <a:pt x="134619" y="81279"/>
                </a:lnTo>
                <a:lnTo>
                  <a:pt x="132079" y="81279"/>
                </a:lnTo>
                <a:lnTo>
                  <a:pt x="130809" y="82550"/>
                </a:lnTo>
                <a:lnTo>
                  <a:pt x="129539" y="82550"/>
                </a:lnTo>
                <a:lnTo>
                  <a:pt x="129539" y="83820"/>
                </a:lnTo>
                <a:lnTo>
                  <a:pt x="128269" y="83820"/>
                </a:lnTo>
                <a:lnTo>
                  <a:pt x="127000" y="83820"/>
                </a:lnTo>
                <a:lnTo>
                  <a:pt x="125729" y="85089"/>
                </a:lnTo>
                <a:lnTo>
                  <a:pt x="125729" y="86360"/>
                </a:lnTo>
                <a:lnTo>
                  <a:pt x="124459" y="86360"/>
                </a:lnTo>
                <a:lnTo>
                  <a:pt x="123189" y="87629"/>
                </a:lnTo>
                <a:lnTo>
                  <a:pt x="123189" y="88900"/>
                </a:lnTo>
                <a:lnTo>
                  <a:pt x="123189" y="90170"/>
                </a:lnTo>
                <a:lnTo>
                  <a:pt x="121919" y="91439"/>
                </a:lnTo>
                <a:lnTo>
                  <a:pt x="121919" y="92710"/>
                </a:lnTo>
                <a:lnTo>
                  <a:pt x="120650" y="95250"/>
                </a:lnTo>
                <a:lnTo>
                  <a:pt x="120650" y="96520"/>
                </a:lnTo>
                <a:lnTo>
                  <a:pt x="120650" y="101600"/>
                </a:lnTo>
                <a:lnTo>
                  <a:pt x="119379" y="107950"/>
                </a:lnTo>
                <a:lnTo>
                  <a:pt x="119379" y="115570"/>
                </a:lnTo>
                <a:lnTo>
                  <a:pt x="118109" y="133350"/>
                </a:lnTo>
                <a:lnTo>
                  <a:pt x="118109" y="157479"/>
                </a:lnTo>
                <a:lnTo>
                  <a:pt x="118109" y="466089"/>
                </a:lnTo>
                <a:lnTo>
                  <a:pt x="0" y="466089"/>
                </a:lnTo>
                <a:lnTo>
                  <a:pt x="0" y="8889"/>
                </a:lnTo>
                <a:lnTo>
                  <a:pt x="120650" y="888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285740" y="692150"/>
            <a:ext cx="271780" cy="530860"/>
          </a:xfrm>
          <a:custGeom>
            <a:avLst/>
            <a:gdLst/>
            <a:ahLst/>
            <a:cxnLst/>
            <a:rect l="l" t="t" r="r" b="b"/>
            <a:pathLst>
              <a:path w="271779" h="530860">
                <a:moveTo>
                  <a:pt x="120650" y="8889"/>
                </a:moveTo>
                <a:lnTo>
                  <a:pt x="0" y="8889"/>
                </a:lnTo>
                <a:lnTo>
                  <a:pt x="0" y="530860"/>
                </a:lnTo>
                <a:lnTo>
                  <a:pt x="118110" y="530860"/>
                </a:lnTo>
                <a:lnTo>
                  <a:pt x="118110" y="426720"/>
                </a:lnTo>
                <a:lnTo>
                  <a:pt x="262636" y="426720"/>
                </a:lnTo>
                <a:lnTo>
                  <a:pt x="264160" y="422910"/>
                </a:lnTo>
                <a:lnTo>
                  <a:pt x="265430" y="416560"/>
                </a:lnTo>
                <a:lnTo>
                  <a:pt x="267970" y="408939"/>
                </a:lnTo>
                <a:lnTo>
                  <a:pt x="267970" y="401320"/>
                </a:lnTo>
                <a:lnTo>
                  <a:pt x="269058" y="393700"/>
                </a:lnTo>
                <a:lnTo>
                  <a:pt x="132080" y="393700"/>
                </a:lnTo>
                <a:lnTo>
                  <a:pt x="130810" y="392429"/>
                </a:lnTo>
                <a:lnTo>
                  <a:pt x="129539" y="392429"/>
                </a:lnTo>
                <a:lnTo>
                  <a:pt x="128270" y="391160"/>
                </a:lnTo>
                <a:lnTo>
                  <a:pt x="127000" y="391160"/>
                </a:lnTo>
                <a:lnTo>
                  <a:pt x="124460" y="388620"/>
                </a:lnTo>
                <a:lnTo>
                  <a:pt x="124460" y="387350"/>
                </a:lnTo>
                <a:lnTo>
                  <a:pt x="123189" y="387350"/>
                </a:lnTo>
                <a:lnTo>
                  <a:pt x="123189" y="386079"/>
                </a:lnTo>
                <a:lnTo>
                  <a:pt x="121920" y="384810"/>
                </a:lnTo>
                <a:lnTo>
                  <a:pt x="121920" y="382270"/>
                </a:lnTo>
                <a:lnTo>
                  <a:pt x="120650" y="379729"/>
                </a:lnTo>
                <a:lnTo>
                  <a:pt x="120650" y="375920"/>
                </a:lnTo>
                <a:lnTo>
                  <a:pt x="119380" y="370839"/>
                </a:lnTo>
                <a:lnTo>
                  <a:pt x="119380" y="365760"/>
                </a:lnTo>
                <a:lnTo>
                  <a:pt x="118110" y="350520"/>
                </a:lnTo>
                <a:lnTo>
                  <a:pt x="118110" y="123189"/>
                </a:lnTo>
                <a:lnTo>
                  <a:pt x="119264" y="110489"/>
                </a:lnTo>
                <a:lnTo>
                  <a:pt x="119380" y="102870"/>
                </a:lnTo>
                <a:lnTo>
                  <a:pt x="120650" y="99060"/>
                </a:lnTo>
                <a:lnTo>
                  <a:pt x="120650" y="92710"/>
                </a:lnTo>
                <a:lnTo>
                  <a:pt x="121920" y="91439"/>
                </a:lnTo>
                <a:lnTo>
                  <a:pt x="121920" y="90170"/>
                </a:lnTo>
                <a:lnTo>
                  <a:pt x="123189" y="88900"/>
                </a:lnTo>
                <a:lnTo>
                  <a:pt x="123189" y="87629"/>
                </a:lnTo>
                <a:lnTo>
                  <a:pt x="127000" y="83820"/>
                </a:lnTo>
                <a:lnTo>
                  <a:pt x="128270" y="83820"/>
                </a:lnTo>
                <a:lnTo>
                  <a:pt x="129539" y="82550"/>
                </a:lnTo>
                <a:lnTo>
                  <a:pt x="132080" y="82550"/>
                </a:lnTo>
                <a:lnTo>
                  <a:pt x="133350" y="81279"/>
                </a:lnTo>
                <a:lnTo>
                  <a:pt x="270510" y="81279"/>
                </a:lnTo>
                <a:lnTo>
                  <a:pt x="270510" y="78739"/>
                </a:lnTo>
                <a:lnTo>
                  <a:pt x="267970" y="63500"/>
                </a:lnTo>
                <a:lnTo>
                  <a:pt x="266700" y="57150"/>
                </a:lnTo>
                <a:lnTo>
                  <a:pt x="265430" y="52070"/>
                </a:lnTo>
                <a:lnTo>
                  <a:pt x="264160" y="49529"/>
                </a:lnTo>
                <a:lnTo>
                  <a:pt x="118110" y="49529"/>
                </a:lnTo>
                <a:lnTo>
                  <a:pt x="120650" y="8889"/>
                </a:lnTo>
                <a:close/>
              </a:path>
              <a:path w="271779" h="530860">
                <a:moveTo>
                  <a:pt x="262636" y="426720"/>
                </a:moveTo>
                <a:lnTo>
                  <a:pt x="118110" y="426720"/>
                </a:lnTo>
                <a:lnTo>
                  <a:pt x="121920" y="431800"/>
                </a:lnTo>
                <a:lnTo>
                  <a:pt x="125730" y="438150"/>
                </a:lnTo>
                <a:lnTo>
                  <a:pt x="130810" y="441960"/>
                </a:lnTo>
                <a:lnTo>
                  <a:pt x="138430" y="452120"/>
                </a:lnTo>
                <a:lnTo>
                  <a:pt x="143510" y="455929"/>
                </a:lnTo>
                <a:lnTo>
                  <a:pt x="147320" y="459739"/>
                </a:lnTo>
                <a:lnTo>
                  <a:pt x="157480" y="464820"/>
                </a:lnTo>
                <a:lnTo>
                  <a:pt x="161289" y="467360"/>
                </a:lnTo>
                <a:lnTo>
                  <a:pt x="166370" y="469900"/>
                </a:lnTo>
                <a:lnTo>
                  <a:pt x="176530" y="472439"/>
                </a:lnTo>
                <a:lnTo>
                  <a:pt x="182880" y="473710"/>
                </a:lnTo>
                <a:lnTo>
                  <a:pt x="205739" y="473710"/>
                </a:lnTo>
                <a:lnTo>
                  <a:pt x="212089" y="472439"/>
                </a:lnTo>
                <a:lnTo>
                  <a:pt x="218439" y="469900"/>
                </a:lnTo>
                <a:lnTo>
                  <a:pt x="224789" y="468629"/>
                </a:lnTo>
                <a:lnTo>
                  <a:pt x="229870" y="466089"/>
                </a:lnTo>
                <a:lnTo>
                  <a:pt x="245110" y="454660"/>
                </a:lnTo>
                <a:lnTo>
                  <a:pt x="248920" y="449579"/>
                </a:lnTo>
                <a:lnTo>
                  <a:pt x="252730" y="445770"/>
                </a:lnTo>
                <a:lnTo>
                  <a:pt x="256539" y="439420"/>
                </a:lnTo>
                <a:lnTo>
                  <a:pt x="259080" y="435610"/>
                </a:lnTo>
                <a:lnTo>
                  <a:pt x="262636" y="426720"/>
                </a:lnTo>
                <a:close/>
              </a:path>
              <a:path w="271779" h="530860">
                <a:moveTo>
                  <a:pt x="270510" y="81279"/>
                </a:moveTo>
                <a:lnTo>
                  <a:pt x="142239" y="81279"/>
                </a:lnTo>
                <a:lnTo>
                  <a:pt x="143510" y="82550"/>
                </a:lnTo>
                <a:lnTo>
                  <a:pt x="144780" y="82550"/>
                </a:lnTo>
                <a:lnTo>
                  <a:pt x="144780" y="83820"/>
                </a:lnTo>
                <a:lnTo>
                  <a:pt x="147320" y="83820"/>
                </a:lnTo>
                <a:lnTo>
                  <a:pt x="147320" y="85089"/>
                </a:lnTo>
                <a:lnTo>
                  <a:pt x="148589" y="86360"/>
                </a:lnTo>
                <a:lnTo>
                  <a:pt x="149860" y="86360"/>
                </a:lnTo>
                <a:lnTo>
                  <a:pt x="149860" y="88900"/>
                </a:lnTo>
                <a:lnTo>
                  <a:pt x="152400" y="91439"/>
                </a:lnTo>
                <a:lnTo>
                  <a:pt x="152400" y="101600"/>
                </a:lnTo>
                <a:lnTo>
                  <a:pt x="153670" y="107950"/>
                </a:lnTo>
                <a:lnTo>
                  <a:pt x="153670" y="368300"/>
                </a:lnTo>
                <a:lnTo>
                  <a:pt x="152400" y="372110"/>
                </a:lnTo>
                <a:lnTo>
                  <a:pt x="152400" y="382270"/>
                </a:lnTo>
                <a:lnTo>
                  <a:pt x="151130" y="383539"/>
                </a:lnTo>
                <a:lnTo>
                  <a:pt x="151130" y="384810"/>
                </a:lnTo>
                <a:lnTo>
                  <a:pt x="149860" y="386079"/>
                </a:lnTo>
                <a:lnTo>
                  <a:pt x="149860" y="387350"/>
                </a:lnTo>
                <a:lnTo>
                  <a:pt x="144780" y="392429"/>
                </a:lnTo>
                <a:lnTo>
                  <a:pt x="143510" y="392429"/>
                </a:lnTo>
                <a:lnTo>
                  <a:pt x="142239" y="393700"/>
                </a:lnTo>
                <a:lnTo>
                  <a:pt x="269058" y="393700"/>
                </a:lnTo>
                <a:lnTo>
                  <a:pt x="269239" y="392429"/>
                </a:lnTo>
                <a:lnTo>
                  <a:pt x="270510" y="381000"/>
                </a:lnTo>
                <a:lnTo>
                  <a:pt x="271780" y="356870"/>
                </a:lnTo>
                <a:lnTo>
                  <a:pt x="271705" y="109220"/>
                </a:lnTo>
                <a:lnTo>
                  <a:pt x="270584" y="90170"/>
                </a:lnTo>
                <a:lnTo>
                  <a:pt x="270510" y="81279"/>
                </a:lnTo>
                <a:close/>
              </a:path>
              <a:path w="271779" h="530860">
                <a:moveTo>
                  <a:pt x="194310" y="0"/>
                </a:moveTo>
                <a:lnTo>
                  <a:pt x="189230" y="0"/>
                </a:lnTo>
                <a:lnTo>
                  <a:pt x="182880" y="1270"/>
                </a:lnTo>
                <a:lnTo>
                  <a:pt x="167639" y="5079"/>
                </a:lnTo>
                <a:lnTo>
                  <a:pt x="162560" y="7620"/>
                </a:lnTo>
                <a:lnTo>
                  <a:pt x="157480" y="8889"/>
                </a:lnTo>
                <a:lnTo>
                  <a:pt x="153670" y="12700"/>
                </a:lnTo>
                <a:lnTo>
                  <a:pt x="148589" y="16510"/>
                </a:lnTo>
                <a:lnTo>
                  <a:pt x="143510" y="19050"/>
                </a:lnTo>
                <a:lnTo>
                  <a:pt x="130810" y="31750"/>
                </a:lnTo>
                <a:lnTo>
                  <a:pt x="125730" y="38100"/>
                </a:lnTo>
                <a:lnTo>
                  <a:pt x="121920" y="43179"/>
                </a:lnTo>
                <a:lnTo>
                  <a:pt x="118110" y="49529"/>
                </a:lnTo>
                <a:lnTo>
                  <a:pt x="264160" y="49529"/>
                </a:lnTo>
                <a:lnTo>
                  <a:pt x="262889" y="46989"/>
                </a:lnTo>
                <a:lnTo>
                  <a:pt x="260350" y="40639"/>
                </a:lnTo>
                <a:lnTo>
                  <a:pt x="257810" y="36829"/>
                </a:lnTo>
                <a:lnTo>
                  <a:pt x="255270" y="31750"/>
                </a:lnTo>
                <a:lnTo>
                  <a:pt x="251460" y="26670"/>
                </a:lnTo>
                <a:lnTo>
                  <a:pt x="246380" y="21589"/>
                </a:lnTo>
                <a:lnTo>
                  <a:pt x="226060" y="6350"/>
                </a:lnTo>
                <a:lnTo>
                  <a:pt x="219710" y="5079"/>
                </a:lnTo>
                <a:lnTo>
                  <a:pt x="214630" y="2539"/>
                </a:lnTo>
                <a:lnTo>
                  <a:pt x="207010" y="1270"/>
                </a:lnTo>
                <a:lnTo>
                  <a:pt x="200660" y="1270"/>
                </a:lnTo>
                <a:lnTo>
                  <a:pt x="1943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394959" y="699769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09">
                <a:moveTo>
                  <a:pt x="2539" y="0"/>
                </a:moveTo>
                <a:lnTo>
                  <a:pt x="0" y="40639"/>
                </a:lnTo>
                <a:lnTo>
                  <a:pt x="8889" y="41909"/>
                </a:lnTo>
                <a:lnTo>
                  <a:pt x="19050" y="41909"/>
                </a:lnTo>
                <a:lnTo>
                  <a:pt x="20319" y="1269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392420" y="740409"/>
            <a:ext cx="19050" cy="35560"/>
          </a:xfrm>
          <a:custGeom>
            <a:avLst/>
            <a:gdLst/>
            <a:ahLst/>
            <a:cxnLst/>
            <a:rect l="l" t="t" r="r" b="b"/>
            <a:pathLst>
              <a:path w="19050" h="35559">
                <a:moveTo>
                  <a:pt x="2539" y="0"/>
                </a:moveTo>
                <a:lnTo>
                  <a:pt x="0" y="35560"/>
                </a:lnTo>
                <a:lnTo>
                  <a:pt x="19050" y="6350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396229" y="73025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3810" y="0"/>
                </a:moveTo>
                <a:lnTo>
                  <a:pt x="0" y="6350"/>
                </a:lnTo>
                <a:lnTo>
                  <a:pt x="15240" y="16510"/>
                </a:lnTo>
                <a:lnTo>
                  <a:pt x="20320" y="1016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400040" y="7289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400040" y="7239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403850" y="7239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405120" y="7188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0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3969" y="16509"/>
                </a:lnTo>
                <a:lnTo>
                  <a:pt x="19050" y="1142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408929" y="7137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8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5240" y="16510"/>
                </a:lnTo>
                <a:lnTo>
                  <a:pt x="19050" y="11430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414009" y="7124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414009" y="7086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10" y="0"/>
                </a:moveTo>
                <a:lnTo>
                  <a:pt x="0" y="3810"/>
                </a:lnTo>
                <a:lnTo>
                  <a:pt x="6350" y="11429"/>
                </a:lnTo>
                <a:lnTo>
                  <a:pt x="13969" y="17779"/>
                </a:lnTo>
                <a:lnTo>
                  <a:pt x="17779" y="13969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417820" y="7086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419090" y="70358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2700" y="19050"/>
                </a:lnTo>
                <a:lnTo>
                  <a:pt x="16510" y="1524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422900" y="7035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424170" y="69976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3809" y="0"/>
                </a:moveTo>
                <a:lnTo>
                  <a:pt x="0" y="3809"/>
                </a:lnTo>
                <a:lnTo>
                  <a:pt x="10159" y="19050"/>
                </a:lnTo>
                <a:lnTo>
                  <a:pt x="15239" y="16509"/>
                </a:lnTo>
                <a:lnTo>
                  <a:pt x="1015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427979" y="6972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80" y="0"/>
                </a:moveTo>
                <a:lnTo>
                  <a:pt x="0" y="2540"/>
                </a:lnTo>
                <a:lnTo>
                  <a:pt x="6350" y="11430"/>
                </a:lnTo>
                <a:lnTo>
                  <a:pt x="11430" y="19050"/>
                </a:lnTo>
                <a:lnTo>
                  <a:pt x="16510" y="15240"/>
                </a:lnTo>
                <a:lnTo>
                  <a:pt x="1143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433059" y="695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69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434329" y="69341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81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3970" y="16509"/>
                </a:lnTo>
                <a:lnTo>
                  <a:pt x="889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438140" y="69341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2539" y="0"/>
                </a:moveTo>
                <a:lnTo>
                  <a:pt x="0" y="0"/>
                </a:lnTo>
                <a:lnTo>
                  <a:pt x="508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440679" y="69088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2540"/>
                </a:lnTo>
                <a:lnTo>
                  <a:pt x="2540" y="10160"/>
                </a:lnTo>
                <a:lnTo>
                  <a:pt x="6350" y="19050"/>
                </a:lnTo>
                <a:lnTo>
                  <a:pt x="1143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444490" y="68834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80" y="0"/>
                </a:moveTo>
                <a:lnTo>
                  <a:pt x="0" y="2539"/>
                </a:lnTo>
                <a:lnTo>
                  <a:pt x="7620" y="20320"/>
                </a:lnTo>
                <a:lnTo>
                  <a:pt x="12700" y="1778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449570" y="68706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1269"/>
                </a:lnTo>
                <a:lnTo>
                  <a:pt x="7619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454650" y="6858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455920" y="6845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0159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461000" y="6845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462270" y="6845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8889" y="17780"/>
                </a:lnTo>
                <a:lnTo>
                  <a:pt x="6350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467350" y="6832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1269"/>
                </a:lnTo>
                <a:lnTo>
                  <a:pt x="1270" y="10160"/>
                </a:lnTo>
                <a:lnTo>
                  <a:pt x="3810" y="19050"/>
                </a:lnTo>
                <a:lnTo>
                  <a:pt x="8889" y="17779"/>
                </a:lnTo>
                <a:lnTo>
                  <a:pt x="762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472429" y="6832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474970" y="683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480050" y="68325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478779" y="6832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90" y="0"/>
                </a:moveTo>
                <a:lnTo>
                  <a:pt x="2540" y="0"/>
                </a:lnTo>
                <a:lnTo>
                  <a:pt x="0" y="17779"/>
                </a:lnTo>
                <a:lnTo>
                  <a:pt x="7620" y="19050"/>
                </a:lnTo>
                <a:lnTo>
                  <a:pt x="762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486400" y="6934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486400" y="6832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5492750" y="6845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5490209" y="68453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79" y="0"/>
                </a:moveTo>
                <a:lnTo>
                  <a:pt x="0" y="17780"/>
                </a:lnTo>
                <a:lnTo>
                  <a:pt x="7619" y="20320"/>
                </a:lnTo>
                <a:lnTo>
                  <a:pt x="10160" y="10160"/>
                </a:lnTo>
                <a:lnTo>
                  <a:pt x="1270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5497829" y="6858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3810" y="0"/>
                </a:moveTo>
                <a:lnTo>
                  <a:pt x="2540" y="8889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1429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5505450" y="6870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5502909" y="68706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5079" y="20319"/>
                </a:lnTo>
                <a:lnTo>
                  <a:pt x="8889" y="11429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5511800" y="6896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5506720" y="69088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59" y="0"/>
                </a:moveTo>
                <a:lnTo>
                  <a:pt x="5079" y="7620"/>
                </a:lnTo>
                <a:lnTo>
                  <a:pt x="0" y="16510"/>
                </a:lnTo>
                <a:lnTo>
                  <a:pt x="6350" y="19050"/>
                </a:lnTo>
                <a:lnTo>
                  <a:pt x="10159" y="11430"/>
                </a:lnTo>
                <a:lnTo>
                  <a:pt x="1523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5516879" y="6934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5511800" y="69469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5079" y="19050"/>
                </a:lnTo>
                <a:lnTo>
                  <a:pt x="10160" y="11430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5516879" y="6985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5080" y="19050"/>
                </a:lnTo>
                <a:lnTo>
                  <a:pt x="10160" y="11429"/>
                </a:lnTo>
                <a:lnTo>
                  <a:pt x="1651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5527040" y="7010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5521959" y="70230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5079" y="19050"/>
                </a:lnTo>
                <a:lnTo>
                  <a:pt x="10160" y="11429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5532120" y="7061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5525770" y="70739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09" y="17780"/>
                </a:lnTo>
                <a:lnTo>
                  <a:pt x="11429" y="11430"/>
                </a:lnTo>
                <a:lnTo>
                  <a:pt x="17779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5537200" y="7124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5529579" y="7137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5239"/>
                </a:lnTo>
                <a:lnTo>
                  <a:pt x="11430" y="10160"/>
                </a:lnTo>
                <a:lnTo>
                  <a:pt x="19050" y="381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5541009" y="7175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635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5532120" y="71881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8889" y="5079"/>
                </a:lnTo>
                <a:lnTo>
                  <a:pt x="0" y="10159"/>
                </a:lnTo>
                <a:lnTo>
                  <a:pt x="3809" y="15239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5543550" y="7239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5535929" y="72390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7620" y="5079"/>
                </a:lnTo>
                <a:lnTo>
                  <a:pt x="0" y="10160"/>
                </a:lnTo>
                <a:lnTo>
                  <a:pt x="2540" y="1397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5546090" y="7277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5538470" y="7289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09" y="0"/>
                </a:moveTo>
                <a:lnTo>
                  <a:pt x="7619" y="3810"/>
                </a:lnTo>
                <a:lnTo>
                  <a:pt x="0" y="8890"/>
                </a:lnTo>
                <a:lnTo>
                  <a:pt x="2539" y="13970"/>
                </a:lnTo>
                <a:lnTo>
                  <a:pt x="10159" y="1016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5548629" y="73533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90" y="0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5539740" y="73533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8889" y="3810"/>
                </a:lnTo>
                <a:lnTo>
                  <a:pt x="0" y="7620"/>
                </a:lnTo>
                <a:lnTo>
                  <a:pt x="2539" y="11430"/>
                </a:lnTo>
                <a:lnTo>
                  <a:pt x="11430" y="889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5551170" y="7404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5542279" y="74168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80" y="0"/>
                </a:moveTo>
                <a:lnTo>
                  <a:pt x="0" y="5080"/>
                </a:lnTo>
                <a:lnTo>
                  <a:pt x="1270" y="11430"/>
                </a:lnTo>
                <a:lnTo>
                  <a:pt x="10160" y="7620"/>
                </a:lnTo>
                <a:lnTo>
                  <a:pt x="1905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5552440" y="7467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8889" y="0"/>
                </a:moveTo>
                <a:lnTo>
                  <a:pt x="0" y="253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5543550" y="74803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5544820" y="7543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79" y="0"/>
                </a:moveTo>
                <a:lnTo>
                  <a:pt x="0" y="2540"/>
                </a:lnTo>
                <a:lnTo>
                  <a:pt x="1269" y="10160"/>
                </a:lnTo>
                <a:lnTo>
                  <a:pt x="19050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5546090" y="7620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60"/>
                </a:lnTo>
                <a:lnTo>
                  <a:pt x="10160" y="8889"/>
                </a:lnTo>
                <a:lnTo>
                  <a:pt x="19050" y="888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5556250" y="77089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5546090" y="77089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10160" y="0"/>
                </a:lnTo>
                <a:lnTo>
                  <a:pt x="0" y="1270"/>
                </a:lnTo>
                <a:lnTo>
                  <a:pt x="1270" y="10160"/>
                </a:lnTo>
                <a:lnTo>
                  <a:pt x="10160" y="10160"/>
                </a:lnTo>
                <a:lnTo>
                  <a:pt x="1905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5547359" y="77978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7779" y="0"/>
                </a:moveTo>
                <a:lnTo>
                  <a:pt x="8889" y="1270"/>
                </a:lnTo>
                <a:lnTo>
                  <a:pt x="0" y="1270"/>
                </a:lnTo>
                <a:lnTo>
                  <a:pt x="1269" y="22860"/>
                </a:lnTo>
                <a:lnTo>
                  <a:pt x="10160" y="22860"/>
                </a:lnTo>
                <a:lnTo>
                  <a:pt x="19050" y="2159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5557520" y="801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5557520" y="8267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5557520" y="802640"/>
            <a:ext cx="0" cy="271780"/>
          </a:xfrm>
          <a:custGeom>
            <a:avLst/>
            <a:gdLst/>
            <a:ahLst/>
            <a:cxnLst/>
            <a:rect l="l" t="t" r="r" b="b"/>
            <a:pathLst>
              <a:path h="271780">
                <a:moveTo>
                  <a:pt x="0" y="0"/>
                </a:moveTo>
                <a:lnTo>
                  <a:pt x="0" y="271780"/>
                </a:lnTo>
              </a:path>
            </a:pathLst>
          </a:custGeom>
          <a:ln w="203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5557520" y="10198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5557520" y="10490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5546090" y="107188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11430"/>
                </a:lnTo>
                <a:lnTo>
                  <a:pt x="8889" y="12700"/>
                </a:lnTo>
                <a:lnTo>
                  <a:pt x="19050" y="12700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5554979" y="10845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5544820" y="108331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69" y="0"/>
                </a:moveTo>
                <a:lnTo>
                  <a:pt x="0" y="8889"/>
                </a:lnTo>
                <a:lnTo>
                  <a:pt x="8889" y="10160"/>
                </a:lnTo>
                <a:lnTo>
                  <a:pt x="19050" y="1142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5543550" y="109220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9050" y="1016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5553709" y="11010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5542279" y="10985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7620"/>
                </a:lnTo>
                <a:lnTo>
                  <a:pt x="17780" y="12700"/>
                </a:lnTo>
                <a:lnTo>
                  <a:pt x="20320" y="5079"/>
                </a:lnTo>
                <a:lnTo>
                  <a:pt x="1143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5539740" y="110616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2539" y="0"/>
                </a:moveTo>
                <a:lnTo>
                  <a:pt x="0" y="6350"/>
                </a:lnTo>
                <a:lnTo>
                  <a:pt x="10160" y="8889"/>
                </a:lnTo>
                <a:lnTo>
                  <a:pt x="19050" y="11429"/>
                </a:lnTo>
                <a:lnTo>
                  <a:pt x="2032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5538470" y="11112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79" y="12700"/>
                </a:lnTo>
                <a:lnTo>
                  <a:pt x="20319" y="6350"/>
                </a:lnTo>
                <a:lnTo>
                  <a:pt x="1142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5547359" y="11214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5535929" y="11176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40" y="0"/>
                </a:moveTo>
                <a:lnTo>
                  <a:pt x="0" y="6350"/>
                </a:lnTo>
                <a:lnTo>
                  <a:pt x="8890" y="10160"/>
                </a:lnTo>
                <a:lnTo>
                  <a:pt x="17780" y="12700"/>
                </a:lnTo>
                <a:lnTo>
                  <a:pt x="203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5544820" y="11277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5533390" y="11226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539" y="0"/>
                </a:moveTo>
                <a:lnTo>
                  <a:pt x="0" y="5080"/>
                </a:lnTo>
                <a:lnTo>
                  <a:pt x="8889" y="8890"/>
                </a:lnTo>
                <a:lnTo>
                  <a:pt x="16510" y="13970"/>
                </a:lnTo>
                <a:lnTo>
                  <a:pt x="20320" y="8890"/>
                </a:lnTo>
                <a:lnTo>
                  <a:pt x="1143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5542279" y="11315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5530850" y="112648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80"/>
                </a:lnTo>
                <a:lnTo>
                  <a:pt x="7620" y="11430"/>
                </a:lnTo>
                <a:lnTo>
                  <a:pt x="15239" y="16510"/>
                </a:lnTo>
                <a:lnTo>
                  <a:pt x="19050" y="1143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5527040" y="11315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5239" y="16509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5523229" y="11366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3810"/>
                </a:lnTo>
                <a:lnTo>
                  <a:pt x="15240" y="16510"/>
                </a:lnTo>
                <a:lnTo>
                  <a:pt x="1905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5530850" y="11468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5519420" y="113918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79" y="0"/>
                </a:moveTo>
                <a:lnTo>
                  <a:pt x="0" y="3810"/>
                </a:lnTo>
                <a:lnTo>
                  <a:pt x="12700" y="19050"/>
                </a:lnTo>
                <a:lnTo>
                  <a:pt x="16509" y="15239"/>
                </a:lnTo>
                <a:lnTo>
                  <a:pt x="1142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5525770" y="11506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5515609" y="11430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10"/>
                </a:lnTo>
                <a:lnTo>
                  <a:pt x="10160" y="19050"/>
                </a:lnTo>
                <a:lnTo>
                  <a:pt x="15239" y="152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5510529" y="11468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8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5240" y="1523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5515609" y="115823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3810" y="762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5506720" y="11493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09" y="11429"/>
                </a:lnTo>
                <a:lnTo>
                  <a:pt x="7619" y="19050"/>
                </a:lnTo>
                <a:lnTo>
                  <a:pt x="12700" y="16510"/>
                </a:lnTo>
                <a:lnTo>
                  <a:pt x="888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5510529" y="11607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90"/>
                </a:lnTo>
                <a:lnTo>
                  <a:pt x="3810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5500370" y="115188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6350" y="0"/>
                </a:moveTo>
                <a:lnTo>
                  <a:pt x="0" y="1270"/>
                </a:lnTo>
                <a:lnTo>
                  <a:pt x="7619" y="19050"/>
                </a:lnTo>
                <a:lnTo>
                  <a:pt x="12700" y="17780"/>
                </a:lnTo>
                <a:lnTo>
                  <a:pt x="1015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5504179" y="11620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5495290" y="115316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0" y="2539"/>
                </a:lnTo>
                <a:lnTo>
                  <a:pt x="5080" y="20319"/>
                </a:lnTo>
                <a:lnTo>
                  <a:pt x="11430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5490209" y="11544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5079" y="0"/>
                </a:moveTo>
                <a:lnTo>
                  <a:pt x="0" y="1270"/>
                </a:lnTo>
                <a:lnTo>
                  <a:pt x="1269" y="11430"/>
                </a:lnTo>
                <a:lnTo>
                  <a:pt x="3810" y="20320"/>
                </a:lnTo>
                <a:lnTo>
                  <a:pt x="10160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5491479" y="11658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5485129" y="1155700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6350" y="0"/>
                </a:moveTo>
                <a:lnTo>
                  <a:pt x="0" y="1270"/>
                </a:lnTo>
                <a:lnTo>
                  <a:pt x="0" y="10160"/>
                </a:lnTo>
                <a:lnTo>
                  <a:pt x="1270" y="20320"/>
                </a:lnTo>
                <a:lnTo>
                  <a:pt x="7620" y="1905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5478779" y="11569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5478779" y="116586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5473700" y="11569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5471159" y="11658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1016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5467350" y="1155700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381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5466079" y="11658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5461000" y="11557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89" y="0"/>
                </a:moveTo>
                <a:lnTo>
                  <a:pt x="3810" y="0"/>
                </a:lnTo>
                <a:lnTo>
                  <a:pt x="1270" y="8889"/>
                </a:lnTo>
                <a:lnTo>
                  <a:pt x="0" y="17779"/>
                </a:lnTo>
                <a:lnTo>
                  <a:pt x="5079" y="19050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5455920" y="11544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09" y="0"/>
                </a:moveTo>
                <a:lnTo>
                  <a:pt x="1269" y="8890"/>
                </a:lnTo>
                <a:lnTo>
                  <a:pt x="0" y="19050"/>
                </a:lnTo>
                <a:lnTo>
                  <a:pt x="5079" y="19050"/>
                </a:lnTo>
                <a:lnTo>
                  <a:pt x="6350" y="1016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5453379" y="11633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5449570" y="11531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5444490" y="11506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5080" y="20319"/>
                </a:lnTo>
                <a:lnTo>
                  <a:pt x="7620" y="1142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5443220" y="115951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09" y="0"/>
                </a:moveTo>
                <a:lnTo>
                  <a:pt x="0" y="8889"/>
                </a:lnTo>
                <a:lnTo>
                  <a:pt x="126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5439409" y="11493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7619" y="0"/>
                </a:moveTo>
                <a:lnTo>
                  <a:pt x="3810" y="7620"/>
                </a:lnTo>
                <a:lnTo>
                  <a:pt x="0" y="16510"/>
                </a:lnTo>
                <a:lnTo>
                  <a:pt x="3810" y="19050"/>
                </a:lnTo>
                <a:lnTo>
                  <a:pt x="7619" y="10160"/>
                </a:lnTo>
                <a:lnTo>
                  <a:pt x="1270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5438140" y="11569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5433059" y="11468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0160" y="10160"/>
                </a:lnTo>
                <a:lnTo>
                  <a:pt x="1523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5438140" y="11455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5427979" y="11430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5080" y="19050"/>
                </a:lnTo>
                <a:lnTo>
                  <a:pt x="10160" y="11429"/>
                </a:lnTo>
                <a:lnTo>
                  <a:pt x="1524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5426709" y="115188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5422900" y="114046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5419090" y="11366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5417820" y="11442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19"/>
                </a:lnTo>
                <a:lnTo>
                  <a:pt x="126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5414009" y="11328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3810" y="17780"/>
                </a:lnTo>
                <a:lnTo>
                  <a:pt x="1777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5412740" y="113918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0" y="762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5408929" y="112903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6510"/>
                </a:lnTo>
                <a:lnTo>
                  <a:pt x="11430" y="1016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5416550" y="112903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6350" y="0"/>
                </a:lnTo>
                <a:lnTo>
                  <a:pt x="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5405120" y="112395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13969" y="0"/>
                </a:moveTo>
                <a:lnTo>
                  <a:pt x="6350" y="6350"/>
                </a:lnTo>
                <a:lnTo>
                  <a:pt x="0" y="11429"/>
                </a:lnTo>
                <a:lnTo>
                  <a:pt x="3809" y="16510"/>
                </a:lnTo>
                <a:lnTo>
                  <a:pt x="11429" y="10160"/>
                </a:lnTo>
                <a:lnTo>
                  <a:pt x="17779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5403850" y="113030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5079"/>
                </a:lnTo>
                <a:lnTo>
                  <a:pt x="127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5400040" y="11188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39" y="0"/>
                </a:moveTo>
                <a:lnTo>
                  <a:pt x="7620" y="5079"/>
                </a:lnTo>
                <a:lnTo>
                  <a:pt x="0" y="11429"/>
                </a:lnTo>
                <a:lnTo>
                  <a:pt x="3810" y="16509"/>
                </a:lnTo>
                <a:lnTo>
                  <a:pt x="11430" y="1142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5396229" y="11125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15240" y="0"/>
                </a:moveTo>
                <a:lnTo>
                  <a:pt x="7620" y="6350"/>
                </a:lnTo>
                <a:lnTo>
                  <a:pt x="0" y="11429"/>
                </a:lnTo>
                <a:lnTo>
                  <a:pt x="3810" y="17779"/>
                </a:lnTo>
                <a:lnTo>
                  <a:pt x="11430" y="11429"/>
                </a:lnTo>
                <a:lnTo>
                  <a:pt x="20320" y="635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5394959" y="1088389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0" y="0"/>
                </a:moveTo>
                <a:lnTo>
                  <a:pt x="0" y="30480"/>
                </a:lnTo>
                <a:lnTo>
                  <a:pt x="8889" y="30480"/>
                </a:lnTo>
                <a:lnTo>
                  <a:pt x="16510" y="2413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5404484" y="111887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5403850" y="12230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5285740" y="12236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5276850" y="12230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5286375" y="701040"/>
            <a:ext cx="0" cy="521970"/>
          </a:xfrm>
          <a:custGeom>
            <a:avLst/>
            <a:gdLst/>
            <a:ahLst/>
            <a:cxnLst/>
            <a:rect l="l" t="t" r="r" b="b"/>
            <a:pathLst>
              <a:path h="521969">
                <a:moveTo>
                  <a:pt x="0" y="0"/>
                </a:moveTo>
                <a:lnTo>
                  <a:pt x="0" y="52197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5276850" y="6908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5285740" y="70040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5406390" y="6908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5439409" y="8140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5429250" y="80010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9050" y="0"/>
                </a:moveTo>
                <a:lnTo>
                  <a:pt x="0" y="0"/>
                </a:lnTo>
                <a:lnTo>
                  <a:pt x="1270" y="15239"/>
                </a:lnTo>
                <a:lnTo>
                  <a:pt x="10160" y="13970"/>
                </a:lnTo>
                <a:lnTo>
                  <a:pt x="20320" y="139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5439409" y="7988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5429250" y="7924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0" y="7620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5429250" y="7886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6350"/>
                </a:lnTo>
                <a:lnTo>
                  <a:pt x="8889" y="507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5438140" y="7886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5427979" y="7848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5079"/>
                </a:lnTo>
                <a:lnTo>
                  <a:pt x="10160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5438140" y="7823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5427979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10160" y="2539"/>
                </a:lnTo>
                <a:lnTo>
                  <a:pt x="0" y="6350"/>
                </a:lnTo>
                <a:lnTo>
                  <a:pt x="1270" y="7620"/>
                </a:lnTo>
                <a:lnTo>
                  <a:pt x="1016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5427979" y="7835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2539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5427979" y="781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2539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5436870" y="7785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5427979" y="7772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0" y="8889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79" h="10159">
                <a:moveTo>
                  <a:pt x="17780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5427979" y="7759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90" y="6350"/>
                </a:lnTo>
                <a:lnTo>
                  <a:pt x="1778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5435600" y="7734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5427979" y="77343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5240" y="0"/>
                </a:moveTo>
                <a:lnTo>
                  <a:pt x="13970" y="0"/>
                </a:lnTo>
                <a:lnTo>
                  <a:pt x="7620" y="6350"/>
                </a:lnTo>
                <a:lnTo>
                  <a:pt x="0" y="12700"/>
                </a:lnTo>
                <a:lnTo>
                  <a:pt x="1270" y="139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5426709" y="7797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5425440" y="7759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635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5435600" y="7721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381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5427979" y="7708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5434329" y="7696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5429250" y="76835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5079" y="1016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5425440" y="7772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762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5425440" y="7708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5080"/>
                </a:lnTo>
                <a:lnTo>
                  <a:pt x="0" y="11430"/>
                </a:lnTo>
                <a:lnTo>
                  <a:pt x="0" y="12700"/>
                </a:lnTo>
                <a:lnTo>
                  <a:pt x="7620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5433059" y="7670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8890"/>
                </a:lnTo>
                <a:lnTo>
                  <a:pt x="761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5429250" y="7670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5425440" y="7759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5424170" y="7683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3969" y="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5430520" y="7670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0" y="8890"/>
                </a:lnTo>
                <a:lnTo>
                  <a:pt x="761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5424170" y="7670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1429" y="0"/>
                </a:ln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6350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5430520" y="7658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5425440" y="7658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7620" y="0"/>
                </a:moveTo>
                <a:lnTo>
                  <a:pt x="6350" y="0"/>
                </a:lnTo>
                <a:lnTo>
                  <a:pt x="381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508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5425440" y="7645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5427979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5426709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5422900" y="7734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5422900" y="7645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0" y="19050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5425440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5422900" y="7645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5421629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5419090" y="7645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5416550" y="76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5415279" y="7645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8889"/>
                </a:moveTo>
                <a:lnTo>
                  <a:pt x="6350" y="19050"/>
                </a:lnTo>
                <a:lnTo>
                  <a:pt x="7620" y="17780"/>
                </a:lnTo>
                <a:lnTo>
                  <a:pt x="3810" y="8889"/>
                </a:lnTo>
                <a:close/>
              </a:path>
              <a:path w="7620" h="1905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5414009" y="7645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6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19" y="1905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5417820" y="7747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416550" y="7645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412740" y="7645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411470" y="7658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79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406390" y="7658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5080" y="0"/>
                </a:moveTo>
                <a:lnTo>
                  <a:pt x="2539" y="1269"/>
                </a:lnTo>
                <a:lnTo>
                  <a:pt x="0" y="3810"/>
                </a:lnTo>
                <a:lnTo>
                  <a:pt x="888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5406390" y="7696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015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5414009" y="77596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2539" y="8889"/>
                </a:lnTo>
                <a:lnTo>
                  <a:pt x="6350" y="7619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5410200" y="76580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1270" y="0"/>
                </a:moveTo>
                <a:lnTo>
                  <a:pt x="0" y="1269"/>
                </a:lnTo>
                <a:lnTo>
                  <a:pt x="2539" y="10160"/>
                </a:lnTo>
                <a:lnTo>
                  <a:pt x="5079" y="20319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5407659" y="7670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5406390" y="76835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0160" y="16510"/>
                </a:lnTo>
                <a:lnTo>
                  <a:pt x="1143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5405120" y="768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7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5403850" y="7696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5403850" y="7708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5401309" y="7708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2539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5401309" y="7734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0" y="0"/>
                </a:moveTo>
                <a:lnTo>
                  <a:pt x="0" y="2540"/>
                </a:lnTo>
                <a:lnTo>
                  <a:pt x="7619" y="6350"/>
                </a:lnTo>
                <a:lnTo>
                  <a:pt x="16510" y="10160"/>
                </a:lnTo>
                <a:lnTo>
                  <a:pt x="17779" y="889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5408929" y="7797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20" y="6350"/>
                </a:lnTo>
                <a:lnTo>
                  <a:pt x="889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5401309" y="77343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0"/>
                </a:lnTo>
                <a:lnTo>
                  <a:pt x="13969" y="13970"/>
                </a:lnTo>
                <a:lnTo>
                  <a:pt x="15239" y="1270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5400040" y="7734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1270" y="1270"/>
                </a:lnTo>
                <a:lnTo>
                  <a:pt x="0" y="2540"/>
                </a:lnTo>
                <a:lnTo>
                  <a:pt x="8889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5400040" y="7759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16510" y="10159"/>
                </a:lnTo>
                <a:lnTo>
                  <a:pt x="17780" y="8889"/>
                </a:lnTo>
                <a:lnTo>
                  <a:pt x="8890" y="5080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5398770" y="7772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269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1016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5398770" y="778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5397500" y="781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1270"/>
                </a:lnTo>
                <a:lnTo>
                  <a:pt x="10160" y="2539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5407659" y="7835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397500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397500" y="7823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397500" y="7835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396229" y="78485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3810"/>
                </a:lnTo>
                <a:lnTo>
                  <a:pt x="10160" y="6350"/>
                </a:lnTo>
                <a:lnTo>
                  <a:pt x="19050" y="7619"/>
                </a:lnTo>
                <a:lnTo>
                  <a:pt x="2032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396229" y="7886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396229" y="7899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90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394959" y="79501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0160" y="0"/>
                </a:moveTo>
                <a:lnTo>
                  <a:pt x="1269" y="0"/>
                </a:lnTo>
                <a:lnTo>
                  <a:pt x="0" y="5079"/>
                </a:lnTo>
                <a:lnTo>
                  <a:pt x="10160" y="6350"/>
                </a:lnTo>
                <a:lnTo>
                  <a:pt x="19050" y="7619"/>
                </a:lnTo>
                <a:lnTo>
                  <a:pt x="20319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394959" y="8001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394959" y="8013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3969"/>
                </a:lnTo>
                <a:lnTo>
                  <a:pt x="8889" y="13969"/>
                </a:lnTo>
                <a:lnTo>
                  <a:pt x="19050" y="1523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394959" y="81533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394959" y="8153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394959" y="83438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5405754" y="834389"/>
            <a:ext cx="0" cy="242570"/>
          </a:xfrm>
          <a:custGeom>
            <a:avLst/>
            <a:gdLst/>
            <a:ahLst/>
            <a:cxnLst/>
            <a:rect l="l" t="t" r="r" b="b"/>
            <a:pathLst>
              <a:path h="242569">
                <a:moveTo>
                  <a:pt x="0" y="0"/>
                </a:moveTo>
                <a:lnTo>
                  <a:pt x="0" y="242570"/>
                </a:lnTo>
              </a:path>
            </a:pathLst>
          </a:custGeom>
          <a:ln w="215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5394959" y="10236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5394959" y="104266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5394959" y="10579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5405120" y="10617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5396229" y="10680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406390" y="1069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253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5398770" y="10731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6350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5398770" y="10769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5400040" y="107188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888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5408929" y="10718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6350"/>
                </a:lnTo>
                <a:lnTo>
                  <a:pt x="8890" y="254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5400040" y="1074419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80" y="0"/>
                </a:moveTo>
                <a:lnTo>
                  <a:pt x="8889" y="3809"/>
                </a:lnTo>
                <a:lnTo>
                  <a:pt x="0" y="6350"/>
                </a:lnTo>
                <a:lnTo>
                  <a:pt x="0" y="7619"/>
                </a:lnTo>
                <a:lnTo>
                  <a:pt x="8889" y="507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400040" y="1079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401309" y="10731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0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5401309" y="1074419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6510" y="0"/>
                </a:moveTo>
                <a:lnTo>
                  <a:pt x="8889" y="5079"/>
                </a:lnTo>
                <a:lnTo>
                  <a:pt x="0" y="11429"/>
                </a:lnTo>
                <a:lnTo>
                  <a:pt x="1269" y="11429"/>
                </a:lnTo>
                <a:lnTo>
                  <a:pt x="8889" y="6350"/>
                </a:lnTo>
                <a:lnTo>
                  <a:pt x="17779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5402579" y="10807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5403850" y="10744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403850" y="10820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7620" y="0"/>
                </a:moveTo>
                <a:lnTo>
                  <a:pt x="0" y="6350"/>
                </a:lnTo>
                <a:lnTo>
                  <a:pt x="253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406390" y="10731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5080" y="8889"/>
                </a:moveTo>
                <a:lnTo>
                  <a:pt x="0" y="17779"/>
                </a:lnTo>
                <a:lnTo>
                  <a:pt x="1270" y="17779"/>
                </a:lnTo>
                <a:lnTo>
                  <a:pt x="5080" y="8889"/>
                </a:lnTo>
                <a:close/>
              </a:path>
              <a:path w="10160" h="17780">
                <a:moveTo>
                  <a:pt x="10160" y="0"/>
                </a:moveTo>
                <a:lnTo>
                  <a:pt x="8889" y="0"/>
                </a:lnTo>
                <a:lnTo>
                  <a:pt x="508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411470" y="10731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5405120" y="10756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69" y="13970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5406390" y="10833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888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5411470" y="10744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414009" y="10744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407659" y="10769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5408929" y="10845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5412740" y="10756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5416550" y="107568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5411470" y="107568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79" y="8889"/>
                </a:lnTo>
                <a:lnTo>
                  <a:pt x="0" y="17780"/>
                </a:lnTo>
                <a:lnTo>
                  <a:pt x="2539" y="17780"/>
                </a:lnTo>
                <a:lnTo>
                  <a:pt x="6350" y="1016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414009" y="10858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7620"/>
                </a:lnTo>
                <a:lnTo>
                  <a:pt x="1269" y="8889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5417820" y="10756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5419090" y="1075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5416550" y="10769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5416550" y="10858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2539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5420359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421629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422900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5424170" y="10769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5425440" y="10858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5422900" y="10769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79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5424170" y="1075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5426709" y="10756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427979" y="1085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8889"/>
                </a:lnTo>
                <a:lnTo>
                  <a:pt x="254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422900" y="107696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0" y="0"/>
                </a:moveTo>
                <a:lnTo>
                  <a:pt x="5079" y="8889"/>
                </a:lnTo>
                <a:lnTo>
                  <a:pt x="10160" y="16510"/>
                </a:lnTo>
                <a:lnTo>
                  <a:pt x="11429" y="1523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422900" y="10756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539" y="0"/>
                </a:moveTo>
                <a:lnTo>
                  <a:pt x="1270" y="0"/>
                </a:lnTo>
                <a:lnTo>
                  <a:pt x="0" y="127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425440" y="10756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80"/>
                </a:lnTo>
                <a:lnTo>
                  <a:pt x="7620" y="17780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426709" y="10744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10159"/>
                </a:moveTo>
                <a:lnTo>
                  <a:pt x="6350" y="19050"/>
                </a:lnTo>
                <a:lnTo>
                  <a:pt x="7619" y="19050"/>
                </a:lnTo>
                <a:lnTo>
                  <a:pt x="3810" y="10159"/>
                </a:lnTo>
                <a:close/>
              </a:path>
              <a:path w="7620" h="19050">
                <a:moveTo>
                  <a:pt x="1269" y="0"/>
                </a:moveTo>
                <a:lnTo>
                  <a:pt x="0" y="1269"/>
                </a:lnTo>
                <a:lnTo>
                  <a:pt x="381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430520" y="10845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09" y="8890"/>
                </a:lnTo>
                <a:lnTo>
                  <a:pt x="5079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5425440" y="10756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11430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5431790" y="10833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425440" y="10756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425440" y="10744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426709" y="10744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69" y="0"/>
                </a:moveTo>
                <a:lnTo>
                  <a:pt x="0" y="0"/>
                </a:ln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434329" y="10807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426709" y="10744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142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435600" y="10795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5426709" y="107441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89" y="5079"/>
                </a:moveTo>
                <a:lnTo>
                  <a:pt x="16510" y="10159"/>
                </a:lnTo>
                <a:lnTo>
                  <a:pt x="17779" y="8889"/>
                </a:lnTo>
                <a:lnTo>
                  <a:pt x="8889" y="5079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5426709" y="10744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0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5427979" y="10731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70"/>
                </a:lnTo>
                <a:lnTo>
                  <a:pt x="15240" y="11429"/>
                </a:lnTo>
                <a:lnTo>
                  <a:pt x="16510" y="1016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5427979" y="10718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5429250" y="1070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5436870" y="10769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6350" y="761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5427979" y="107441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7780" y="5079"/>
                </a:lnTo>
                <a:lnTo>
                  <a:pt x="19050" y="380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427979" y="10731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427979" y="10718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7780" y="7620"/>
                </a:lnTo>
                <a:lnTo>
                  <a:pt x="19050" y="635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438140" y="10744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427979" y="10718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254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427979" y="10680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3809"/>
                </a:lnTo>
                <a:lnTo>
                  <a:pt x="10160" y="5079"/>
                </a:lnTo>
                <a:lnTo>
                  <a:pt x="19050" y="6350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429250" y="10642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8889" y="5079"/>
                </a:lnTo>
                <a:lnTo>
                  <a:pt x="17779" y="6350"/>
                </a:lnTo>
                <a:lnTo>
                  <a:pt x="1905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5429250" y="105918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508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5439409" y="10604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5429250" y="10464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0320" y="0"/>
                </a:moveTo>
                <a:lnTo>
                  <a:pt x="1270" y="0"/>
                </a:lnTo>
                <a:lnTo>
                  <a:pt x="0" y="12700"/>
                </a:lnTo>
                <a:lnTo>
                  <a:pt x="10160" y="13970"/>
                </a:lnTo>
                <a:lnTo>
                  <a:pt x="19050" y="13970"/>
                </a:lnTo>
                <a:lnTo>
                  <a:pt x="203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5439409" y="10464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5440045" y="814069"/>
            <a:ext cx="0" cy="232410"/>
          </a:xfrm>
          <a:custGeom>
            <a:avLst/>
            <a:gdLst/>
            <a:ahLst/>
            <a:cxnLst/>
            <a:rect l="l" t="t" r="r" b="b"/>
            <a:pathLst>
              <a:path h="232409">
                <a:moveTo>
                  <a:pt x="0" y="0"/>
                </a:moveTo>
                <a:lnTo>
                  <a:pt x="0" y="23240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5586729" y="8813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5586729" y="8813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5772150" y="588009"/>
            <a:ext cx="290830" cy="581660"/>
          </a:xfrm>
          <a:custGeom>
            <a:avLst/>
            <a:gdLst/>
            <a:ahLst/>
            <a:cxnLst/>
            <a:rect l="l" t="t" r="r" b="b"/>
            <a:pathLst>
              <a:path w="290829" h="581660">
                <a:moveTo>
                  <a:pt x="143510" y="0"/>
                </a:moveTo>
                <a:lnTo>
                  <a:pt x="133350" y="1269"/>
                </a:lnTo>
                <a:lnTo>
                  <a:pt x="124460" y="1269"/>
                </a:lnTo>
                <a:lnTo>
                  <a:pt x="106679" y="3810"/>
                </a:lnTo>
                <a:lnTo>
                  <a:pt x="97789" y="6350"/>
                </a:lnTo>
                <a:lnTo>
                  <a:pt x="88900" y="10160"/>
                </a:lnTo>
                <a:lnTo>
                  <a:pt x="80010" y="12700"/>
                </a:lnTo>
                <a:lnTo>
                  <a:pt x="39370" y="40639"/>
                </a:lnTo>
                <a:lnTo>
                  <a:pt x="16510" y="74929"/>
                </a:lnTo>
                <a:lnTo>
                  <a:pt x="13970" y="81279"/>
                </a:lnTo>
                <a:lnTo>
                  <a:pt x="10160" y="88900"/>
                </a:lnTo>
                <a:lnTo>
                  <a:pt x="2539" y="135889"/>
                </a:lnTo>
                <a:lnTo>
                  <a:pt x="0" y="180339"/>
                </a:lnTo>
                <a:lnTo>
                  <a:pt x="0" y="372110"/>
                </a:lnTo>
                <a:lnTo>
                  <a:pt x="1270" y="410210"/>
                </a:lnTo>
                <a:lnTo>
                  <a:pt x="2539" y="427989"/>
                </a:lnTo>
                <a:lnTo>
                  <a:pt x="2539" y="443229"/>
                </a:lnTo>
                <a:lnTo>
                  <a:pt x="5079" y="458469"/>
                </a:lnTo>
                <a:lnTo>
                  <a:pt x="6350" y="472439"/>
                </a:lnTo>
                <a:lnTo>
                  <a:pt x="8889" y="483869"/>
                </a:lnTo>
                <a:lnTo>
                  <a:pt x="12700" y="494029"/>
                </a:lnTo>
                <a:lnTo>
                  <a:pt x="16510" y="509269"/>
                </a:lnTo>
                <a:lnTo>
                  <a:pt x="19050" y="514350"/>
                </a:lnTo>
                <a:lnTo>
                  <a:pt x="24129" y="521969"/>
                </a:lnTo>
                <a:lnTo>
                  <a:pt x="29210" y="530860"/>
                </a:lnTo>
                <a:lnTo>
                  <a:pt x="35560" y="539750"/>
                </a:lnTo>
                <a:lnTo>
                  <a:pt x="67310" y="563879"/>
                </a:lnTo>
                <a:lnTo>
                  <a:pt x="109220" y="577850"/>
                </a:lnTo>
                <a:lnTo>
                  <a:pt x="121920" y="580389"/>
                </a:lnTo>
                <a:lnTo>
                  <a:pt x="134620" y="581660"/>
                </a:lnTo>
                <a:lnTo>
                  <a:pt x="160020" y="581660"/>
                </a:lnTo>
                <a:lnTo>
                  <a:pt x="205739" y="571500"/>
                </a:lnTo>
                <a:lnTo>
                  <a:pt x="242570" y="547369"/>
                </a:lnTo>
                <a:lnTo>
                  <a:pt x="250189" y="541019"/>
                </a:lnTo>
                <a:lnTo>
                  <a:pt x="257810" y="533400"/>
                </a:lnTo>
                <a:lnTo>
                  <a:pt x="264160" y="525779"/>
                </a:lnTo>
                <a:lnTo>
                  <a:pt x="269239" y="516889"/>
                </a:lnTo>
                <a:lnTo>
                  <a:pt x="274320" y="509269"/>
                </a:lnTo>
                <a:lnTo>
                  <a:pt x="276860" y="500379"/>
                </a:lnTo>
                <a:lnTo>
                  <a:pt x="280670" y="491489"/>
                </a:lnTo>
                <a:lnTo>
                  <a:pt x="281622" y="487679"/>
                </a:lnTo>
                <a:lnTo>
                  <a:pt x="142239" y="487679"/>
                </a:lnTo>
                <a:lnTo>
                  <a:pt x="140970" y="486410"/>
                </a:lnTo>
                <a:lnTo>
                  <a:pt x="137160" y="486410"/>
                </a:lnTo>
                <a:lnTo>
                  <a:pt x="137160" y="485139"/>
                </a:lnTo>
                <a:lnTo>
                  <a:pt x="134620" y="485139"/>
                </a:lnTo>
                <a:lnTo>
                  <a:pt x="134620" y="483869"/>
                </a:lnTo>
                <a:lnTo>
                  <a:pt x="133350" y="483869"/>
                </a:lnTo>
                <a:lnTo>
                  <a:pt x="130810" y="481329"/>
                </a:lnTo>
                <a:lnTo>
                  <a:pt x="130810" y="480060"/>
                </a:lnTo>
                <a:lnTo>
                  <a:pt x="128270" y="477519"/>
                </a:lnTo>
                <a:lnTo>
                  <a:pt x="128270" y="476250"/>
                </a:lnTo>
                <a:lnTo>
                  <a:pt x="127000" y="474979"/>
                </a:lnTo>
                <a:lnTo>
                  <a:pt x="127000" y="472439"/>
                </a:lnTo>
                <a:lnTo>
                  <a:pt x="125729" y="471169"/>
                </a:lnTo>
                <a:lnTo>
                  <a:pt x="125729" y="467360"/>
                </a:lnTo>
                <a:lnTo>
                  <a:pt x="124460" y="461010"/>
                </a:lnTo>
                <a:lnTo>
                  <a:pt x="124460" y="454660"/>
                </a:lnTo>
                <a:lnTo>
                  <a:pt x="123305" y="441960"/>
                </a:lnTo>
                <a:lnTo>
                  <a:pt x="123189" y="143510"/>
                </a:lnTo>
                <a:lnTo>
                  <a:pt x="124460" y="128269"/>
                </a:lnTo>
                <a:lnTo>
                  <a:pt x="124460" y="120650"/>
                </a:lnTo>
                <a:lnTo>
                  <a:pt x="127000" y="110489"/>
                </a:lnTo>
                <a:lnTo>
                  <a:pt x="127000" y="107950"/>
                </a:lnTo>
                <a:lnTo>
                  <a:pt x="128270" y="106679"/>
                </a:lnTo>
                <a:lnTo>
                  <a:pt x="128270" y="104139"/>
                </a:lnTo>
                <a:lnTo>
                  <a:pt x="129539" y="102869"/>
                </a:lnTo>
                <a:lnTo>
                  <a:pt x="129539" y="101600"/>
                </a:lnTo>
                <a:lnTo>
                  <a:pt x="130810" y="101600"/>
                </a:lnTo>
                <a:lnTo>
                  <a:pt x="132079" y="99060"/>
                </a:lnTo>
                <a:lnTo>
                  <a:pt x="133350" y="99060"/>
                </a:lnTo>
                <a:lnTo>
                  <a:pt x="134620" y="97789"/>
                </a:lnTo>
                <a:lnTo>
                  <a:pt x="135889" y="97789"/>
                </a:lnTo>
                <a:lnTo>
                  <a:pt x="137160" y="96519"/>
                </a:lnTo>
                <a:lnTo>
                  <a:pt x="138429" y="96519"/>
                </a:lnTo>
                <a:lnTo>
                  <a:pt x="139700" y="95250"/>
                </a:lnTo>
                <a:lnTo>
                  <a:pt x="281577" y="95250"/>
                </a:lnTo>
                <a:lnTo>
                  <a:pt x="279400" y="87629"/>
                </a:lnTo>
                <a:lnTo>
                  <a:pt x="250189" y="38100"/>
                </a:lnTo>
                <a:lnTo>
                  <a:pt x="241300" y="31750"/>
                </a:lnTo>
                <a:lnTo>
                  <a:pt x="233679" y="25400"/>
                </a:lnTo>
                <a:lnTo>
                  <a:pt x="193039" y="6350"/>
                </a:lnTo>
                <a:lnTo>
                  <a:pt x="181610" y="3810"/>
                </a:lnTo>
                <a:lnTo>
                  <a:pt x="143510" y="0"/>
                </a:lnTo>
                <a:close/>
              </a:path>
              <a:path w="290829" h="581660">
                <a:moveTo>
                  <a:pt x="290829" y="346710"/>
                </a:moveTo>
                <a:lnTo>
                  <a:pt x="167639" y="346710"/>
                </a:lnTo>
                <a:lnTo>
                  <a:pt x="167639" y="438150"/>
                </a:lnTo>
                <a:lnTo>
                  <a:pt x="166370" y="454660"/>
                </a:lnTo>
                <a:lnTo>
                  <a:pt x="166370" y="461010"/>
                </a:lnTo>
                <a:lnTo>
                  <a:pt x="165100" y="466089"/>
                </a:lnTo>
                <a:lnTo>
                  <a:pt x="165100" y="471169"/>
                </a:lnTo>
                <a:lnTo>
                  <a:pt x="163829" y="472439"/>
                </a:lnTo>
                <a:lnTo>
                  <a:pt x="163829" y="474979"/>
                </a:lnTo>
                <a:lnTo>
                  <a:pt x="162560" y="476250"/>
                </a:lnTo>
                <a:lnTo>
                  <a:pt x="162560" y="477519"/>
                </a:lnTo>
                <a:lnTo>
                  <a:pt x="161289" y="478789"/>
                </a:lnTo>
                <a:lnTo>
                  <a:pt x="161289" y="480060"/>
                </a:lnTo>
                <a:lnTo>
                  <a:pt x="158750" y="482600"/>
                </a:lnTo>
                <a:lnTo>
                  <a:pt x="158750" y="483869"/>
                </a:lnTo>
                <a:lnTo>
                  <a:pt x="157479" y="483869"/>
                </a:lnTo>
                <a:lnTo>
                  <a:pt x="156210" y="485139"/>
                </a:lnTo>
                <a:lnTo>
                  <a:pt x="154939" y="485139"/>
                </a:lnTo>
                <a:lnTo>
                  <a:pt x="153670" y="486410"/>
                </a:lnTo>
                <a:lnTo>
                  <a:pt x="149860" y="486410"/>
                </a:lnTo>
                <a:lnTo>
                  <a:pt x="148589" y="487679"/>
                </a:lnTo>
                <a:lnTo>
                  <a:pt x="281622" y="487679"/>
                </a:lnTo>
                <a:lnTo>
                  <a:pt x="283210" y="481329"/>
                </a:lnTo>
                <a:lnTo>
                  <a:pt x="284479" y="469900"/>
                </a:lnTo>
                <a:lnTo>
                  <a:pt x="287020" y="457200"/>
                </a:lnTo>
                <a:lnTo>
                  <a:pt x="288387" y="440689"/>
                </a:lnTo>
                <a:lnTo>
                  <a:pt x="290732" y="410210"/>
                </a:lnTo>
                <a:lnTo>
                  <a:pt x="290829" y="346710"/>
                </a:lnTo>
                <a:close/>
              </a:path>
              <a:path w="290829" h="581660">
                <a:moveTo>
                  <a:pt x="281577" y="95250"/>
                </a:moveTo>
                <a:lnTo>
                  <a:pt x="153670" y="95250"/>
                </a:lnTo>
                <a:lnTo>
                  <a:pt x="154939" y="96519"/>
                </a:lnTo>
                <a:lnTo>
                  <a:pt x="156210" y="96519"/>
                </a:lnTo>
                <a:lnTo>
                  <a:pt x="158750" y="99060"/>
                </a:lnTo>
                <a:lnTo>
                  <a:pt x="161289" y="99060"/>
                </a:lnTo>
                <a:lnTo>
                  <a:pt x="161289" y="101600"/>
                </a:lnTo>
                <a:lnTo>
                  <a:pt x="162560" y="101600"/>
                </a:lnTo>
                <a:lnTo>
                  <a:pt x="162560" y="102869"/>
                </a:lnTo>
                <a:lnTo>
                  <a:pt x="163829" y="104139"/>
                </a:lnTo>
                <a:lnTo>
                  <a:pt x="163829" y="106679"/>
                </a:lnTo>
                <a:lnTo>
                  <a:pt x="165100" y="107950"/>
                </a:lnTo>
                <a:lnTo>
                  <a:pt x="166370" y="113029"/>
                </a:lnTo>
                <a:lnTo>
                  <a:pt x="166370" y="123189"/>
                </a:lnTo>
                <a:lnTo>
                  <a:pt x="167639" y="138429"/>
                </a:lnTo>
                <a:lnTo>
                  <a:pt x="167639" y="255269"/>
                </a:lnTo>
                <a:lnTo>
                  <a:pt x="290829" y="255269"/>
                </a:lnTo>
                <a:lnTo>
                  <a:pt x="290829" y="166369"/>
                </a:lnTo>
                <a:lnTo>
                  <a:pt x="289560" y="149860"/>
                </a:lnTo>
                <a:lnTo>
                  <a:pt x="288289" y="134619"/>
                </a:lnTo>
                <a:lnTo>
                  <a:pt x="287020" y="120650"/>
                </a:lnTo>
                <a:lnTo>
                  <a:pt x="284479" y="107950"/>
                </a:lnTo>
                <a:lnTo>
                  <a:pt x="281939" y="96519"/>
                </a:lnTo>
                <a:lnTo>
                  <a:pt x="281577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5772150" y="588009"/>
            <a:ext cx="290830" cy="581660"/>
          </a:xfrm>
          <a:custGeom>
            <a:avLst/>
            <a:gdLst/>
            <a:ahLst/>
            <a:cxnLst/>
            <a:rect l="l" t="t" r="r" b="b"/>
            <a:pathLst>
              <a:path w="290829" h="581660">
                <a:moveTo>
                  <a:pt x="290829" y="255269"/>
                </a:moveTo>
                <a:lnTo>
                  <a:pt x="167639" y="255269"/>
                </a:lnTo>
                <a:lnTo>
                  <a:pt x="167639" y="158750"/>
                </a:lnTo>
                <a:lnTo>
                  <a:pt x="167639" y="138429"/>
                </a:lnTo>
                <a:lnTo>
                  <a:pt x="166370" y="123189"/>
                </a:lnTo>
                <a:lnTo>
                  <a:pt x="166370" y="118110"/>
                </a:lnTo>
                <a:lnTo>
                  <a:pt x="166370" y="113029"/>
                </a:lnTo>
                <a:lnTo>
                  <a:pt x="165100" y="107950"/>
                </a:lnTo>
                <a:lnTo>
                  <a:pt x="163829" y="106679"/>
                </a:lnTo>
                <a:lnTo>
                  <a:pt x="163829" y="105410"/>
                </a:lnTo>
                <a:lnTo>
                  <a:pt x="163829" y="104139"/>
                </a:lnTo>
                <a:lnTo>
                  <a:pt x="162560" y="102869"/>
                </a:lnTo>
                <a:lnTo>
                  <a:pt x="162560" y="101600"/>
                </a:lnTo>
                <a:lnTo>
                  <a:pt x="161289" y="101600"/>
                </a:lnTo>
                <a:lnTo>
                  <a:pt x="161289" y="99060"/>
                </a:lnTo>
                <a:lnTo>
                  <a:pt x="160020" y="99060"/>
                </a:lnTo>
                <a:lnTo>
                  <a:pt x="158750" y="99060"/>
                </a:lnTo>
                <a:lnTo>
                  <a:pt x="157479" y="97789"/>
                </a:lnTo>
                <a:lnTo>
                  <a:pt x="156210" y="96519"/>
                </a:lnTo>
                <a:lnTo>
                  <a:pt x="154939" y="96519"/>
                </a:lnTo>
                <a:lnTo>
                  <a:pt x="153670" y="95250"/>
                </a:lnTo>
                <a:lnTo>
                  <a:pt x="152400" y="95250"/>
                </a:lnTo>
                <a:lnTo>
                  <a:pt x="151129" y="95250"/>
                </a:lnTo>
                <a:lnTo>
                  <a:pt x="139700" y="95250"/>
                </a:lnTo>
                <a:lnTo>
                  <a:pt x="138429" y="96519"/>
                </a:lnTo>
                <a:lnTo>
                  <a:pt x="137160" y="96519"/>
                </a:lnTo>
                <a:lnTo>
                  <a:pt x="135889" y="97789"/>
                </a:lnTo>
                <a:lnTo>
                  <a:pt x="134620" y="97789"/>
                </a:lnTo>
                <a:lnTo>
                  <a:pt x="133350" y="99060"/>
                </a:lnTo>
                <a:lnTo>
                  <a:pt x="132079" y="99060"/>
                </a:lnTo>
                <a:lnTo>
                  <a:pt x="130810" y="101600"/>
                </a:lnTo>
                <a:lnTo>
                  <a:pt x="129539" y="101600"/>
                </a:lnTo>
                <a:lnTo>
                  <a:pt x="129539" y="102869"/>
                </a:lnTo>
                <a:lnTo>
                  <a:pt x="128270" y="104139"/>
                </a:lnTo>
                <a:lnTo>
                  <a:pt x="128270" y="106679"/>
                </a:lnTo>
                <a:lnTo>
                  <a:pt x="127000" y="107950"/>
                </a:lnTo>
                <a:lnTo>
                  <a:pt x="127000" y="109219"/>
                </a:lnTo>
                <a:lnTo>
                  <a:pt x="127000" y="110489"/>
                </a:lnTo>
                <a:lnTo>
                  <a:pt x="125729" y="115569"/>
                </a:lnTo>
                <a:lnTo>
                  <a:pt x="124460" y="120650"/>
                </a:lnTo>
                <a:lnTo>
                  <a:pt x="124460" y="128269"/>
                </a:lnTo>
                <a:lnTo>
                  <a:pt x="123189" y="143510"/>
                </a:lnTo>
                <a:lnTo>
                  <a:pt x="123189" y="162560"/>
                </a:lnTo>
                <a:lnTo>
                  <a:pt x="123189" y="421639"/>
                </a:lnTo>
                <a:lnTo>
                  <a:pt x="123189" y="440689"/>
                </a:lnTo>
                <a:lnTo>
                  <a:pt x="124460" y="454660"/>
                </a:lnTo>
                <a:lnTo>
                  <a:pt x="124460" y="461010"/>
                </a:lnTo>
                <a:lnTo>
                  <a:pt x="125729" y="467360"/>
                </a:lnTo>
                <a:lnTo>
                  <a:pt x="125729" y="471169"/>
                </a:lnTo>
                <a:lnTo>
                  <a:pt x="127000" y="472439"/>
                </a:lnTo>
                <a:lnTo>
                  <a:pt x="127000" y="474979"/>
                </a:lnTo>
                <a:lnTo>
                  <a:pt x="128270" y="476250"/>
                </a:lnTo>
                <a:lnTo>
                  <a:pt x="128270" y="477519"/>
                </a:lnTo>
                <a:lnTo>
                  <a:pt x="129539" y="478789"/>
                </a:lnTo>
                <a:lnTo>
                  <a:pt x="130810" y="480060"/>
                </a:lnTo>
                <a:lnTo>
                  <a:pt x="130810" y="481329"/>
                </a:lnTo>
                <a:lnTo>
                  <a:pt x="132079" y="482600"/>
                </a:lnTo>
                <a:lnTo>
                  <a:pt x="133350" y="483869"/>
                </a:lnTo>
                <a:lnTo>
                  <a:pt x="134620" y="483869"/>
                </a:lnTo>
                <a:lnTo>
                  <a:pt x="134620" y="485139"/>
                </a:lnTo>
                <a:lnTo>
                  <a:pt x="137160" y="485139"/>
                </a:lnTo>
                <a:lnTo>
                  <a:pt x="137160" y="486410"/>
                </a:lnTo>
                <a:lnTo>
                  <a:pt x="139700" y="486410"/>
                </a:lnTo>
                <a:lnTo>
                  <a:pt x="140970" y="486410"/>
                </a:lnTo>
                <a:lnTo>
                  <a:pt x="142239" y="487679"/>
                </a:lnTo>
                <a:lnTo>
                  <a:pt x="143510" y="487679"/>
                </a:lnTo>
                <a:lnTo>
                  <a:pt x="146050" y="487679"/>
                </a:lnTo>
                <a:lnTo>
                  <a:pt x="148589" y="487679"/>
                </a:lnTo>
                <a:lnTo>
                  <a:pt x="149860" y="486410"/>
                </a:lnTo>
                <a:lnTo>
                  <a:pt x="152400" y="486410"/>
                </a:lnTo>
                <a:lnTo>
                  <a:pt x="153670" y="486410"/>
                </a:lnTo>
                <a:lnTo>
                  <a:pt x="154939" y="485139"/>
                </a:lnTo>
                <a:lnTo>
                  <a:pt x="156210" y="485139"/>
                </a:lnTo>
                <a:lnTo>
                  <a:pt x="157479" y="483869"/>
                </a:lnTo>
                <a:lnTo>
                  <a:pt x="158750" y="483869"/>
                </a:lnTo>
                <a:lnTo>
                  <a:pt x="158750" y="482600"/>
                </a:lnTo>
                <a:lnTo>
                  <a:pt x="160020" y="481329"/>
                </a:lnTo>
                <a:lnTo>
                  <a:pt x="161289" y="480060"/>
                </a:lnTo>
                <a:lnTo>
                  <a:pt x="161289" y="478789"/>
                </a:lnTo>
                <a:lnTo>
                  <a:pt x="162560" y="477519"/>
                </a:lnTo>
                <a:lnTo>
                  <a:pt x="162560" y="476250"/>
                </a:lnTo>
                <a:lnTo>
                  <a:pt x="163829" y="474979"/>
                </a:lnTo>
                <a:lnTo>
                  <a:pt x="163829" y="472439"/>
                </a:lnTo>
                <a:lnTo>
                  <a:pt x="165100" y="471169"/>
                </a:lnTo>
                <a:lnTo>
                  <a:pt x="165100" y="466089"/>
                </a:lnTo>
                <a:lnTo>
                  <a:pt x="166370" y="461010"/>
                </a:lnTo>
                <a:lnTo>
                  <a:pt x="166370" y="454660"/>
                </a:lnTo>
                <a:lnTo>
                  <a:pt x="167639" y="438150"/>
                </a:lnTo>
                <a:lnTo>
                  <a:pt x="167639" y="416560"/>
                </a:lnTo>
                <a:lnTo>
                  <a:pt x="167639" y="346710"/>
                </a:lnTo>
                <a:lnTo>
                  <a:pt x="290829" y="346710"/>
                </a:lnTo>
                <a:lnTo>
                  <a:pt x="290829" y="368300"/>
                </a:lnTo>
                <a:lnTo>
                  <a:pt x="290829" y="408939"/>
                </a:lnTo>
                <a:lnTo>
                  <a:pt x="288289" y="441960"/>
                </a:lnTo>
                <a:lnTo>
                  <a:pt x="287020" y="457200"/>
                </a:lnTo>
                <a:lnTo>
                  <a:pt x="284479" y="469900"/>
                </a:lnTo>
                <a:lnTo>
                  <a:pt x="283210" y="481329"/>
                </a:lnTo>
                <a:lnTo>
                  <a:pt x="280670" y="491489"/>
                </a:lnTo>
                <a:lnTo>
                  <a:pt x="276860" y="500379"/>
                </a:lnTo>
                <a:lnTo>
                  <a:pt x="274320" y="509269"/>
                </a:lnTo>
                <a:lnTo>
                  <a:pt x="269239" y="516889"/>
                </a:lnTo>
                <a:lnTo>
                  <a:pt x="264160" y="525779"/>
                </a:lnTo>
                <a:lnTo>
                  <a:pt x="257810" y="533400"/>
                </a:lnTo>
                <a:lnTo>
                  <a:pt x="250189" y="541019"/>
                </a:lnTo>
                <a:lnTo>
                  <a:pt x="242570" y="547369"/>
                </a:lnTo>
                <a:lnTo>
                  <a:pt x="234950" y="554989"/>
                </a:lnTo>
                <a:lnTo>
                  <a:pt x="226060" y="561339"/>
                </a:lnTo>
                <a:lnTo>
                  <a:pt x="215900" y="566419"/>
                </a:lnTo>
                <a:lnTo>
                  <a:pt x="205739" y="571500"/>
                </a:lnTo>
                <a:lnTo>
                  <a:pt x="195579" y="575310"/>
                </a:lnTo>
                <a:lnTo>
                  <a:pt x="184150" y="577850"/>
                </a:lnTo>
                <a:lnTo>
                  <a:pt x="171450" y="580389"/>
                </a:lnTo>
                <a:lnTo>
                  <a:pt x="160020" y="581660"/>
                </a:lnTo>
                <a:lnTo>
                  <a:pt x="147320" y="581660"/>
                </a:lnTo>
                <a:lnTo>
                  <a:pt x="134620" y="581660"/>
                </a:lnTo>
                <a:lnTo>
                  <a:pt x="121920" y="580389"/>
                </a:lnTo>
                <a:lnTo>
                  <a:pt x="109220" y="577850"/>
                </a:lnTo>
                <a:lnTo>
                  <a:pt x="97789" y="576579"/>
                </a:lnTo>
                <a:lnTo>
                  <a:pt x="87629" y="572769"/>
                </a:lnTo>
                <a:lnTo>
                  <a:pt x="77470" y="568960"/>
                </a:lnTo>
                <a:lnTo>
                  <a:pt x="67310" y="563879"/>
                </a:lnTo>
                <a:lnTo>
                  <a:pt x="35560" y="539750"/>
                </a:lnTo>
                <a:lnTo>
                  <a:pt x="24129" y="521969"/>
                </a:lnTo>
                <a:lnTo>
                  <a:pt x="21589" y="518160"/>
                </a:lnTo>
                <a:lnTo>
                  <a:pt x="19050" y="514350"/>
                </a:lnTo>
                <a:lnTo>
                  <a:pt x="16510" y="509269"/>
                </a:lnTo>
                <a:lnTo>
                  <a:pt x="15239" y="504189"/>
                </a:lnTo>
                <a:lnTo>
                  <a:pt x="12700" y="494029"/>
                </a:lnTo>
                <a:lnTo>
                  <a:pt x="8889" y="483869"/>
                </a:lnTo>
                <a:lnTo>
                  <a:pt x="6350" y="472439"/>
                </a:lnTo>
                <a:lnTo>
                  <a:pt x="5079" y="458469"/>
                </a:lnTo>
                <a:lnTo>
                  <a:pt x="2539" y="443229"/>
                </a:lnTo>
                <a:lnTo>
                  <a:pt x="2539" y="427989"/>
                </a:lnTo>
                <a:lnTo>
                  <a:pt x="1270" y="410210"/>
                </a:lnTo>
                <a:lnTo>
                  <a:pt x="0" y="372110"/>
                </a:lnTo>
                <a:lnTo>
                  <a:pt x="0" y="209550"/>
                </a:lnTo>
                <a:lnTo>
                  <a:pt x="0" y="180339"/>
                </a:lnTo>
                <a:lnTo>
                  <a:pt x="1270" y="156210"/>
                </a:lnTo>
                <a:lnTo>
                  <a:pt x="3810" y="118110"/>
                </a:lnTo>
                <a:lnTo>
                  <a:pt x="13970" y="81279"/>
                </a:lnTo>
                <a:lnTo>
                  <a:pt x="16510" y="74929"/>
                </a:lnTo>
                <a:lnTo>
                  <a:pt x="39370" y="40639"/>
                </a:lnTo>
                <a:lnTo>
                  <a:pt x="45720" y="35560"/>
                </a:lnTo>
                <a:lnTo>
                  <a:pt x="52070" y="30479"/>
                </a:lnTo>
                <a:lnTo>
                  <a:pt x="88900" y="10160"/>
                </a:lnTo>
                <a:lnTo>
                  <a:pt x="97789" y="6350"/>
                </a:lnTo>
                <a:lnTo>
                  <a:pt x="106679" y="3810"/>
                </a:lnTo>
                <a:lnTo>
                  <a:pt x="115570" y="2539"/>
                </a:lnTo>
                <a:lnTo>
                  <a:pt x="124460" y="1269"/>
                </a:lnTo>
                <a:lnTo>
                  <a:pt x="133350" y="1269"/>
                </a:lnTo>
                <a:lnTo>
                  <a:pt x="143510" y="0"/>
                </a:lnTo>
                <a:lnTo>
                  <a:pt x="156210" y="1269"/>
                </a:lnTo>
                <a:lnTo>
                  <a:pt x="168910" y="2539"/>
                </a:lnTo>
                <a:lnTo>
                  <a:pt x="181610" y="3810"/>
                </a:lnTo>
                <a:lnTo>
                  <a:pt x="193039" y="6350"/>
                </a:lnTo>
                <a:lnTo>
                  <a:pt x="233679" y="25400"/>
                </a:lnTo>
                <a:lnTo>
                  <a:pt x="241300" y="31750"/>
                </a:lnTo>
                <a:lnTo>
                  <a:pt x="250189" y="38100"/>
                </a:lnTo>
                <a:lnTo>
                  <a:pt x="273050" y="69850"/>
                </a:lnTo>
                <a:lnTo>
                  <a:pt x="279400" y="87629"/>
                </a:lnTo>
                <a:lnTo>
                  <a:pt x="281939" y="96519"/>
                </a:lnTo>
                <a:lnTo>
                  <a:pt x="288289" y="134619"/>
                </a:lnTo>
                <a:lnTo>
                  <a:pt x="290829" y="166369"/>
                </a:lnTo>
                <a:lnTo>
                  <a:pt x="290829" y="201929"/>
                </a:lnTo>
                <a:lnTo>
                  <a:pt x="290829" y="2552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6107429" y="923289"/>
            <a:ext cx="121920" cy="234950"/>
          </a:xfrm>
          <a:custGeom>
            <a:avLst/>
            <a:gdLst/>
            <a:ahLst/>
            <a:cxnLst/>
            <a:rect l="l" t="t" r="r" b="b"/>
            <a:pathLst>
              <a:path w="121920" h="234950">
                <a:moveTo>
                  <a:pt x="0" y="234950"/>
                </a:moveTo>
                <a:lnTo>
                  <a:pt x="121920" y="234950"/>
                </a:lnTo>
                <a:lnTo>
                  <a:pt x="121920" y="0"/>
                </a:lnTo>
                <a:lnTo>
                  <a:pt x="0" y="0"/>
                </a:lnTo>
                <a:lnTo>
                  <a:pt x="0" y="2349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6107429" y="800101"/>
            <a:ext cx="281940" cy="123189"/>
          </a:xfrm>
          <a:custGeom>
            <a:avLst/>
            <a:gdLst/>
            <a:ahLst/>
            <a:cxnLst/>
            <a:rect l="l" t="t" r="r" b="b"/>
            <a:pathLst>
              <a:path w="281939" h="123190">
                <a:moveTo>
                  <a:pt x="0" y="123189"/>
                </a:moveTo>
                <a:lnTo>
                  <a:pt x="281940" y="123189"/>
                </a:lnTo>
                <a:lnTo>
                  <a:pt x="281940" y="0"/>
                </a:lnTo>
                <a:lnTo>
                  <a:pt x="0" y="0"/>
                </a:lnTo>
                <a:lnTo>
                  <a:pt x="0" y="1231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6217920" y="600709"/>
            <a:ext cx="11430" cy="186690"/>
          </a:xfrm>
          <a:custGeom>
            <a:avLst/>
            <a:gdLst/>
            <a:ahLst/>
            <a:cxnLst/>
            <a:rect l="l" t="t" r="r" b="b"/>
            <a:pathLst>
              <a:path w="11429" h="186690">
                <a:moveTo>
                  <a:pt x="0" y="186690"/>
                </a:moveTo>
                <a:lnTo>
                  <a:pt x="11429" y="186690"/>
                </a:lnTo>
                <a:lnTo>
                  <a:pt x="11429" y="0"/>
                </a:lnTo>
                <a:lnTo>
                  <a:pt x="0" y="0"/>
                </a:lnTo>
                <a:lnTo>
                  <a:pt x="0" y="186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6266180" y="9232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123190" y="0"/>
                </a:moveTo>
                <a:lnTo>
                  <a:pt x="0" y="0"/>
                </a:lnTo>
                <a:lnTo>
                  <a:pt x="0" y="234950"/>
                </a:lnTo>
                <a:lnTo>
                  <a:pt x="123190" y="234950"/>
                </a:lnTo>
                <a:lnTo>
                  <a:pt x="1231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6266180" y="6007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123190" y="0"/>
                </a:moveTo>
                <a:lnTo>
                  <a:pt x="0" y="0"/>
                </a:lnTo>
                <a:lnTo>
                  <a:pt x="0" y="199389"/>
                </a:lnTo>
                <a:lnTo>
                  <a:pt x="123190" y="199389"/>
                </a:lnTo>
                <a:lnTo>
                  <a:pt x="1231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6107429" y="600709"/>
            <a:ext cx="281940" cy="557530"/>
          </a:xfrm>
          <a:custGeom>
            <a:avLst/>
            <a:gdLst/>
            <a:ahLst/>
            <a:cxnLst/>
            <a:rect l="l" t="t" r="r" b="b"/>
            <a:pathLst>
              <a:path w="281939" h="557530">
                <a:moveTo>
                  <a:pt x="281940" y="0"/>
                </a:moveTo>
                <a:lnTo>
                  <a:pt x="281940" y="557529"/>
                </a:lnTo>
                <a:lnTo>
                  <a:pt x="158750" y="557529"/>
                </a:lnTo>
                <a:lnTo>
                  <a:pt x="158750" y="322579"/>
                </a:lnTo>
                <a:lnTo>
                  <a:pt x="121920" y="322579"/>
                </a:lnTo>
                <a:lnTo>
                  <a:pt x="121920" y="557529"/>
                </a:lnTo>
                <a:lnTo>
                  <a:pt x="0" y="557529"/>
                </a:lnTo>
                <a:lnTo>
                  <a:pt x="0" y="0"/>
                </a:lnTo>
                <a:lnTo>
                  <a:pt x="121920" y="0"/>
                </a:lnTo>
                <a:lnTo>
                  <a:pt x="121920" y="199389"/>
                </a:lnTo>
                <a:lnTo>
                  <a:pt x="158750" y="199389"/>
                </a:lnTo>
                <a:lnTo>
                  <a:pt x="158750" y="0"/>
                </a:lnTo>
                <a:lnTo>
                  <a:pt x="2819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6410959" y="600709"/>
            <a:ext cx="311150" cy="557530"/>
          </a:xfrm>
          <a:custGeom>
            <a:avLst/>
            <a:gdLst/>
            <a:ahLst/>
            <a:cxnLst/>
            <a:rect l="l" t="t" r="r" b="b"/>
            <a:pathLst>
              <a:path w="311150" h="557530">
                <a:moveTo>
                  <a:pt x="240029" y="0"/>
                </a:moveTo>
                <a:lnTo>
                  <a:pt x="62229" y="0"/>
                </a:lnTo>
                <a:lnTo>
                  <a:pt x="0" y="557529"/>
                </a:lnTo>
                <a:lnTo>
                  <a:pt x="127000" y="557529"/>
                </a:lnTo>
                <a:lnTo>
                  <a:pt x="134619" y="457200"/>
                </a:lnTo>
                <a:lnTo>
                  <a:pt x="298351" y="457200"/>
                </a:lnTo>
                <a:lnTo>
                  <a:pt x="285715" y="358139"/>
                </a:lnTo>
                <a:lnTo>
                  <a:pt x="133350" y="358139"/>
                </a:lnTo>
                <a:lnTo>
                  <a:pt x="156210" y="124460"/>
                </a:lnTo>
                <a:lnTo>
                  <a:pt x="255906" y="124460"/>
                </a:lnTo>
                <a:lnTo>
                  <a:pt x="240029" y="0"/>
                </a:lnTo>
                <a:close/>
              </a:path>
              <a:path w="311150" h="557530">
                <a:moveTo>
                  <a:pt x="298351" y="457200"/>
                </a:moveTo>
                <a:lnTo>
                  <a:pt x="179069" y="457200"/>
                </a:lnTo>
                <a:lnTo>
                  <a:pt x="185419" y="557529"/>
                </a:lnTo>
                <a:lnTo>
                  <a:pt x="311150" y="557529"/>
                </a:lnTo>
                <a:lnTo>
                  <a:pt x="298351" y="457200"/>
                </a:lnTo>
                <a:close/>
              </a:path>
              <a:path w="311150" h="557530">
                <a:moveTo>
                  <a:pt x="255906" y="124460"/>
                </a:moveTo>
                <a:lnTo>
                  <a:pt x="156210" y="124460"/>
                </a:lnTo>
                <a:lnTo>
                  <a:pt x="175260" y="358139"/>
                </a:lnTo>
                <a:lnTo>
                  <a:pt x="285715" y="358139"/>
                </a:lnTo>
                <a:lnTo>
                  <a:pt x="255906" y="1244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6642100" y="599440"/>
            <a:ext cx="88900" cy="560070"/>
          </a:xfrm>
          <a:custGeom>
            <a:avLst/>
            <a:gdLst/>
            <a:ahLst/>
            <a:cxnLst/>
            <a:rect l="l" t="t" r="r" b="b"/>
            <a:pathLst>
              <a:path w="88900" h="560069">
                <a:moveTo>
                  <a:pt x="17779" y="0"/>
                </a:moveTo>
                <a:lnTo>
                  <a:pt x="8889" y="1270"/>
                </a:lnTo>
                <a:lnTo>
                  <a:pt x="0" y="1270"/>
                </a:lnTo>
                <a:lnTo>
                  <a:pt x="69850" y="560070"/>
                </a:lnTo>
                <a:lnTo>
                  <a:pt x="80010" y="558800"/>
                </a:lnTo>
                <a:lnTo>
                  <a:pt x="88900" y="55753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6722109" y="11569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6596379" y="11588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6586220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0" y="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6592570" y="105791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254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6590029" y="10490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6545579" y="1049019"/>
            <a:ext cx="44450" cy="19050"/>
          </a:xfrm>
          <a:custGeom>
            <a:avLst/>
            <a:gdLst/>
            <a:ahLst/>
            <a:cxnLst/>
            <a:rect l="l" t="t" r="r" b="b"/>
            <a:pathLst>
              <a:path w="44450" h="19050">
                <a:moveTo>
                  <a:pt x="44450" y="19050"/>
                </a:moveTo>
                <a:lnTo>
                  <a:pt x="0" y="19050"/>
                </a:lnTo>
                <a:lnTo>
                  <a:pt x="0" y="0"/>
                </a:lnTo>
                <a:lnTo>
                  <a:pt x="44450" y="0"/>
                </a:lnTo>
                <a:lnTo>
                  <a:pt x="444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6535420" y="10490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6533515" y="115696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6541770" y="1059180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19131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6535379" y="10579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6537959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6410959" y="11588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6400800" y="11569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6402070" y="599440"/>
            <a:ext cx="80010" cy="560070"/>
          </a:xfrm>
          <a:custGeom>
            <a:avLst/>
            <a:gdLst/>
            <a:ahLst/>
            <a:cxnLst/>
            <a:rect l="l" t="t" r="r" b="b"/>
            <a:pathLst>
              <a:path w="80010" h="560069">
                <a:moveTo>
                  <a:pt x="62229" y="0"/>
                </a:moveTo>
                <a:lnTo>
                  <a:pt x="0" y="557530"/>
                </a:lnTo>
                <a:lnTo>
                  <a:pt x="17779" y="560070"/>
                </a:lnTo>
                <a:lnTo>
                  <a:pt x="80009" y="1270"/>
                </a:lnTo>
                <a:lnTo>
                  <a:pt x="7111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646430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6473190" y="60007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665099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6558279" y="723900"/>
            <a:ext cx="36830" cy="236220"/>
          </a:xfrm>
          <a:custGeom>
            <a:avLst/>
            <a:gdLst/>
            <a:ahLst/>
            <a:cxnLst/>
            <a:rect l="l" t="t" r="r" b="b"/>
            <a:pathLst>
              <a:path w="36829" h="236219">
                <a:moveTo>
                  <a:pt x="17780" y="0"/>
                </a:moveTo>
                <a:lnTo>
                  <a:pt x="8890" y="1270"/>
                </a:lnTo>
                <a:lnTo>
                  <a:pt x="0" y="1270"/>
                </a:lnTo>
                <a:lnTo>
                  <a:pt x="17780" y="236220"/>
                </a:lnTo>
                <a:lnTo>
                  <a:pt x="27940" y="234950"/>
                </a:lnTo>
                <a:lnTo>
                  <a:pt x="36830" y="23495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6558279" y="7239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780" y="0"/>
                </a:moveTo>
                <a:lnTo>
                  <a:pt x="0" y="0"/>
                </a:lnTo>
                <a:lnTo>
                  <a:pt x="889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6534150" y="723900"/>
            <a:ext cx="41910" cy="236220"/>
          </a:xfrm>
          <a:custGeom>
            <a:avLst/>
            <a:gdLst/>
            <a:ahLst/>
            <a:cxnLst/>
            <a:rect l="l" t="t" r="r" b="b"/>
            <a:pathLst>
              <a:path w="41910" h="236219">
                <a:moveTo>
                  <a:pt x="24129" y="0"/>
                </a:moveTo>
                <a:lnTo>
                  <a:pt x="0" y="233679"/>
                </a:lnTo>
                <a:lnTo>
                  <a:pt x="10160" y="234950"/>
                </a:lnTo>
                <a:lnTo>
                  <a:pt x="19050" y="236220"/>
                </a:lnTo>
                <a:lnTo>
                  <a:pt x="41910" y="1270"/>
                </a:lnTo>
                <a:lnTo>
                  <a:pt x="33020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6532879" y="9575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270" y="0"/>
                </a:moveTo>
                <a:lnTo>
                  <a:pt x="0" y="11430"/>
                </a:lnTo>
                <a:lnTo>
                  <a:pt x="11430" y="1143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6544309" y="94996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0" y="0"/>
                </a:moveTo>
                <a:lnTo>
                  <a:pt x="41910" y="0"/>
                </a:lnTo>
                <a:lnTo>
                  <a:pt x="4191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6586220" y="958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6742429" y="600709"/>
            <a:ext cx="274320" cy="557530"/>
          </a:xfrm>
          <a:custGeom>
            <a:avLst/>
            <a:gdLst/>
            <a:ahLst/>
            <a:cxnLst/>
            <a:rect l="l" t="t" r="r" b="b"/>
            <a:pathLst>
              <a:path w="274320" h="557530">
                <a:moveTo>
                  <a:pt x="127000" y="0"/>
                </a:moveTo>
                <a:lnTo>
                  <a:pt x="0" y="0"/>
                </a:lnTo>
                <a:lnTo>
                  <a:pt x="0" y="557529"/>
                </a:lnTo>
                <a:lnTo>
                  <a:pt x="123190" y="557529"/>
                </a:lnTo>
                <a:lnTo>
                  <a:pt x="123190" y="306069"/>
                </a:lnTo>
                <a:lnTo>
                  <a:pt x="263313" y="306069"/>
                </a:lnTo>
                <a:lnTo>
                  <a:pt x="261620" y="303529"/>
                </a:lnTo>
                <a:lnTo>
                  <a:pt x="259080" y="298450"/>
                </a:lnTo>
                <a:lnTo>
                  <a:pt x="255270" y="294639"/>
                </a:lnTo>
                <a:lnTo>
                  <a:pt x="254000" y="292100"/>
                </a:lnTo>
                <a:lnTo>
                  <a:pt x="247650" y="285750"/>
                </a:lnTo>
                <a:lnTo>
                  <a:pt x="242570" y="281939"/>
                </a:lnTo>
                <a:lnTo>
                  <a:pt x="237490" y="279400"/>
                </a:lnTo>
                <a:lnTo>
                  <a:pt x="231140" y="275589"/>
                </a:lnTo>
                <a:lnTo>
                  <a:pt x="223520" y="271779"/>
                </a:lnTo>
                <a:lnTo>
                  <a:pt x="215900" y="269239"/>
                </a:lnTo>
                <a:lnTo>
                  <a:pt x="207010" y="266700"/>
                </a:lnTo>
                <a:lnTo>
                  <a:pt x="215900" y="264160"/>
                </a:lnTo>
                <a:lnTo>
                  <a:pt x="226060" y="262889"/>
                </a:lnTo>
                <a:lnTo>
                  <a:pt x="233680" y="260350"/>
                </a:lnTo>
                <a:lnTo>
                  <a:pt x="240030" y="257810"/>
                </a:lnTo>
                <a:lnTo>
                  <a:pt x="243840" y="255269"/>
                </a:lnTo>
                <a:lnTo>
                  <a:pt x="247650" y="254000"/>
                </a:lnTo>
                <a:lnTo>
                  <a:pt x="252730" y="248919"/>
                </a:lnTo>
                <a:lnTo>
                  <a:pt x="255270" y="247650"/>
                </a:lnTo>
                <a:lnTo>
                  <a:pt x="256540" y="245110"/>
                </a:lnTo>
                <a:lnTo>
                  <a:pt x="259080" y="242569"/>
                </a:lnTo>
                <a:lnTo>
                  <a:pt x="260350" y="240029"/>
                </a:lnTo>
                <a:lnTo>
                  <a:pt x="262890" y="236219"/>
                </a:lnTo>
                <a:lnTo>
                  <a:pt x="264160" y="233679"/>
                </a:lnTo>
                <a:lnTo>
                  <a:pt x="266700" y="226060"/>
                </a:lnTo>
                <a:lnTo>
                  <a:pt x="268605" y="218439"/>
                </a:lnTo>
                <a:lnTo>
                  <a:pt x="123190" y="218439"/>
                </a:lnTo>
                <a:lnTo>
                  <a:pt x="123190" y="95250"/>
                </a:lnTo>
                <a:lnTo>
                  <a:pt x="270971" y="95250"/>
                </a:lnTo>
                <a:lnTo>
                  <a:pt x="270510" y="90169"/>
                </a:lnTo>
                <a:lnTo>
                  <a:pt x="266700" y="77469"/>
                </a:lnTo>
                <a:lnTo>
                  <a:pt x="264160" y="67310"/>
                </a:lnTo>
                <a:lnTo>
                  <a:pt x="261620" y="62229"/>
                </a:lnTo>
                <a:lnTo>
                  <a:pt x="259080" y="55879"/>
                </a:lnTo>
                <a:lnTo>
                  <a:pt x="257810" y="52069"/>
                </a:lnTo>
                <a:lnTo>
                  <a:pt x="245110" y="33019"/>
                </a:lnTo>
                <a:lnTo>
                  <a:pt x="238760" y="26669"/>
                </a:lnTo>
                <a:lnTo>
                  <a:pt x="226060" y="16510"/>
                </a:lnTo>
                <a:lnTo>
                  <a:pt x="219710" y="12700"/>
                </a:lnTo>
                <a:lnTo>
                  <a:pt x="212090" y="10160"/>
                </a:lnTo>
                <a:lnTo>
                  <a:pt x="204470" y="6350"/>
                </a:lnTo>
                <a:lnTo>
                  <a:pt x="196850" y="5079"/>
                </a:lnTo>
                <a:lnTo>
                  <a:pt x="185420" y="3810"/>
                </a:lnTo>
                <a:lnTo>
                  <a:pt x="160020" y="1269"/>
                </a:lnTo>
                <a:lnTo>
                  <a:pt x="127000" y="0"/>
                </a:lnTo>
                <a:close/>
              </a:path>
              <a:path w="274320" h="557530">
                <a:moveTo>
                  <a:pt x="263313" y="306069"/>
                </a:moveTo>
                <a:lnTo>
                  <a:pt x="128270" y="306069"/>
                </a:lnTo>
                <a:lnTo>
                  <a:pt x="134620" y="307339"/>
                </a:lnTo>
                <a:lnTo>
                  <a:pt x="139700" y="307339"/>
                </a:lnTo>
                <a:lnTo>
                  <a:pt x="143510" y="308610"/>
                </a:lnTo>
                <a:lnTo>
                  <a:pt x="144780" y="309879"/>
                </a:lnTo>
                <a:lnTo>
                  <a:pt x="147320" y="309879"/>
                </a:lnTo>
                <a:lnTo>
                  <a:pt x="151130" y="313689"/>
                </a:lnTo>
                <a:lnTo>
                  <a:pt x="152400" y="313689"/>
                </a:lnTo>
                <a:lnTo>
                  <a:pt x="154940" y="316229"/>
                </a:lnTo>
                <a:lnTo>
                  <a:pt x="154940" y="317500"/>
                </a:lnTo>
                <a:lnTo>
                  <a:pt x="156210" y="320039"/>
                </a:lnTo>
                <a:lnTo>
                  <a:pt x="156210" y="322579"/>
                </a:lnTo>
                <a:lnTo>
                  <a:pt x="157480" y="323850"/>
                </a:lnTo>
                <a:lnTo>
                  <a:pt x="158750" y="328929"/>
                </a:lnTo>
                <a:lnTo>
                  <a:pt x="158750" y="335279"/>
                </a:lnTo>
                <a:lnTo>
                  <a:pt x="160020" y="342900"/>
                </a:lnTo>
                <a:lnTo>
                  <a:pt x="160020" y="557529"/>
                </a:lnTo>
                <a:lnTo>
                  <a:pt x="274320" y="557529"/>
                </a:lnTo>
                <a:lnTo>
                  <a:pt x="274320" y="355600"/>
                </a:lnTo>
                <a:lnTo>
                  <a:pt x="273050" y="339089"/>
                </a:lnTo>
                <a:lnTo>
                  <a:pt x="271780" y="332739"/>
                </a:lnTo>
                <a:lnTo>
                  <a:pt x="271780" y="327660"/>
                </a:lnTo>
                <a:lnTo>
                  <a:pt x="267970" y="316229"/>
                </a:lnTo>
                <a:lnTo>
                  <a:pt x="265430" y="312419"/>
                </a:lnTo>
                <a:lnTo>
                  <a:pt x="264160" y="307339"/>
                </a:lnTo>
                <a:lnTo>
                  <a:pt x="263313" y="306069"/>
                </a:lnTo>
                <a:close/>
              </a:path>
              <a:path w="274320" h="557530">
                <a:moveTo>
                  <a:pt x="270971" y="95250"/>
                </a:moveTo>
                <a:lnTo>
                  <a:pt x="133350" y="95250"/>
                </a:lnTo>
                <a:lnTo>
                  <a:pt x="137160" y="96519"/>
                </a:lnTo>
                <a:lnTo>
                  <a:pt x="140970" y="96519"/>
                </a:lnTo>
                <a:lnTo>
                  <a:pt x="146050" y="99060"/>
                </a:lnTo>
                <a:lnTo>
                  <a:pt x="147320" y="99060"/>
                </a:lnTo>
                <a:lnTo>
                  <a:pt x="148590" y="100329"/>
                </a:lnTo>
                <a:lnTo>
                  <a:pt x="149860" y="100329"/>
                </a:lnTo>
                <a:lnTo>
                  <a:pt x="153670" y="104139"/>
                </a:lnTo>
                <a:lnTo>
                  <a:pt x="153670" y="105410"/>
                </a:lnTo>
                <a:lnTo>
                  <a:pt x="156210" y="107950"/>
                </a:lnTo>
                <a:lnTo>
                  <a:pt x="156210" y="110489"/>
                </a:lnTo>
                <a:lnTo>
                  <a:pt x="157480" y="111760"/>
                </a:lnTo>
                <a:lnTo>
                  <a:pt x="157480" y="114300"/>
                </a:lnTo>
                <a:lnTo>
                  <a:pt x="158750" y="115569"/>
                </a:lnTo>
                <a:lnTo>
                  <a:pt x="158750" y="120650"/>
                </a:lnTo>
                <a:lnTo>
                  <a:pt x="160020" y="125729"/>
                </a:lnTo>
                <a:lnTo>
                  <a:pt x="160020" y="185419"/>
                </a:lnTo>
                <a:lnTo>
                  <a:pt x="158750" y="191769"/>
                </a:lnTo>
                <a:lnTo>
                  <a:pt x="158750" y="200660"/>
                </a:lnTo>
                <a:lnTo>
                  <a:pt x="157480" y="203200"/>
                </a:lnTo>
                <a:lnTo>
                  <a:pt x="156210" y="204469"/>
                </a:lnTo>
                <a:lnTo>
                  <a:pt x="156210" y="207010"/>
                </a:lnTo>
                <a:lnTo>
                  <a:pt x="154940" y="208279"/>
                </a:lnTo>
                <a:lnTo>
                  <a:pt x="154940" y="209550"/>
                </a:lnTo>
                <a:lnTo>
                  <a:pt x="151130" y="213360"/>
                </a:lnTo>
                <a:lnTo>
                  <a:pt x="149860" y="213360"/>
                </a:lnTo>
                <a:lnTo>
                  <a:pt x="148590" y="214629"/>
                </a:lnTo>
                <a:lnTo>
                  <a:pt x="147320" y="214629"/>
                </a:lnTo>
                <a:lnTo>
                  <a:pt x="143510" y="215900"/>
                </a:lnTo>
                <a:lnTo>
                  <a:pt x="140970" y="217169"/>
                </a:lnTo>
                <a:lnTo>
                  <a:pt x="137160" y="218439"/>
                </a:lnTo>
                <a:lnTo>
                  <a:pt x="268605" y="218439"/>
                </a:lnTo>
                <a:lnTo>
                  <a:pt x="271780" y="205739"/>
                </a:lnTo>
                <a:lnTo>
                  <a:pt x="273050" y="194310"/>
                </a:lnTo>
                <a:lnTo>
                  <a:pt x="274320" y="181610"/>
                </a:lnTo>
                <a:lnTo>
                  <a:pt x="274320" y="118110"/>
                </a:lnTo>
                <a:lnTo>
                  <a:pt x="271780" y="104139"/>
                </a:lnTo>
                <a:lnTo>
                  <a:pt x="270971" y="952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6742429" y="6000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6830059" y="5905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6830059" y="590550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0" y="0"/>
                </a:moveTo>
                <a:lnTo>
                  <a:pt x="39369" y="0"/>
                </a:lnTo>
                <a:lnTo>
                  <a:pt x="393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6869429" y="5905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6869429" y="59055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89" h="21590">
                <a:moveTo>
                  <a:pt x="0" y="0"/>
                </a:moveTo>
                <a:lnTo>
                  <a:pt x="0" y="19050"/>
                </a:lnTo>
                <a:lnTo>
                  <a:pt x="33020" y="21589"/>
                </a:lnTo>
                <a:lnTo>
                  <a:pt x="33020" y="11429"/>
                </a:lnTo>
                <a:lnTo>
                  <a:pt x="342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6902450" y="593090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1270" y="0"/>
                </a:moveTo>
                <a:lnTo>
                  <a:pt x="0" y="8889"/>
                </a:lnTo>
                <a:lnTo>
                  <a:pt x="0" y="19050"/>
                </a:lnTo>
                <a:lnTo>
                  <a:pt x="25400" y="20320"/>
                </a:lnTo>
                <a:lnTo>
                  <a:pt x="25400" y="11430"/>
                </a:lnTo>
                <a:lnTo>
                  <a:pt x="266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6927850" y="5956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6926579" y="5956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3810" y="0"/>
                </a:moveTo>
                <a:lnTo>
                  <a:pt x="1270" y="8890"/>
                </a:lnTo>
                <a:lnTo>
                  <a:pt x="0" y="17780"/>
                </a:lnTo>
                <a:lnTo>
                  <a:pt x="10160" y="20320"/>
                </a:lnTo>
                <a:lnTo>
                  <a:pt x="12700" y="10160"/>
                </a:lnTo>
                <a:lnTo>
                  <a:pt x="1397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6936740" y="59690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3810" y="0"/>
                </a:moveTo>
                <a:lnTo>
                  <a:pt x="2539" y="8889"/>
                </a:lnTo>
                <a:lnTo>
                  <a:pt x="0" y="19050"/>
                </a:lnTo>
                <a:lnTo>
                  <a:pt x="8889" y="20320"/>
                </a:lnTo>
                <a:lnTo>
                  <a:pt x="10160" y="10160"/>
                </a:lnTo>
                <a:lnTo>
                  <a:pt x="1270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6946900" y="5981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6944359" y="59816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6350" y="0"/>
                </a:moveTo>
                <a:lnTo>
                  <a:pt x="2539" y="8889"/>
                </a:lnTo>
                <a:lnTo>
                  <a:pt x="0" y="19050"/>
                </a:lnTo>
                <a:lnTo>
                  <a:pt x="7619" y="21589"/>
                </a:lnTo>
                <a:lnTo>
                  <a:pt x="10160" y="12700"/>
                </a:lnTo>
                <a:lnTo>
                  <a:pt x="1396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6951979" y="6019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6350" y="20320"/>
                </a:lnTo>
                <a:lnTo>
                  <a:pt x="1397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6962140" y="60451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6957059" y="60579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8889" y="0"/>
                </a:moveTo>
                <a:lnTo>
                  <a:pt x="5079" y="7620"/>
                </a:lnTo>
                <a:lnTo>
                  <a:pt x="0" y="16510"/>
                </a:lnTo>
                <a:lnTo>
                  <a:pt x="7619" y="20320"/>
                </a:lnTo>
                <a:lnTo>
                  <a:pt x="11429" y="1143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6968490" y="6096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6963409" y="60960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6350" y="20320"/>
                </a:lnTo>
                <a:lnTo>
                  <a:pt x="11429" y="12700"/>
                </a:lnTo>
                <a:lnTo>
                  <a:pt x="1777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6968490" y="614680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6350" y="20320"/>
                </a:lnTo>
                <a:lnTo>
                  <a:pt x="12700" y="12700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6974840" y="6210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80" y="19050"/>
                </a:lnTo>
                <a:lnTo>
                  <a:pt x="12700" y="12700"/>
                </a:lnTo>
                <a:lnTo>
                  <a:pt x="1905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6987540" y="6273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6979920" y="62738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19" y="6350"/>
                </a:lnTo>
                <a:lnTo>
                  <a:pt x="0" y="11430"/>
                </a:lnTo>
                <a:lnTo>
                  <a:pt x="5079" y="19050"/>
                </a:lnTo>
                <a:lnTo>
                  <a:pt x="12700" y="13970"/>
                </a:lnTo>
                <a:lnTo>
                  <a:pt x="20319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6985000" y="6350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20" y="6350"/>
                </a:lnTo>
                <a:lnTo>
                  <a:pt x="0" y="11429"/>
                </a:lnTo>
                <a:lnTo>
                  <a:pt x="5079" y="19050"/>
                </a:lnTo>
                <a:lnTo>
                  <a:pt x="12700" y="13970"/>
                </a:lnTo>
                <a:lnTo>
                  <a:pt x="20320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6997700" y="6426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6988809" y="64389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7000240" y="6477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6991350" y="64896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19"/>
                </a:lnTo>
                <a:lnTo>
                  <a:pt x="2539" y="12700"/>
                </a:lnTo>
                <a:lnTo>
                  <a:pt x="10160" y="761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7001509" y="6527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89" y="0"/>
                </a:lnTo>
                <a:lnTo>
                  <a:pt x="0" y="381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6992620" y="65405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8889" y="2539"/>
                </a:lnTo>
                <a:lnTo>
                  <a:pt x="0" y="6350"/>
                </a:lnTo>
                <a:lnTo>
                  <a:pt x="2539" y="11429"/>
                </a:lnTo>
                <a:lnTo>
                  <a:pt x="11429" y="888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6995159" y="6591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11429" y="889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7006590" y="6642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7620" y="0"/>
                </a:ln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6997700" y="6654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7779" y="0"/>
                </a:moveTo>
                <a:lnTo>
                  <a:pt x="0" y="5080"/>
                </a:lnTo>
                <a:lnTo>
                  <a:pt x="2539" y="15240"/>
                </a:lnTo>
                <a:lnTo>
                  <a:pt x="20320" y="1016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7009129" y="6756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7000240" y="67564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5080"/>
                </a:lnTo>
                <a:lnTo>
                  <a:pt x="2539" y="17780"/>
                </a:lnTo>
                <a:lnTo>
                  <a:pt x="12700" y="15239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7012940" y="6883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7002779" y="68960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2540" y="16510"/>
                </a:lnTo>
                <a:lnTo>
                  <a:pt x="20320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7005320" y="70358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7779" y="0"/>
                </a:moveTo>
                <a:lnTo>
                  <a:pt x="0" y="2540"/>
                </a:lnTo>
                <a:lnTo>
                  <a:pt x="1269" y="16510"/>
                </a:lnTo>
                <a:lnTo>
                  <a:pt x="11429" y="15240"/>
                </a:lnTo>
                <a:lnTo>
                  <a:pt x="20319" y="152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7016750" y="7188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7006590" y="7188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09"/>
                </a:lnTo>
                <a:lnTo>
                  <a:pt x="1905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7016750" y="7353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7007859" y="73533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7779" y="0"/>
                </a:moveTo>
                <a:lnTo>
                  <a:pt x="0" y="0"/>
                </a:lnTo>
                <a:lnTo>
                  <a:pt x="0" y="17780"/>
                </a:lnTo>
                <a:lnTo>
                  <a:pt x="8889" y="16510"/>
                </a:lnTo>
                <a:lnTo>
                  <a:pt x="19050" y="165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7016750" y="7518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7007859" y="7518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8889" y="0"/>
                </a:moveTo>
                <a:lnTo>
                  <a:pt x="0" y="0"/>
                </a:lnTo>
                <a:lnTo>
                  <a:pt x="0" y="15239"/>
                </a:lnTo>
                <a:lnTo>
                  <a:pt x="8889" y="16510"/>
                </a:lnTo>
                <a:lnTo>
                  <a:pt x="17779" y="1651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7016750" y="7683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7006590" y="76708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270" y="0"/>
                </a:moveTo>
                <a:lnTo>
                  <a:pt x="0" y="15240"/>
                </a:lnTo>
                <a:lnTo>
                  <a:pt x="19050" y="15240"/>
                </a:lnTo>
                <a:lnTo>
                  <a:pt x="19050" y="127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7016750" y="782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7006590" y="7810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0"/>
                </a:moveTo>
                <a:lnTo>
                  <a:pt x="0" y="13970"/>
                </a:lnTo>
                <a:lnTo>
                  <a:pt x="8889" y="13970"/>
                </a:lnTo>
                <a:lnTo>
                  <a:pt x="17780" y="15239"/>
                </a:lnTo>
                <a:lnTo>
                  <a:pt x="1905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7004050" y="79375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539" y="0"/>
                </a:moveTo>
                <a:lnTo>
                  <a:pt x="0" y="11429"/>
                </a:lnTo>
                <a:lnTo>
                  <a:pt x="10160" y="12700"/>
                </a:lnTo>
                <a:lnTo>
                  <a:pt x="19050" y="13970"/>
                </a:lnTo>
                <a:lnTo>
                  <a:pt x="203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7014209" y="806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7002779" y="8051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270" y="0"/>
                </a:moveTo>
                <a:lnTo>
                  <a:pt x="0" y="10160"/>
                </a:lnTo>
                <a:lnTo>
                  <a:pt x="8890" y="11430"/>
                </a:lnTo>
                <a:lnTo>
                  <a:pt x="19050" y="13970"/>
                </a:lnTo>
                <a:lnTo>
                  <a:pt x="20320" y="381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7011670" y="8166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0" y="0"/>
                </a:moveTo>
                <a:lnTo>
                  <a:pt x="8889" y="381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7000240" y="81406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8889"/>
                </a:lnTo>
                <a:lnTo>
                  <a:pt x="8889" y="12700"/>
                </a:lnTo>
                <a:lnTo>
                  <a:pt x="17780" y="15239"/>
                </a:lnTo>
                <a:lnTo>
                  <a:pt x="20320" y="6350"/>
                </a:lnTo>
                <a:lnTo>
                  <a:pt x="1143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6998970" y="82296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269" y="0"/>
                </a:moveTo>
                <a:lnTo>
                  <a:pt x="0" y="126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6998970" y="82423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3810"/>
                </a:lnTo>
                <a:lnTo>
                  <a:pt x="17779" y="8890"/>
                </a:lnTo>
                <a:lnTo>
                  <a:pt x="19050" y="5080"/>
                </a:lnTo>
                <a:lnTo>
                  <a:pt x="1015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7007859" y="8305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6997700" y="82676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270" y="0"/>
                </a:moveTo>
                <a:lnTo>
                  <a:pt x="0" y="3809"/>
                </a:lnTo>
                <a:lnTo>
                  <a:pt x="8889" y="7619"/>
                </a:lnTo>
                <a:lnTo>
                  <a:pt x="17779" y="10159"/>
                </a:lnTo>
                <a:lnTo>
                  <a:pt x="190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7006590" y="8343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6996429" y="8293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3810"/>
                </a:lnTo>
                <a:lnTo>
                  <a:pt x="17780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7005320" y="8369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6995159" y="8318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69" y="0"/>
                </a:moveTo>
                <a:lnTo>
                  <a:pt x="0" y="3810"/>
                </a:lnTo>
                <a:lnTo>
                  <a:pt x="7619" y="8889"/>
                </a:lnTo>
                <a:lnTo>
                  <a:pt x="16510" y="12700"/>
                </a:lnTo>
                <a:lnTo>
                  <a:pt x="17779" y="10160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7002779" y="8407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890" y="508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6993890" y="83438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270" y="0"/>
                </a:moveTo>
                <a:lnTo>
                  <a:pt x="0" y="2539"/>
                </a:lnTo>
                <a:lnTo>
                  <a:pt x="7620" y="8889"/>
                </a:lnTo>
                <a:lnTo>
                  <a:pt x="15239" y="13970"/>
                </a:lnTo>
                <a:lnTo>
                  <a:pt x="17780" y="11430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6992620" y="83693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69" y="0"/>
                </a:moveTo>
                <a:lnTo>
                  <a:pt x="0" y="2540"/>
                </a:lnTo>
                <a:lnTo>
                  <a:pt x="6350" y="8890"/>
                </a:lnTo>
                <a:lnTo>
                  <a:pt x="13969" y="13970"/>
                </a:lnTo>
                <a:lnTo>
                  <a:pt x="16509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6990079" y="83946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2540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3969"/>
                </a:lnTo>
                <a:lnTo>
                  <a:pt x="16510" y="1142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6997700" y="8483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6350"/>
                </a:lnTo>
                <a:lnTo>
                  <a:pt x="635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6987540" y="8407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2539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6510"/>
                </a:lnTo>
                <a:lnTo>
                  <a:pt x="16510" y="139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6986270" y="8432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2539" y="0"/>
                </a:moveTo>
                <a:lnTo>
                  <a:pt x="0" y="1270"/>
                </a:lnTo>
                <a:lnTo>
                  <a:pt x="12700" y="16510"/>
                </a:lnTo>
                <a:lnTo>
                  <a:pt x="15239" y="1397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6992620" y="8521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6983729" y="8445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635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889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6990079" y="85471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3810" y="761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6981190" y="84581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81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89" y="19050"/>
                </a:lnTo>
                <a:lnTo>
                  <a:pt x="12700" y="16509"/>
                </a:lnTo>
                <a:lnTo>
                  <a:pt x="888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6979920" y="8470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6977379" y="8483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10160" y="17779"/>
                </a:lnTo>
                <a:lnTo>
                  <a:pt x="13970" y="15239"/>
                </a:lnTo>
                <a:lnTo>
                  <a:pt x="889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6982459" y="8585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6972300" y="8496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6350" y="0"/>
                </a:moveTo>
                <a:lnTo>
                  <a:pt x="0" y="2540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6976109" y="8610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6965950" y="8521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20" y="0"/>
                </a:moveTo>
                <a:lnTo>
                  <a:pt x="0" y="1269"/>
                </a:lnTo>
                <a:lnTo>
                  <a:pt x="2539" y="11429"/>
                </a:lnTo>
                <a:lnTo>
                  <a:pt x="5079" y="20319"/>
                </a:lnTo>
                <a:lnTo>
                  <a:pt x="12700" y="1777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6968490" y="8636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6957059" y="85343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8889" y="0"/>
                </a:moveTo>
                <a:lnTo>
                  <a:pt x="0" y="2539"/>
                </a:lnTo>
                <a:lnTo>
                  <a:pt x="1269" y="11430"/>
                </a:lnTo>
                <a:lnTo>
                  <a:pt x="3810" y="21589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6948170" y="8559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8889" y="0"/>
                </a:moveTo>
                <a:lnTo>
                  <a:pt x="0" y="1270"/>
                </a:lnTo>
                <a:lnTo>
                  <a:pt x="1269" y="11430"/>
                </a:lnTo>
                <a:lnTo>
                  <a:pt x="2539" y="20320"/>
                </a:lnTo>
                <a:lnTo>
                  <a:pt x="12700" y="19050"/>
                </a:lnTo>
                <a:lnTo>
                  <a:pt x="1015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6907529" y="85725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40640" y="0"/>
                </a:moveTo>
                <a:lnTo>
                  <a:pt x="0" y="6350"/>
                </a:lnTo>
                <a:lnTo>
                  <a:pt x="39370" y="19050"/>
                </a:lnTo>
                <a:lnTo>
                  <a:pt x="41910" y="10160"/>
                </a:lnTo>
                <a:lnTo>
                  <a:pt x="406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6946900" y="85725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5079" y="0"/>
                </a:moveTo>
                <a:lnTo>
                  <a:pt x="2539" y="10160"/>
                </a:lnTo>
                <a:lnTo>
                  <a:pt x="0" y="19050"/>
                </a:lnTo>
                <a:lnTo>
                  <a:pt x="7620" y="21589"/>
                </a:lnTo>
                <a:lnTo>
                  <a:pt x="11429" y="12700"/>
                </a:lnTo>
                <a:lnTo>
                  <a:pt x="1397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6954520" y="861060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7619" y="20319"/>
                </a:lnTo>
                <a:lnTo>
                  <a:pt x="1523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6962140" y="86360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0" y="17779"/>
                </a:lnTo>
                <a:lnTo>
                  <a:pt x="7620" y="21589"/>
                </a:lnTo>
                <a:lnTo>
                  <a:pt x="1523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6968490" y="86741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8889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19"/>
                </a:lnTo>
                <a:lnTo>
                  <a:pt x="11430" y="1270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6974840" y="8712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5080" y="8889"/>
                </a:lnTo>
                <a:lnTo>
                  <a:pt x="0" y="16509"/>
                </a:lnTo>
                <a:lnTo>
                  <a:pt x="5080" y="20319"/>
                </a:lnTo>
                <a:lnTo>
                  <a:pt x="10160" y="11429"/>
                </a:lnTo>
                <a:lnTo>
                  <a:pt x="15239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6985000" y="875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6979920" y="8750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20"/>
                </a:lnTo>
                <a:lnTo>
                  <a:pt x="0" y="15240"/>
                </a:lnTo>
                <a:lnTo>
                  <a:pt x="5079" y="19050"/>
                </a:lnTo>
                <a:lnTo>
                  <a:pt x="10159" y="11430"/>
                </a:lnTo>
                <a:lnTo>
                  <a:pt x="1650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6985000" y="88011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5079" y="6350"/>
                </a:lnTo>
                <a:lnTo>
                  <a:pt x="0" y="13969"/>
                </a:lnTo>
                <a:lnTo>
                  <a:pt x="1270" y="16510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6986270" y="8813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1269" y="16510"/>
                </a:lnTo>
                <a:lnTo>
                  <a:pt x="8889" y="10160"/>
                </a:lnTo>
                <a:lnTo>
                  <a:pt x="15239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6995159" y="8839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761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6987540" y="88518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3970" y="0"/>
                </a:moveTo>
                <a:lnTo>
                  <a:pt x="7620" y="6350"/>
                </a:lnTo>
                <a:lnTo>
                  <a:pt x="0" y="11430"/>
                </a:lnTo>
                <a:lnTo>
                  <a:pt x="2539" y="13970"/>
                </a:lnTo>
                <a:lnTo>
                  <a:pt x="8889" y="7620"/>
                </a:lnTo>
                <a:lnTo>
                  <a:pt x="1651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6996429" y="88646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6988809" y="88773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239" y="0"/>
                </a:moveTo>
                <a:lnTo>
                  <a:pt x="761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7620"/>
                </a:lnTo>
                <a:lnTo>
                  <a:pt x="17779" y="254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6990079" y="8902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40" y="15239"/>
                </a:lnTo>
                <a:lnTo>
                  <a:pt x="11430" y="888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7001509" y="89408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508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6992620" y="8953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09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2700"/>
                </a:lnTo>
                <a:lnTo>
                  <a:pt x="11429" y="8889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6995159" y="89916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79"/>
                </a:lnTo>
                <a:lnTo>
                  <a:pt x="0" y="8889"/>
                </a:lnTo>
                <a:lnTo>
                  <a:pt x="2539" y="13969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7006590" y="9029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507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6997700" y="904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1270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7007859" y="9080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507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6998970" y="90931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7779" y="0"/>
                </a:moveTo>
                <a:lnTo>
                  <a:pt x="8889" y="3809"/>
                </a:lnTo>
                <a:lnTo>
                  <a:pt x="0" y="6350"/>
                </a:lnTo>
                <a:lnTo>
                  <a:pt x="2539" y="11429"/>
                </a:lnTo>
                <a:lnTo>
                  <a:pt x="2031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7001509" y="9131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0" y="7620"/>
                </a:lnTo>
                <a:lnTo>
                  <a:pt x="1269" y="1143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7011670" y="916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7002779" y="9182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6350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7012940" y="9220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89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7004050" y="9232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635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7004050" y="92710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9050" y="0"/>
                </a:moveTo>
                <a:lnTo>
                  <a:pt x="10160" y="1270"/>
                </a:lnTo>
                <a:lnTo>
                  <a:pt x="0" y="2539"/>
                </a:lnTo>
                <a:lnTo>
                  <a:pt x="1270" y="7620"/>
                </a:lnTo>
                <a:lnTo>
                  <a:pt x="10160" y="6350"/>
                </a:lnTo>
                <a:lnTo>
                  <a:pt x="2032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7005320" y="9321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7620"/>
                </a:lnTo>
                <a:lnTo>
                  <a:pt x="10159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7006590" y="9385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7780" y="0"/>
                </a:moveTo>
                <a:lnTo>
                  <a:pt x="8889" y="1270"/>
                </a:lnTo>
                <a:lnTo>
                  <a:pt x="0" y="1270"/>
                </a:lnTo>
                <a:lnTo>
                  <a:pt x="0" y="19050"/>
                </a:lnTo>
                <a:lnTo>
                  <a:pt x="10160" y="17780"/>
                </a:lnTo>
                <a:lnTo>
                  <a:pt x="19050" y="177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7016750" y="95631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7006590" y="95631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19050" y="0"/>
                </a:moveTo>
                <a:lnTo>
                  <a:pt x="0" y="0"/>
                </a:lnTo>
                <a:lnTo>
                  <a:pt x="1270" y="24129"/>
                </a:lnTo>
                <a:lnTo>
                  <a:pt x="19050" y="2412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7016750" y="98043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7016750" y="10109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7017384" y="9804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7016750" y="11582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6902450" y="11588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6893559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6903084" y="95250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40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6902450" y="9728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6902450" y="9512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6892290" y="9436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9050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6902450" y="9423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6892290" y="93471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59"/>
                </a:lnTo>
                <a:lnTo>
                  <a:pt x="10160" y="8889"/>
                </a:lnTo>
                <a:lnTo>
                  <a:pt x="19050" y="761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6891020" y="9283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8889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6901179" y="9271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6889750" y="92328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6889750" y="9245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6889750" y="920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6898640" y="9194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6889750" y="91821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17779" y="0"/>
                </a:moveTo>
                <a:lnTo>
                  <a:pt x="0" y="5079"/>
                </a:lnTo>
                <a:lnTo>
                  <a:pt x="0" y="7619"/>
                </a:ln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6898640" y="916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6888479" y="9156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888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6897370" y="9144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6888479" y="9131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6897370" y="9118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6888479" y="9105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0" y="12700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6896100" y="9093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6888479" y="9080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524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6894829" y="9067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6888479" y="90551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1270" y="17779"/>
                </a:lnTo>
                <a:lnTo>
                  <a:pt x="6350" y="8889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6887209" y="9144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6885940" y="9055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6892290" y="9042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6885940" y="9029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8889" y="0"/>
                </a:moveTo>
                <a:lnTo>
                  <a:pt x="5080" y="8889"/>
                </a:lnTo>
                <a:lnTo>
                  <a:pt x="0" y="17779"/>
                </a:lnTo>
                <a:lnTo>
                  <a:pt x="2539" y="17779"/>
                </a:lnTo>
                <a:lnTo>
                  <a:pt x="6350" y="1015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6884670" y="91186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6883400" y="90296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09"/>
                </a:lnTo>
                <a:lnTo>
                  <a:pt x="762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6889750" y="9017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6884670" y="9017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8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6887209" y="9004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6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6884670" y="9004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6882129" y="9093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6878320" y="89916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7619" y="10160"/>
                </a:lnTo>
                <a:lnTo>
                  <a:pt x="1015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6882129" y="899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6875779" y="8978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6874509" y="9080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12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6869429" y="89661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5080" y="20319"/>
                </a:lnTo>
                <a:lnTo>
                  <a:pt x="7620" y="1142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6870700" y="8966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6865620" y="8966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6855459" y="8966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6864984" y="906780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0"/>
                </a:moveTo>
                <a:lnTo>
                  <a:pt x="0" y="25146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6865620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6742430" y="115887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6733540" y="1158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6743065" y="600709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6733540" y="590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6864984" y="695960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318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6855459" y="819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6865620" y="810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6870700" y="8191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6869429" y="8102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0" y="0"/>
                </a:lnTo>
                <a:lnTo>
                  <a:pt x="1270" y="8889"/>
                </a:lnTo>
                <a:lnTo>
                  <a:pt x="1270" y="19050"/>
                </a:lnTo>
                <a:lnTo>
                  <a:pt x="6350" y="19050"/>
                </a:lnTo>
                <a:lnTo>
                  <a:pt x="508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6874509" y="810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5079" y="1777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6879590" y="8191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877050" y="80899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8889" y="1778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879590" y="8089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880859" y="8077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0"/>
                </a:moveTo>
                <a:lnTo>
                  <a:pt x="0" y="1269"/>
                </a:lnTo>
                <a:lnTo>
                  <a:pt x="2539" y="10159"/>
                </a:lnTo>
                <a:lnTo>
                  <a:pt x="3810" y="19050"/>
                </a:lnTo>
                <a:lnTo>
                  <a:pt x="7619" y="19050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6885940" y="81661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0" y="0"/>
                </a:moveTo>
                <a:lnTo>
                  <a:pt x="2539" y="10160"/>
                </a:lnTo>
                <a:lnTo>
                  <a:pt x="3810" y="1016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6882129" y="80771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2540" y="0"/>
                </a:moveTo>
                <a:lnTo>
                  <a:pt x="0" y="1269"/>
                </a:lnTo>
                <a:lnTo>
                  <a:pt x="3810" y="8889"/>
                </a:lnTo>
                <a:lnTo>
                  <a:pt x="8890" y="17779"/>
                </a:lnTo>
                <a:lnTo>
                  <a:pt x="11430" y="1650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6884670" y="806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6887209" y="8064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3810" y="19050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6891020" y="81533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6885940" y="8064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2539" y="0"/>
                </a:moveTo>
                <a:lnTo>
                  <a:pt x="0" y="0"/>
                </a:lnTo>
                <a:lnTo>
                  <a:pt x="5080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6892290" y="8140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6350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6885940" y="8064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0" y="15239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6885940" y="80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1270" y="1270"/>
                </a:lnTo>
                <a:lnTo>
                  <a:pt x="0" y="1270"/>
                </a:lnTo>
                <a:lnTo>
                  <a:pt x="762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6888479" y="8051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0" y="0"/>
                </a:moveTo>
                <a:lnTo>
                  <a:pt x="5080" y="8890"/>
                </a:lnTo>
                <a:lnTo>
                  <a:pt x="10160" y="16510"/>
                </a:lnTo>
                <a:lnTo>
                  <a:pt x="11430" y="1524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6888479" y="8039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6889750" y="8039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6896100" y="81153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3810" y="8890"/>
                </a:lnTo>
                <a:lnTo>
                  <a:pt x="6350" y="762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6888479" y="80518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6897370" y="8102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50"/>
                </a:lnTo>
                <a:lnTo>
                  <a:pt x="761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6888479" y="80518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2540"/>
                </a:lnTo>
                <a:lnTo>
                  <a:pt x="8890" y="5080"/>
                </a:lnTo>
                <a:lnTo>
                  <a:pt x="17780" y="889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6888479" y="8039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70" y="0"/>
                </a:moveTo>
                <a:lnTo>
                  <a:pt x="0" y="126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6889750" y="8026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6898640" y="8077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6889750" y="8026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2539"/>
                </a:lnTo>
                <a:lnTo>
                  <a:pt x="17779" y="7620"/>
                </a:lnTo>
                <a:lnTo>
                  <a:pt x="17779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6889750" y="8001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2539"/>
                </a:lnTo>
                <a:lnTo>
                  <a:pt x="8889" y="5079"/>
                </a:lnTo>
                <a:lnTo>
                  <a:pt x="17779" y="8889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6891020" y="7988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7620"/>
                </a:lnTo>
                <a:lnTo>
                  <a:pt x="19050" y="5080"/>
                </a:lnTo>
                <a:lnTo>
                  <a:pt x="1015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6901179" y="8013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6891020" y="7975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891020" y="79120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269" y="0"/>
                </a:moveTo>
                <a:lnTo>
                  <a:pt x="0" y="6350"/>
                </a:lnTo>
                <a:lnTo>
                  <a:pt x="10159" y="7619"/>
                </a:lnTo>
                <a:lnTo>
                  <a:pt x="19050" y="8889"/>
                </a:lnTo>
                <a:lnTo>
                  <a:pt x="20319" y="253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892290" y="7848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6902450" y="7861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6893559" y="7772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7620"/>
                </a:lnTo>
                <a:lnTo>
                  <a:pt x="8889" y="8889"/>
                </a:lnTo>
                <a:lnTo>
                  <a:pt x="17779" y="8889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6902450" y="7785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6893559" y="76961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8889"/>
                </a:moveTo>
                <a:lnTo>
                  <a:pt x="0" y="0"/>
                </a:lnTo>
                <a:lnTo>
                  <a:pt x="19050" y="0"/>
                </a:lnTo>
                <a:lnTo>
                  <a:pt x="1905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6893559" y="73914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6893559" y="7327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6902450" y="7315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6893559" y="7251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0" y="2539"/>
                </a:lnTo>
                <a:lnTo>
                  <a:pt x="0" y="7619"/>
                </a:lnTo>
                <a:lnTo>
                  <a:pt x="8889" y="761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6892290" y="7200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39"/>
                </a:lnTo>
                <a:lnTo>
                  <a:pt x="1270" y="762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6891020" y="71500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1269"/>
                </a:lnTo>
                <a:lnTo>
                  <a:pt x="0" y="3810"/>
                </a:lnTo>
                <a:lnTo>
                  <a:pt x="1269" y="7619"/>
                </a:lnTo>
                <a:lnTo>
                  <a:pt x="10159" y="6350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6901179" y="7137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6891020" y="7112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69" y="8889"/>
                </a:lnTo>
                <a:lnTo>
                  <a:pt x="10159" y="507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6891020" y="7150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6891020" y="7112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79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6899909" y="7099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6889750" y="70739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8889"/>
                </a:lnTo>
                <a:lnTo>
                  <a:pt x="10160" y="508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6889750" y="7048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17779" y="0"/>
                </a:moveTo>
                <a:lnTo>
                  <a:pt x="0" y="7620"/>
                </a:lnTo>
                <a:lnTo>
                  <a:pt x="0" y="8889"/>
                </a:lnTo>
                <a:lnTo>
                  <a:pt x="8889" y="6350"/>
                </a:lnTo>
                <a:lnTo>
                  <a:pt x="17779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6888479" y="7035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7620"/>
                </a:lnTo>
                <a:lnTo>
                  <a:pt x="1270" y="10160"/>
                </a:lnTo>
                <a:lnTo>
                  <a:pt x="10160" y="508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6897370" y="7010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7619" y="0"/>
                </a:lnTo>
                <a:lnTo>
                  <a:pt x="0" y="635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6889750" y="6997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70" y="13969"/>
                </a:ln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6888479" y="7061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6887209" y="7010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79" y="0"/>
                </a:moveTo>
                <a:lnTo>
                  <a:pt x="0" y="7620"/>
                </a:lnTo>
                <a:lnTo>
                  <a:pt x="1269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6896100" y="6972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762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6888479" y="6959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6887209" y="7035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6885940" y="6959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70" y="0"/>
                </a:move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6885940" y="6946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6884670" y="69341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69" y="15239"/>
                </a:lnTo>
                <a:lnTo>
                  <a:pt x="7619" y="7619"/>
                </a:lnTo>
                <a:lnTo>
                  <a:pt x="1396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6891020" y="692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6887209" y="6908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80"/>
                </a:lnTo>
                <a:lnTo>
                  <a:pt x="1269" y="1905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6885940" y="69976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127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6884670" y="69088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7619" y="0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9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6883400" y="6997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6882129" y="68960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1270" y="17779"/>
                </a:lnTo>
                <a:lnTo>
                  <a:pt x="6350" y="10160"/>
                </a:lnTo>
                <a:lnTo>
                  <a:pt x="1143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6885940" y="6896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2539" y="0"/>
                </a:lnTo>
                <a:lnTo>
                  <a:pt x="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6880859" y="6883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9050"/>
                </a:lnTo>
                <a:lnTo>
                  <a:pt x="5079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6877050" y="68706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79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20319"/>
                </a:lnTo>
                <a:lnTo>
                  <a:pt x="6350" y="1015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6879590" y="68706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6873240" y="6870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7779"/>
                </a:lnTo>
                <a:lnTo>
                  <a:pt x="3810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6875779" y="6870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6869429" y="6858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19050"/>
                </a:lnTo>
                <a:lnTo>
                  <a:pt x="6350" y="1016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6870700" y="68580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6865620" y="685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6855459" y="6858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7115810" y="711200"/>
            <a:ext cx="123189" cy="447040"/>
          </a:xfrm>
          <a:custGeom>
            <a:avLst/>
            <a:gdLst/>
            <a:ahLst/>
            <a:cxnLst/>
            <a:rect l="l" t="t" r="r" b="b"/>
            <a:pathLst>
              <a:path w="123189" h="447040">
                <a:moveTo>
                  <a:pt x="123189" y="0"/>
                </a:moveTo>
                <a:lnTo>
                  <a:pt x="0" y="0"/>
                </a:lnTo>
                <a:lnTo>
                  <a:pt x="0" y="447039"/>
                </a:lnTo>
                <a:lnTo>
                  <a:pt x="123189" y="447039"/>
                </a:lnTo>
                <a:lnTo>
                  <a:pt x="1231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7043420" y="600710"/>
            <a:ext cx="269240" cy="110489"/>
          </a:xfrm>
          <a:custGeom>
            <a:avLst/>
            <a:gdLst/>
            <a:ahLst/>
            <a:cxnLst/>
            <a:rect l="l" t="t" r="r" b="b"/>
            <a:pathLst>
              <a:path w="269239" h="110490">
                <a:moveTo>
                  <a:pt x="269239" y="0"/>
                </a:moveTo>
                <a:lnTo>
                  <a:pt x="0" y="0"/>
                </a:lnTo>
                <a:lnTo>
                  <a:pt x="0" y="110489"/>
                </a:lnTo>
                <a:lnTo>
                  <a:pt x="269239" y="110489"/>
                </a:lnTo>
                <a:lnTo>
                  <a:pt x="269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7043420" y="600709"/>
            <a:ext cx="269240" cy="557530"/>
          </a:xfrm>
          <a:custGeom>
            <a:avLst/>
            <a:gdLst/>
            <a:ahLst/>
            <a:cxnLst/>
            <a:rect l="l" t="t" r="r" b="b"/>
            <a:pathLst>
              <a:path w="269239" h="557530">
                <a:moveTo>
                  <a:pt x="269239" y="0"/>
                </a:moveTo>
                <a:lnTo>
                  <a:pt x="269239" y="110489"/>
                </a:lnTo>
                <a:lnTo>
                  <a:pt x="195579" y="110489"/>
                </a:lnTo>
                <a:lnTo>
                  <a:pt x="195579" y="557529"/>
                </a:lnTo>
                <a:lnTo>
                  <a:pt x="72389" y="557529"/>
                </a:lnTo>
                <a:lnTo>
                  <a:pt x="72389" y="110489"/>
                </a:lnTo>
                <a:lnTo>
                  <a:pt x="0" y="110489"/>
                </a:lnTo>
                <a:lnTo>
                  <a:pt x="0" y="0"/>
                </a:lnTo>
                <a:lnTo>
                  <a:pt x="2692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4960620" y="679450"/>
            <a:ext cx="273050" cy="466090"/>
          </a:xfrm>
          <a:custGeom>
            <a:avLst/>
            <a:gdLst/>
            <a:ahLst/>
            <a:cxnLst/>
            <a:rect l="l" t="t" r="r" b="b"/>
            <a:pathLst>
              <a:path w="273050" h="466090">
                <a:moveTo>
                  <a:pt x="120650" y="8889"/>
                </a:moveTo>
                <a:lnTo>
                  <a:pt x="0" y="8889"/>
                </a:lnTo>
                <a:lnTo>
                  <a:pt x="0" y="466089"/>
                </a:lnTo>
                <a:lnTo>
                  <a:pt x="118109" y="466089"/>
                </a:lnTo>
                <a:lnTo>
                  <a:pt x="118109" y="133350"/>
                </a:lnTo>
                <a:lnTo>
                  <a:pt x="119379" y="115570"/>
                </a:lnTo>
                <a:lnTo>
                  <a:pt x="119379" y="107950"/>
                </a:lnTo>
                <a:lnTo>
                  <a:pt x="120650" y="101600"/>
                </a:lnTo>
                <a:lnTo>
                  <a:pt x="120650" y="95250"/>
                </a:lnTo>
                <a:lnTo>
                  <a:pt x="121919" y="92710"/>
                </a:lnTo>
                <a:lnTo>
                  <a:pt x="121919" y="91439"/>
                </a:lnTo>
                <a:lnTo>
                  <a:pt x="123189" y="90170"/>
                </a:lnTo>
                <a:lnTo>
                  <a:pt x="123189" y="87629"/>
                </a:lnTo>
                <a:lnTo>
                  <a:pt x="124459" y="86360"/>
                </a:lnTo>
                <a:lnTo>
                  <a:pt x="125729" y="86360"/>
                </a:lnTo>
                <a:lnTo>
                  <a:pt x="125729" y="85089"/>
                </a:lnTo>
                <a:lnTo>
                  <a:pt x="127000" y="85089"/>
                </a:lnTo>
                <a:lnTo>
                  <a:pt x="128269" y="83820"/>
                </a:lnTo>
                <a:lnTo>
                  <a:pt x="129539" y="83820"/>
                </a:lnTo>
                <a:lnTo>
                  <a:pt x="130809" y="82550"/>
                </a:lnTo>
                <a:lnTo>
                  <a:pt x="133350" y="82550"/>
                </a:lnTo>
                <a:lnTo>
                  <a:pt x="134619" y="81279"/>
                </a:lnTo>
                <a:lnTo>
                  <a:pt x="270147" y="81279"/>
                </a:lnTo>
                <a:lnTo>
                  <a:pt x="269239" y="74929"/>
                </a:lnTo>
                <a:lnTo>
                  <a:pt x="266700" y="59689"/>
                </a:lnTo>
                <a:lnTo>
                  <a:pt x="265429" y="53339"/>
                </a:lnTo>
                <a:lnTo>
                  <a:pt x="264413" y="50800"/>
                </a:lnTo>
                <a:lnTo>
                  <a:pt x="118109" y="50800"/>
                </a:lnTo>
                <a:lnTo>
                  <a:pt x="120650" y="8889"/>
                </a:lnTo>
                <a:close/>
              </a:path>
              <a:path w="273050" h="466090">
                <a:moveTo>
                  <a:pt x="270147" y="81279"/>
                </a:moveTo>
                <a:lnTo>
                  <a:pt x="140969" y="81279"/>
                </a:lnTo>
                <a:lnTo>
                  <a:pt x="140969" y="82550"/>
                </a:lnTo>
                <a:lnTo>
                  <a:pt x="144779" y="82550"/>
                </a:lnTo>
                <a:lnTo>
                  <a:pt x="146050" y="83820"/>
                </a:lnTo>
                <a:lnTo>
                  <a:pt x="147319" y="83820"/>
                </a:lnTo>
                <a:lnTo>
                  <a:pt x="147319" y="85089"/>
                </a:lnTo>
                <a:lnTo>
                  <a:pt x="148589" y="85089"/>
                </a:lnTo>
                <a:lnTo>
                  <a:pt x="149859" y="86360"/>
                </a:lnTo>
                <a:lnTo>
                  <a:pt x="149859" y="88900"/>
                </a:lnTo>
                <a:lnTo>
                  <a:pt x="151129" y="88900"/>
                </a:lnTo>
                <a:lnTo>
                  <a:pt x="151129" y="90170"/>
                </a:lnTo>
                <a:lnTo>
                  <a:pt x="152400" y="91439"/>
                </a:lnTo>
                <a:lnTo>
                  <a:pt x="152400" y="99060"/>
                </a:lnTo>
                <a:lnTo>
                  <a:pt x="153669" y="105410"/>
                </a:lnTo>
                <a:lnTo>
                  <a:pt x="153669" y="111760"/>
                </a:lnTo>
                <a:lnTo>
                  <a:pt x="154939" y="128270"/>
                </a:lnTo>
                <a:lnTo>
                  <a:pt x="154939" y="466089"/>
                </a:lnTo>
                <a:lnTo>
                  <a:pt x="273050" y="466089"/>
                </a:lnTo>
                <a:lnTo>
                  <a:pt x="273050" y="144779"/>
                </a:lnTo>
                <a:lnTo>
                  <a:pt x="271779" y="118110"/>
                </a:lnTo>
                <a:lnTo>
                  <a:pt x="270576" y="95250"/>
                </a:lnTo>
                <a:lnTo>
                  <a:pt x="270509" y="83820"/>
                </a:lnTo>
                <a:lnTo>
                  <a:pt x="270147" y="81279"/>
                </a:lnTo>
                <a:close/>
              </a:path>
              <a:path w="273050" h="466090">
                <a:moveTo>
                  <a:pt x="193039" y="0"/>
                </a:moveTo>
                <a:lnTo>
                  <a:pt x="186689" y="0"/>
                </a:lnTo>
                <a:lnTo>
                  <a:pt x="180339" y="1270"/>
                </a:lnTo>
                <a:lnTo>
                  <a:pt x="170179" y="3810"/>
                </a:lnTo>
                <a:lnTo>
                  <a:pt x="163829" y="5079"/>
                </a:lnTo>
                <a:lnTo>
                  <a:pt x="158750" y="7620"/>
                </a:lnTo>
                <a:lnTo>
                  <a:pt x="154939" y="10160"/>
                </a:lnTo>
                <a:lnTo>
                  <a:pt x="149859" y="12700"/>
                </a:lnTo>
                <a:lnTo>
                  <a:pt x="144779" y="16510"/>
                </a:lnTo>
                <a:lnTo>
                  <a:pt x="140969" y="20320"/>
                </a:lnTo>
                <a:lnTo>
                  <a:pt x="135889" y="24129"/>
                </a:lnTo>
                <a:lnTo>
                  <a:pt x="124459" y="39370"/>
                </a:lnTo>
                <a:lnTo>
                  <a:pt x="121919" y="44450"/>
                </a:lnTo>
                <a:lnTo>
                  <a:pt x="118109" y="50800"/>
                </a:lnTo>
                <a:lnTo>
                  <a:pt x="264413" y="50800"/>
                </a:lnTo>
                <a:lnTo>
                  <a:pt x="262889" y="46989"/>
                </a:lnTo>
                <a:lnTo>
                  <a:pt x="257809" y="36829"/>
                </a:lnTo>
                <a:lnTo>
                  <a:pt x="254000" y="31750"/>
                </a:lnTo>
                <a:lnTo>
                  <a:pt x="251459" y="26670"/>
                </a:lnTo>
                <a:lnTo>
                  <a:pt x="237489" y="12700"/>
                </a:lnTo>
                <a:lnTo>
                  <a:pt x="231139" y="10160"/>
                </a:lnTo>
                <a:lnTo>
                  <a:pt x="226059" y="6350"/>
                </a:lnTo>
                <a:lnTo>
                  <a:pt x="219709" y="5079"/>
                </a:lnTo>
                <a:lnTo>
                  <a:pt x="213359" y="2539"/>
                </a:lnTo>
                <a:lnTo>
                  <a:pt x="207009" y="1270"/>
                </a:lnTo>
                <a:lnTo>
                  <a:pt x="199389" y="1270"/>
                </a:lnTo>
                <a:lnTo>
                  <a:pt x="1930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4960620" y="679450"/>
            <a:ext cx="273050" cy="466090"/>
          </a:xfrm>
          <a:custGeom>
            <a:avLst/>
            <a:gdLst/>
            <a:ahLst/>
            <a:cxnLst/>
            <a:rect l="l" t="t" r="r" b="b"/>
            <a:pathLst>
              <a:path w="273050" h="466090">
                <a:moveTo>
                  <a:pt x="120650" y="8889"/>
                </a:moveTo>
                <a:lnTo>
                  <a:pt x="118109" y="50800"/>
                </a:lnTo>
                <a:lnTo>
                  <a:pt x="121919" y="44450"/>
                </a:lnTo>
                <a:lnTo>
                  <a:pt x="124459" y="39370"/>
                </a:lnTo>
                <a:lnTo>
                  <a:pt x="128269" y="34289"/>
                </a:lnTo>
                <a:lnTo>
                  <a:pt x="132079" y="29210"/>
                </a:lnTo>
                <a:lnTo>
                  <a:pt x="135889" y="24129"/>
                </a:lnTo>
                <a:lnTo>
                  <a:pt x="140969" y="20320"/>
                </a:lnTo>
                <a:lnTo>
                  <a:pt x="144779" y="16510"/>
                </a:lnTo>
                <a:lnTo>
                  <a:pt x="149859" y="12700"/>
                </a:lnTo>
                <a:lnTo>
                  <a:pt x="154939" y="10160"/>
                </a:lnTo>
                <a:lnTo>
                  <a:pt x="158750" y="7620"/>
                </a:lnTo>
                <a:lnTo>
                  <a:pt x="163829" y="5079"/>
                </a:lnTo>
                <a:lnTo>
                  <a:pt x="170179" y="3810"/>
                </a:lnTo>
                <a:lnTo>
                  <a:pt x="175259" y="2539"/>
                </a:lnTo>
                <a:lnTo>
                  <a:pt x="180339" y="1270"/>
                </a:lnTo>
                <a:lnTo>
                  <a:pt x="186689" y="0"/>
                </a:lnTo>
                <a:lnTo>
                  <a:pt x="193039" y="0"/>
                </a:lnTo>
                <a:lnTo>
                  <a:pt x="199389" y="1270"/>
                </a:lnTo>
                <a:lnTo>
                  <a:pt x="207009" y="1270"/>
                </a:lnTo>
                <a:lnTo>
                  <a:pt x="213359" y="2539"/>
                </a:lnTo>
                <a:lnTo>
                  <a:pt x="219709" y="5079"/>
                </a:lnTo>
                <a:lnTo>
                  <a:pt x="226059" y="6350"/>
                </a:lnTo>
                <a:lnTo>
                  <a:pt x="231139" y="10160"/>
                </a:lnTo>
                <a:lnTo>
                  <a:pt x="237489" y="12700"/>
                </a:lnTo>
                <a:lnTo>
                  <a:pt x="242569" y="17779"/>
                </a:lnTo>
                <a:lnTo>
                  <a:pt x="246379" y="21589"/>
                </a:lnTo>
                <a:lnTo>
                  <a:pt x="251459" y="26670"/>
                </a:lnTo>
                <a:lnTo>
                  <a:pt x="254000" y="31750"/>
                </a:lnTo>
                <a:lnTo>
                  <a:pt x="257809" y="36829"/>
                </a:lnTo>
                <a:lnTo>
                  <a:pt x="267969" y="67310"/>
                </a:lnTo>
                <a:lnTo>
                  <a:pt x="269239" y="74929"/>
                </a:lnTo>
                <a:lnTo>
                  <a:pt x="270509" y="83820"/>
                </a:lnTo>
                <a:lnTo>
                  <a:pt x="270509" y="93979"/>
                </a:lnTo>
                <a:lnTo>
                  <a:pt x="271779" y="118110"/>
                </a:lnTo>
                <a:lnTo>
                  <a:pt x="273050" y="144779"/>
                </a:lnTo>
                <a:lnTo>
                  <a:pt x="273050" y="466089"/>
                </a:lnTo>
                <a:lnTo>
                  <a:pt x="154939" y="466089"/>
                </a:lnTo>
                <a:lnTo>
                  <a:pt x="154939" y="149860"/>
                </a:lnTo>
                <a:lnTo>
                  <a:pt x="154939" y="128270"/>
                </a:lnTo>
                <a:lnTo>
                  <a:pt x="153669" y="111760"/>
                </a:lnTo>
                <a:lnTo>
                  <a:pt x="153669" y="105410"/>
                </a:lnTo>
                <a:lnTo>
                  <a:pt x="152400" y="99060"/>
                </a:lnTo>
                <a:lnTo>
                  <a:pt x="152400" y="95250"/>
                </a:lnTo>
                <a:lnTo>
                  <a:pt x="152400" y="92710"/>
                </a:lnTo>
                <a:lnTo>
                  <a:pt x="152400" y="91439"/>
                </a:lnTo>
                <a:lnTo>
                  <a:pt x="151129" y="90170"/>
                </a:lnTo>
                <a:lnTo>
                  <a:pt x="151129" y="88900"/>
                </a:lnTo>
                <a:lnTo>
                  <a:pt x="149859" y="88900"/>
                </a:lnTo>
                <a:lnTo>
                  <a:pt x="149859" y="87629"/>
                </a:lnTo>
                <a:lnTo>
                  <a:pt x="149859" y="86360"/>
                </a:lnTo>
                <a:lnTo>
                  <a:pt x="148589" y="85089"/>
                </a:lnTo>
                <a:lnTo>
                  <a:pt x="147319" y="85089"/>
                </a:lnTo>
                <a:lnTo>
                  <a:pt x="147319" y="83820"/>
                </a:lnTo>
                <a:lnTo>
                  <a:pt x="146050" y="83820"/>
                </a:lnTo>
                <a:lnTo>
                  <a:pt x="144779" y="82550"/>
                </a:lnTo>
                <a:lnTo>
                  <a:pt x="143509" y="82550"/>
                </a:lnTo>
                <a:lnTo>
                  <a:pt x="142239" y="82550"/>
                </a:lnTo>
                <a:lnTo>
                  <a:pt x="140969" y="82550"/>
                </a:lnTo>
                <a:lnTo>
                  <a:pt x="140969" y="81279"/>
                </a:lnTo>
                <a:lnTo>
                  <a:pt x="138429" y="81279"/>
                </a:lnTo>
                <a:lnTo>
                  <a:pt x="137159" y="81279"/>
                </a:lnTo>
                <a:lnTo>
                  <a:pt x="135889" y="81279"/>
                </a:lnTo>
                <a:lnTo>
                  <a:pt x="134619" y="81279"/>
                </a:lnTo>
                <a:lnTo>
                  <a:pt x="133350" y="82550"/>
                </a:lnTo>
                <a:lnTo>
                  <a:pt x="130809" y="82550"/>
                </a:lnTo>
                <a:lnTo>
                  <a:pt x="129539" y="83820"/>
                </a:lnTo>
                <a:lnTo>
                  <a:pt x="128269" y="83820"/>
                </a:lnTo>
                <a:lnTo>
                  <a:pt x="127000" y="85089"/>
                </a:lnTo>
                <a:lnTo>
                  <a:pt x="125729" y="85089"/>
                </a:lnTo>
                <a:lnTo>
                  <a:pt x="125729" y="86360"/>
                </a:lnTo>
                <a:lnTo>
                  <a:pt x="124459" y="86360"/>
                </a:lnTo>
                <a:lnTo>
                  <a:pt x="123189" y="87629"/>
                </a:lnTo>
                <a:lnTo>
                  <a:pt x="123189" y="88900"/>
                </a:lnTo>
                <a:lnTo>
                  <a:pt x="123189" y="90170"/>
                </a:lnTo>
                <a:lnTo>
                  <a:pt x="121919" y="91439"/>
                </a:lnTo>
                <a:lnTo>
                  <a:pt x="121919" y="92710"/>
                </a:lnTo>
                <a:lnTo>
                  <a:pt x="120650" y="95250"/>
                </a:lnTo>
                <a:lnTo>
                  <a:pt x="120650" y="96520"/>
                </a:lnTo>
                <a:lnTo>
                  <a:pt x="120650" y="101600"/>
                </a:lnTo>
                <a:lnTo>
                  <a:pt x="119379" y="107950"/>
                </a:lnTo>
                <a:lnTo>
                  <a:pt x="119379" y="115570"/>
                </a:lnTo>
                <a:lnTo>
                  <a:pt x="118109" y="133350"/>
                </a:lnTo>
                <a:lnTo>
                  <a:pt x="118109" y="157479"/>
                </a:lnTo>
                <a:lnTo>
                  <a:pt x="118109" y="466089"/>
                </a:lnTo>
                <a:lnTo>
                  <a:pt x="0" y="466089"/>
                </a:lnTo>
                <a:lnTo>
                  <a:pt x="0" y="8889"/>
                </a:lnTo>
                <a:lnTo>
                  <a:pt x="120650" y="888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273040" y="679450"/>
            <a:ext cx="271780" cy="530860"/>
          </a:xfrm>
          <a:custGeom>
            <a:avLst/>
            <a:gdLst/>
            <a:ahLst/>
            <a:cxnLst/>
            <a:rect l="l" t="t" r="r" b="b"/>
            <a:pathLst>
              <a:path w="271779" h="530860">
                <a:moveTo>
                  <a:pt x="120650" y="8889"/>
                </a:moveTo>
                <a:lnTo>
                  <a:pt x="0" y="8889"/>
                </a:lnTo>
                <a:lnTo>
                  <a:pt x="0" y="530860"/>
                </a:lnTo>
                <a:lnTo>
                  <a:pt x="118110" y="530860"/>
                </a:lnTo>
                <a:lnTo>
                  <a:pt x="118110" y="426720"/>
                </a:lnTo>
                <a:lnTo>
                  <a:pt x="262636" y="426720"/>
                </a:lnTo>
                <a:lnTo>
                  <a:pt x="264160" y="422910"/>
                </a:lnTo>
                <a:lnTo>
                  <a:pt x="265430" y="416560"/>
                </a:lnTo>
                <a:lnTo>
                  <a:pt x="267970" y="408939"/>
                </a:lnTo>
                <a:lnTo>
                  <a:pt x="267970" y="401320"/>
                </a:lnTo>
                <a:lnTo>
                  <a:pt x="269058" y="393700"/>
                </a:lnTo>
                <a:lnTo>
                  <a:pt x="132080" y="393700"/>
                </a:lnTo>
                <a:lnTo>
                  <a:pt x="130810" y="392429"/>
                </a:lnTo>
                <a:lnTo>
                  <a:pt x="129539" y="392429"/>
                </a:lnTo>
                <a:lnTo>
                  <a:pt x="128270" y="391160"/>
                </a:lnTo>
                <a:lnTo>
                  <a:pt x="127000" y="391160"/>
                </a:lnTo>
                <a:lnTo>
                  <a:pt x="124460" y="388620"/>
                </a:lnTo>
                <a:lnTo>
                  <a:pt x="124460" y="387350"/>
                </a:lnTo>
                <a:lnTo>
                  <a:pt x="123189" y="387350"/>
                </a:lnTo>
                <a:lnTo>
                  <a:pt x="123189" y="386079"/>
                </a:lnTo>
                <a:lnTo>
                  <a:pt x="121920" y="384810"/>
                </a:lnTo>
                <a:lnTo>
                  <a:pt x="121920" y="381000"/>
                </a:lnTo>
                <a:lnTo>
                  <a:pt x="119380" y="370839"/>
                </a:lnTo>
                <a:lnTo>
                  <a:pt x="119380" y="350520"/>
                </a:lnTo>
                <a:lnTo>
                  <a:pt x="118110" y="331470"/>
                </a:lnTo>
                <a:lnTo>
                  <a:pt x="118110" y="142239"/>
                </a:lnTo>
                <a:lnTo>
                  <a:pt x="119380" y="123189"/>
                </a:lnTo>
                <a:lnTo>
                  <a:pt x="119380" y="104139"/>
                </a:lnTo>
                <a:lnTo>
                  <a:pt x="120650" y="99060"/>
                </a:lnTo>
                <a:lnTo>
                  <a:pt x="120650" y="95250"/>
                </a:lnTo>
                <a:lnTo>
                  <a:pt x="121920" y="92710"/>
                </a:lnTo>
                <a:lnTo>
                  <a:pt x="121920" y="90170"/>
                </a:lnTo>
                <a:lnTo>
                  <a:pt x="124460" y="87629"/>
                </a:lnTo>
                <a:lnTo>
                  <a:pt x="124460" y="86360"/>
                </a:lnTo>
                <a:lnTo>
                  <a:pt x="127000" y="83820"/>
                </a:lnTo>
                <a:lnTo>
                  <a:pt x="128270" y="83820"/>
                </a:lnTo>
                <a:lnTo>
                  <a:pt x="129539" y="82550"/>
                </a:lnTo>
                <a:lnTo>
                  <a:pt x="133350" y="82550"/>
                </a:lnTo>
                <a:lnTo>
                  <a:pt x="133350" y="81279"/>
                </a:lnTo>
                <a:lnTo>
                  <a:pt x="270510" y="81279"/>
                </a:lnTo>
                <a:lnTo>
                  <a:pt x="270510" y="80010"/>
                </a:lnTo>
                <a:lnTo>
                  <a:pt x="269239" y="71120"/>
                </a:lnTo>
                <a:lnTo>
                  <a:pt x="267970" y="63500"/>
                </a:lnTo>
                <a:lnTo>
                  <a:pt x="266700" y="58420"/>
                </a:lnTo>
                <a:lnTo>
                  <a:pt x="265430" y="52070"/>
                </a:lnTo>
                <a:lnTo>
                  <a:pt x="264160" y="49529"/>
                </a:lnTo>
                <a:lnTo>
                  <a:pt x="118110" y="49529"/>
                </a:lnTo>
                <a:lnTo>
                  <a:pt x="120650" y="8889"/>
                </a:lnTo>
                <a:close/>
              </a:path>
              <a:path w="271779" h="530860">
                <a:moveTo>
                  <a:pt x="262636" y="426720"/>
                </a:moveTo>
                <a:lnTo>
                  <a:pt x="118110" y="426720"/>
                </a:lnTo>
                <a:lnTo>
                  <a:pt x="121920" y="431800"/>
                </a:lnTo>
                <a:lnTo>
                  <a:pt x="125730" y="438150"/>
                </a:lnTo>
                <a:lnTo>
                  <a:pt x="130810" y="443229"/>
                </a:lnTo>
                <a:lnTo>
                  <a:pt x="134620" y="448310"/>
                </a:lnTo>
                <a:lnTo>
                  <a:pt x="138430" y="452120"/>
                </a:lnTo>
                <a:lnTo>
                  <a:pt x="143510" y="455929"/>
                </a:lnTo>
                <a:lnTo>
                  <a:pt x="147320" y="459739"/>
                </a:lnTo>
                <a:lnTo>
                  <a:pt x="167639" y="469900"/>
                </a:lnTo>
                <a:lnTo>
                  <a:pt x="171450" y="471170"/>
                </a:lnTo>
                <a:lnTo>
                  <a:pt x="176530" y="472439"/>
                </a:lnTo>
                <a:lnTo>
                  <a:pt x="182880" y="473710"/>
                </a:lnTo>
                <a:lnTo>
                  <a:pt x="187960" y="474979"/>
                </a:lnTo>
                <a:lnTo>
                  <a:pt x="193039" y="474979"/>
                </a:lnTo>
                <a:lnTo>
                  <a:pt x="199389" y="473710"/>
                </a:lnTo>
                <a:lnTo>
                  <a:pt x="205739" y="473710"/>
                </a:lnTo>
                <a:lnTo>
                  <a:pt x="212089" y="472439"/>
                </a:lnTo>
                <a:lnTo>
                  <a:pt x="218439" y="469900"/>
                </a:lnTo>
                <a:lnTo>
                  <a:pt x="224789" y="468629"/>
                </a:lnTo>
                <a:lnTo>
                  <a:pt x="256539" y="440689"/>
                </a:lnTo>
                <a:lnTo>
                  <a:pt x="259080" y="435610"/>
                </a:lnTo>
                <a:lnTo>
                  <a:pt x="262636" y="426720"/>
                </a:lnTo>
                <a:close/>
              </a:path>
              <a:path w="271779" h="530860">
                <a:moveTo>
                  <a:pt x="270510" y="81279"/>
                </a:moveTo>
                <a:lnTo>
                  <a:pt x="139700" y="81279"/>
                </a:lnTo>
                <a:lnTo>
                  <a:pt x="140970" y="82550"/>
                </a:lnTo>
                <a:lnTo>
                  <a:pt x="144780" y="82550"/>
                </a:lnTo>
                <a:lnTo>
                  <a:pt x="147320" y="85089"/>
                </a:lnTo>
                <a:lnTo>
                  <a:pt x="148589" y="85089"/>
                </a:lnTo>
                <a:lnTo>
                  <a:pt x="148589" y="86360"/>
                </a:lnTo>
                <a:lnTo>
                  <a:pt x="149860" y="86360"/>
                </a:lnTo>
                <a:lnTo>
                  <a:pt x="149860" y="88900"/>
                </a:lnTo>
                <a:lnTo>
                  <a:pt x="152400" y="91439"/>
                </a:lnTo>
                <a:lnTo>
                  <a:pt x="152400" y="101600"/>
                </a:lnTo>
                <a:lnTo>
                  <a:pt x="153670" y="107950"/>
                </a:lnTo>
                <a:lnTo>
                  <a:pt x="153670" y="368300"/>
                </a:lnTo>
                <a:lnTo>
                  <a:pt x="152400" y="373379"/>
                </a:lnTo>
                <a:lnTo>
                  <a:pt x="152400" y="383539"/>
                </a:lnTo>
                <a:lnTo>
                  <a:pt x="151130" y="383539"/>
                </a:lnTo>
                <a:lnTo>
                  <a:pt x="151130" y="384810"/>
                </a:lnTo>
                <a:lnTo>
                  <a:pt x="149860" y="386079"/>
                </a:lnTo>
                <a:lnTo>
                  <a:pt x="149860" y="387350"/>
                </a:lnTo>
                <a:lnTo>
                  <a:pt x="148589" y="388620"/>
                </a:lnTo>
                <a:lnTo>
                  <a:pt x="148589" y="389889"/>
                </a:lnTo>
                <a:lnTo>
                  <a:pt x="147320" y="389889"/>
                </a:lnTo>
                <a:lnTo>
                  <a:pt x="146050" y="391160"/>
                </a:lnTo>
                <a:lnTo>
                  <a:pt x="146050" y="392429"/>
                </a:lnTo>
                <a:lnTo>
                  <a:pt x="143510" y="392429"/>
                </a:lnTo>
                <a:lnTo>
                  <a:pt x="142239" y="393700"/>
                </a:lnTo>
                <a:lnTo>
                  <a:pt x="269058" y="393700"/>
                </a:lnTo>
                <a:lnTo>
                  <a:pt x="269239" y="392429"/>
                </a:lnTo>
                <a:lnTo>
                  <a:pt x="270510" y="381000"/>
                </a:lnTo>
                <a:lnTo>
                  <a:pt x="271780" y="356870"/>
                </a:lnTo>
                <a:lnTo>
                  <a:pt x="271780" y="110489"/>
                </a:lnTo>
                <a:lnTo>
                  <a:pt x="270584" y="90170"/>
                </a:lnTo>
                <a:lnTo>
                  <a:pt x="270510" y="81279"/>
                </a:lnTo>
                <a:close/>
              </a:path>
              <a:path w="271779" h="530860">
                <a:moveTo>
                  <a:pt x="194310" y="0"/>
                </a:moveTo>
                <a:lnTo>
                  <a:pt x="189230" y="0"/>
                </a:lnTo>
                <a:lnTo>
                  <a:pt x="184150" y="1270"/>
                </a:lnTo>
                <a:lnTo>
                  <a:pt x="177800" y="2539"/>
                </a:lnTo>
                <a:lnTo>
                  <a:pt x="167639" y="5079"/>
                </a:lnTo>
                <a:lnTo>
                  <a:pt x="157480" y="10160"/>
                </a:lnTo>
                <a:lnTo>
                  <a:pt x="153670" y="12700"/>
                </a:lnTo>
                <a:lnTo>
                  <a:pt x="148589" y="16510"/>
                </a:lnTo>
                <a:lnTo>
                  <a:pt x="143510" y="19050"/>
                </a:lnTo>
                <a:lnTo>
                  <a:pt x="130810" y="31750"/>
                </a:lnTo>
                <a:lnTo>
                  <a:pt x="125730" y="38100"/>
                </a:lnTo>
                <a:lnTo>
                  <a:pt x="121920" y="43179"/>
                </a:lnTo>
                <a:lnTo>
                  <a:pt x="118110" y="49529"/>
                </a:lnTo>
                <a:lnTo>
                  <a:pt x="264160" y="49529"/>
                </a:lnTo>
                <a:lnTo>
                  <a:pt x="262889" y="46989"/>
                </a:lnTo>
                <a:lnTo>
                  <a:pt x="261620" y="40639"/>
                </a:lnTo>
                <a:lnTo>
                  <a:pt x="257810" y="36829"/>
                </a:lnTo>
                <a:lnTo>
                  <a:pt x="255270" y="31750"/>
                </a:lnTo>
                <a:lnTo>
                  <a:pt x="251460" y="26670"/>
                </a:lnTo>
                <a:lnTo>
                  <a:pt x="246380" y="21589"/>
                </a:lnTo>
                <a:lnTo>
                  <a:pt x="241300" y="17779"/>
                </a:lnTo>
                <a:lnTo>
                  <a:pt x="237489" y="13970"/>
                </a:lnTo>
                <a:lnTo>
                  <a:pt x="232410" y="10160"/>
                </a:lnTo>
                <a:lnTo>
                  <a:pt x="226060" y="6350"/>
                </a:lnTo>
                <a:lnTo>
                  <a:pt x="219710" y="5079"/>
                </a:lnTo>
                <a:lnTo>
                  <a:pt x="214630" y="2539"/>
                </a:lnTo>
                <a:lnTo>
                  <a:pt x="208280" y="1270"/>
                </a:lnTo>
                <a:lnTo>
                  <a:pt x="200660" y="1270"/>
                </a:lnTo>
                <a:lnTo>
                  <a:pt x="1943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382259" y="687069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09">
                <a:moveTo>
                  <a:pt x="2539" y="0"/>
                </a:moveTo>
                <a:lnTo>
                  <a:pt x="0" y="40639"/>
                </a:lnTo>
                <a:lnTo>
                  <a:pt x="8889" y="41909"/>
                </a:lnTo>
                <a:lnTo>
                  <a:pt x="19050" y="41909"/>
                </a:lnTo>
                <a:lnTo>
                  <a:pt x="20319" y="1269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379720" y="727709"/>
            <a:ext cx="19050" cy="36830"/>
          </a:xfrm>
          <a:custGeom>
            <a:avLst/>
            <a:gdLst/>
            <a:ahLst/>
            <a:cxnLst/>
            <a:rect l="l" t="t" r="r" b="b"/>
            <a:pathLst>
              <a:path w="19050" h="36829">
                <a:moveTo>
                  <a:pt x="2539" y="0"/>
                </a:moveTo>
                <a:lnTo>
                  <a:pt x="0" y="36829"/>
                </a:lnTo>
                <a:lnTo>
                  <a:pt x="19050" y="6350"/>
                </a:lnTo>
                <a:lnTo>
                  <a:pt x="1142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383529" y="71755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3810" y="0"/>
                </a:moveTo>
                <a:lnTo>
                  <a:pt x="0" y="6350"/>
                </a:lnTo>
                <a:lnTo>
                  <a:pt x="15240" y="16510"/>
                </a:lnTo>
                <a:lnTo>
                  <a:pt x="20320" y="1016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387340" y="7162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387340" y="7112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8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392420" y="70611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507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3969" y="16509"/>
                </a:lnTo>
                <a:lnTo>
                  <a:pt x="19050" y="11429"/>
                </a:lnTo>
                <a:lnTo>
                  <a:pt x="1142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397500" y="70104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3810" y="0"/>
                </a:moveTo>
                <a:lnTo>
                  <a:pt x="0" y="5080"/>
                </a:lnTo>
                <a:lnTo>
                  <a:pt x="6350" y="10160"/>
                </a:lnTo>
                <a:lnTo>
                  <a:pt x="13970" y="16510"/>
                </a:lnTo>
                <a:lnTo>
                  <a:pt x="17779" y="1270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401309" y="6997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401309" y="6959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10" y="0"/>
                </a:moveTo>
                <a:lnTo>
                  <a:pt x="0" y="3810"/>
                </a:lnTo>
                <a:lnTo>
                  <a:pt x="6350" y="11429"/>
                </a:lnTo>
                <a:lnTo>
                  <a:pt x="13969" y="17779"/>
                </a:lnTo>
                <a:lnTo>
                  <a:pt x="17779" y="13969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405120" y="6959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406390" y="6921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3810" y="0"/>
                </a:moveTo>
                <a:lnTo>
                  <a:pt x="0" y="3810"/>
                </a:lnTo>
                <a:lnTo>
                  <a:pt x="6350" y="10160"/>
                </a:lnTo>
                <a:lnTo>
                  <a:pt x="12700" y="17779"/>
                </a:lnTo>
                <a:lnTo>
                  <a:pt x="16510" y="1397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410200" y="6908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411470" y="68706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09"/>
                </a:lnTo>
                <a:lnTo>
                  <a:pt x="10159" y="19050"/>
                </a:lnTo>
                <a:lnTo>
                  <a:pt x="15239" y="16509"/>
                </a:lnTo>
                <a:lnTo>
                  <a:pt x="1015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416550" y="68453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2540"/>
                </a:lnTo>
                <a:lnTo>
                  <a:pt x="5079" y="11430"/>
                </a:lnTo>
                <a:lnTo>
                  <a:pt x="10160" y="19050"/>
                </a:lnTo>
                <a:lnTo>
                  <a:pt x="15239" y="152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421629" y="6832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6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421629" y="68071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81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3970" y="16509"/>
                </a:lnTo>
                <a:lnTo>
                  <a:pt x="889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425440" y="6807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0" y="0"/>
                </a:lnTo>
                <a:lnTo>
                  <a:pt x="508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427979" y="67818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2540"/>
                </a:lnTo>
                <a:lnTo>
                  <a:pt x="2540" y="11430"/>
                </a:lnTo>
                <a:lnTo>
                  <a:pt x="6350" y="19050"/>
                </a:lnTo>
                <a:lnTo>
                  <a:pt x="11430" y="17780"/>
                </a:lnTo>
                <a:lnTo>
                  <a:pt x="762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435600" y="6870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431790" y="67564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5080" y="0"/>
                </a:moveTo>
                <a:lnTo>
                  <a:pt x="0" y="2539"/>
                </a:lnTo>
                <a:lnTo>
                  <a:pt x="3810" y="11430"/>
                </a:lnTo>
                <a:lnTo>
                  <a:pt x="8889" y="20320"/>
                </a:lnTo>
                <a:lnTo>
                  <a:pt x="12700" y="1778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436870" y="6756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438140" y="67436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1269"/>
                </a:lnTo>
                <a:lnTo>
                  <a:pt x="2539" y="10159"/>
                </a:lnTo>
                <a:lnTo>
                  <a:pt x="6350" y="19050"/>
                </a:lnTo>
                <a:lnTo>
                  <a:pt x="11430" y="17779"/>
                </a:lnTo>
                <a:lnTo>
                  <a:pt x="762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443220" y="6731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0" y="0"/>
                </a:moveTo>
                <a:lnTo>
                  <a:pt x="0" y="1270"/>
                </a:lnTo>
                <a:lnTo>
                  <a:pt x="25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443220" y="6718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0" y="1270"/>
                </a:lnTo>
                <a:lnTo>
                  <a:pt x="2539" y="11430"/>
                </a:lnTo>
                <a:lnTo>
                  <a:pt x="5079" y="20320"/>
                </a:lnTo>
                <a:lnTo>
                  <a:pt x="10159" y="19050"/>
                </a:lnTo>
                <a:lnTo>
                  <a:pt x="761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448300" y="67183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449570" y="6718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8889" y="17780"/>
                </a:lnTo>
                <a:lnTo>
                  <a:pt x="761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454650" y="6705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1269"/>
                </a:lnTo>
                <a:lnTo>
                  <a:pt x="2539" y="10160"/>
                </a:lnTo>
                <a:lnTo>
                  <a:pt x="3810" y="19050"/>
                </a:lnTo>
                <a:lnTo>
                  <a:pt x="8889" y="19050"/>
                </a:lnTo>
                <a:lnTo>
                  <a:pt x="762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459729" y="6705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462270" y="670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467350" y="67055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466079" y="67055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90" y="0"/>
                </a:moveTo>
                <a:lnTo>
                  <a:pt x="2540" y="0"/>
                </a:lnTo>
                <a:lnTo>
                  <a:pt x="1270" y="8889"/>
                </a:lnTo>
                <a:lnTo>
                  <a:pt x="0" y="19050"/>
                </a:lnTo>
                <a:lnTo>
                  <a:pt x="7620" y="19050"/>
                </a:lnTo>
                <a:lnTo>
                  <a:pt x="762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473700" y="6807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473700" y="67055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7620" y="1016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481320" y="6718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478779" y="67183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5080" y="0"/>
                </a:moveTo>
                <a:lnTo>
                  <a:pt x="0" y="17780"/>
                </a:lnTo>
                <a:lnTo>
                  <a:pt x="6350" y="20320"/>
                </a:lnTo>
                <a:lnTo>
                  <a:pt x="8890" y="10160"/>
                </a:lnTo>
                <a:lnTo>
                  <a:pt x="1143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485129" y="6731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3810" y="0"/>
                </a:moveTo>
                <a:lnTo>
                  <a:pt x="2540" y="8889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1429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492750" y="6743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490209" y="6743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5079" y="20319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499100" y="6769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494020" y="67818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59" y="0"/>
                </a:moveTo>
                <a:lnTo>
                  <a:pt x="5079" y="7620"/>
                </a:lnTo>
                <a:lnTo>
                  <a:pt x="0" y="16510"/>
                </a:lnTo>
                <a:lnTo>
                  <a:pt x="6350" y="19050"/>
                </a:lnTo>
                <a:lnTo>
                  <a:pt x="11429" y="11430"/>
                </a:lnTo>
                <a:lnTo>
                  <a:pt x="1523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505450" y="6807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499100" y="68199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6350" y="7620"/>
                </a:lnTo>
                <a:lnTo>
                  <a:pt x="0" y="15239"/>
                </a:lnTo>
                <a:lnTo>
                  <a:pt x="5079" y="19050"/>
                </a:lnTo>
                <a:lnTo>
                  <a:pt x="11429" y="11430"/>
                </a:lnTo>
                <a:lnTo>
                  <a:pt x="1651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504179" y="6858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30" y="0"/>
                </a:moveTo>
                <a:lnTo>
                  <a:pt x="6350" y="7620"/>
                </a:lnTo>
                <a:lnTo>
                  <a:pt x="0" y="15239"/>
                </a:lnTo>
                <a:lnTo>
                  <a:pt x="5080" y="19050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509259" y="68960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5079" y="19050"/>
                </a:lnTo>
                <a:lnTo>
                  <a:pt x="10160" y="11429"/>
                </a:lnTo>
                <a:lnTo>
                  <a:pt x="1651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519420" y="6946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5513070" y="69469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3809" y="17780"/>
                </a:lnTo>
                <a:lnTo>
                  <a:pt x="19050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524500" y="69976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516879" y="7010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3810" y="15239"/>
                </a:lnTo>
                <a:lnTo>
                  <a:pt x="11430" y="10160"/>
                </a:lnTo>
                <a:lnTo>
                  <a:pt x="19050" y="381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528309" y="7048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635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519420" y="70611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09" y="0"/>
                </a:moveTo>
                <a:lnTo>
                  <a:pt x="8889" y="5079"/>
                </a:lnTo>
                <a:lnTo>
                  <a:pt x="0" y="10159"/>
                </a:lnTo>
                <a:lnTo>
                  <a:pt x="3809" y="15239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530850" y="7112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523229" y="71120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7620" y="5079"/>
                </a:lnTo>
                <a:lnTo>
                  <a:pt x="0" y="10160"/>
                </a:lnTo>
                <a:lnTo>
                  <a:pt x="2540" y="13970"/>
                </a:lnTo>
                <a:lnTo>
                  <a:pt x="11430" y="888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525770" y="71628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09" y="0"/>
                </a:moveTo>
                <a:lnTo>
                  <a:pt x="8889" y="3810"/>
                </a:lnTo>
                <a:lnTo>
                  <a:pt x="0" y="8890"/>
                </a:lnTo>
                <a:lnTo>
                  <a:pt x="2539" y="13970"/>
                </a:lnTo>
                <a:lnTo>
                  <a:pt x="10159" y="1016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535929" y="72263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8890" y="0"/>
                </a:lnTo>
                <a:lnTo>
                  <a:pt x="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527040" y="72263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050" y="0"/>
                </a:moveTo>
                <a:lnTo>
                  <a:pt x="8889" y="3810"/>
                </a:lnTo>
                <a:lnTo>
                  <a:pt x="0" y="7620"/>
                </a:lnTo>
                <a:lnTo>
                  <a:pt x="2539" y="1270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538470" y="7277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529579" y="72898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80" y="0"/>
                </a:moveTo>
                <a:lnTo>
                  <a:pt x="0" y="5080"/>
                </a:lnTo>
                <a:lnTo>
                  <a:pt x="1270" y="11430"/>
                </a:lnTo>
                <a:lnTo>
                  <a:pt x="10160" y="8890"/>
                </a:lnTo>
                <a:lnTo>
                  <a:pt x="1905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539740" y="7340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530850" y="73533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8889" y="2540"/>
                </a:lnTo>
                <a:lnTo>
                  <a:pt x="0" y="3810"/>
                </a:lnTo>
                <a:lnTo>
                  <a:pt x="1270" y="10160"/>
                </a:lnTo>
                <a:lnTo>
                  <a:pt x="10160" y="7620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532120" y="74168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10160"/>
                </a:lnTo>
                <a:lnTo>
                  <a:pt x="19050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533390" y="7493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2539"/>
                </a:lnTo>
                <a:lnTo>
                  <a:pt x="0" y="10160"/>
                </a:lnTo>
                <a:lnTo>
                  <a:pt x="10160" y="10160"/>
                </a:lnTo>
                <a:lnTo>
                  <a:pt x="19050" y="888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533390" y="75819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050" y="0"/>
                </a:moveTo>
                <a:lnTo>
                  <a:pt x="10160" y="1270"/>
                </a:lnTo>
                <a:lnTo>
                  <a:pt x="0" y="1270"/>
                </a:lnTo>
                <a:lnTo>
                  <a:pt x="1270" y="10160"/>
                </a:lnTo>
                <a:lnTo>
                  <a:pt x="10160" y="10160"/>
                </a:lnTo>
                <a:lnTo>
                  <a:pt x="2032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534659" y="76708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69" y="22860"/>
                </a:lnTo>
                <a:lnTo>
                  <a:pt x="10160" y="22860"/>
                </a:lnTo>
                <a:lnTo>
                  <a:pt x="19050" y="2159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544820" y="788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544820" y="8140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544184" y="789940"/>
            <a:ext cx="0" cy="281940"/>
          </a:xfrm>
          <a:custGeom>
            <a:avLst/>
            <a:gdLst/>
            <a:ahLst/>
            <a:cxnLst/>
            <a:rect l="l" t="t" r="r" b="b"/>
            <a:pathLst>
              <a:path h="281940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2158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544820" y="10071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544820" y="1036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542279" y="10718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532120" y="107061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269" y="0"/>
                </a:moveTo>
                <a:lnTo>
                  <a:pt x="0" y="8889"/>
                </a:lnTo>
                <a:lnTo>
                  <a:pt x="8889" y="10160"/>
                </a:lnTo>
                <a:lnTo>
                  <a:pt x="19050" y="1142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530850" y="107950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9050" y="10160"/>
                </a:lnTo>
                <a:lnTo>
                  <a:pt x="20320" y="253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541009" y="10883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529579" y="10858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270" y="0"/>
                </a:moveTo>
                <a:lnTo>
                  <a:pt x="0" y="7620"/>
                </a:lnTo>
                <a:lnTo>
                  <a:pt x="8890" y="10160"/>
                </a:lnTo>
                <a:lnTo>
                  <a:pt x="19050" y="12700"/>
                </a:lnTo>
                <a:lnTo>
                  <a:pt x="20320" y="5079"/>
                </a:lnTo>
                <a:lnTo>
                  <a:pt x="1143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527040" y="1093469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2539" y="0"/>
                </a:moveTo>
                <a:lnTo>
                  <a:pt x="0" y="6350"/>
                </a:lnTo>
                <a:lnTo>
                  <a:pt x="10160" y="8889"/>
                </a:lnTo>
                <a:lnTo>
                  <a:pt x="19050" y="11429"/>
                </a:lnTo>
                <a:lnTo>
                  <a:pt x="21589" y="5079"/>
                </a:lnTo>
                <a:lnTo>
                  <a:pt x="1143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5537200" y="11023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5525770" y="109855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6350"/>
                </a:lnTo>
                <a:lnTo>
                  <a:pt x="8889" y="10160"/>
                </a:lnTo>
                <a:lnTo>
                  <a:pt x="17779" y="12700"/>
                </a:lnTo>
                <a:lnTo>
                  <a:pt x="203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5534659" y="11087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5523229" y="110490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40" y="0"/>
                </a:moveTo>
                <a:lnTo>
                  <a:pt x="0" y="6350"/>
                </a:lnTo>
                <a:lnTo>
                  <a:pt x="8890" y="10160"/>
                </a:lnTo>
                <a:lnTo>
                  <a:pt x="17780" y="12700"/>
                </a:lnTo>
                <a:lnTo>
                  <a:pt x="203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532120" y="11150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5520690" y="11099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3810" y="0"/>
                </a:moveTo>
                <a:lnTo>
                  <a:pt x="0" y="5080"/>
                </a:lnTo>
                <a:lnTo>
                  <a:pt x="8889" y="10160"/>
                </a:lnTo>
                <a:lnTo>
                  <a:pt x="16510" y="13970"/>
                </a:lnTo>
                <a:lnTo>
                  <a:pt x="20320" y="889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529579" y="112013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7620" y="508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5518150" y="111378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6350"/>
                </a:lnTo>
                <a:lnTo>
                  <a:pt x="15239" y="16510"/>
                </a:lnTo>
                <a:lnTo>
                  <a:pt x="19050" y="11430"/>
                </a:lnTo>
                <a:lnTo>
                  <a:pt x="1142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5514340" y="11188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5079"/>
                </a:lnTo>
                <a:lnTo>
                  <a:pt x="7620" y="11429"/>
                </a:lnTo>
                <a:lnTo>
                  <a:pt x="15239" y="16509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5510529" y="11239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3810" y="0"/>
                </a:moveTo>
                <a:lnTo>
                  <a:pt x="0" y="3810"/>
                </a:lnTo>
                <a:lnTo>
                  <a:pt x="15240" y="16510"/>
                </a:lnTo>
                <a:lnTo>
                  <a:pt x="19050" y="11429"/>
                </a:lnTo>
                <a:lnTo>
                  <a:pt x="1143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5518150" y="11341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507990" y="112648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5080" y="0"/>
                </a:moveTo>
                <a:lnTo>
                  <a:pt x="0" y="3810"/>
                </a:lnTo>
                <a:lnTo>
                  <a:pt x="5080" y="11430"/>
                </a:lnTo>
                <a:lnTo>
                  <a:pt x="11430" y="19050"/>
                </a:lnTo>
                <a:lnTo>
                  <a:pt x="16510" y="15239"/>
                </a:lnTo>
                <a:lnTo>
                  <a:pt x="1016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5513070" y="11379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5079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5502909" y="113030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79" y="0"/>
                </a:moveTo>
                <a:lnTo>
                  <a:pt x="0" y="3810"/>
                </a:lnTo>
                <a:lnTo>
                  <a:pt x="10160" y="19050"/>
                </a:lnTo>
                <a:lnTo>
                  <a:pt x="15239" y="16510"/>
                </a:lnTo>
                <a:lnTo>
                  <a:pt x="1016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5497829" y="11341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5080" y="0"/>
                </a:moveTo>
                <a:lnTo>
                  <a:pt x="0" y="2539"/>
                </a:lnTo>
                <a:lnTo>
                  <a:pt x="5080" y="11429"/>
                </a:lnTo>
                <a:lnTo>
                  <a:pt x="10160" y="19050"/>
                </a:lnTo>
                <a:lnTo>
                  <a:pt x="15240" y="1523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5502909" y="11455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5494020" y="11366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09" y="11429"/>
                </a:lnTo>
                <a:lnTo>
                  <a:pt x="7619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5497829" y="11480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90"/>
                </a:lnTo>
                <a:lnTo>
                  <a:pt x="3810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488940" y="113918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80" y="0"/>
                </a:moveTo>
                <a:lnTo>
                  <a:pt x="0" y="1270"/>
                </a:lnTo>
                <a:lnTo>
                  <a:pt x="2539" y="10160"/>
                </a:lnTo>
                <a:lnTo>
                  <a:pt x="6350" y="19050"/>
                </a:lnTo>
                <a:lnTo>
                  <a:pt x="11430" y="17780"/>
                </a:lnTo>
                <a:lnTo>
                  <a:pt x="888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5491479" y="11493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5482590" y="114046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0" y="2539"/>
                </a:lnTo>
                <a:lnTo>
                  <a:pt x="5080" y="20319"/>
                </a:lnTo>
                <a:lnTo>
                  <a:pt x="11430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5477509" y="11417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19">
                <a:moveTo>
                  <a:pt x="6350" y="0"/>
                </a:moveTo>
                <a:lnTo>
                  <a:pt x="0" y="2540"/>
                </a:lnTo>
                <a:lnTo>
                  <a:pt x="1269" y="11430"/>
                </a:lnTo>
                <a:lnTo>
                  <a:pt x="3810" y="20320"/>
                </a:lnTo>
                <a:lnTo>
                  <a:pt x="10160" y="19050"/>
                </a:lnTo>
                <a:lnTo>
                  <a:pt x="761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5478779" y="1153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5472429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19050"/>
                </a:lnTo>
                <a:lnTo>
                  <a:pt x="7620" y="1777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5466079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5466079" y="115443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5461000" y="114426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5459729" y="115443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889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454650" y="11442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2539" y="0"/>
                </a:lnTo>
                <a:lnTo>
                  <a:pt x="0" y="17779"/>
                </a:lnTo>
                <a:lnTo>
                  <a:pt x="5079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5453379" y="11531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5448300" y="11430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10" y="0"/>
                </a:moveTo>
                <a:lnTo>
                  <a:pt x="1270" y="8889"/>
                </a:lnTo>
                <a:lnTo>
                  <a:pt x="0" y="17779"/>
                </a:lnTo>
                <a:lnTo>
                  <a:pt x="5079" y="19050"/>
                </a:lnTo>
                <a:lnTo>
                  <a:pt x="7620" y="1016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443220" y="114173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3809" y="0"/>
                </a:moveTo>
                <a:lnTo>
                  <a:pt x="1269" y="8890"/>
                </a:lnTo>
                <a:lnTo>
                  <a:pt x="0" y="19050"/>
                </a:lnTo>
                <a:lnTo>
                  <a:pt x="5079" y="19050"/>
                </a:lnTo>
                <a:lnTo>
                  <a:pt x="6350" y="1016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5440679" y="11506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5436870" y="11404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5431790" y="113791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5080" y="20319"/>
                </a:lnTo>
                <a:lnTo>
                  <a:pt x="8889" y="1142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5430520" y="11468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8889"/>
                </a:lnTo>
                <a:lnTo>
                  <a:pt x="126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5426709" y="113665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7619" y="0"/>
                </a:moveTo>
                <a:lnTo>
                  <a:pt x="3810" y="7620"/>
                </a:lnTo>
                <a:lnTo>
                  <a:pt x="0" y="16510"/>
                </a:lnTo>
                <a:lnTo>
                  <a:pt x="3810" y="19050"/>
                </a:lnTo>
                <a:lnTo>
                  <a:pt x="8889" y="10160"/>
                </a:lnTo>
                <a:lnTo>
                  <a:pt x="1270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5425440" y="11442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5420359" y="113411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0160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0160" y="10160"/>
                </a:lnTo>
                <a:lnTo>
                  <a:pt x="1523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5425440" y="11328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416550" y="113030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8889" y="0"/>
                </a:moveTo>
                <a:lnTo>
                  <a:pt x="3810" y="8889"/>
                </a:lnTo>
                <a:lnTo>
                  <a:pt x="0" y="16510"/>
                </a:lnTo>
                <a:lnTo>
                  <a:pt x="5079" y="19050"/>
                </a:lnTo>
                <a:lnTo>
                  <a:pt x="8889" y="11429"/>
                </a:lnTo>
                <a:lnTo>
                  <a:pt x="1397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5414009" y="113918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253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5410200" y="112776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5406390" y="11239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3810" y="17779"/>
                </a:lnTo>
                <a:lnTo>
                  <a:pt x="10160" y="11429"/>
                </a:lnTo>
                <a:lnTo>
                  <a:pt x="1651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5405120" y="11315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19"/>
                </a:lnTo>
                <a:lnTo>
                  <a:pt x="126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5401309" y="11201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3810" y="17780"/>
                </a:lnTo>
                <a:lnTo>
                  <a:pt x="10160" y="11430"/>
                </a:lnTo>
                <a:lnTo>
                  <a:pt x="1777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5400040" y="112776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5396229" y="111633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40" y="0"/>
                </a:moveTo>
                <a:lnTo>
                  <a:pt x="7620" y="6350"/>
                </a:lnTo>
                <a:lnTo>
                  <a:pt x="0" y="11430"/>
                </a:lnTo>
                <a:lnTo>
                  <a:pt x="3810" y="16510"/>
                </a:lnTo>
                <a:lnTo>
                  <a:pt x="11430" y="1143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5392420" y="111125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3969" y="0"/>
                </a:moveTo>
                <a:lnTo>
                  <a:pt x="6350" y="6350"/>
                </a:lnTo>
                <a:lnTo>
                  <a:pt x="0" y="11429"/>
                </a:lnTo>
                <a:lnTo>
                  <a:pt x="3809" y="16510"/>
                </a:lnTo>
                <a:lnTo>
                  <a:pt x="11429" y="11429"/>
                </a:lnTo>
                <a:lnTo>
                  <a:pt x="19050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5387340" y="110616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5239" y="0"/>
                </a:moveTo>
                <a:lnTo>
                  <a:pt x="7620" y="5079"/>
                </a:lnTo>
                <a:lnTo>
                  <a:pt x="0" y="11429"/>
                </a:lnTo>
                <a:lnTo>
                  <a:pt x="5080" y="16509"/>
                </a:lnTo>
                <a:lnTo>
                  <a:pt x="11430" y="1142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5383529" y="110108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5240" y="0"/>
                </a:moveTo>
                <a:lnTo>
                  <a:pt x="0" y="10160"/>
                </a:lnTo>
                <a:lnTo>
                  <a:pt x="3810" y="16510"/>
                </a:lnTo>
                <a:lnTo>
                  <a:pt x="11430" y="10160"/>
                </a:lnTo>
                <a:lnTo>
                  <a:pt x="2032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5382259" y="1075689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0" y="0"/>
                </a:moveTo>
                <a:lnTo>
                  <a:pt x="0" y="30480"/>
                </a:lnTo>
                <a:lnTo>
                  <a:pt x="8889" y="30480"/>
                </a:lnTo>
                <a:lnTo>
                  <a:pt x="16510" y="2540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5391784" y="1106170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5391150" y="12103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5273040" y="121094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264150" y="12103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273675" y="688340"/>
            <a:ext cx="0" cy="521970"/>
          </a:xfrm>
          <a:custGeom>
            <a:avLst/>
            <a:gdLst/>
            <a:ahLst/>
            <a:cxnLst/>
            <a:rect l="l" t="t" r="r" b="b"/>
            <a:pathLst>
              <a:path h="521969">
                <a:moveTo>
                  <a:pt x="0" y="0"/>
                </a:moveTo>
                <a:lnTo>
                  <a:pt x="0" y="52197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5264150" y="6781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5273040" y="68770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393690" y="6781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5426709" y="8013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5426709" y="78613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416550" y="781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7620"/>
                </a:lnTo>
                <a:lnTo>
                  <a:pt x="10160" y="6350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5425440" y="7810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5416550" y="7759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6350"/>
                </a:lnTo>
                <a:lnTo>
                  <a:pt x="888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5425440" y="7759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416550" y="7721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0"/>
                </a:lnTo>
                <a:lnTo>
                  <a:pt x="0" y="1269"/>
                </a:lnTo>
                <a:lnTo>
                  <a:pt x="0" y="5079"/>
                </a:lnTo>
                <a:lnTo>
                  <a:pt x="8889" y="381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5425440" y="76961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5416550" y="7683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0" y="7620"/>
                </a:lnTo>
                <a:lnTo>
                  <a:pt x="8889" y="381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5415279" y="7708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2539"/>
                </a:lnTo>
                <a:lnTo>
                  <a:pt x="1270" y="2539"/>
                </a:lnTo>
                <a:lnTo>
                  <a:pt x="127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415279" y="7683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2539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5424170" y="7658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5415279" y="7645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0" y="8889"/>
                </a:lnTo>
                <a:lnTo>
                  <a:pt x="1270" y="10160"/>
                </a:lnTo>
                <a:lnTo>
                  <a:pt x="8890" y="5080"/>
                </a:lnTo>
                <a:close/>
              </a:path>
              <a:path w="17779" h="10159">
                <a:moveTo>
                  <a:pt x="17780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415279" y="7632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90" y="6350"/>
                </a:lnTo>
                <a:lnTo>
                  <a:pt x="1778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5422900" y="7607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416550" y="76073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12700" y="0"/>
                </a:lnTo>
                <a:lnTo>
                  <a:pt x="0" y="1270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5414009" y="7670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25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5414009" y="76326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50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5422900" y="759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381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5415279" y="7581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39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5421629" y="7569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5416550" y="75691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8889" y="0"/>
                </a:moveTo>
                <a:lnTo>
                  <a:pt x="5079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507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5412740" y="7645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89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5412740" y="7581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0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5420359" y="75438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0" y="10160"/>
                </a:lnTo>
                <a:lnTo>
                  <a:pt x="761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5416550" y="7543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412740" y="76326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5411470" y="7556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7619" y="7620"/>
                </a:move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close/>
              </a:path>
              <a:path w="13970" h="15240">
                <a:moveTo>
                  <a:pt x="13969" y="0"/>
                </a:moveTo>
                <a:lnTo>
                  <a:pt x="7619" y="762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5419090" y="7543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8890"/>
                </a:lnTo>
                <a:lnTo>
                  <a:pt x="635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5411470" y="75438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0" y="0"/>
                </a:moveTo>
                <a:lnTo>
                  <a:pt x="11429" y="0"/>
                </a:lnTo>
                <a:lnTo>
                  <a:pt x="6350" y="7620"/>
                </a:lnTo>
                <a:lnTo>
                  <a:pt x="0" y="15240"/>
                </a:lnTo>
                <a:lnTo>
                  <a:pt x="1269" y="16510"/>
                </a:lnTo>
                <a:lnTo>
                  <a:pt x="7619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5417820" y="7531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5414009" y="75310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5412740" y="7518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270" y="1905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5415279" y="75184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40" y="0"/>
                </a:moveTo>
                <a:lnTo>
                  <a:pt x="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414009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50"/>
                </a:moveTo>
                <a:lnTo>
                  <a:pt x="0" y="19050"/>
                </a:lnTo>
                <a:lnTo>
                  <a:pt x="0" y="0"/>
                </a:lnTo>
                <a:lnTo>
                  <a:pt x="1269" y="0"/>
                </a:lnTo>
                <a:lnTo>
                  <a:pt x="126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5411470" y="7620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5410200" y="7518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8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5412740" y="75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5410200" y="7518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5408929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5406390" y="75184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5403850" y="75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5402579" y="75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0"/>
                </a:lnTo>
                <a:lnTo>
                  <a:pt x="3810" y="10160"/>
                </a:lnTo>
                <a:lnTo>
                  <a:pt x="6350" y="19050"/>
                </a:lnTo>
                <a:lnTo>
                  <a:pt x="7620" y="1778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5401309" y="75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6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7619" y="19050"/>
                </a:lnTo>
                <a:lnTo>
                  <a:pt x="507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5405120" y="7620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5403850" y="75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5400040" y="7518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398770" y="75310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79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394959" y="753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810" y="0"/>
                </a:moveTo>
                <a:lnTo>
                  <a:pt x="1269" y="1269"/>
                </a:lnTo>
                <a:lnTo>
                  <a:pt x="0" y="3810"/>
                </a:lnTo>
                <a:lnTo>
                  <a:pt x="761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5393690" y="75691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69"/>
                </a:lnTo>
                <a:lnTo>
                  <a:pt x="15239" y="11429"/>
                </a:lnTo>
                <a:lnTo>
                  <a:pt x="1651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5401309" y="76326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0"/>
                </a:moveTo>
                <a:lnTo>
                  <a:pt x="2539" y="8889"/>
                </a:lnTo>
                <a:lnTo>
                  <a:pt x="6350" y="7619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5397500" y="7543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0"/>
                </a:lnTo>
                <a:lnTo>
                  <a:pt x="2539" y="8890"/>
                </a:lnTo>
                <a:lnTo>
                  <a:pt x="5079" y="19050"/>
                </a:lnTo>
                <a:lnTo>
                  <a:pt x="6350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5394959" y="7543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5393690" y="75565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5392420" y="75691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0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5391150" y="7569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7619"/>
                </a:moveTo>
                <a:lnTo>
                  <a:pt x="13970" y="15239"/>
                </a:lnTo>
                <a:lnTo>
                  <a:pt x="15239" y="13969"/>
                </a:lnTo>
                <a:lnTo>
                  <a:pt x="7620" y="7619"/>
                </a:lnTo>
                <a:close/>
              </a:path>
              <a:path w="15239" h="1524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5391150" y="758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5388609" y="759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39" y="0"/>
                </a:moveTo>
                <a:lnTo>
                  <a:pt x="1269" y="0"/>
                </a:lnTo>
                <a:lnTo>
                  <a:pt x="0" y="253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5388609" y="7620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1270"/>
                </a:lnTo>
                <a:lnTo>
                  <a:pt x="8889" y="5079"/>
                </a:lnTo>
                <a:lnTo>
                  <a:pt x="16510" y="8889"/>
                </a:lnTo>
                <a:lnTo>
                  <a:pt x="177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397500" y="7670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20" y="635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5389879" y="76073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70" y="1270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5387340" y="7607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2540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5387340" y="76326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8890" y="5080"/>
                </a:moveTo>
                <a:lnTo>
                  <a:pt x="16510" y="10159"/>
                </a:lnTo>
                <a:lnTo>
                  <a:pt x="17780" y="8889"/>
                </a:lnTo>
                <a:lnTo>
                  <a:pt x="8890" y="5080"/>
                </a:lnTo>
                <a:close/>
              </a:path>
              <a:path w="17779" h="10159">
                <a:moveTo>
                  <a:pt x="0" y="0"/>
                </a:moveTo>
                <a:lnTo>
                  <a:pt x="0" y="1269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5386070" y="7645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269" y="0"/>
                </a:moveTo>
                <a:lnTo>
                  <a:pt x="0" y="1270"/>
                </a:lnTo>
                <a:lnTo>
                  <a:pt x="8889" y="5080"/>
                </a:lnTo>
                <a:lnTo>
                  <a:pt x="17779" y="10160"/>
                </a:lnTo>
                <a:lnTo>
                  <a:pt x="17779" y="8889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386070" y="7658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5384800" y="7683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1270"/>
                </a:lnTo>
                <a:lnTo>
                  <a:pt x="10160" y="2539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394959" y="7708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384800" y="7683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384800" y="7696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384800" y="7708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5383529" y="77215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3810"/>
                </a:lnTo>
                <a:lnTo>
                  <a:pt x="10160" y="6350"/>
                </a:lnTo>
                <a:lnTo>
                  <a:pt x="19050" y="7619"/>
                </a:lnTo>
                <a:lnTo>
                  <a:pt x="2032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383529" y="7759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0" y="126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383529" y="7772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90" y="635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392420" y="7835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5382259" y="78231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69" y="0"/>
                </a:moveTo>
                <a:lnTo>
                  <a:pt x="0" y="6350"/>
                </a:lnTo>
                <a:lnTo>
                  <a:pt x="10160" y="6350"/>
                </a:lnTo>
                <a:lnTo>
                  <a:pt x="19050" y="7619"/>
                </a:lnTo>
                <a:lnTo>
                  <a:pt x="20319" y="1269"/>
                </a:lnTo>
                <a:lnTo>
                  <a:pt x="1016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5382259" y="7886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5382259" y="7886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0160" y="0"/>
                </a:moveTo>
                <a:lnTo>
                  <a:pt x="0" y="0"/>
                </a:lnTo>
                <a:lnTo>
                  <a:pt x="0" y="13969"/>
                </a:lnTo>
                <a:lnTo>
                  <a:pt x="10160" y="13969"/>
                </a:lnTo>
                <a:lnTo>
                  <a:pt x="19050" y="1523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5382259" y="8026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5382259" y="8026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0"/>
                </a:lnTo>
                <a:lnTo>
                  <a:pt x="0" y="19050"/>
                </a:lnTo>
                <a:lnTo>
                  <a:pt x="19050" y="1905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5382259" y="82168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5393690" y="821689"/>
            <a:ext cx="0" cy="245110"/>
          </a:xfrm>
          <a:custGeom>
            <a:avLst/>
            <a:gdLst/>
            <a:ahLst/>
            <a:cxnLst/>
            <a:rect l="l" t="t" r="r" b="b"/>
            <a:pathLst>
              <a:path h="245109">
                <a:moveTo>
                  <a:pt x="0" y="0"/>
                </a:moveTo>
                <a:lnTo>
                  <a:pt x="0" y="245110"/>
                </a:lnTo>
              </a:path>
            </a:pathLst>
          </a:custGeom>
          <a:ln w="2285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5382259" y="10109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5382259" y="10299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382259" y="10452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5392420" y="10490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383529" y="10553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5386070" y="10642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5387340" y="105918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5396229" y="10604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7620" y="0"/>
                </a:lnTo>
                <a:lnTo>
                  <a:pt x="0" y="507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5387340" y="106298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5387340" y="10668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2539"/>
                </a:lnTo>
                <a:lnTo>
                  <a:pt x="0" y="3810"/>
                </a:lnTo>
                <a:lnTo>
                  <a:pt x="12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388609" y="10604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8889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389879" y="10617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0" y="12700"/>
                </a:lnTo>
                <a:lnTo>
                  <a:pt x="7620" y="6350"/>
                </a:lnTo>
                <a:lnTo>
                  <a:pt x="16510" y="1269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389879" y="10680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127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391150" y="1061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70" y="139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392420" y="10693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398770" y="1060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80" y="0"/>
                </a:moveTo>
                <a:lnTo>
                  <a:pt x="3810" y="0"/>
                </a:lnTo>
                <a:lnTo>
                  <a:pt x="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398770" y="10604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7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392420" y="10629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393690" y="1070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8889"/>
                </a:lnTo>
                <a:lnTo>
                  <a:pt x="508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398770" y="10617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401309" y="10617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8889"/>
                </a:lnTo>
                <a:lnTo>
                  <a:pt x="76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394959" y="10642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396229" y="10718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400040" y="10629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12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403850" y="106298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398770" y="106298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8889" y="0"/>
                </a:moveTo>
                <a:lnTo>
                  <a:pt x="5079" y="8889"/>
                </a:lnTo>
                <a:lnTo>
                  <a:pt x="0" y="17780"/>
                </a:lnTo>
                <a:lnTo>
                  <a:pt x="2539" y="1905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401309" y="10731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405120" y="10629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406390" y="10629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5403850" y="10642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5403850" y="10731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2539" y="1016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5407659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5408929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5410200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5411470" y="106426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5412740" y="10731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5410200" y="106426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5411470" y="10629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5414009" y="106298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5415279" y="1073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8889"/>
                </a:lnTo>
                <a:lnTo>
                  <a:pt x="254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5410200" y="106426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10160" y="16510"/>
                </a:lnTo>
                <a:lnTo>
                  <a:pt x="11429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5411470" y="10629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414009" y="106298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0" y="0"/>
                </a:moveTo>
                <a:lnTo>
                  <a:pt x="5079" y="17780"/>
                </a:lnTo>
                <a:lnTo>
                  <a:pt x="6350" y="17780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414009" y="10629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69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80"/>
                </a:lnTo>
                <a:lnTo>
                  <a:pt x="7619" y="1778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419090" y="107188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539" y="8890"/>
                </a:lnTo>
                <a:lnTo>
                  <a:pt x="3810" y="7620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412740" y="10629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70" y="0"/>
                </a:moveTo>
                <a:lnTo>
                  <a:pt x="0" y="0"/>
                </a:lnTo>
                <a:lnTo>
                  <a:pt x="6350" y="8889"/>
                </a:lnTo>
                <a:lnTo>
                  <a:pt x="11430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419090" y="10706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412740" y="1062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414009" y="1062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6350" y="6350"/>
                </a:lnTo>
                <a:lnTo>
                  <a:pt x="12700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414009" y="1061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69" y="0"/>
                </a:moveTo>
                <a:lnTo>
                  <a:pt x="0" y="1269"/>
                </a:lnTo>
                <a:lnTo>
                  <a:pt x="7619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5421629" y="106806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5414009" y="106171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69"/>
                </a:lnTo>
                <a:lnTo>
                  <a:pt x="7619" y="6350"/>
                </a:lnTo>
                <a:lnTo>
                  <a:pt x="15239" y="12700"/>
                </a:lnTo>
                <a:lnTo>
                  <a:pt x="16510" y="1142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5422900" y="10668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5422900" y="10668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20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5414009" y="10617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415279" y="10604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30">
                <a:moveTo>
                  <a:pt x="0" y="0"/>
                </a:moveTo>
                <a:lnTo>
                  <a:pt x="0" y="1270"/>
                </a:lnTo>
                <a:lnTo>
                  <a:pt x="15240" y="11429"/>
                </a:lnTo>
                <a:lnTo>
                  <a:pt x="16510" y="1016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5415279" y="10591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5416550" y="10579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5424170" y="10642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6350" y="761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5415279" y="106171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2539"/>
                </a:lnTo>
                <a:lnTo>
                  <a:pt x="17780" y="5079"/>
                </a:lnTo>
                <a:lnTo>
                  <a:pt x="19050" y="380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5415279" y="1060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0" y="127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5415279" y="10591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1270"/>
                </a:lnTo>
                <a:lnTo>
                  <a:pt x="8890" y="3810"/>
                </a:lnTo>
                <a:lnTo>
                  <a:pt x="17780" y="7620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5425440" y="10629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5415279" y="105918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5425440" y="10604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5416550" y="105536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3809"/>
                </a:lnTo>
                <a:lnTo>
                  <a:pt x="17779" y="6350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5416550" y="10515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5079"/>
                </a:lnTo>
                <a:lnTo>
                  <a:pt x="19050" y="6350"/>
                </a:lnTo>
                <a:lnTo>
                  <a:pt x="1905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5425440" y="10528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5416550" y="104648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80"/>
                </a:lnTo>
                <a:lnTo>
                  <a:pt x="8889" y="6350"/>
                </a:lnTo>
                <a:lnTo>
                  <a:pt x="19050" y="6350"/>
                </a:lnTo>
                <a:lnTo>
                  <a:pt x="1905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5426709" y="10477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5416550" y="10337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20320" y="0"/>
                </a:moveTo>
                <a:lnTo>
                  <a:pt x="1270" y="0"/>
                </a:lnTo>
                <a:lnTo>
                  <a:pt x="0" y="12700"/>
                </a:lnTo>
                <a:lnTo>
                  <a:pt x="10160" y="13970"/>
                </a:lnTo>
                <a:lnTo>
                  <a:pt x="19050" y="13970"/>
                </a:lnTo>
                <a:lnTo>
                  <a:pt x="203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5426709" y="103378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5426709" y="787401"/>
            <a:ext cx="0" cy="246379"/>
          </a:xfrm>
          <a:custGeom>
            <a:avLst/>
            <a:gdLst/>
            <a:ahLst/>
            <a:cxnLst/>
            <a:rect l="l" t="t" r="r" b="b"/>
            <a:pathLst>
              <a:path h="246380">
                <a:moveTo>
                  <a:pt x="0" y="0"/>
                </a:moveTo>
                <a:lnTo>
                  <a:pt x="0" y="246379"/>
                </a:lnTo>
              </a:path>
            </a:pathLst>
          </a:custGeom>
          <a:ln w="2032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5574029" y="8686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5574029" y="868680"/>
            <a:ext cx="154940" cy="96520"/>
          </a:xfrm>
          <a:custGeom>
            <a:avLst/>
            <a:gdLst/>
            <a:ahLst/>
            <a:cxnLst/>
            <a:rect l="l" t="t" r="r" b="b"/>
            <a:pathLst>
              <a:path w="154939" h="96519">
                <a:moveTo>
                  <a:pt x="154940" y="0"/>
                </a:moveTo>
                <a:lnTo>
                  <a:pt x="154940" y="96520"/>
                </a:lnTo>
                <a:lnTo>
                  <a:pt x="0" y="96520"/>
                </a:lnTo>
                <a:lnTo>
                  <a:pt x="0" y="0"/>
                </a:lnTo>
                <a:lnTo>
                  <a:pt x="1549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5759450" y="576580"/>
            <a:ext cx="290830" cy="580390"/>
          </a:xfrm>
          <a:custGeom>
            <a:avLst/>
            <a:gdLst/>
            <a:ahLst/>
            <a:cxnLst/>
            <a:rect l="l" t="t" r="r" b="b"/>
            <a:pathLst>
              <a:path w="290829" h="580390">
                <a:moveTo>
                  <a:pt x="157479" y="0"/>
                </a:moveTo>
                <a:lnTo>
                  <a:pt x="124460" y="0"/>
                </a:lnTo>
                <a:lnTo>
                  <a:pt x="106679" y="2540"/>
                </a:lnTo>
                <a:lnTo>
                  <a:pt x="97789" y="5080"/>
                </a:lnTo>
                <a:lnTo>
                  <a:pt x="88900" y="8890"/>
                </a:lnTo>
                <a:lnTo>
                  <a:pt x="80010" y="11430"/>
                </a:lnTo>
                <a:lnTo>
                  <a:pt x="73660" y="15240"/>
                </a:lnTo>
                <a:lnTo>
                  <a:pt x="66039" y="19050"/>
                </a:lnTo>
                <a:lnTo>
                  <a:pt x="58420" y="24130"/>
                </a:lnTo>
                <a:lnTo>
                  <a:pt x="39370" y="39370"/>
                </a:lnTo>
                <a:lnTo>
                  <a:pt x="29210" y="52070"/>
                </a:lnTo>
                <a:lnTo>
                  <a:pt x="25400" y="59690"/>
                </a:lnTo>
                <a:lnTo>
                  <a:pt x="20320" y="66040"/>
                </a:lnTo>
                <a:lnTo>
                  <a:pt x="16510" y="73660"/>
                </a:lnTo>
                <a:lnTo>
                  <a:pt x="13970" y="80010"/>
                </a:lnTo>
                <a:lnTo>
                  <a:pt x="10160" y="87630"/>
                </a:lnTo>
                <a:lnTo>
                  <a:pt x="7620" y="93980"/>
                </a:lnTo>
                <a:lnTo>
                  <a:pt x="3810" y="116840"/>
                </a:lnTo>
                <a:lnTo>
                  <a:pt x="2539" y="134620"/>
                </a:lnTo>
                <a:lnTo>
                  <a:pt x="1270" y="154940"/>
                </a:lnTo>
                <a:lnTo>
                  <a:pt x="1270" y="180340"/>
                </a:lnTo>
                <a:lnTo>
                  <a:pt x="0" y="208280"/>
                </a:lnTo>
                <a:lnTo>
                  <a:pt x="0" y="370840"/>
                </a:lnTo>
                <a:lnTo>
                  <a:pt x="1270" y="408940"/>
                </a:lnTo>
                <a:lnTo>
                  <a:pt x="5079" y="457200"/>
                </a:lnTo>
                <a:lnTo>
                  <a:pt x="12700" y="492760"/>
                </a:lnTo>
                <a:lnTo>
                  <a:pt x="15239" y="502920"/>
                </a:lnTo>
                <a:lnTo>
                  <a:pt x="17779" y="508000"/>
                </a:lnTo>
                <a:lnTo>
                  <a:pt x="19050" y="513080"/>
                </a:lnTo>
                <a:lnTo>
                  <a:pt x="21589" y="516890"/>
                </a:lnTo>
                <a:lnTo>
                  <a:pt x="49529" y="551180"/>
                </a:lnTo>
                <a:lnTo>
                  <a:pt x="97789" y="575310"/>
                </a:lnTo>
                <a:lnTo>
                  <a:pt x="134620" y="580390"/>
                </a:lnTo>
                <a:lnTo>
                  <a:pt x="160020" y="580390"/>
                </a:lnTo>
                <a:lnTo>
                  <a:pt x="205739" y="570230"/>
                </a:lnTo>
                <a:lnTo>
                  <a:pt x="242570" y="546100"/>
                </a:lnTo>
                <a:lnTo>
                  <a:pt x="251460" y="539750"/>
                </a:lnTo>
                <a:lnTo>
                  <a:pt x="264160" y="524510"/>
                </a:lnTo>
                <a:lnTo>
                  <a:pt x="269239" y="515620"/>
                </a:lnTo>
                <a:lnTo>
                  <a:pt x="274320" y="508000"/>
                </a:lnTo>
                <a:lnTo>
                  <a:pt x="278129" y="499110"/>
                </a:lnTo>
                <a:lnTo>
                  <a:pt x="280670" y="490220"/>
                </a:lnTo>
                <a:lnTo>
                  <a:pt x="281622" y="486410"/>
                </a:lnTo>
                <a:lnTo>
                  <a:pt x="140970" y="486410"/>
                </a:lnTo>
                <a:lnTo>
                  <a:pt x="139700" y="485140"/>
                </a:lnTo>
                <a:lnTo>
                  <a:pt x="138429" y="485140"/>
                </a:lnTo>
                <a:lnTo>
                  <a:pt x="137160" y="483870"/>
                </a:lnTo>
                <a:lnTo>
                  <a:pt x="134620" y="483870"/>
                </a:lnTo>
                <a:lnTo>
                  <a:pt x="130810" y="480060"/>
                </a:lnTo>
                <a:lnTo>
                  <a:pt x="130810" y="478790"/>
                </a:lnTo>
                <a:lnTo>
                  <a:pt x="128270" y="476250"/>
                </a:lnTo>
                <a:lnTo>
                  <a:pt x="128270" y="474980"/>
                </a:lnTo>
                <a:lnTo>
                  <a:pt x="127000" y="473710"/>
                </a:lnTo>
                <a:lnTo>
                  <a:pt x="127000" y="471170"/>
                </a:lnTo>
                <a:lnTo>
                  <a:pt x="125729" y="469900"/>
                </a:lnTo>
                <a:lnTo>
                  <a:pt x="125729" y="466090"/>
                </a:lnTo>
                <a:lnTo>
                  <a:pt x="124460" y="459740"/>
                </a:lnTo>
                <a:lnTo>
                  <a:pt x="124354" y="453390"/>
                </a:lnTo>
                <a:lnTo>
                  <a:pt x="123295" y="440690"/>
                </a:lnTo>
                <a:lnTo>
                  <a:pt x="123189" y="142240"/>
                </a:lnTo>
                <a:lnTo>
                  <a:pt x="124460" y="127000"/>
                </a:lnTo>
                <a:lnTo>
                  <a:pt x="124460" y="120650"/>
                </a:lnTo>
                <a:lnTo>
                  <a:pt x="125729" y="114300"/>
                </a:lnTo>
                <a:lnTo>
                  <a:pt x="127000" y="109220"/>
                </a:lnTo>
                <a:lnTo>
                  <a:pt x="127000" y="106680"/>
                </a:lnTo>
                <a:lnTo>
                  <a:pt x="128270" y="105410"/>
                </a:lnTo>
                <a:lnTo>
                  <a:pt x="128270" y="102870"/>
                </a:lnTo>
                <a:lnTo>
                  <a:pt x="130810" y="100330"/>
                </a:lnTo>
                <a:lnTo>
                  <a:pt x="132079" y="97790"/>
                </a:lnTo>
                <a:lnTo>
                  <a:pt x="133350" y="97790"/>
                </a:lnTo>
                <a:lnTo>
                  <a:pt x="134620" y="96520"/>
                </a:lnTo>
                <a:lnTo>
                  <a:pt x="135889" y="96520"/>
                </a:lnTo>
                <a:lnTo>
                  <a:pt x="137160" y="95250"/>
                </a:lnTo>
                <a:lnTo>
                  <a:pt x="138429" y="95250"/>
                </a:lnTo>
                <a:lnTo>
                  <a:pt x="139700" y="93980"/>
                </a:lnTo>
                <a:lnTo>
                  <a:pt x="281304" y="93980"/>
                </a:lnTo>
                <a:lnTo>
                  <a:pt x="276860" y="76200"/>
                </a:lnTo>
                <a:lnTo>
                  <a:pt x="250189" y="36830"/>
                </a:lnTo>
                <a:lnTo>
                  <a:pt x="241300" y="30480"/>
                </a:lnTo>
                <a:lnTo>
                  <a:pt x="233679" y="24130"/>
                </a:lnTo>
                <a:lnTo>
                  <a:pt x="193039" y="5080"/>
                </a:lnTo>
                <a:lnTo>
                  <a:pt x="168910" y="1270"/>
                </a:lnTo>
                <a:lnTo>
                  <a:pt x="157479" y="0"/>
                </a:lnTo>
                <a:close/>
              </a:path>
              <a:path w="290829" h="580390">
                <a:moveTo>
                  <a:pt x="290829" y="345440"/>
                </a:moveTo>
                <a:lnTo>
                  <a:pt x="167639" y="345440"/>
                </a:lnTo>
                <a:lnTo>
                  <a:pt x="167639" y="436880"/>
                </a:lnTo>
                <a:lnTo>
                  <a:pt x="166370" y="453390"/>
                </a:lnTo>
                <a:lnTo>
                  <a:pt x="166370" y="459740"/>
                </a:lnTo>
                <a:lnTo>
                  <a:pt x="165100" y="464820"/>
                </a:lnTo>
                <a:lnTo>
                  <a:pt x="165100" y="469900"/>
                </a:lnTo>
                <a:lnTo>
                  <a:pt x="163829" y="471170"/>
                </a:lnTo>
                <a:lnTo>
                  <a:pt x="163829" y="473710"/>
                </a:lnTo>
                <a:lnTo>
                  <a:pt x="162560" y="474980"/>
                </a:lnTo>
                <a:lnTo>
                  <a:pt x="162560" y="477520"/>
                </a:lnTo>
                <a:lnTo>
                  <a:pt x="160020" y="480060"/>
                </a:lnTo>
                <a:lnTo>
                  <a:pt x="160020" y="481330"/>
                </a:lnTo>
                <a:lnTo>
                  <a:pt x="157479" y="483870"/>
                </a:lnTo>
                <a:lnTo>
                  <a:pt x="154939" y="483870"/>
                </a:lnTo>
                <a:lnTo>
                  <a:pt x="153670" y="485140"/>
                </a:lnTo>
                <a:lnTo>
                  <a:pt x="152400" y="485140"/>
                </a:lnTo>
                <a:lnTo>
                  <a:pt x="149860" y="486410"/>
                </a:lnTo>
                <a:lnTo>
                  <a:pt x="281622" y="486410"/>
                </a:lnTo>
                <a:lnTo>
                  <a:pt x="283210" y="480060"/>
                </a:lnTo>
                <a:lnTo>
                  <a:pt x="284479" y="468630"/>
                </a:lnTo>
                <a:lnTo>
                  <a:pt x="287020" y="455930"/>
                </a:lnTo>
                <a:lnTo>
                  <a:pt x="288387" y="439420"/>
                </a:lnTo>
                <a:lnTo>
                  <a:pt x="290732" y="408940"/>
                </a:lnTo>
                <a:lnTo>
                  <a:pt x="290829" y="345440"/>
                </a:lnTo>
                <a:close/>
              </a:path>
              <a:path w="290829" h="580390">
                <a:moveTo>
                  <a:pt x="281304" y="93980"/>
                </a:moveTo>
                <a:lnTo>
                  <a:pt x="154939" y="93980"/>
                </a:lnTo>
                <a:lnTo>
                  <a:pt x="154939" y="95250"/>
                </a:lnTo>
                <a:lnTo>
                  <a:pt x="157479" y="96520"/>
                </a:lnTo>
                <a:lnTo>
                  <a:pt x="158750" y="97790"/>
                </a:lnTo>
                <a:lnTo>
                  <a:pt x="161289" y="97790"/>
                </a:lnTo>
                <a:lnTo>
                  <a:pt x="161289" y="100330"/>
                </a:lnTo>
                <a:lnTo>
                  <a:pt x="162560" y="100330"/>
                </a:lnTo>
                <a:lnTo>
                  <a:pt x="162560" y="101600"/>
                </a:lnTo>
                <a:lnTo>
                  <a:pt x="163829" y="102870"/>
                </a:lnTo>
                <a:lnTo>
                  <a:pt x="163829" y="104140"/>
                </a:lnTo>
                <a:lnTo>
                  <a:pt x="165100" y="105410"/>
                </a:lnTo>
                <a:lnTo>
                  <a:pt x="165100" y="106680"/>
                </a:lnTo>
                <a:lnTo>
                  <a:pt x="166370" y="111760"/>
                </a:lnTo>
                <a:lnTo>
                  <a:pt x="166370" y="121920"/>
                </a:lnTo>
                <a:lnTo>
                  <a:pt x="167639" y="137160"/>
                </a:lnTo>
                <a:lnTo>
                  <a:pt x="167639" y="254000"/>
                </a:lnTo>
                <a:lnTo>
                  <a:pt x="290829" y="254000"/>
                </a:lnTo>
                <a:lnTo>
                  <a:pt x="290829" y="165100"/>
                </a:lnTo>
                <a:lnTo>
                  <a:pt x="289560" y="148590"/>
                </a:lnTo>
                <a:lnTo>
                  <a:pt x="288289" y="133350"/>
                </a:lnTo>
                <a:lnTo>
                  <a:pt x="287020" y="119380"/>
                </a:lnTo>
                <a:lnTo>
                  <a:pt x="284479" y="106680"/>
                </a:lnTo>
                <a:lnTo>
                  <a:pt x="281304" y="939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5759450" y="576580"/>
            <a:ext cx="290830" cy="580390"/>
          </a:xfrm>
          <a:custGeom>
            <a:avLst/>
            <a:gdLst/>
            <a:ahLst/>
            <a:cxnLst/>
            <a:rect l="l" t="t" r="r" b="b"/>
            <a:pathLst>
              <a:path w="290829" h="580390">
                <a:moveTo>
                  <a:pt x="290829" y="254000"/>
                </a:moveTo>
                <a:lnTo>
                  <a:pt x="167639" y="254000"/>
                </a:lnTo>
                <a:lnTo>
                  <a:pt x="167639" y="157480"/>
                </a:lnTo>
                <a:lnTo>
                  <a:pt x="167639" y="137160"/>
                </a:lnTo>
                <a:lnTo>
                  <a:pt x="166370" y="121920"/>
                </a:lnTo>
                <a:lnTo>
                  <a:pt x="166370" y="116840"/>
                </a:lnTo>
                <a:lnTo>
                  <a:pt x="166370" y="111760"/>
                </a:lnTo>
                <a:lnTo>
                  <a:pt x="165100" y="106680"/>
                </a:lnTo>
                <a:lnTo>
                  <a:pt x="165100" y="105410"/>
                </a:lnTo>
                <a:lnTo>
                  <a:pt x="163829" y="104140"/>
                </a:lnTo>
                <a:lnTo>
                  <a:pt x="163829" y="102870"/>
                </a:lnTo>
                <a:lnTo>
                  <a:pt x="162560" y="101600"/>
                </a:lnTo>
                <a:lnTo>
                  <a:pt x="162560" y="100330"/>
                </a:lnTo>
                <a:lnTo>
                  <a:pt x="161289" y="100330"/>
                </a:lnTo>
                <a:lnTo>
                  <a:pt x="161289" y="97790"/>
                </a:lnTo>
                <a:lnTo>
                  <a:pt x="160020" y="97790"/>
                </a:lnTo>
                <a:lnTo>
                  <a:pt x="158750" y="97790"/>
                </a:lnTo>
                <a:lnTo>
                  <a:pt x="157479" y="96520"/>
                </a:lnTo>
                <a:lnTo>
                  <a:pt x="154939" y="95250"/>
                </a:lnTo>
                <a:lnTo>
                  <a:pt x="154939" y="93980"/>
                </a:lnTo>
                <a:lnTo>
                  <a:pt x="152400" y="93980"/>
                </a:lnTo>
                <a:lnTo>
                  <a:pt x="139700" y="93980"/>
                </a:lnTo>
                <a:lnTo>
                  <a:pt x="138429" y="95250"/>
                </a:lnTo>
                <a:lnTo>
                  <a:pt x="137160" y="95250"/>
                </a:lnTo>
                <a:lnTo>
                  <a:pt x="135889" y="96520"/>
                </a:lnTo>
                <a:lnTo>
                  <a:pt x="134620" y="96520"/>
                </a:lnTo>
                <a:lnTo>
                  <a:pt x="133350" y="97790"/>
                </a:lnTo>
                <a:lnTo>
                  <a:pt x="132079" y="97790"/>
                </a:lnTo>
                <a:lnTo>
                  <a:pt x="130810" y="100330"/>
                </a:lnTo>
                <a:lnTo>
                  <a:pt x="129539" y="101600"/>
                </a:lnTo>
                <a:lnTo>
                  <a:pt x="128270" y="102870"/>
                </a:lnTo>
                <a:lnTo>
                  <a:pt x="128270" y="105410"/>
                </a:lnTo>
                <a:lnTo>
                  <a:pt x="127000" y="106680"/>
                </a:lnTo>
                <a:lnTo>
                  <a:pt x="127000" y="107950"/>
                </a:lnTo>
                <a:lnTo>
                  <a:pt x="127000" y="109220"/>
                </a:lnTo>
                <a:lnTo>
                  <a:pt x="125729" y="114300"/>
                </a:lnTo>
                <a:lnTo>
                  <a:pt x="124460" y="120650"/>
                </a:lnTo>
                <a:lnTo>
                  <a:pt x="124460" y="127000"/>
                </a:lnTo>
                <a:lnTo>
                  <a:pt x="123189" y="142240"/>
                </a:lnTo>
                <a:lnTo>
                  <a:pt x="123189" y="161290"/>
                </a:lnTo>
                <a:lnTo>
                  <a:pt x="123189" y="420370"/>
                </a:lnTo>
                <a:lnTo>
                  <a:pt x="123189" y="439420"/>
                </a:lnTo>
                <a:lnTo>
                  <a:pt x="124460" y="454660"/>
                </a:lnTo>
                <a:lnTo>
                  <a:pt x="124460" y="459740"/>
                </a:lnTo>
                <a:lnTo>
                  <a:pt x="125729" y="466090"/>
                </a:lnTo>
                <a:lnTo>
                  <a:pt x="125729" y="469900"/>
                </a:lnTo>
                <a:lnTo>
                  <a:pt x="127000" y="471170"/>
                </a:lnTo>
                <a:lnTo>
                  <a:pt x="127000" y="473710"/>
                </a:lnTo>
                <a:lnTo>
                  <a:pt x="128270" y="474980"/>
                </a:lnTo>
                <a:lnTo>
                  <a:pt x="128270" y="476250"/>
                </a:lnTo>
                <a:lnTo>
                  <a:pt x="129539" y="477520"/>
                </a:lnTo>
                <a:lnTo>
                  <a:pt x="130810" y="478790"/>
                </a:lnTo>
                <a:lnTo>
                  <a:pt x="130810" y="480060"/>
                </a:lnTo>
                <a:lnTo>
                  <a:pt x="132079" y="481330"/>
                </a:lnTo>
                <a:lnTo>
                  <a:pt x="133350" y="482600"/>
                </a:lnTo>
                <a:lnTo>
                  <a:pt x="134620" y="483870"/>
                </a:lnTo>
                <a:lnTo>
                  <a:pt x="135889" y="483870"/>
                </a:lnTo>
                <a:lnTo>
                  <a:pt x="137160" y="483870"/>
                </a:lnTo>
                <a:lnTo>
                  <a:pt x="138429" y="485140"/>
                </a:lnTo>
                <a:lnTo>
                  <a:pt x="139700" y="485140"/>
                </a:lnTo>
                <a:lnTo>
                  <a:pt x="140970" y="486410"/>
                </a:lnTo>
                <a:lnTo>
                  <a:pt x="142239" y="486410"/>
                </a:lnTo>
                <a:lnTo>
                  <a:pt x="143510" y="486410"/>
                </a:lnTo>
                <a:lnTo>
                  <a:pt x="146050" y="486410"/>
                </a:lnTo>
                <a:lnTo>
                  <a:pt x="148589" y="486410"/>
                </a:lnTo>
                <a:lnTo>
                  <a:pt x="149860" y="486410"/>
                </a:lnTo>
                <a:lnTo>
                  <a:pt x="152400" y="485140"/>
                </a:lnTo>
                <a:lnTo>
                  <a:pt x="153670" y="485140"/>
                </a:lnTo>
                <a:lnTo>
                  <a:pt x="154939" y="483870"/>
                </a:lnTo>
                <a:lnTo>
                  <a:pt x="156210" y="483870"/>
                </a:lnTo>
                <a:lnTo>
                  <a:pt x="157479" y="483870"/>
                </a:lnTo>
                <a:lnTo>
                  <a:pt x="158750" y="482600"/>
                </a:lnTo>
                <a:lnTo>
                  <a:pt x="160020" y="481330"/>
                </a:lnTo>
                <a:lnTo>
                  <a:pt x="160020" y="480060"/>
                </a:lnTo>
                <a:lnTo>
                  <a:pt x="161289" y="478790"/>
                </a:lnTo>
                <a:lnTo>
                  <a:pt x="162560" y="477520"/>
                </a:lnTo>
                <a:lnTo>
                  <a:pt x="162560" y="476250"/>
                </a:lnTo>
                <a:lnTo>
                  <a:pt x="162560" y="474980"/>
                </a:lnTo>
                <a:lnTo>
                  <a:pt x="163829" y="473710"/>
                </a:lnTo>
                <a:lnTo>
                  <a:pt x="163829" y="471170"/>
                </a:lnTo>
                <a:lnTo>
                  <a:pt x="165100" y="469900"/>
                </a:lnTo>
                <a:lnTo>
                  <a:pt x="165100" y="464820"/>
                </a:lnTo>
                <a:lnTo>
                  <a:pt x="166370" y="459740"/>
                </a:lnTo>
                <a:lnTo>
                  <a:pt x="166370" y="453390"/>
                </a:lnTo>
                <a:lnTo>
                  <a:pt x="167639" y="436880"/>
                </a:lnTo>
                <a:lnTo>
                  <a:pt x="167639" y="416560"/>
                </a:lnTo>
                <a:lnTo>
                  <a:pt x="167639" y="345440"/>
                </a:lnTo>
                <a:lnTo>
                  <a:pt x="290829" y="345440"/>
                </a:lnTo>
                <a:lnTo>
                  <a:pt x="290829" y="367030"/>
                </a:lnTo>
                <a:lnTo>
                  <a:pt x="290829" y="407670"/>
                </a:lnTo>
                <a:lnTo>
                  <a:pt x="288289" y="440690"/>
                </a:lnTo>
                <a:lnTo>
                  <a:pt x="287020" y="455930"/>
                </a:lnTo>
                <a:lnTo>
                  <a:pt x="284479" y="468630"/>
                </a:lnTo>
                <a:lnTo>
                  <a:pt x="283210" y="480060"/>
                </a:lnTo>
                <a:lnTo>
                  <a:pt x="280670" y="490220"/>
                </a:lnTo>
                <a:lnTo>
                  <a:pt x="278129" y="499110"/>
                </a:lnTo>
                <a:lnTo>
                  <a:pt x="274320" y="508000"/>
                </a:lnTo>
                <a:lnTo>
                  <a:pt x="269239" y="515620"/>
                </a:lnTo>
                <a:lnTo>
                  <a:pt x="264160" y="524510"/>
                </a:lnTo>
                <a:lnTo>
                  <a:pt x="257810" y="532130"/>
                </a:lnTo>
                <a:lnTo>
                  <a:pt x="251460" y="539750"/>
                </a:lnTo>
                <a:lnTo>
                  <a:pt x="242570" y="546100"/>
                </a:lnTo>
                <a:lnTo>
                  <a:pt x="234950" y="553720"/>
                </a:lnTo>
                <a:lnTo>
                  <a:pt x="226060" y="560070"/>
                </a:lnTo>
                <a:lnTo>
                  <a:pt x="215900" y="565150"/>
                </a:lnTo>
                <a:lnTo>
                  <a:pt x="205739" y="570230"/>
                </a:lnTo>
                <a:lnTo>
                  <a:pt x="195579" y="574040"/>
                </a:lnTo>
                <a:lnTo>
                  <a:pt x="184150" y="576580"/>
                </a:lnTo>
                <a:lnTo>
                  <a:pt x="171450" y="579120"/>
                </a:lnTo>
                <a:lnTo>
                  <a:pt x="160020" y="580390"/>
                </a:lnTo>
                <a:lnTo>
                  <a:pt x="147320" y="580390"/>
                </a:lnTo>
                <a:lnTo>
                  <a:pt x="134620" y="580390"/>
                </a:lnTo>
                <a:lnTo>
                  <a:pt x="121920" y="579120"/>
                </a:lnTo>
                <a:lnTo>
                  <a:pt x="109220" y="577850"/>
                </a:lnTo>
                <a:lnTo>
                  <a:pt x="97789" y="575310"/>
                </a:lnTo>
                <a:lnTo>
                  <a:pt x="87629" y="571500"/>
                </a:lnTo>
                <a:lnTo>
                  <a:pt x="77470" y="567690"/>
                </a:lnTo>
                <a:lnTo>
                  <a:pt x="67310" y="562610"/>
                </a:lnTo>
                <a:lnTo>
                  <a:pt x="35560" y="538480"/>
                </a:lnTo>
                <a:lnTo>
                  <a:pt x="21589" y="516890"/>
                </a:lnTo>
                <a:lnTo>
                  <a:pt x="19050" y="513080"/>
                </a:lnTo>
                <a:lnTo>
                  <a:pt x="17779" y="508000"/>
                </a:lnTo>
                <a:lnTo>
                  <a:pt x="15239" y="502920"/>
                </a:lnTo>
                <a:lnTo>
                  <a:pt x="12700" y="492760"/>
                </a:lnTo>
                <a:lnTo>
                  <a:pt x="8889" y="482600"/>
                </a:lnTo>
                <a:lnTo>
                  <a:pt x="6350" y="471170"/>
                </a:lnTo>
                <a:lnTo>
                  <a:pt x="5079" y="457200"/>
                </a:lnTo>
                <a:lnTo>
                  <a:pt x="3810" y="441960"/>
                </a:lnTo>
                <a:lnTo>
                  <a:pt x="2539" y="426720"/>
                </a:lnTo>
                <a:lnTo>
                  <a:pt x="1270" y="408940"/>
                </a:lnTo>
                <a:lnTo>
                  <a:pt x="0" y="370840"/>
                </a:lnTo>
                <a:lnTo>
                  <a:pt x="0" y="208280"/>
                </a:lnTo>
                <a:lnTo>
                  <a:pt x="1270" y="180340"/>
                </a:lnTo>
                <a:lnTo>
                  <a:pt x="1270" y="154940"/>
                </a:lnTo>
                <a:lnTo>
                  <a:pt x="3810" y="116840"/>
                </a:lnTo>
                <a:lnTo>
                  <a:pt x="13970" y="80010"/>
                </a:lnTo>
                <a:lnTo>
                  <a:pt x="16510" y="73660"/>
                </a:lnTo>
                <a:lnTo>
                  <a:pt x="20320" y="66040"/>
                </a:lnTo>
                <a:lnTo>
                  <a:pt x="25400" y="59690"/>
                </a:lnTo>
                <a:lnTo>
                  <a:pt x="29210" y="52070"/>
                </a:lnTo>
                <a:lnTo>
                  <a:pt x="34289" y="45720"/>
                </a:lnTo>
                <a:lnTo>
                  <a:pt x="39370" y="39370"/>
                </a:lnTo>
                <a:lnTo>
                  <a:pt x="45720" y="34290"/>
                </a:lnTo>
                <a:lnTo>
                  <a:pt x="52070" y="29210"/>
                </a:lnTo>
                <a:lnTo>
                  <a:pt x="58420" y="24130"/>
                </a:lnTo>
                <a:lnTo>
                  <a:pt x="66039" y="19050"/>
                </a:lnTo>
                <a:lnTo>
                  <a:pt x="73660" y="15240"/>
                </a:lnTo>
                <a:lnTo>
                  <a:pt x="80010" y="11430"/>
                </a:lnTo>
                <a:lnTo>
                  <a:pt x="88900" y="8890"/>
                </a:lnTo>
                <a:lnTo>
                  <a:pt x="97789" y="5080"/>
                </a:lnTo>
                <a:lnTo>
                  <a:pt x="106679" y="2540"/>
                </a:lnTo>
                <a:lnTo>
                  <a:pt x="115570" y="1270"/>
                </a:lnTo>
                <a:lnTo>
                  <a:pt x="124460" y="0"/>
                </a:lnTo>
                <a:lnTo>
                  <a:pt x="133350" y="0"/>
                </a:lnTo>
                <a:lnTo>
                  <a:pt x="143510" y="0"/>
                </a:lnTo>
                <a:lnTo>
                  <a:pt x="157479" y="0"/>
                </a:lnTo>
                <a:lnTo>
                  <a:pt x="168910" y="1270"/>
                </a:lnTo>
                <a:lnTo>
                  <a:pt x="214629" y="12700"/>
                </a:lnTo>
                <a:lnTo>
                  <a:pt x="241300" y="30480"/>
                </a:lnTo>
                <a:lnTo>
                  <a:pt x="250189" y="36830"/>
                </a:lnTo>
                <a:lnTo>
                  <a:pt x="273050" y="68580"/>
                </a:lnTo>
                <a:lnTo>
                  <a:pt x="279400" y="86360"/>
                </a:lnTo>
                <a:lnTo>
                  <a:pt x="281939" y="96520"/>
                </a:lnTo>
                <a:lnTo>
                  <a:pt x="289560" y="148590"/>
                </a:lnTo>
                <a:lnTo>
                  <a:pt x="290829" y="165100"/>
                </a:lnTo>
                <a:lnTo>
                  <a:pt x="290829" y="201930"/>
                </a:lnTo>
                <a:lnTo>
                  <a:pt x="290829" y="2540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6094730" y="9105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0" y="234950"/>
                </a:moveTo>
                <a:lnTo>
                  <a:pt x="123190" y="234950"/>
                </a:lnTo>
                <a:lnTo>
                  <a:pt x="123190" y="0"/>
                </a:lnTo>
                <a:lnTo>
                  <a:pt x="0" y="0"/>
                </a:lnTo>
                <a:lnTo>
                  <a:pt x="0" y="2349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6094729" y="787401"/>
            <a:ext cx="281940" cy="123189"/>
          </a:xfrm>
          <a:custGeom>
            <a:avLst/>
            <a:gdLst/>
            <a:ahLst/>
            <a:cxnLst/>
            <a:rect l="l" t="t" r="r" b="b"/>
            <a:pathLst>
              <a:path w="281939" h="123190">
                <a:moveTo>
                  <a:pt x="0" y="123189"/>
                </a:moveTo>
                <a:lnTo>
                  <a:pt x="281940" y="123189"/>
                </a:lnTo>
                <a:lnTo>
                  <a:pt x="281940" y="0"/>
                </a:lnTo>
                <a:lnTo>
                  <a:pt x="0" y="0"/>
                </a:lnTo>
                <a:lnTo>
                  <a:pt x="0" y="1231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6094730" y="5880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0" y="199390"/>
                </a:moveTo>
                <a:lnTo>
                  <a:pt x="123190" y="199390"/>
                </a:lnTo>
                <a:lnTo>
                  <a:pt x="123190" y="0"/>
                </a:lnTo>
                <a:lnTo>
                  <a:pt x="0" y="0"/>
                </a:lnTo>
                <a:lnTo>
                  <a:pt x="0" y="19939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6253480" y="910589"/>
            <a:ext cx="123189" cy="234950"/>
          </a:xfrm>
          <a:custGeom>
            <a:avLst/>
            <a:gdLst/>
            <a:ahLst/>
            <a:cxnLst/>
            <a:rect l="l" t="t" r="r" b="b"/>
            <a:pathLst>
              <a:path w="123189" h="234950">
                <a:moveTo>
                  <a:pt x="123190" y="0"/>
                </a:moveTo>
                <a:lnTo>
                  <a:pt x="0" y="0"/>
                </a:lnTo>
                <a:lnTo>
                  <a:pt x="0" y="234950"/>
                </a:lnTo>
                <a:lnTo>
                  <a:pt x="123190" y="234950"/>
                </a:lnTo>
                <a:lnTo>
                  <a:pt x="1231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6253480" y="588009"/>
            <a:ext cx="123189" cy="199390"/>
          </a:xfrm>
          <a:custGeom>
            <a:avLst/>
            <a:gdLst/>
            <a:ahLst/>
            <a:cxnLst/>
            <a:rect l="l" t="t" r="r" b="b"/>
            <a:pathLst>
              <a:path w="123189" h="199390">
                <a:moveTo>
                  <a:pt x="123190" y="0"/>
                </a:moveTo>
                <a:lnTo>
                  <a:pt x="0" y="0"/>
                </a:lnTo>
                <a:lnTo>
                  <a:pt x="0" y="199389"/>
                </a:lnTo>
                <a:lnTo>
                  <a:pt x="123190" y="199389"/>
                </a:lnTo>
                <a:lnTo>
                  <a:pt x="12319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6094729" y="588009"/>
            <a:ext cx="281940" cy="557530"/>
          </a:xfrm>
          <a:custGeom>
            <a:avLst/>
            <a:gdLst/>
            <a:ahLst/>
            <a:cxnLst/>
            <a:rect l="l" t="t" r="r" b="b"/>
            <a:pathLst>
              <a:path w="281939" h="557530">
                <a:moveTo>
                  <a:pt x="281940" y="0"/>
                </a:moveTo>
                <a:lnTo>
                  <a:pt x="281940" y="557529"/>
                </a:lnTo>
                <a:lnTo>
                  <a:pt x="158750" y="557529"/>
                </a:lnTo>
                <a:lnTo>
                  <a:pt x="158750" y="322579"/>
                </a:lnTo>
                <a:lnTo>
                  <a:pt x="123190" y="322579"/>
                </a:lnTo>
                <a:lnTo>
                  <a:pt x="123190" y="557529"/>
                </a:lnTo>
                <a:lnTo>
                  <a:pt x="0" y="557529"/>
                </a:lnTo>
                <a:lnTo>
                  <a:pt x="0" y="0"/>
                </a:lnTo>
                <a:lnTo>
                  <a:pt x="123190" y="0"/>
                </a:lnTo>
                <a:lnTo>
                  <a:pt x="123190" y="199389"/>
                </a:lnTo>
                <a:lnTo>
                  <a:pt x="158750" y="199389"/>
                </a:lnTo>
                <a:lnTo>
                  <a:pt x="158750" y="0"/>
                </a:lnTo>
                <a:lnTo>
                  <a:pt x="2819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6398259" y="588009"/>
            <a:ext cx="311150" cy="557530"/>
          </a:xfrm>
          <a:custGeom>
            <a:avLst/>
            <a:gdLst/>
            <a:ahLst/>
            <a:cxnLst/>
            <a:rect l="l" t="t" r="r" b="b"/>
            <a:pathLst>
              <a:path w="311150" h="557530">
                <a:moveTo>
                  <a:pt x="240029" y="0"/>
                </a:moveTo>
                <a:lnTo>
                  <a:pt x="62229" y="0"/>
                </a:lnTo>
                <a:lnTo>
                  <a:pt x="0" y="557529"/>
                </a:lnTo>
                <a:lnTo>
                  <a:pt x="127000" y="557529"/>
                </a:lnTo>
                <a:lnTo>
                  <a:pt x="134619" y="457200"/>
                </a:lnTo>
                <a:lnTo>
                  <a:pt x="298351" y="457200"/>
                </a:lnTo>
                <a:lnTo>
                  <a:pt x="285715" y="358139"/>
                </a:lnTo>
                <a:lnTo>
                  <a:pt x="133350" y="358139"/>
                </a:lnTo>
                <a:lnTo>
                  <a:pt x="156210" y="124460"/>
                </a:lnTo>
                <a:lnTo>
                  <a:pt x="255906" y="124460"/>
                </a:lnTo>
                <a:lnTo>
                  <a:pt x="240029" y="0"/>
                </a:lnTo>
                <a:close/>
              </a:path>
              <a:path w="311150" h="557530">
                <a:moveTo>
                  <a:pt x="298351" y="457200"/>
                </a:moveTo>
                <a:lnTo>
                  <a:pt x="179069" y="457200"/>
                </a:lnTo>
                <a:lnTo>
                  <a:pt x="185419" y="557529"/>
                </a:lnTo>
                <a:lnTo>
                  <a:pt x="311150" y="557529"/>
                </a:lnTo>
                <a:lnTo>
                  <a:pt x="298351" y="457200"/>
                </a:lnTo>
                <a:close/>
              </a:path>
              <a:path w="311150" h="557530">
                <a:moveTo>
                  <a:pt x="255906" y="124460"/>
                </a:moveTo>
                <a:lnTo>
                  <a:pt x="156210" y="124460"/>
                </a:lnTo>
                <a:lnTo>
                  <a:pt x="175260" y="358139"/>
                </a:lnTo>
                <a:lnTo>
                  <a:pt x="285715" y="358139"/>
                </a:lnTo>
                <a:lnTo>
                  <a:pt x="255906" y="1244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6629400" y="586740"/>
            <a:ext cx="88900" cy="560070"/>
          </a:xfrm>
          <a:custGeom>
            <a:avLst/>
            <a:gdLst/>
            <a:ahLst/>
            <a:cxnLst/>
            <a:rect l="l" t="t" r="r" b="b"/>
            <a:pathLst>
              <a:path w="88900" h="56006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69850" y="560070"/>
                </a:lnTo>
                <a:lnTo>
                  <a:pt x="80010" y="558800"/>
                </a:lnTo>
                <a:lnTo>
                  <a:pt x="88900" y="55753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6709409" y="11442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6583679" y="114617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6573520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0" y="127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6579870" y="1045210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540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6577329" y="10363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0" y="8889"/>
                </a:move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6532879" y="1036319"/>
            <a:ext cx="44450" cy="19050"/>
          </a:xfrm>
          <a:custGeom>
            <a:avLst/>
            <a:gdLst/>
            <a:ahLst/>
            <a:cxnLst/>
            <a:rect l="l" t="t" r="r" b="b"/>
            <a:pathLst>
              <a:path w="44450" h="19050">
                <a:moveTo>
                  <a:pt x="44450" y="19050"/>
                </a:moveTo>
                <a:lnTo>
                  <a:pt x="0" y="19050"/>
                </a:lnTo>
                <a:lnTo>
                  <a:pt x="0" y="0"/>
                </a:lnTo>
                <a:lnTo>
                  <a:pt x="44450" y="0"/>
                </a:lnTo>
                <a:lnTo>
                  <a:pt x="444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6522720" y="10363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6530341" y="1145539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269"/>
                </a:moveTo>
                <a:lnTo>
                  <a:pt x="5120" y="1269"/>
                </a:lnTo>
                <a:lnTo>
                  <a:pt x="5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6520815" y="114426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725" y="1270"/>
                </a:lnTo>
                <a:lnTo>
                  <a:pt x="1472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6529089" y="1046480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789"/>
                </a:lnTo>
              </a:path>
            </a:pathLst>
          </a:custGeom>
          <a:ln w="19171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6522679" y="10452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5" y="1270"/>
                </a:lnTo>
                <a:lnTo>
                  <a:pt x="14645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6525259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6398259" y="11461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6388100" y="11442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6389370" y="586740"/>
            <a:ext cx="81280" cy="560070"/>
          </a:xfrm>
          <a:custGeom>
            <a:avLst/>
            <a:gdLst/>
            <a:ahLst/>
            <a:cxnLst/>
            <a:rect l="l" t="t" r="r" b="b"/>
            <a:pathLst>
              <a:path w="81279" h="560069">
                <a:moveTo>
                  <a:pt x="62229" y="0"/>
                </a:moveTo>
                <a:lnTo>
                  <a:pt x="0" y="557530"/>
                </a:lnTo>
                <a:lnTo>
                  <a:pt x="17779" y="560070"/>
                </a:lnTo>
                <a:lnTo>
                  <a:pt x="81279" y="1270"/>
                </a:lnTo>
                <a:lnTo>
                  <a:pt x="71119" y="1270"/>
                </a:lnTo>
                <a:lnTo>
                  <a:pt x="622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6451600" y="577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6460490" y="58737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6638290" y="577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6545579" y="711200"/>
            <a:ext cx="36830" cy="236220"/>
          </a:xfrm>
          <a:custGeom>
            <a:avLst/>
            <a:gdLst/>
            <a:ahLst/>
            <a:cxnLst/>
            <a:rect l="l" t="t" r="r" b="b"/>
            <a:pathLst>
              <a:path w="36829" h="236219">
                <a:moveTo>
                  <a:pt x="19050" y="0"/>
                </a:moveTo>
                <a:lnTo>
                  <a:pt x="8890" y="1270"/>
                </a:lnTo>
                <a:lnTo>
                  <a:pt x="0" y="1270"/>
                </a:lnTo>
                <a:lnTo>
                  <a:pt x="19050" y="236220"/>
                </a:lnTo>
                <a:lnTo>
                  <a:pt x="27940" y="234950"/>
                </a:lnTo>
                <a:lnTo>
                  <a:pt x="36830" y="2349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6545579" y="7112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9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6521450" y="711200"/>
            <a:ext cx="43180" cy="236220"/>
          </a:xfrm>
          <a:custGeom>
            <a:avLst/>
            <a:gdLst/>
            <a:ahLst/>
            <a:cxnLst/>
            <a:rect l="l" t="t" r="r" b="b"/>
            <a:pathLst>
              <a:path w="43179" h="236219">
                <a:moveTo>
                  <a:pt x="24129" y="0"/>
                </a:moveTo>
                <a:lnTo>
                  <a:pt x="0" y="233679"/>
                </a:lnTo>
                <a:lnTo>
                  <a:pt x="10160" y="234950"/>
                </a:lnTo>
                <a:lnTo>
                  <a:pt x="19050" y="236220"/>
                </a:lnTo>
                <a:lnTo>
                  <a:pt x="43179" y="2539"/>
                </a:lnTo>
                <a:lnTo>
                  <a:pt x="33020" y="1270"/>
                </a:lnTo>
                <a:lnTo>
                  <a:pt x="241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6520179" y="9448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270" y="0"/>
                </a:moveTo>
                <a:lnTo>
                  <a:pt x="0" y="11430"/>
                </a:lnTo>
                <a:lnTo>
                  <a:pt x="11430" y="1143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6531609" y="937260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10" h="19050">
                <a:moveTo>
                  <a:pt x="0" y="0"/>
                </a:moveTo>
                <a:lnTo>
                  <a:pt x="41910" y="0"/>
                </a:lnTo>
                <a:lnTo>
                  <a:pt x="4191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6573520" y="946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6729729" y="588009"/>
            <a:ext cx="274320" cy="557530"/>
          </a:xfrm>
          <a:custGeom>
            <a:avLst/>
            <a:gdLst/>
            <a:ahLst/>
            <a:cxnLst/>
            <a:rect l="l" t="t" r="r" b="b"/>
            <a:pathLst>
              <a:path w="274320" h="557530">
                <a:moveTo>
                  <a:pt x="127000" y="0"/>
                </a:moveTo>
                <a:lnTo>
                  <a:pt x="0" y="0"/>
                </a:lnTo>
                <a:lnTo>
                  <a:pt x="0" y="557529"/>
                </a:lnTo>
                <a:lnTo>
                  <a:pt x="123190" y="557529"/>
                </a:lnTo>
                <a:lnTo>
                  <a:pt x="123190" y="306069"/>
                </a:lnTo>
                <a:lnTo>
                  <a:pt x="263313" y="306069"/>
                </a:lnTo>
                <a:lnTo>
                  <a:pt x="261620" y="303529"/>
                </a:lnTo>
                <a:lnTo>
                  <a:pt x="259080" y="298450"/>
                </a:lnTo>
                <a:lnTo>
                  <a:pt x="255270" y="294639"/>
                </a:lnTo>
                <a:lnTo>
                  <a:pt x="254000" y="292100"/>
                </a:lnTo>
                <a:lnTo>
                  <a:pt x="250190" y="288289"/>
                </a:lnTo>
                <a:lnTo>
                  <a:pt x="247650" y="287019"/>
                </a:lnTo>
                <a:lnTo>
                  <a:pt x="243840" y="281939"/>
                </a:lnTo>
                <a:lnTo>
                  <a:pt x="237490" y="279400"/>
                </a:lnTo>
                <a:lnTo>
                  <a:pt x="231140" y="275589"/>
                </a:lnTo>
                <a:lnTo>
                  <a:pt x="223520" y="271779"/>
                </a:lnTo>
                <a:lnTo>
                  <a:pt x="215900" y="269239"/>
                </a:lnTo>
                <a:lnTo>
                  <a:pt x="207010" y="266700"/>
                </a:lnTo>
                <a:lnTo>
                  <a:pt x="217170" y="265429"/>
                </a:lnTo>
                <a:lnTo>
                  <a:pt x="226060" y="262889"/>
                </a:lnTo>
                <a:lnTo>
                  <a:pt x="233680" y="260350"/>
                </a:lnTo>
                <a:lnTo>
                  <a:pt x="240030" y="257810"/>
                </a:lnTo>
                <a:lnTo>
                  <a:pt x="243840" y="255269"/>
                </a:lnTo>
                <a:lnTo>
                  <a:pt x="247650" y="254000"/>
                </a:lnTo>
                <a:lnTo>
                  <a:pt x="252730" y="248919"/>
                </a:lnTo>
                <a:lnTo>
                  <a:pt x="255270" y="247650"/>
                </a:lnTo>
                <a:lnTo>
                  <a:pt x="256540" y="245110"/>
                </a:lnTo>
                <a:lnTo>
                  <a:pt x="259080" y="242569"/>
                </a:lnTo>
                <a:lnTo>
                  <a:pt x="260350" y="240029"/>
                </a:lnTo>
                <a:lnTo>
                  <a:pt x="262890" y="236219"/>
                </a:lnTo>
                <a:lnTo>
                  <a:pt x="264160" y="233679"/>
                </a:lnTo>
                <a:lnTo>
                  <a:pt x="266700" y="226060"/>
                </a:lnTo>
                <a:lnTo>
                  <a:pt x="268514" y="219710"/>
                </a:lnTo>
                <a:lnTo>
                  <a:pt x="123190" y="219710"/>
                </a:lnTo>
                <a:lnTo>
                  <a:pt x="123190" y="95250"/>
                </a:lnTo>
                <a:lnTo>
                  <a:pt x="270971" y="95250"/>
                </a:lnTo>
                <a:lnTo>
                  <a:pt x="270510" y="90169"/>
                </a:lnTo>
                <a:lnTo>
                  <a:pt x="266700" y="77469"/>
                </a:lnTo>
                <a:lnTo>
                  <a:pt x="264160" y="67310"/>
                </a:lnTo>
                <a:lnTo>
                  <a:pt x="261620" y="62229"/>
                </a:lnTo>
                <a:lnTo>
                  <a:pt x="260350" y="55879"/>
                </a:lnTo>
                <a:lnTo>
                  <a:pt x="245110" y="33019"/>
                </a:lnTo>
                <a:lnTo>
                  <a:pt x="196850" y="5079"/>
                </a:lnTo>
                <a:lnTo>
                  <a:pt x="160020" y="1269"/>
                </a:lnTo>
                <a:lnTo>
                  <a:pt x="127000" y="0"/>
                </a:lnTo>
                <a:close/>
              </a:path>
              <a:path w="274320" h="557530">
                <a:moveTo>
                  <a:pt x="263313" y="306069"/>
                </a:moveTo>
                <a:lnTo>
                  <a:pt x="128270" y="306069"/>
                </a:lnTo>
                <a:lnTo>
                  <a:pt x="134620" y="307339"/>
                </a:lnTo>
                <a:lnTo>
                  <a:pt x="139700" y="307339"/>
                </a:lnTo>
                <a:lnTo>
                  <a:pt x="143510" y="308610"/>
                </a:lnTo>
                <a:lnTo>
                  <a:pt x="144780" y="309879"/>
                </a:lnTo>
                <a:lnTo>
                  <a:pt x="147320" y="309879"/>
                </a:lnTo>
                <a:lnTo>
                  <a:pt x="151130" y="313689"/>
                </a:lnTo>
                <a:lnTo>
                  <a:pt x="152400" y="313689"/>
                </a:lnTo>
                <a:lnTo>
                  <a:pt x="154940" y="316229"/>
                </a:lnTo>
                <a:lnTo>
                  <a:pt x="154940" y="317500"/>
                </a:lnTo>
                <a:lnTo>
                  <a:pt x="156210" y="320039"/>
                </a:lnTo>
                <a:lnTo>
                  <a:pt x="156210" y="322579"/>
                </a:lnTo>
                <a:lnTo>
                  <a:pt x="157480" y="323850"/>
                </a:lnTo>
                <a:lnTo>
                  <a:pt x="158750" y="328929"/>
                </a:lnTo>
                <a:lnTo>
                  <a:pt x="158750" y="335279"/>
                </a:lnTo>
                <a:lnTo>
                  <a:pt x="160020" y="342900"/>
                </a:lnTo>
                <a:lnTo>
                  <a:pt x="160020" y="557529"/>
                </a:lnTo>
                <a:lnTo>
                  <a:pt x="274320" y="557529"/>
                </a:lnTo>
                <a:lnTo>
                  <a:pt x="274320" y="355600"/>
                </a:lnTo>
                <a:lnTo>
                  <a:pt x="273050" y="339089"/>
                </a:lnTo>
                <a:lnTo>
                  <a:pt x="271780" y="332739"/>
                </a:lnTo>
                <a:lnTo>
                  <a:pt x="271780" y="327660"/>
                </a:lnTo>
                <a:lnTo>
                  <a:pt x="267970" y="316229"/>
                </a:lnTo>
                <a:lnTo>
                  <a:pt x="265430" y="312419"/>
                </a:lnTo>
                <a:lnTo>
                  <a:pt x="264160" y="307339"/>
                </a:lnTo>
                <a:lnTo>
                  <a:pt x="263313" y="306069"/>
                </a:lnTo>
                <a:close/>
              </a:path>
              <a:path w="274320" h="557530">
                <a:moveTo>
                  <a:pt x="270971" y="95250"/>
                </a:moveTo>
                <a:lnTo>
                  <a:pt x="133350" y="95250"/>
                </a:lnTo>
                <a:lnTo>
                  <a:pt x="137160" y="96519"/>
                </a:lnTo>
                <a:lnTo>
                  <a:pt x="140970" y="96519"/>
                </a:lnTo>
                <a:lnTo>
                  <a:pt x="144780" y="97789"/>
                </a:lnTo>
                <a:lnTo>
                  <a:pt x="146050" y="99060"/>
                </a:lnTo>
                <a:lnTo>
                  <a:pt x="147320" y="99060"/>
                </a:lnTo>
                <a:lnTo>
                  <a:pt x="149860" y="101600"/>
                </a:lnTo>
                <a:lnTo>
                  <a:pt x="151130" y="101600"/>
                </a:lnTo>
                <a:lnTo>
                  <a:pt x="154940" y="105410"/>
                </a:lnTo>
                <a:lnTo>
                  <a:pt x="154940" y="106679"/>
                </a:lnTo>
                <a:lnTo>
                  <a:pt x="156210" y="107950"/>
                </a:lnTo>
                <a:lnTo>
                  <a:pt x="156210" y="110489"/>
                </a:lnTo>
                <a:lnTo>
                  <a:pt x="157480" y="111760"/>
                </a:lnTo>
                <a:lnTo>
                  <a:pt x="157480" y="114300"/>
                </a:lnTo>
                <a:lnTo>
                  <a:pt x="158750" y="115569"/>
                </a:lnTo>
                <a:lnTo>
                  <a:pt x="158750" y="120650"/>
                </a:lnTo>
                <a:lnTo>
                  <a:pt x="160020" y="125729"/>
                </a:lnTo>
                <a:lnTo>
                  <a:pt x="160020" y="185419"/>
                </a:lnTo>
                <a:lnTo>
                  <a:pt x="158750" y="191769"/>
                </a:lnTo>
                <a:lnTo>
                  <a:pt x="158750" y="200660"/>
                </a:lnTo>
                <a:lnTo>
                  <a:pt x="157480" y="203200"/>
                </a:lnTo>
                <a:lnTo>
                  <a:pt x="156210" y="204469"/>
                </a:lnTo>
                <a:lnTo>
                  <a:pt x="156210" y="207010"/>
                </a:lnTo>
                <a:lnTo>
                  <a:pt x="154940" y="208279"/>
                </a:lnTo>
                <a:lnTo>
                  <a:pt x="154940" y="209550"/>
                </a:lnTo>
                <a:lnTo>
                  <a:pt x="153670" y="212089"/>
                </a:lnTo>
                <a:lnTo>
                  <a:pt x="152400" y="212089"/>
                </a:lnTo>
                <a:lnTo>
                  <a:pt x="149860" y="214629"/>
                </a:lnTo>
                <a:lnTo>
                  <a:pt x="147320" y="214629"/>
                </a:lnTo>
                <a:lnTo>
                  <a:pt x="144780" y="217169"/>
                </a:lnTo>
                <a:lnTo>
                  <a:pt x="140970" y="217169"/>
                </a:lnTo>
                <a:lnTo>
                  <a:pt x="137160" y="218439"/>
                </a:lnTo>
                <a:lnTo>
                  <a:pt x="132080" y="218439"/>
                </a:lnTo>
                <a:lnTo>
                  <a:pt x="128270" y="219710"/>
                </a:lnTo>
                <a:lnTo>
                  <a:pt x="268514" y="219710"/>
                </a:lnTo>
                <a:lnTo>
                  <a:pt x="269240" y="217169"/>
                </a:lnTo>
                <a:lnTo>
                  <a:pt x="271780" y="205739"/>
                </a:lnTo>
                <a:lnTo>
                  <a:pt x="273050" y="194310"/>
                </a:lnTo>
                <a:lnTo>
                  <a:pt x="274320" y="181610"/>
                </a:lnTo>
                <a:lnTo>
                  <a:pt x="274320" y="118110"/>
                </a:lnTo>
                <a:lnTo>
                  <a:pt x="271780" y="104139"/>
                </a:lnTo>
                <a:lnTo>
                  <a:pt x="270971" y="952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6729729" y="5873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6817359" y="57785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6817359" y="577850"/>
            <a:ext cx="39370" cy="19050"/>
          </a:xfrm>
          <a:custGeom>
            <a:avLst/>
            <a:gdLst/>
            <a:ahLst/>
            <a:cxnLst/>
            <a:rect l="l" t="t" r="r" b="b"/>
            <a:pathLst>
              <a:path w="39370" h="19050">
                <a:moveTo>
                  <a:pt x="0" y="0"/>
                </a:moveTo>
                <a:lnTo>
                  <a:pt x="0" y="19050"/>
                </a:lnTo>
                <a:lnTo>
                  <a:pt x="39369" y="19050"/>
                </a:lnTo>
                <a:lnTo>
                  <a:pt x="3936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6856729" y="57911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6856729" y="579119"/>
            <a:ext cx="34290" cy="20320"/>
          </a:xfrm>
          <a:custGeom>
            <a:avLst/>
            <a:gdLst/>
            <a:ahLst/>
            <a:cxnLst/>
            <a:rect l="l" t="t" r="r" b="b"/>
            <a:pathLst>
              <a:path w="34289" h="20320">
                <a:moveTo>
                  <a:pt x="1270" y="0"/>
                </a:moveTo>
                <a:lnTo>
                  <a:pt x="0" y="8889"/>
                </a:lnTo>
                <a:lnTo>
                  <a:pt x="0" y="17779"/>
                </a:lnTo>
                <a:lnTo>
                  <a:pt x="33020" y="20319"/>
                </a:lnTo>
                <a:lnTo>
                  <a:pt x="33020" y="10159"/>
                </a:lnTo>
                <a:lnTo>
                  <a:pt x="3429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6889750" y="580390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1270" y="0"/>
                </a:moveTo>
                <a:lnTo>
                  <a:pt x="0" y="8889"/>
                </a:lnTo>
                <a:lnTo>
                  <a:pt x="0" y="19050"/>
                </a:lnTo>
                <a:lnTo>
                  <a:pt x="25400" y="20320"/>
                </a:lnTo>
                <a:lnTo>
                  <a:pt x="25400" y="11430"/>
                </a:lnTo>
                <a:lnTo>
                  <a:pt x="266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6915150" y="58293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6913879" y="5829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3810" y="0"/>
                </a:moveTo>
                <a:lnTo>
                  <a:pt x="1270" y="8890"/>
                </a:lnTo>
                <a:lnTo>
                  <a:pt x="0" y="17780"/>
                </a:lnTo>
                <a:lnTo>
                  <a:pt x="10160" y="20320"/>
                </a:lnTo>
                <a:lnTo>
                  <a:pt x="12700" y="10160"/>
                </a:lnTo>
                <a:lnTo>
                  <a:pt x="1397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6924040" y="5930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6925309" y="58420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7619" y="20320"/>
                </a:lnTo>
                <a:lnTo>
                  <a:pt x="8889" y="11429"/>
                </a:lnTo>
                <a:lnTo>
                  <a:pt x="1142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6934200" y="5854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6931659" y="58546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635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7619" y="21589"/>
                </a:lnTo>
                <a:lnTo>
                  <a:pt x="10160" y="12700"/>
                </a:lnTo>
                <a:lnTo>
                  <a:pt x="1396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6939279" y="58928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6350" y="0"/>
                </a:moveTo>
                <a:lnTo>
                  <a:pt x="2540" y="8890"/>
                </a:lnTo>
                <a:lnTo>
                  <a:pt x="0" y="17780"/>
                </a:lnTo>
                <a:lnTo>
                  <a:pt x="6350" y="20320"/>
                </a:lnTo>
                <a:lnTo>
                  <a:pt x="1397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6949440" y="59181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0" y="888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6944359" y="59309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8889" y="0"/>
                </a:moveTo>
                <a:lnTo>
                  <a:pt x="5079" y="7620"/>
                </a:lnTo>
                <a:lnTo>
                  <a:pt x="0" y="16510"/>
                </a:lnTo>
                <a:lnTo>
                  <a:pt x="7619" y="20320"/>
                </a:lnTo>
                <a:lnTo>
                  <a:pt x="11429" y="11430"/>
                </a:lnTo>
                <a:lnTo>
                  <a:pt x="1651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6955790" y="5969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6950709" y="59690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6350" y="20320"/>
                </a:lnTo>
                <a:lnTo>
                  <a:pt x="11429" y="12700"/>
                </a:lnTo>
                <a:lnTo>
                  <a:pt x="1777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6962140" y="6019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6955790" y="6032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0" y="12700"/>
                </a:lnTo>
                <a:lnTo>
                  <a:pt x="6350" y="19050"/>
                </a:lnTo>
                <a:lnTo>
                  <a:pt x="12700" y="11429"/>
                </a:lnTo>
                <a:lnTo>
                  <a:pt x="1905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6968490" y="60833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6962140" y="6083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5080" y="19050"/>
                </a:lnTo>
                <a:lnTo>
                  <a:pt x="12700" y="12700"/>
                </a:lnTo>
                <a:lnTo>
                  <a:pt x="1905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6974840" y="61468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6967220" y="61468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0" y="12700"/>
                </a:lnTo>
                <a:lnTo>
                  <a:pt x="5079" y="19050"/>
                </a:lnTo>
                <a:lnTo>
                  <a:pt x="12700" y="13970"/>
                </a:lnTo>
                <a:lnTo>
                  <a:pt x="20319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6972300" y="6223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7620" y="6350"/>
                </a:lnTo>
                <a:lnTo>
                  <a:pt x="0" y="11429"/>
                </a:lnTo>
                <a:lnTo>
                  <a:pt x="5079" y="19050"/>
                </a:lnTo>
                <a:lnTo>
                  <a:pt x="12700" y="13970"/>
                </a:lnTo>
                <a:lnTo>
                  <a:pt x="20320" y="762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6985000" y="6299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6976109" y="63119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510" y="0"/>
                </a:moveTo>
                <a:lnTo>
                  <a:pt x="8889" y="508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6987540" y="6350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507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6978650" y="63626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19"/>
                </a:lnTo>
                <a:lnTo>
                  <a:pt x="2539" y="12700"/>
                </a:lnTo>
                <a:lnTo>
                  <a:pt x="11429" y="7619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6990079" y="6400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7620" y="0"/>
                </a:moveTo>
                <a:lnTo>
                  <a:pt x="0" y="381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6979920" y="64135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9050" y="0"/>
                </a:moveTo>
                <a:lnTo>
                  <a:pt x="10159" y="2539"/>
                </a:lnTo>
                <a:lnTo>
                  <a:pt x="0" y="6350"/>
                </a:lnTo>
                <a:lnTo>
                  <a:pt x="2539" y="11429"/>
                </a:lnTo>
                <a:lnTo>
                  <a:pt x="11429" y="888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6982459" y="6464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11429" y="889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6993890" y="651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7620" y="0"/>
                </a:ln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6985000" y="65278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7779" y="0"/>
                </a:moveTo>
                <a:lnTo>
                  <a:pt x="0" y="5080"/>
                </a:lnTo>
                <a:lnTo>
                  <a:pt x="2539" y="15240"/>
                </a:lnTo>
                <a:lnTo>
                  <a:pt x="20320" y="1016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6996429" y="6629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6987540" y="66294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9050" y="0"/>
                </a:moveTo>
                <a:lnTo>
                  <a:pt x="8889" y="2539"/>
                </a:lnTo>
                <a:lnTo>
                  <a:pt x="0" y="5080"/>
                </a:lnTo>
                <a:lnTo>
                  <a:pt x="2539" y="17780"/>
                </a:lnTo>
                <a:lnTo>
                  <a:pt x="12700" y="15239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000240" y="6756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6990079" y="67690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2540" y="16510"/>
                </a:lnTo>
                <a:lnTo>
                  <a:pt x="11430" y="15239"/>
                </a:lnTo>
                <a:lnTo>
                  <a:pt x="21590" y="139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6992620" y="69088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16510"/>
                </a:lnTo>
                <a:lnTo>
                  <a:pt x="11429" y="15240"/>
                </a:lnTo>
                <a:lnTo>
                  <a:pt x="20319" y="152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004050" y="7061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6993890" y="70611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16509"/>
                </a:lnTo>
                <a:lnTo>
                  <a:pt x="2032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004050" y="7226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6995159" y="72263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0" y="0"/>
                </a:lnTo>
                <a:lnTo>
                  <a:pt x="0" y="17780"/>
                </a:lnTo>
                <a:lnTo>
                  <a:pt x="8889" y="17780"/>
                </a:lnTo>
                <a:lnTo>
                  <a:pt x="19050" y="165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7004050" y="7391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6995159" y="7391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0" y="0"/>
                </a:moveTo>
                <a:lnTo>
                  <a:pt x="0" y="15239"/>
                </a:lnTo>
                <a:lnTo>
                  <a:pt x="8889" y="16510"/>
                </a:lnTo>
                <a:lnTo>
                  <a:pt x="19050" y="1651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7004050" y="7556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6995159" y="75438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0"/>
                </a:moveTo>
                <a:lnTo>
                  <a:pt x="0" y="15240"/>
                </a:lnTo>
                <a:lnTo>
                  <a:pt x="17779" y="1524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7004050" y="7696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6993890" y="7683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270" y="0"/>
                </a:moveTo>
                <a:lnTo>
                  <a:pt x="0" y="13970"/>
                </a:lnTo>
                <a:lnTo>
                  <a:pt x="8889" y="13970"/>
                </a:lnTo>
                <a:lnTo>
                  <a:pt x="17780" y="15239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6991350" y="78105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539" y="0"/>
                </a:moveTo>
                <a:lnTo>
                  <a:pt x="0" y="11429"/>
                </a:lnTo>
                <a:lnTo>
                  <a:pt x="10160" y="12700"/>
                </a:lnTo>
                <a:lnTo>
                  <a:pt x="19050" y="13970"/>
                </a:lnTo>
                <a:lnTo>
                  <a:pt x="203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7001509" y="7937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6990079" y="79248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1270" y="0"/>
                </a:moveTo>
                <a:lnTo>
                  <a:pt x="0" y="10160"/>
                </a:lnTo>
                <a:lnTo>
                  <a:pt x="8890" y="12700"/>
                </a:lnTo>
                <a:lnTo>
                  <a:pt x="19050" y="13970"/>
                </a:lnTo>
                <a:lnTo>
                  <a:pt x="20320" y="381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6998970" y="80518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0"/>
                </a:moveTo>
                <a:lnTo>
                  <a:pt x="8889" y="254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6987540" y="80136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2539" y="0"/>
                </a:moveTo>
                <a:lnTo>
                  <a:pt x="0" y="8889"/>
                </a:lnTo>
                <a:lnTo>
                  <a:pt x="8889" y="12700"/>
                </a:lnTo>
                <a:lnTo>
                  <a:pt x="17780" y="15239"/>
                </a:lnTo>
                <a:lnTo>
                  <a:pt x="20320" y="6350"/>
                </a:lnTo>
                <a:lnTo>
                  <a:pt x="1143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6987540" y="8102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126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6986270" y="81153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69" y="0"/>
                </a:moveTo>
                <a:lnTo>
                  <a:pt x="0" y="3810"/>
                </a:lnTo>
                <a:lnTo>
                  <a:pt x="17779" y="889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6995159" y="8178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6985000" y="81406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270" y="0"/>
                </a:moveTo>
                <a:lnTo>
                  <a:pt x="0" y="3809"/>
                </a:lnTo>
                <a:lnTo>
                  <a:pt x="8889" y="7619"/>
                </a:lnTo>
                <a:lnTo>
                  <a:pt x="17779" y="10159"/>
                </a:lnTo>
                <a:lnTo>
                  <a:pt x="190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6993890" y="8216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6983729" y="8166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3810"/>
                </a:lnTo>
                <a:lnTo>
                  <a:pt x="17780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6992620" y="8242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761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6982459" y="8191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69" y="0"/>
                </a:moveTo>
                <a:lnTo>
                  <a:pt x="0" y="3810"/>
                </a:lnTo>
                <a:lnTo>
                  <a:pt x="7619" y="8889"/>
                </a:lnTo>
                <a:lnTo>
                  <a:pt x="16510" y="12700"/>
                </a:lnTo>
                <a:lnTo>
                  <a:pt x="17779" y="10160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6990079" y="8280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890" y="508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6981190" y="82168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270" y="0"/>
                </a:moveTo>
                <a:lnTo>
                  <a:pt x="0" y="2539"/>
                </a:lnTo>
                <a:lnTo>
                  <a:pt x="7620" y="8889"/>
                </a:lnTo>
                <a:lnTo>
                  <a:pt x="15239" y="13970"/>
                </a:lnTo>
                <a:lnTo>
                  <a:pt x="17780" y="11430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6979920" y="82423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69" y="0"/>
                </a:moveTo>
                <a:lnTo>
                  <a:pt x="0" y="2540"/>
                </a:lnTo>
                <a:lnTo>
                  <a:pt x="6350" y="8890"/>
                </a:lnTo>
                <a:lnTo>
                  <a:pt x="13969" y="13970"/>
                </a:lnTo>
                <a:lnTo>
                  <a:pt x="16509" y="1143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6977379" y="82676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2540" y="0"/>
                </a:moveTo>
                <a:lnTo>
                  <a:pt x="0" y="2539"/>
                </a:lnTo>
                <a:lnTo>
                  <a:pt x="7620" y="8889"/>
                </a:lnTo>
                <a:lnTo>
                  <a:pt x="13970" y="13969"/>
                </a:lnTo>
                <a:lnTo>
                  <a:pt x="16510" y="1142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6985000" y="8356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6350"/>
                </a:lnTo>
                <a:lnTo>
                  <a:pt x="635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6976109" y="82803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269" y="0"/>
                </a:moveTo>
                <a:lnTo>
                  <a:pt x="0" y="2539"/>
                </a:lnTo>
                <a:lnTo>
                  <a:pt x="6350" y="8889"/>
                </a:lnTo>
                <a:lnTo>
                  <a:pt x="12700" y="1651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6973570" y="8305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2539" y="0"/>
                </a:moveTo>
                <a:lnTo>
                  <a:pt x="0" y="1270"/>
                </a:lnTo>
                <a:lnTo>
                  <a:pt x="12700" y="16510"/>
                </a:lnTo>
                <a:lnTo>
                  <a:pt x="15239" y="1397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6979920" y="83946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6971029" y="8318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2540" y="0"/>
                </a:moveTo>
                <a:lnTo>
                  <a:pt x="0" y="2539"/>
                </a:lnTo>
                <a:lnTo>
                  <a:pt x="635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889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6977379" y="8420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3810" y="888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6968490" y="83311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81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89" y="19050"/>
                </a:lnTo>
                <a:lnTo>
                  <a:pt x="12700" y="17779"/>
                </a:lnTo>
                <a:lnTo>
                  <a:pt x="888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6968490" y="8343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7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6964679" y="8356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3810" y="0"/>
                </a:moveTo>
                <a:lnTo>
                  <a:pt x="0" y="2539"/>
                </a:lnTo>
                <a:lnTo>
                  <a:pt x="5080" y="10160"/>
                </a:lnTo>
                <a:lnTo>
                  <a:pt x="11430" y="17779"/>
                </a:lnTo>
                <a:lnTo>
                  <a:pt x="1397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6969759" y="84581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0" y="0"/>
                </a:moveTo>
                <a:lnTo>
                  <a:pt x="3810" y="8889"/>
                </a:ln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6959600" y="83693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6350" y="0"/>
                </a:moveTo>
                <a:lnTo>
                  <a:pt x="0" y="2540"/>
                </a:lnTo>
                <a:lnTo>
                  <a:pt x="7620" y="20320"/>
                </a:lnTo>
                <a:lnTo>
                  <a:pt x="13970" y="1778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6963409" y="8483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6953250" y="83946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620" y="0"/>
                </a:moveTo>
                <a:lnTo>
                  <a:pt x="0" y="1269"/>
                </a:lnTo>
                <a:lnTo>
                  <a:pt x="2539" y="11429"/>
                </a:lnTo>
                <a:lnTo>
                  <a:pt x="5079" y="20319"/>
                </a:lnTo>
                <a:lnTo>
                  <a:pt x="12700" y="1777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6955790" y="8509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6944359" y="84073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8889" y="0"/>
                </a:moveTo>
                <a:lnTo>
                  <a:pt x="0" y="2539"/>
                </a:lnTo>
                <a:lnTo>
                  <a:pt x="2539" y="12700"/>
                </a:lnTo>
                <a:lnTo>
                  <a:pt x="3810" y="21589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6935470" y="84328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8889" y="0"/>
                </a:moveTo>
                <a:lnTo>
                  <a:pt x="0" y="1270"/>
                </a:lnTo>
                <a:lnTo>
                  <a:pt x="1269" y="11430"/>
                </a:lnTo>
                <a:lnTo>
                  <a:pt x="2539" y="20320"/>
                </a:lnTo>
                <a:lnTo>
                  <a:pt x="12700" y="1905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6896100" y="844550"/>
            <a:ext cx="40640" cy="19050"/>
          </a:xfrm>
          <a:custGeom>
            <a:avLst/>
            <a:gdLst/>
            <a:ahLst/>
            <a:cxnLst/>
            <a:rect l="l" t="t" r="r" b="b"/>
            <a:pathLst>
              <a:path w="40639" h="19050">
                <a:moveTo>
                  <a:pt x="39370" y="0"/>
                </a:moveTo>
                <a:lnTo>
                  <a:pt x="0" y="6350"/>
                </a:lnTo>
                <a:lnTo>
                  <a:pt x="38100" y="19050"/>
                </a:lnTo>
                <a:lnTo>
                  <a:pt x="40639" y="10160"/>
                </a:lnTo>
                <a:lnTo>
                  <a:pt x="393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6934200" y="845819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5079" y="0"/>
                </a:moveTo>
                <a:lnTo>
                  <a:pt x="0" y="17779"/>
                </a:lnTo>
                <a:lnTo>
                  <a:pt x="7620" y="20319"/>
                </a:lnTo>
                <a:lnTo>
                  <a:pt x="11429" y="11429"/>
                </a:lnTo>
                <a:lnTo>
                  <a:pt x="139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6945629" y="8483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6941820" y="84836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19" y="0"/>
                </a:moveTo>
                <a:lnTo>
                  <a:pt x="0" y="17779"/>
                </a:lnTo>
                <a:lnTo>
                  <a:pt x="7619" y="21589"/>
                </a:lnTo>
                <a:lnTo>
                  <a:pt x="11429" y="11429"/>
                </a:lnTo>
                <a:lnTo>
                  <a:pt x="1523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6949440" y="85090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90">
                <a:moveTo>
                  <a:pt x="7620" y="0"/>
                </a:moveTo>
                <a:lnTo>
                  <a:pt x="3810" y="8889"/>
                </a:lnTo>
                <a:lnTo>
                  <a:pt x="0" y="19050"/>
                </a:lnTo>
                <a:lnTo>
                  <a:pt x="7620" y="21589"/>
                </a:lnTo>
                <a:lnTo>
                  <a:pt x="1523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6960870" y="8547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380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6955790" y="85471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19">
                <a:moveTo>
                  <a:pt x="10160" y="0"/>
                </a:moveTo>
                <a:lnTo>
                  <a:pt x="5080" y="8889"/>
                </a:lnTo>
                <a:lnTo>
                  <a:pt x="0" y="16510"/>
                </a:lnTo>
                <a:lnTo>
                  <a:pt x="6350" y="20319"/>
                </a:lnTo>
                <a:lnTo>
                  <a:pt x="11430" y="12700"/>
                </a:lnTo>
                <a:lnTo>
                  <a:pt x="1651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6962140" y="85851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19">
                <a:moveTo>
                  <a:pt x="10160" y="0"/>
                </a:moveTo>
                <a:lnTo>
                  <a:pt x="5080" y="8889"/>
                </a:lnTo>
                <a:lnTo>
                  <a:pt x="0" y="16509"/>
                </a:lnTo>
                <a:lnTo>
                  <a:pt x="6350" y="20319"/>
                </a:lnTo>
                <a:lnTo>
                  <a:pt x="11430" y="11429"/>
                </a:lnTo>
                <a:lnTo>
                  <a:pt x="15239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6973570" y="86233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79" y="0"/>
                </a:moveTo>
                <a:lnTo>
                  <a:pt x="3809" y="0"/>
                </a:lnTo>
                <a:lnTo>
                  <a:pt x="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6967220" y="86233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5079" y="19050"/>
                </a:lnTo>
                <a:lnTo>
                  <a:pt x="10159" y="12700"/>
                </a:lnTo>
                <a:lnTo>
                  <a:pt x="1650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6972300" y="86741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5079" y="7619"/>
                </a:lnTo>
                <a:lnTo>
                  <a:pt x="0" y="13969"/>
                </a:lnTo>
                <a:lnTo>
                  <a:pt x="1270" y="16510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6979920" y="8686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2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6973570" y="8699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3969" y="0"/>
                </a:moveTo>
                <a:lnTo>
                  <a:pt x="6350" y="6350"/>
                </a:lnTo>
                <a:lnTo>
                  <a:pt x="0" y="12700"/>
                </a:lnTo>
                <a:lnTo>
                  <a:pt x="2539" y="15239"/>
                </a:lnTo>
                <a:lnTo>
                  <a:pt x="8889" y="888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6982459" y="871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1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6974840" y="87248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5239" y="0"/>
                </a:moveTo>
                <a:lnTo>
                  <a:pt x="7620" y="6350"/>
                </a:lnTo>
                <a:lnTo>
                  <a:pt x="0" y="11430"/>
                </a:lnTo>
                <a:lnTo>
                  <a:pt x="2539" y="13970"/>
                </a:lnTo>
                <a:lnTo>
                  <a:pt x="8889" y="7620"/>
                </a:lnTo>
                <a:lnTo>
                  <a:pt x="16510" y="253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6983729" y="8750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7620" y="0"/>
                </a:lnTo>
                <a:lnTo>
                  <a:pt x="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6976109" y="87503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761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7620"/>
                </a:lnTo>
                <a:lnTo>
                  <a:pt x="17779" y="254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6977379" y="87756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6510" y="0"/>
                </a:moveTo>
                <a:lnTo>
                  <a:pt x="7620" y="5079"/>
                </a:lnTo>
                <a:lnTo>
                  <a:pt x="0" y="10159"/>
                </a:lnTo>
                <a:lnTo>
                  <a:pt x="2540" y="15239"/>
                </a:lnTo>
                <a:lnTo>
                  <a:pt x="11430" y="888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6988809" y="88138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508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6979920" y="88265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09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3970"/>
                </a:lnTo>
                <a:lnTo>
                  <a:pt x="11429" y="8889"/>
                </a:lnTo>
                <a:lnTo>
                  <a:pt x="19050" y="381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6982459" y="88646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2539" y="13969"/>
                </a:lnTo>
                <a:lnTo>
                  <a:pt x="11429" y="888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6985000" y="891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8889" y="3810"/>
                </a:lnTo>
                <a:lnTo>
                  <a:pt x="0" y="8889"/>
                </a:lnTo>
                <a:lnTo>
                  <a:pt x="2539" y="12700"/>
                </a:lnTo>
                <a:lnTo>
                  <a:pt x="10160" y="8889"/>
                </a:lnTo>
                <a:lnTo>
                  <a:pt x="1905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6995159" y="8953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0" y="507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6987540" y="89661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6510" y="0"/>
                </a:moveTo>
                <a:lnTo>
                  <a:pt x="7620" y="3809"/>
                </a:lnTo>
                <a:lnTo>
                  <a:pt x="0" y="6350"/>
                </a:lnTo>
                <a:lnTo>
                  <a:pt x="1270" y="11429"/>
                </a:lnTo>
                <a:lnTo>
                  <a:pt x="1905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6988809" y="90043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0" y="7620"/>
                </a:lnTo>
                <a:lnTo>
                  <a:pt x="1269" y="1143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6998970" y="904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6990079" y="9055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60" y="6350"/>
                </a:lnTo>
                <a:lnTo>
                  <a:pt x="1905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7000240" y="90931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8889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6991350" y="91058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1270" y="762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6992620" y="914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0" y="2539"/>
                </a:lnTo>
                <a:lnTo>
                  <a:pt x="0" y="7620"/>
                </a:lnTo>
                <a:lnTo>
                  <a:pt x="8889" y="6350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6992620" y="91948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1269" y="7620"/>
                </a:lnTo>
                <a:lnTo>
                  <a:pt x="10159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6993890" y="92583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778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70" y="19050"/>
                </a:lnTo>
                <a:lnTo>
                  <a:pt x="10160" y="17780"/>
                </a:lnTo>
                <a:lnTo>
                  <a:pt x="19050" y="177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7004050" y="94361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7004050" y="96773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7004050" y="9982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7004684" y="94361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7004050" y="11455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6889750" y="11461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6880859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6890384" y="93980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40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6889750" y="96011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6889750" y="93980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6879590" y="9309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0" y="0"/>
                </a:lnTo>
                <a:lnTo>
                  <a:pt x="1270" y="8889"/>
                </a:lnTo>
                <a:lnTo>
                  <a:pt x="1905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6889750" y="9296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6879590" y="9232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8889"/>
                </a:lnTo>
                <a:lnTo>
                  <a:pt x="10160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6888479" y="92328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6878320" y="91566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1269" y="8889"/>
                </a:lnTo>
                <a:lnTo>
                  <a:pt x="10159" y="7619"/>
                </a:lnTo>
                <a:lnTo>
                  <a:pt x="20319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6877050" y="91058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90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6877050" y="9118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6877050" y="908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6885940" y="9067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0" y="381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6877050" y="9055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0" y="5079"/>
                </a:lnTo>
                <a:lnTo>
                  <a:pt x="0" y="7619"/>
                </a:lnTo>
                <a:lnTo>
                  <a:pt x="8889" y="507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6885940" y="904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6875779" y="90296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80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888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6884670" y="9017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6875779" y="90043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127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6884670" y="8991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6875779" y="89788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1270" y="12700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6883400" y="89661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6875779" y="8953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524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6882129" y="8940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6875779" y="8940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430" y="0"/>
                </a:moveTo>
                <a:lnTo>
                  <a:pt x="10160" y="0"/>
                </a:lnTo>
                <a:lnTo>
                  <a:pt x="0" y="15240"/>
                </a:lnTo>
                <a:lnTo>
                  <a:pt x="1270" y="16510"/>
                </a:lnTo>
                <a:lnTo>
                  <a:pt x="6350" y="762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6874509" y="9017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126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6873240" y="8928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1270" y="15239"/>
                </a:lnTo>
                <a:lnTo>
                  <a:pt x="1523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6879590" y="89153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5080" y="0"/>
                </a:lnTo>
                <a:lnTo>
                  <a:pt x="0" y="888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6874509" y="89026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7619" y="0"/>
                </a:moveTo>
                <a:lnTo>
                  <a:pt x="0" y="17779"/>
                </a:lnTo>
                <a:lnTo>
                  <a:pt x="1269" y="17779"/>
                </a:lnTo>
                <a:lnTo>
                  <a:pt x="5079" y="10159"/>
                </a:lnTo>
                <a:lnTo>
                  <a:pt x="1016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6871970" y="89916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6870700" y="89026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09"/>
                </a:lnTo>
                <a:lnTo>
                  <a:pt x="1397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6877050" y="8890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3810" y="0"/>
                </a:moveTo>
                <a:lnTo>
                  <a:pt x="0" y="888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6871970" y="8890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89" y="0"/>
                </a:moveTo>
                <a:lnTo>
                  <a:pt x="6350" y="0"/>
                </a:lnTo>
                <a:lnTo>
                  <a:pt x="253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6874509" y="88773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2539" y="0"/>
                </a:lnTo>
                <a:lnTo>
                  <a:pt x="0" y="1016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6871970" y="88773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6869429" y="89661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1270" y="10159"/>
                </a:lnTo>
                <a:lnTo>
                  <a:pt x="254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6865620" y="88646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3809" y="1905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6869429" y="8864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6863079" y="88518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6350" y="1016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6861809" y="8953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0" y="8889"/>
                </a:lnTo>
                <a:lnTo>
                  <a:pt x="12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6856729" y="88391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19">
                <a:moveTo>
                  <a:pt x="3810" y="0"/>
                </a:moveTo>
                <a:lnTo>
                  <a:pt x="1270" y="10159"/>
                </a:lnTo>
                <a:lnTo>
                  <a:pt x="0" y="19050"/>
                </a:lnTo>
                <a:lnTo>
                  <a:pt x="5080" y="20319"/>
                </a:lnTo>
                <a:lnTo>
                  <a:pt x="7620" y="1142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6858000" y="88391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6852920" y="88391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6842759" y="8839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6852284" y="894080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0"/>
                </a:moveTo>
                <a:lnTo>
                  <a:pt x="0" y="25146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6852920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6729730" y="114617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6720840" y="11455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6730365" y="588009"/>
            <a:ext cx="0" cy="557530"/>
          </a:xfrm>
          <a:custGeom>
            <a:avLst/>
            <a:gdLst/>
            <a:ahLst/>
            <a:cxnLst/>
            <a:rect l="l" t="t" r="r" b="b"/>
            <a:pathLst>
              <a:path h="557530">
                <a:moveTo>
                  <a:pt x="0" y="0"/>
                </a:moveTo>
                <a:lnTo>
                  <a:pt x="0" y="5575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6720840" y="577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6852284" y="68325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46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6842759" y="8077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60" y="0"/>
                </a:move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6852920" y="797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79" y="0"/>
                </a:lnTo>
                <a:lnTo>
                  <a:pt x="507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6858000" y="807719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6856729" y="7975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0" y="0"/>
                </a:lnTo>
                <a:lnTo>
                  <a:pt x="1270" y="10160"/>
                </a:lnTo>
                <a:lnTo>
                  <a:pt x="1270" y="19050"/>
                </a:lnTo>
                <a:lnTo>
                  <a:pt x="6350" y="19050"/>
                </a:lnTo>
                <a:lnTo>
                  <a:pt x="508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6861809" y="7975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1269" y="19050"/>
                </a:lnTo>
                <a:lnTo>
                  <a:pt x="5079" y="1777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6866890" y="8064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6864350" y="79629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8889" y="1778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6866890" y="7962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6868159" y="79501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0"/>
                </a:moveTo>
                <a:lnTo>
                  <a:pt x="0" y="1269"/>
                </a:lnTo>
                <a:lnTo>
                  <a:pt x="2539" y="10159"/>
                </a:lnTo>
                <a:lnTo>
                  <a:pt x="3810" y="19050"/>
                </a:lnTo>
                <a:lnTo>
                  <a:pt x="7619" y="19050"/>
                </a:lnTo>
                <a:lnTo>
                  <a:pt x="635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6874509" y="80518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1269" y="8890"/>
                </a:lnTo>
                <a:lnTo>
                  <a:pt x="2539" y="8890"/>
                </a:lnTo>
                <a:lnTo>
                  <a:pt x="381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6869429" y="79501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2540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90" y="17779"/>
                </a:lnTo>
                <a:lnTo>
                  <a:pt x="11430" y="1650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6871970" y="7937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6874509" y="79375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5079" y="19050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6878320" y="8026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2539" y="8889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6874509" y="7937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7619" y="17779"/>
                </a:lnTo>
                <a:lnTo>
                  <a:pt x="10160" y="1651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6879590" y="8026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6873240" y="7937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" y="0"/>
                </a:moveTo>
                <a:lnTo>
                  <a:pt x="0" y="1270"/>
                </a:lnTo>
                <a:lnTo>
                  <a:pt x="6350" y="8889"/>
                </a:lnTo>
                <a:lnTo>
                  <a:pt x="12700" y="15239"/>
                </a:lnTo>
                <a:lnTo>
                  <a:pt x="13970" y="139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6874509" y="79248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70"/>
                </a:lnTo>
                <a:lnTo>
                  <a:pt x="635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6875779" y="79248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270" y="0"/>
                </a:moveTo>
                <a:lnTo>
                  <a:pt x="0" y="0"/>
                </a:lnTo>
                <a:lnTo>
                  <a:pt x="5080" y="8890"/>
                </a:lnTo>
                <a:lnTo>
                  <a:pt x="10160" y="16510"/>
                </a:lnTo>
                <a:lnTo>
                  <a:pt x="11430" y="152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6877050" y="7912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0" y="126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6877050" y="7912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8889" y="17779"/>
                </a:lnTo>
                <a:lnTo>
                  <a:pt x="10160" y="1651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6883400" y="8001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3810" y="7620"/>
                </a:lnTo>
                <a:lnTo>
                  <a:pt x="6350" y="762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6875779" y="79248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6884670" y="7975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50"/>
                </a:lnTo>
                <a:lnTo>
                  <a:pt x="761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6875779" y="79248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2540"/>
                </a:lnTo>
                <a:lnTo>
                  <a:pt x="8890" y="5080"/>
                </a:lnTo>
                <a:lnTo>
                  <a:pt x="17780" y="889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6875779" y="7912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6877050" y="7899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6885940" y="7950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79"/>
                </a:lnTo>
                <a:lnTo>
                  <a:pt x="8889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6877050" y="7899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2539"/>
                </a:lnTo>
                <a:lnTo>
                  <a:pt x="17779" y="7620"/>
                </a:lnTo>
                <a:lnTo>
                  <a:pt x="19050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6877050" y="78866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69"/>
                </a:lnTo>
                <a:lnTo>
                  <a:pt x="8889" y="3809"/>
                </a:lnTo>
                <a:lnTo>
                  <a:pt x="19050" y="7619"/>
                </a:lnTo>
                <a:lnTo>
                  <a:pt x="1905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6878320" y="7861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40"/>
                </a:lnTo>
                <a:lnTo>
                  <a:pt x="17779" y="762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6888479" y="78866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6878320" y="7848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69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6879590" y="77850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6350"/>
                </a:lnTo>
                <a:lnTo>
                  <a:pt x="17780" y="888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6879590" y="7721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6889750" y="7734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6880859" y="7645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0" y="7620"/>
                </a:lnTo>
                <a:lnTo>
                  <a:pt x="8889" y="8889"/>
                </a:lnTo>
                <a:lnTo>
                  <a:pt x="17779" y="8889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6889750" y="7658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6880859" y="75691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8889"/>
                </a:moveTo>
                <a:lnTo>
                  <a:pt x="0" y="0"/>
                </a:lnTo>
                <a:lnTo>
                  <a:pt x="19050" y="0"/>
                </a:lnTo>
                <a:lnTo>
                  <a:pt x="1905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6880859" y="726440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6880859" y="720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6889750" y="71881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6880859" y="7137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6350"/>
                </a:lnTo>
                <a:lnTo>
                  <a:pt x="8889" y="635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6889750" y="712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6879590" y="7073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70"/>
                </a:lnTo>
                <a:lnTo>
                  <a:pt x="0" y="2539"/>
                </a:lnTo>
                <a:lnTo>
                  <a:pt x="1270" y="762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6879590" y="7023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80" y="0"/>
                </a:moveTo>
                <a:lnTo>
                  <a:pt x="8889" y="1269"/>
                </a:lnTo>
                <a:lnTo>
                  <a:pt x="0" y="3810"/>
                </a:lnTo>
                <a:lnTo>
                  <a:pt x="0" y="7619"/>
                </a:lnTo>
                <a:lnTo>
                  <a:pt x="8889" y="6350"/>
                </a:lnTo>
                <a:lnTo>
                  <a:pt x="1905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6888479" y="7010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6878320" y="6985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1269" y="8889"/>
                </a:lnTo>
                <a:lnTo>
                  <a:pt x="10159" y="507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6878320" y="7023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6878320" y="6985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79"/>
                </a:lnTo>
                <a:lnTo>
                  <a:pt x="8889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6887209" y="69723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8889" y="0"/>
                </a:moveTo>
                <a:lnTo>
                  <a:pt x="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6877050" y="69469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9050" y="0"/>
                </a:moveTo>
                <a:lnTo>
                  <a:pt x="8889" y="3810"/>
                </a:lnTo>
                <a:lnTo>
                  <a:pt x="0" y="6350"/>
                </a:lnTo>
                <a:lnTo>
                  <a:pt x="1270" y="8889"/>
                </a:lnTo>
                <a:lnTo>
                  <a:pt x="10160" y="508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6877050" y="6921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7779" y="0"/>
                </a:moveTo>
                <a:lnTo>
                  <a:pt x="0" y="7620"/>
                </a:lnTo>
                <a:lnTo>
                  <a:pt x="0" y="8889"/>
                </a:lnTo>
                <a:lnTo>
                  <a:pt x="8889" y="635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6877050" y="69088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6510" y="0"/>
                </a:moveTo>
                <a:lnTo>
                  <a:pt x="7620" y="3810"/>
                </a:lnTo>
                <a:lnTo>
                  <a:pt x="0" y="762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6884670" y="6883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39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6877050" y="6870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3970" y="0"/>
                </a:moveTo>
                <a:lnTo>
                  <a:pt x="0" y="13969"/>
                </a:lnTo>
                <a:lnTo>
                  <a:pt x="1270" y="13969"/>
                </a:ln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6875779" y="69341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9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6874509" y="68834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17779" y="0"/>
                </a:moveTo>
                <a:lnTo>
                  <a:pt x="8889" y="3810"/>
                </a:lnTo>
                <a:lnTo>
                  <a:pt x="0" y="8889"/>
                </a:lnTo>
                <a:lnTo>
                  <a:pt x="1269" y="10160"/>
                </a:lnTo>
                <a:lnTo>
                  <a:pt x="10160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6883400" y="6845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762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6875779" y="6832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430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762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6874509" y="6908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0" y="762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6874509" y="68325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6350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6873240" y="6819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6871970" y="68071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12700" y="0"/>
                </a:moveTo>
                <a:lnTo>
                  <a:pt x="0" y="15239"/>
                </a:lnTo>
                <a:lnTo>
                  <a:pt x="2539" y="16509"/>
                </a:lnTo>
                <a:lnTo>
                  <a:pt x="7619" y="888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6878320" y="6794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6874509" y="67818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6873240" y="68706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0"/>
                </a:moveTo>
                <a:lnTo>
                  <a:pt x="0" y="8889"/>
                </a:lnTo>
                <a:lnTo>
                  <a:pt x="0" y="10159"/>
                </a:lnTo>
                <a:lnTo>
                  <a:pt x="127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6871970" y="67818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7619" y="0"/>
                </a:moveTo>
                <a:lnTo>
                  <a:pt x="0" y="17780"/>
                </a:lnTo>
                <a:lnTo>
                  <a:pt x="1269" y="17780"/>
                </a:lnTo>
                <a:lnTo>
                  <a:pt x="5079" y="8890"/>
                </a:lnTo>
                <a:lnTo>
                  <a:pt x="1015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6870700" y="68706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6869429" y="67690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10160" y="0"/>
                </a:moveTo>
                <a:lnTo>
                  <a:pt x="0" y="17779"/>
                </a:lnTo>
                <a:lnTo>
                  <a:pt x="1270" y="17779"/>
                </a:lnTo>
                <a:lnTo>
                  <a:pt x="6350" y="10160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6874509" y="6769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126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6868159" y="6756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10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6864350" y="67436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79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20319"/>
                </a:lnTo>
                <a:lnTo>
                  <a:pt x="6350" y="1015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6866890" y="67436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6860540" y="67436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3810" y="0"/>
                </a:lnTo>
                <a:lnTo>
                  <a:pt x="2539" y="8889"/>
                </a:lnTo>
                <a:lnTo>
                  <a:pt x="0" y="17779"/>
                </a:lnTo>
                <a:lnTo>
                  <a:pt x="3810" y="19050"/>
                </a:lnTo>
                <a:lnTo>
                  <a:pt x="635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6863079" y="67436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6856729" y="6731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5080" y="19050"/>
                </a:lnTo>
                <a:lnTo>
                  <a:pt x="6350" y="1016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6858000" y="673100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6852920" y="6731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19050"/>
                </a:moveTo>
                <a:lnTo>
                  <a:pt x="0" y="19050"/>
                </a:lnTo>
                <a:lnTo>
                  <a:pt x="0" y="0"/>
                </a:lnTo>
                <a:lnTo>
                  <a:pt x="5079" y="0"/>
                </a:lnTo>
                <a:lnTo>
                  <a:pt x="50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6842759" y="6731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10160"/>
                </a:move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7103110" y="698500"/>
            <a:ext cx="123189" cy="447040"/>
          </a:xfrm>
          <a:custGeom>
            <a:avLst/>
            <a:gdLst/>
            <a:ahLst/>
            <a:cxnLst/>
            <a:rect l="l" t="t" r="r" b="b"/>
            <a:pathLst>
              <a:path w="123189" h="447040">
                <a:moveTo>
                  <a:pt x="123189" y="0"/>
                </a:moveTo>
                <a:lnTo>
                  <a:pt x="0" y="0"/>
                </a:lnTo>
                <a:lnTo>
                  <a:pt x="0" y="447039"/>
                </a:lnTo>
                <a:lnTo>
                  <a:pt x="123189" y="447039"/>
                </a:lnTo>
                <a:lnTo>
                  <a:pt x="1231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7030720" y="588010"/>
            <a:ext cx="269240" cy="110489"/>
          </a:xfrm>
          <a:custGeom>
            <a:avLst/>
            <a:gdLst/>
            <a:ahLst/>
            <a:cxnLst/>
            <a:rect l="l" t="t" r="r" b="b"/>
            <a:pathLst>
              <a:path w="269239" h="110490">
                <a:moveTo>
                  <a:pt x="269239" y="0"/>
                </a:moveTo>
                <a:lnTo>
                  <a:pt x="0" y="0"/>
                </a:lnTo>
                <a:lnTo>
                  <a:pt x="0" y="110489"/>
                </a:lnTo>
                <a:lnTo>
                  <a:pt x="269239" y="110489"/>
                </a:lnTo>
                <a:lnTo>
                  <a:pt x="2692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7030720" y="588009"/>
            <a:ext cx="269240" cy="557530"/>
          </a:xfrm>
          <a:custGeom>
            <a:avLst/>
            <a:gdLst/>
            <a:ahLst/>
            <a:cxnLst/>
            <a:rect l="l" t="t" r="r" b="b"/>
            <a:pathLst>
              <a:path w="269239" h="557530">
                <a:moveTo>
                  <a:pt x="269239" y="0"/>
                </a:moveTo>
                <a:lnTo>
                  <a:pt x="269239" y="110489"/>
                </a:lnTo>
                <a:lnTo>
                  <a:pt x="195579" y="110489"/>
                </a:lnTo>
                <a:lnTo>
                  <a:pt x="195579" y="557529"/>
                </a:lnTo>
                <a:lnTo>
                  <a:pt x="72389" y="557529"/>
                </a:lnTo>
                <a:lnTo>
                  <a:pt x="72389" y="110489"/>
                </a:lnTo>
                <a:lnTo>
                  <a:pt x="0" y="110489"/>
                </a:lnTo>
                <a:lnTo>
                  <a:pt x="0" y="0"/>
                </a:lnTo>
                <a:lnTo>
                  <a:pt x="2692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4091939" y="2739390"/>
            <a:ext cx="176530" cy="1930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4079239" y="2726689"/>
            <a:ext cx="176530" cy="19431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4620261" y="2934970"/>
            <a:ext cx="176529" cy="19685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4607560" y="2922271"/>
            <a:ext cx="177800" cy="1981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4973321" y="3326130"/>
            <a:ext cx="176529" cy="1955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4961891" y="3314701"/>
            <a:ext cx="176529" cy="1955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5326380" y="1565911"/>
            <a:ext cx="176529" cy="19303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5313679" y="1554481"/>
            <a:ext cx="177800" cy="1930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5679441" y="3912871"/>
            <a:ext cx="176529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5666740" y="3901441"/>
            <a:ext cx="177800" cy="1981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2862580" y="43326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2862580" y="4246879"/>
            <a:ext cx="67310" cy="36830"/>
          </a:xfrm>
          <a:custGeom>
            <a:avLst/>
            <a:gdLst/>
            <a:ahLst/>
            <a:cxnLst/>
            <a:rect l="l" t="t" r="r" b="b"/>
            <a:pathLst>
              <a:path w="67309" h="36829">
                <a:moveTo>
                  <a:pt x="0" y="36829"/>
                </a:moveTo>
                <a:lnTo>
                  <a:pt x="67309" y="36829"/>
                </a:lnTo>
                <a:lnTo>
                  <a:pt x="6730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2994661" y="4251959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0" y="31749"/>
                </a:moveTo>
                <a:lnTo>
                  <a:pt x="64770" y="31749"/>
                </a:lnTo>
                <a:lnTo>
                  <a:pt x="6477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2862580" y="4246879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20">
                <a:moveTo>
                  <a:pt x="0" y="121920"/>
                </a:moveTo>
                <a:lnTo>
                  <a:pt x="0" y="0"/>
                </a:lnTo>
                <a:lnTo>
                  <a:pt x="67309" y="0"/>
                </a:lnTo>
                <a:lnTo>
                  <a:pt x="67309" y="49530"/>
                </a:lnTo>
                <a:lnTo>
                  <a:pt x="132079" y="49530"/>
                </a:lnTo>
                <a:lnTo>
                  <a:pt x="132079" y="5080"/>
                </a:lnTo>
                <a:lnTo>
                  <a:pt x="196850" y="5080"/>
                </a:lnTo>
                <a:lnTo>
                  <a:pt x="196850" y="49530"/>
                </a:lnTo>
                <a:lnTo>
                  <a:pt x="339089" y="49530"/>
                </a:lnTo>
                <a:lnTo>
                  <a:pt x="339089" y="121920"/>
                </a:lnTo>
                <a:lnTo>
                  <a:pt x="0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2862580" y="406780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110489" y="0"/>
                </a:moveTo>
                <a:lnTo>
                  <a:pt x="72389" y="0"/>
                </a:lnTo>
                <a:lnTo>
                  <a:pt x="63500" y="1269"/>
                </a:lnTo>
                <a:lnTo>
                  <a:pt x="55879" y="2539"/>
                </a:lnTo>
                <a:lnTo>
                  <a:pt x="48259" y="5079"/>
                </a:lnTo>
                <a:lnTo>
                  <a:pt x="40639" y="6350"/>
                </a:lnTo>
                <a:lnTo>
                  <a:pt x="38100" y="7619"/>
                </a:lnTo>
                <a:lnTo>
                  <a:pt x="34289" y="8889"/>
                </a:lnTo>
                <a:lnTo>
                  <a:pt x="24129" y="13969"/>
                </a:lnTo>
                <a:lnTo>
                  <a:pt x="20319" y="17779"/>
                </a:lnTo>
                <a:lnTo>
                  <a:pt x="16509" y="20319"/>
                </a:lnTo>
                <a:lnTo>
                  <a:pt x="13969" y="24129"/>
                </a:lnTo>
                <a:lnTo>
                  <a:pt x="12700" y="26669"/>
                </a:lnTo>
                <a:lnTo>
                  <a:pt x="10159" y="27939"/>
                </a:lnTo>
                <a:lnTo>
                  <a:pt x="10159" y="29209"/>
                </a:lnTo>
                <a:lnTo>
                  <a:pt x="7619" y="31750"/>
                </a:lnTo>
                <a:lnTo>
                  <a:pt x="7619" y="34289"/>
                </a:lnTo>
                <a:lnTo>
                  <a:pt x="6350" y="35559"/>
                </a:lnTo>
                <a:lnTo>
                  <a:pt x="84" y="85089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88900"/>
                </a:lnTo>
                <a:lnTo>
                  <a:pt x="58419" y="88900"/>
                </a:lnTo>
                <a:lnTo>
                  <a:pt x="58419" y="80009"/>
                </a:lnTo>
                <a:lnTo>
                  <a:pt x="59689" y="78739"/>
                </a:lnTo>
                <a:lnTo>
                  <a:pt x="59689" y="76200"/>
                </a:lnTo>
                <a:lnTo>
                  <a:pt x="60959" y="74929"/>
                </a:lnTo>
                <a:lnTo>
                  <a:pt x="60959" y="73659"/>
                </a:lnTo>
                <a:lnTo>
                  <a:pt x="64769" y="69850"/>
                </a:lnTo>
                <a:lnTo>
                  <a:pt x="66039" y="69850"/>
                </a:lnTo>
                <a:lnTo>
                  <a:pt x="67309" y="68579"/>
                </a:lnTo>
                <a:lnTo>
                  <a:pt x="69850" y="68579"/>
                </a:lnTo>
                <a:lnTo>
                  <a:pt x="71119" y="67309"/>
                </a:lnTo>
                <a:lnTo>
                  <a:pt x="339089" y="67309"/>
                </a:lnTo>
                <a:lnTo>
                  <a:pt x="339089" y="39369"/>
                </a:lnTo>
                <a:lnTo>
                  <a:pt x="161289" y="39369"/>
                </a:lnTo>
                <a:lnTo>
                  <a:pt x="161289" y="34289"/>
                </a:lnTo>
                <a:lnTo>
                  <a:pt x="158750" y="24129"/>
                </a:lnTo>
                <a:lnTo>
                  <a:pt x="156209" y="19050"/>
                </a:lnTo>
                <a:lnTo>
                  <a:pt x="154939" y="17779"/>
                </a:lnTo>
                <a:lnTo>
                  <a:pt x="154939" y="16509"/>
                </a:lnTo>
                <a:lnTo>
                  <a:pt x="153669" y="13969"/>
                </a:lnTo>
                <a:lnTo>
                  <a:pt x="152400" y="12700"/>
                </a:lnTo>
                <a:lnTo>
                  <a:pt x="149859" y="11429"/>
                </a:lnTo>
                <a:lnTo>
                  <a:pt x="146050" y="7619"/>
                </a:lnTo>
                <a:lnTo>
                  <a:pt x="143509" y="6350"/>
                </a:lnTo>
                <a:lnTo>
                  <a:pt x="142239" y="6350"/>
                </a:lnTo>
                <a:lnTo>
                  <a:pt x="137159" y="3809"/>
                </a:lnTo>
                <a:lnTo>
                  <a:pt x="132079" y="2539"/>
                </a:lnTo>
                <a:lnTo>
                  <a:pt x="125729" y="1269"/>
                </a:lnTo>
                <a:lnTo>
                  <a:pt x="118109" y="1269"/>
                </a:lnTo>
                <a:lnTo>
                  <a:pt x="110489" y="0"/>
                </a:lnTo>
                <a:close/>
              </a:path>
              <a:path w="339089" h="161289">
                <a:moveTo>
                  <a:pt x="190500" y="71119"/>
                </a:moveTo>
                <a:lnTo>
                  <a:pt x="129539" y="71119"/>
                </a:lnTo>
                <a:lnTo>
                  <a:pt x="129539" y="72389"/>
                </a:lnTo>
                <a:lnTo>
                  <a:pt x="130809" y="73659"/>
                </a:lnTo>
                <a:lnTo>
                  <a:pt x="130809" y="74929"/>
                </a:lnTo>
                <a:lnTo>
                  <a:pt x="132079" y="76200"/>
                </a:lnTo>
                <a:lnTo>
                  <a:pt x="132079" y="78739"/>
                </a:lnTo>
                <a:lnTo>
                  <a:pt x="133350" y="80009"/>
                </a:lnTo>
                <a:lnTo>
                  <a:pt x="133350" y="88900"/>
                </a:lnTo>
                <a:lnTo>
                  <a:pt x="185419" y="88900"/>
                </a:lnTo>
                <a:lnTo>
                  <a:pt x="185419" y="85089"/>
                </a:lnTo>
                <a:lnTo>
                  <a:pt x="186689" y="81279"/>
                </a:lnTo>
                <a:lnTo>
                  <a:pt x="186689" y="78739"/>
                </a:lnTo>
                <a:lnTo>
                  <a:pt x="187959" y="77469"/>
                </a:lnTo>
                <a:lnTo>
                  <a:pt x="187959" y="74929"/>
                </a:lnTo>
                <a:lnTo>
                  <a:pt x="189229" y="73659"/>
                </a:lnTo>
                <a:lnTo>
                  <a:pt x="189229" y="72389"/>
                </a:lnTo>
                <a:lnTo>
                  <a:pt x="190500" y="72389"/>
                </a:lnTo>
                <a:lnTo>
                  <a:pt x="190500" y="71119"/>
                </a:lnTo>
                <a:close/>
              </a:path>
              <a:path w="339089" h="161289">
                <a:moveTo>
                  <a:pt x="193039" y="69850"/>
                </a:moveTo>
                <a:lnTo>
                  <a:pt x="127000" y="69850"/>
                </a:lnTo>
                <a:lnTo>
                  <a:pt x="128269" y="71119"/>
                </a:lnTo>
                <a:lnTo>
                  <a:pt x="191769" y="71119"/>
                </a:lnTo>
                <a:lnTo>
                  <a:pt x="193039" y="69850"/>
                </a:lnTo>
                <a:close/>
              </a:path>
              <a:path w="339089" h="161289">
                <a:moveTo>
                  <a:pt x="195579" y="68579"/>
                </a:moveTo>
                <a:lnTo>
                  <a:pt x="125729" y="68579"/>
                </a:lnTo>
                <a:lnTo>
                  <a:pt x="125729" y="69850"/>
                </a:lnTo>
                <a:lnTo>
                  <a:pt x="194309" y="69850"/>
                </a:lnTo>
                <a:lnTo>
                  <a:pt x="195579" y="68579"/>
                </a:lnTo>
                <a:close/>
              </a:path>
              <a:path w="339089" h="161289">
                <a:moveTo>
                  <a:pt x="204469" y="67309"/>
                </a:moveTo>
                <a:lnTo>
                  <a:pt x="120650" y="67309"/>
                </a:lnTo>
                <a:lnTo>
                  <a:pt x="121919" y="68579"/>
                </a:lnTo>
                <a:lnTo>
                  <a:pt x="200659" y="68579"/>
                </a:lnTo>
                <a:lnTo>
                  <a:pt x="204469" y="67309"/>
                </a:lnTo>
                <a:close/>
              </a:path>
              <a:path w="339089" h="161289">
                <a:moveTo>
                  <a:pt x="339089" y="0"/>
                </a:moveTo>
                <a:lnTo>
                  <a:pt x="215900" y="0"/>
                </a:lnTo>
                <a:lnTo>
                  <a:pt x="205739" y="1269"/>
                </a:lnTo>
                <a:lnTo>
                  <a:pt x="199389" y="1269"/>
                </a:lnTo>
                <a:lnTo>
                  <a:pt x="196850" y="2539"/>
                </a:lnTo>
                <a:lnTo>
                  <a:pt x="194309" y="2539"/>
                </a:lnTo>
                <a:lnTo>
                  <a:pt x="189229" y="5079"/>
                </a:lnTo>
                <a:lnTo>
                  <a:pt x="187959" y="6350"/>
                </a:lnTo>
                <a:lnTo>
                  <a:pt x="184150" y="7619"/>
                </a:lnTo>
                <a:lnTo>
                  <a:pt x="179069" y="10159"/>
                </a:lnTo>
                <a:lnTo>
                  <a:pt x="171450" y="17779"/>
                </a:lnTo>
                <a:lnTo>
                  <a:pt x="168909" y="21589"/>
                </a:lnTo>
                <a:lnTo>
                  <a:pt x="167639" y="25400"/>
                </a:lnTo>
                <a:lnTo>
                  <a:pt x="165100" y="29209"/>
                </a:lnTo>
                <a:lnTo>
                  <a:pt x="163829" y="34289"/>
                </a:lnTo>
                <a:lnTo>
                  <a:pt x="161289" y="39369"/>
                </a:lnTo>
                <a:lnTo>
                  <a:pt x="339089" y="39369"/>
                </a:lnTo>
                <a:lnTo>
                  <a:pt x="3390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2853689" y="4057650"/>
            <a:ext cx="356870" cy="18161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2862580" y="422910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203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2853689" y="4229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2921000" y="41478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30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2995930" y="41567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2987039" y="41541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2995930" y="415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8889" y="0"/>
                </a:moveTo>
                <a:lnTo>
                  <a:pt x="0" y="126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2985769" y="4149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1270" y="635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2985769" y="4150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2985769" y="41478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2995930" y="41452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2985769" y="41427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8890"/>
                </a:lnTo>
                <a:lnTo>
                  <a:pt x="10160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2985769" y="41402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80" y="0"/>
                </a:moveTo>
                <a:lnTo>
                  <a:pt x="0" y="7619"/>
                </a:lnTo>
                <a:lnTo>
                  <a:pt x="0" y="8889"/>
                </a:lnTo>
                <a:lnTo>
                  <a:pt x="8890" y="6350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2984500" y="41440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2984500" y="4140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2993389" y="41351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19" y="0"/>
                </a:moveTo>
                <a:lnTo>
                  <a:pt x="0" y="7619"/>
                </a:lnTo>
                <a:lnTo>
                  <a:pt x="1015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2985769" y="41351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0"/>
                </a:moveTo>
                <a:lnTo>
                  <a:pt x="13970" y="0"/>
                </a:lnTo>
                <a:lnTo>
                  <a:pt x="0" y="13969"/>
                </a:lnTo>
                <a:lnTo>
                  <a:pt x="1270" y="13969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2984500" y="4141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0" y="5079"/>
                </a:lnTo>
                <a:lnTo>
                  <a:pt x="1269" y="6349"/>
                </a:lnTo>
                <a:lnTo>
                  <a:pt x="1269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2984500" y="41363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6509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2983230" y="41363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69" y="8890"/>
                </a:lnTo>
                <a:lnTo>
                  <a:pt x="1015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2983230" y="41351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89" y="5079"/>
                </a:move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close/>
              </a:path>
              <a:path w="17780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2983230" y="41351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16509" y="0"/>
                </a:lnTo>
                <a:lnTo>
                  <a:pt x="8889" y="3809"/>
                </a:ln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2992119" y="41300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8890"/>
                </a:lnTo>
                <a:lnTo>
                  <a:pt x="7620" y="508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2988310" y="41300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2983230" y="41389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7619" y="0"/>
                </a:moveTo>
                <a:lnTo>
                  <a:pt x="0" y="6350"/>
                </a:lnTo>
                <a:lnTo>
                  <a:pt x="507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2983230" y="41313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2989580" y="41287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2985769" y="41287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7620" y="0"/>
                </a:moveTo>
                <a:lnTo>
                  <a:pt x="635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2983230" y="41376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2981960" y="41287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635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2988310" y="412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2984500" y="412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1269" y="8889"/>
                </a:lnTo>
                <a:lnTo>
                  <a:pt x="0" y="17780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298323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253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2981960" y="41363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2980689" y="412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2540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2983230" y="412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69" y="0"/>
                </a:lnTo>
                <a:lnTo>
                  <a:pt x="0" y="889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2979419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297561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3809" y="19050"/>
                </a:lnTo>
                <a:lnTo>
                  <a:pt x="3809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2970530" y="41249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5079" y="19050"/>
                </a:lnTo>
                <a:lnTo>
                  <a:pt x="5079" y="1015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2970530" y="41249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69" y="0"/>
                </a:moveTo>
                <a:lnTo>
                  <a:pt x="0" y="0"/>
                </a:lnTo>
                <a:lnTo>
                  <a:pt x="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2965450" y="41249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19050"/>
                </a:moveTo>
                <a:lnTo>
                  <a:pt x="0" y="19050"/>
                </a:lnTo>
                <a:lnTo>
                  <a:pt x="0" y="0"/>
                </a:lnTo>
                <a:lnTo>
                  <a:pt x="5080" y="0"/>
                </a:lnTo>
                <a:lnTo>
                  <a:pt x="50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2946400" y="41249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2942589" y="412495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2941319" y="41249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2938780" y="41249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1269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293496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635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293243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2929889" y="41262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3809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292988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292861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70"/>
                </a:lnTo>
                <a:lnTo>
                  <a:pt x="2540" y="10160"/>
                </a:lnTo>
                <a:lnTo>
                  <a:pt x="3810" y="19050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2926080" y="412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2926080" y="4127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3809" y="8889"/>
                </a:lnTo>
                <a:lnTo>
                  <a:pt x="8889" y="17780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2929889" y="41363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2540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2926080" y="4127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10160"/>
                </a:lnTo>
                <a:lnTo>
                  <a:pt x="6350" y="1905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2924810" y="412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10160"/>
                </a:moveTo>
                <a:lnTo>
                  <a:pt x="6350" y="19050"/>
                </a:lnTo>
                <a:lnTo>
                  <a:pt x="7620" y="19050"/>
                </a:lnTo>
                <a:lnTo>
                  <a:pt x="3809" y="10160"/>
                </a:lnTo>
                <a:close/>
              </a:path>
              <a:path w="7619" h="19050">
                <a:moveTo>
                  <a:pt x="1270" y="0"/>
                </a:moveTo>
                <a:lnTo>
                  <a:pt x="0" y="1269"/>
                </a:lnTo>
                <a:lnTo>
                  <a:pt x="380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2922269" y="4128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2921000" y="413004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0"/>
                </a:lnTo>
                <a:lnTo>
                  <a:pt x="6350" y="7620"/>
                </a:lnTo>
                <a:lnTo>
                  <a:pt x="11430" y="16510"/>
                </a:lnTo>
                <a:lnTo>
                  <a:pt x="12700" y="1524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2919730" y="41300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2919730" y="41313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2918460" y="41313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20" y="7619"/>
                </a:moveTo>
                <a:lnTo>
                  <a:pt x="13970" y="15239"/>
                </a:lnTo>
                <a:lnTo>
                  <a:pt x="15240" y="13969"/>
                </a:lnTo>
                <a:lnTo>
                  <a:pt x="7620" y="7619"/>
                </a:lnTo>
                <a:close/>
              </a:path>
              <a:path w="15240" h="15239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2918460" y="4132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2917189" y="41325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7620"/>
                </a:moveTo>
                <a:lnTo>
                  <a:pt x="13969" y="15240"/>
                </a:lnTo>
                <a:lnTo>
                  <a:pt x="15240" y="13970"/>
                </a:lnTo>
                <a:lnTo>
                  <a:pt x="7619" y="7620"/>
                </a:lnTo>
                <a:close/>
              </a:path>
              <a:path w="15240" h="15239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2915919" y="413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69"/>
                </a:lnTo>
                <a:lnTo>
                  <a:pt x="0" y="2539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2915919" y="413639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16510" y="889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2923539" y="41414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19" y="6349"/>
                </a:lnTo>
                <a:lnTo>
                  <a:pt x="8890" y="634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2915919" y="41351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40" y="1269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2914650" y="41351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1269" y="1269"/>
                </a:lnTo>
                <a:lnTo>
                  <a:pt x="0" y="2539"/>
                </a:lnTo>
                <a:lnTo>
                  <a:pt x="889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2914650" y="41376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79"/>
                </a:moveTo>
                <a:lnTo>
                  <a:pt x="16509" y="10159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80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2913380" y="4138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2913380" y="4140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17779" y="6350"/>
                </a:lnTo>
                <a:lnTo>
                  <a:pt x="19050" y="508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2913380" y="41414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2913380" y="41427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2922269" y="41465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2912110" y="41414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70" y="0"/>
                </a:moveTo>
                <a:lnTo>
                  <a:pt x="0" y="2539"/>
                </a:lnTo>
                <a:lnTo>
                  <a:pt x="8890" y="6349"/>
                </a:lnTo>
                <a:lnTo>
                  <a:pt x="17780" y="11429"/>
                </a:lnTo>
                <a:lnTo>
                  <a:pt x="19050" y="8889"/>
                </a:lnTo>
                <a:lnTo>
                  <a:pt x="1015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2912110" y="41440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0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2912110" y="41478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2921000" y="41503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889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2910839" y="4149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3810"/>
                </a:lnTo>
                <a:lnTo>
                  <a:pt x="10159" y="5080"/>
                </a:lnTo>
                <a:lnTo>
                  <a:pt x="19050" y="635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2910839" y="415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2910839" y="41541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2910839" y="41567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2862580" y="3873500"/>
            <a:ext cx="339090" cy="182880"/>
          </a:xfrm>
          <a:custGeom>
            <a:avLst/>
            <a:gdLst/>
            <a:ahLst/>
            <a:cxnLst/>
            <a:rect l="l" t="t" r="r" b="b"/>
            <a:pathLst>
              <a:path w="339089" h="182879">
                <a:moveTo>
                  <a:pt x="339089" y="0"/>
                </a:moveTo>
                <a:lnTo>
                  <a:pt x="0" y="40639"/>
                </a:lnTo>
                <a:lnTo>
                  <a:pt x="0" y="146050"/>
                </a:lnTo>
                <a:lnTo>
                  <a:pt x="339089" y="182880"/>
                </a:lnTo>
                <a:lnTo>
                  <a:pt x="339089" y="107950"/>
                </a:lnTo>
                <a:lnTo>
                  <a:pt x="293369" y="104139"/>
                </a:lnTo>
                <a:lnTo>
                  <a:pt x="217169" y="104139"/>
                </a:lnTo>
                <a:lnTo>
                  <a:pt x="191769" y="102869"/>
                </a:lnTo>
                <a:lnTo>
                  <a:pt x="160019" y="100330"/>
                </a:lnTo>
                <a:lnTo>
                  <a:pt x="76200" y="91439"/>
                </a:lnTo>
                <a:lnTo>
                  <a:pt x="217169" y="80010"/>
                </a:lnTo>
                <a:lnTo>
                  <a:pt x="278129" y="80010"/>
                </a:lnTo>
                <a:lnTo>
                  <a:pt x="278129" y="77469"/>
                </a:lnTo>
                <a:lnTo>
                  <a:pt x="339089" y="73660"/>
                </a:lnTo>
                <a:lnTo>
                  <a:pt x="339089" y="0"/>
                </a:lnTo>
                <a:close/>
              </a:path>
              <a:path w="339089" h="182879">
                <a:moveTo>
                  <a:pt x="278129" y="80010"/>
                </a:moveTo>
                <a:lnTo>
                  <a:pt x="217169" y="80010"/>
                </a:lnTo>
                <a:lnTo>
                  <a:pt x="217169" y="104139"/>
                </a:lnTo>
                <a:lnTo>
                  <a:pt x="293369" y="104139"/>
                </a:lnTo>
                <a:lnTo>
                  <a:pt x="278129" y="102869"/>
                </a:lnTo>
                <a:lnTo>
                  <a:pt x="278129" y="800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2861310" y="3864609"/>
            <a:ext cx="341630" cy="59690"/>
          </a:xfrm>
          <a:custGeom>
            <a:avLst/>
            <a:gdLst/>
            <a:ahLst/>
            <a:cxnLst/>
            <a:rect l="l" t="t" r="r" b="b"/>
            <a:pathLst>
              <a:path w="341630" h="59689">
                <a:moveTo>
                  <a:pt x="339090" y="0"/>
                </a:moveTo>
                <a:lnTo>
                  <a:pt x="0" y="40639"/>
                </a:lnTo>
                <a:lnTo>
                  <a:pt x="1270" y="49529"/>
                </a:lnTo>
                <a:lnTo>
                  <a:pt x="2540" y="59689"/>
                </a:lnTo>
                <a:lnTo>
                  <a:pt x="341629" y="17779"/>
                </a:lnTo>
                <a:lnTo>
                  <a:pt x="3390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3200400" y="38633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0" y="1270"/>
                </a:lnTo>
                <a:lnTo>
                  <a:pt x="1269" y="1016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3192779" y="3873500"/>
            <a:ext cx="19050" cy="73660"/>
          </a:xfrm>
          <a:custGeom>
            <a:avLst/>
            <a:gdLst/>
            <a:ahLst/>
            <a:cxnLst/>
            <a:rect l="l" t="t" r="r" b="b"/>
            <a:pathLst>
              <a:path w="19050" h="73660">
                <a:moveTo>
                  <a:pt x="19050" y="0"/>
                </a:moveTo>
                <a:lnTo>
                  <a:pt x="19050" y="73660"/>
                </a:lnTo>
                <a:lnTo>
                  <a:pt x="0" y="7366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3201670" y="39471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0"/>
                </a:lnTo>
                <a:lnTo>
                  <a:pt x="1269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3139439" y="3938270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60959" y="0"/>
                </a:moveTo>
                <a:lnTo>
                  <a:pt x="0" y="3809"/>
                </a:lnTo>
                <a:lnTo>
                  <a:pt x="1269" y="12699"/>
                </a:lnTo>
                <a:lnTo>
                  <a:pt x="1269" y="22859"/>
                </a:lnTo>
                <a:lnTo>
                  <a:pt x="63499" y="19049"/>
                </a:lnTo>
                <a:lnTo>
                  <a:pt x="62229" y="8889"/>
                </a:lnTo>
                <a:lnTo>
                  <a:pt x="609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3130550" y="39420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0159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3130550" y="395097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9050" y="0"/>
                </a:moveTo>
                <a:lnTo>
                  <a:pt x="19050" y="25399"/>
                </a:lnTo>
                <a:lnTo>
                  <a:pt x="0" y="2539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3130550" y="39763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10159"/>
                </a:lnTo>
                <a:lnTo>
                  <a:pt x="8890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3139439" y="3967479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1269" y="0"/>
                </a:moveTo>
                <a:lnTo>
                  <a:pt x="1269" y="8890"/>
                </a:lnTo>
                <a:lnTo>
                  <a:pt x="0" y="19050"/>
                </a:lnTo>
                <a:lnTo>
                  <a:pt x="60959" y="22860"/>
                </a:lnTo>
                <a:lnTo>
                  <a:pt x="62229" y="13970"/>
                </a:lnTo>
                <a:lnTo>
                  <a:pt x="6349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3201670" y="39712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69" y="0"/>
                </a:moveTo>
                <a:lnTo>
                  <a:pt x="0" y="10160"/>
                </a:lnTo>
                <a:lnTo>
                  <a:pt x="10160" y="10160"/>
                </a:lnTo>
                <a:lnTo>
                  <a:pt x="1016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3192779" y="398145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3200400" y="40563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1269" y="0"/>
                </a:lnTo>
                <a:lnTo>
                  <a:pt x="0" y="889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2861310" y="4010659"/>
            <a:ext cx="341630" cy="54610"/>
          </a:xfrm>
          <a:custGeom>
            <a:avLst/>
            <a:gdLst/>
            <a:ahLst/>
            <a:cxnLst/>
            <a:rect l="l" t="t" r="r" b="b"/>
            <a:pathLst>
              <a:path w="341630" h="54610">
                <a:moveTo>
                  <a:pt x="2540" y="0"/>
                </a:moveTo>
                <a:lnTo>
                  <a:pt x="0" y="17779"/>
                </a:lnTo>
                <a:lnTo>
                  <a:pt x="339090" y="54609"/>
                </a:lnTo>
                <a:lnTo>
                  <a:pt x="340359" y="45719"/>
                </a:lnTo>
                <a:lnTo>
                  <a:pt x="341629" y="3555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2853689" y="4019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761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2863214" y="391414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2853689" y="39052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1269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2937510" y="395859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2937510" y="395477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0" y="0"/>
                </a:moveTo>
                <a:lnTo>
                  <a:pt x="0" y="1905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2937510" y="3968750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2793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3021330" y="396367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90" h="21589">
                <a:moveTo>
                  <a:pt x="126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33019" y="21589"/>
                </a:lnTo>
                <a:lnTo>
                  <a:pt x="33019" y="12699"/>
                </a:lnTo>
                <a:lnTo>
                  <a:pt x="3428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3054350" y="397637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3054350" y="3966209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25400" y="21589"/>
                </a:lnTo>
                <a:lnTo>
                  <a:pt x="25400" y="11429"/>
                </a:lnTo>
                <a:lnTo>
                  <a:pt x="266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3079750" y="3977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3070860" y="395350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3079750" y="39433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2856230" y="3691890"/>
            <a:ext cx="351790" cy="171450"/>
          </a:xfrm>
          <a:custGeom>
            <a:avLst/>
            <a:gdLst/>
            <a:ahLst/>
            <a:cxnLst/>
            <a:rect l="l" t="t" r="r" b="b"/>
            <a:pathLst>
              <a:path w="351789" h="171450">
                <a:moveTo>
                  <a:pt x="269239" y="168910"/>
                </a:moveTo>
                <a:lnTo>
                  <a:pt x="71119" y="168910"/>
                </a:lnTo>
                <a:lnTo>
                  <a:pt x="81279" y="170180"/>
                </a:lnTo>
                <a:lnTo>
                  <a:pt x="93979" y="170180"/>
                </a:lnTo>
                <a:lnTo>
                  <a:pt x="109219" y="171450"/>
                </a:lnTo>
                <a:lnTo>
                  <a:pt x="247650" y="171450"/>
                </a:lnTo>
                <a:lnTo>
                  <a:pt x="259079" y="170180"/>
                </a:lnTo>
                <a:lnTo>
                  <a:pt x="269239" y="168910"/>
                </a:lnTo>
                <a:close/>
              </a:path>
              <a:path w="351789" h="171450">
                <a:moveTo>
                  <a:pt x="153669" y="0"/>
                </a:moveTo>
                <a:lnTo>
                  <a:pt x="121919" y="0"/>
                </a:lnTo>
                <a:lnTo>
                  <a:pt x="100329" y="1270"/>
                </a:lnTo>
                <a:lnTo>
                  <a:pt x="90169" y="1270"/>
                </a:lnTo>
                <a:lnTo>
                  <a:pt x="81279" y="2540"/>
                </a:lnTo>
                <a:lnTo>
                  <a:pt x="72389" y="2540"/>
                </a:lnTo>
                <a:lnTo>
                  <a:pt x="64769" y="3810"/>
                </a:lnTo>
                <a:lnTo>
                  <a:pt x="58419" y="5080"/>
                </a:lnTo>
                <a:lnTo>
                  <a:pt x="52069" y="7620"/>
                </a:lnTo>
                <a:lnTo>
                  <a:pt x="46989" y="8890"/>
                </a:lnTo>
                <a:lnTo>
                  <a:pt x="40639" y="11430"/>
                </a:lnTo>
                <a:lnTo>
                  <a:pt x="36829" y="13970"/>
                </a:lnTo>
                <a:lnTo>
                  <a:pt x="31750" y="16510"/>
                </a:lnTo>
                <a:lnTo>
                  <a:pt x="26669" y="20320"/>
                </a:lnTo>
                <a:lnTo>
                  <a:pt x="22859" y="24130"/>
                </a:lnTo>
                <a:lnTo>
                  <a:pt x="19050" y="29210"/>
                </a:lnTo>
                <a:lnTo>
                  <a:pt x="13969" y="34290"/>
                </a:lnTo>
                <a:lnTo>
                  <a:pt x="11429" y="39370"/>
                </a:lnTo>
                <a:lnTo>
                  <a:pt x="7619" y="45720"/>
                </a:lnTo>
                <a:lnTo>
                  <a:pt x="2539" y="58420"/>
                </a:lnTo>
                <a:lnTo>
                  <a:pt x="2539" y="64770"/>
                </a:lnTo>
                <a:lnTo>
                  <a:pt x="0" y="72390"/>
                </a:lnTo>
                <a:lnTo>
                  <a:pt x="0" y="99060"/>
                </a:lnTo>
                <a:lnTo>
                  <a:pt x="2539" y="109220"/>
                </a:lnTo>
                <a:lnTo>
                  <a:pt x="2539" y="114300"/>
                </a:lnTo>
                <a:lnTo>
                  <a:pt x="5079" y="119380"/>
                </a:lnTo>
                <a:lnTo>
                  <a:pt x="6350" y="124460"/>
                </a:lnTo>
                <a:lnTo>
                  <a:pt x="8889" y="128270"/>
                </a:lnTo>
                <a:lnTo>
                  <a:pt x="11429" y="133350"/>
                </a:lnTo>
                <a:lnTo>
                  <a:pt x="13969" y="137160"/>
                </a:lnTo>
                <a:lnTo>
                  <a:pt x="17779" y="140970"/>
                </a:lnTo>
                <a:lnTo>
                  <a:pt x="20319" y="144780"/>
                </a:lnTo>
                <a:lnTo>
                  <a:pt x="24129" y="148590"/>
                </a:lnTo>
                <a:lnTo>
                  <a:pt x="27939" y="151130"/>
                </a:lnTo>
                <a:lnTo>
                  <a:pt x="31750" y="154940"/>
                </a:lnTo>
                <a:lnTo>
                  <a:pt x="35559" y="157480"/>
                </a:lnTo>
                <a:lnTo>
                  <a:pt x="40639" y="160020"/>
                </a:lnTo>
                <a:lnTo>
                  <a:pt x="44450" y="161290"/>
                </a:lnTo>
                <a:lnTo>
                  <a:pt x="48259" y="163830"/>
                </a:lnTo>
                <a:lnTo>
                  <a:pt x="53339" y="165100"/>
                </a:lnTo>
                <a:lnTo>
                  <a:pt x="57150" y="166370"/>
                </a:lnTo>
                <a:lnTo>
                  <a:pt x="67309" y="168910"/>
                </a:lnTo>
                <a:lnTo>
                  <a:pt x="278129" y="168910"/>
                </a:lnTo>
                <a:lnTo>
                  <a:pt x="293369" y="166370"/>
                </a:lnTo>
                <a:lnTo>
                  <a:pt x="299719" y="163830"/>
                </a:lnTo>
                <a:lnTo>
                  <a:pt x="306069" y="162560"/>
                </a:lnTo>
                <a:lnTo>
                  <a:pt x="341630" y="132080"/>
                </a:lnTo>
                <a:lnTo>
                  <a:pt x="344169" y="125730"/>
                </a:lnTo>
                <a:lnTo>
                  <a:pt x="346709" y="120650"/>
                </a:lnTo>
                <a:lnTo>
                  <a:pt x="349250" y="114300"/>
                </a:lnTo>
                <a:lnTo>
                  <a:pt x="350519" y="106680"/>
                </a:lnTo>
                <a:lnTo>
                  <a:pt x="351789" y="100330"/>
                </a:lnTo>
                <a:lnTo>
                  <a:pt x="351789" y="99060"/>
                </a:lnTo>
                <a:lnTo>
                  <a:pt x="76200" y="99060"/>
                </a:lnTo>
                <a:lnTo>
                  <a:pt x="72389" y="97790"/>
                </a:lnTo>
                <a:lnTo>
                  <a:pt x="67309" y="97790"/>
                </a:lnTo>
                <a:lnTo>
                  <a:pt x="66039" y="96520"/>
                </a:lnTo>
                <a:lnTo>
                  <a:pt x="62229" y="96520"/>
                </a:lnTo>
                <a:lnTo>
                  <a:pt x="62229" y="95250"/>
                </a:lnTo>
                <a:lnTo>
                  <a:pt x="60959" y="95250"/>
                </a:lnTo>
                <a:lnTo>
                  <a:pt x="60959" y="93980"/>
                </a:lnTo>
                <a:lnTo>
                  <a:pt x="59689" y="93980"/>
                </a:lnTo>
                <a:lnTo>
                  <a:pt x="59689" y="92710"/>
                </a:lnTo>
                <a:lnTo>
                  <a:pt x="58419" y="92710"/>
                </a:lnTo>
                <a:lnTo>
                  <a:pt x="58419" y="91440"/>
                </a:lnTo>
                <a:lnTo>
                  <a:pt x="57150" y="90170"/>
                </a:lnTo>
                <a:lnTo>
                  <a:pt x="57150" y="80010"/>
                </a:lnTo>
                <a:lnTo>
                  <a:pt x="58419" y="80010"/>
                </a:lnTo>
                <a:lnTo>
                  <a:pt x="58419" y="78740"/>
                </a:lnTo>
                <a:lnTo>
                  <a:pt x="59689" y="77470"/>
                </a:lnTo>
                <a:lnTo>
                  <a:pt x="59689" y="76200"/>
                </a:lnTo>
                <a:lnTo>
                  <a:pt x="62229" y="76200"/>
                </a:lnTo>
                <a:lnTo>
                  <a:pt x="62229" y="74930"/>
                </a:lnTo>
                <a:lnTo>
                  <a:pt x="64769" y="74930"/>
                </a:lnTo>
                <a:lnTo>
                  <a:pt x="67309" y="73660"/>
                </a:lnTo>
                <a:lnTo>
                  <a:pt x="74929" y="73660"/>
                </a:lnTo>
                <a:lnTo>
                  <a:pt x="83819" y="72390"/>
                </a:lnTo>
                <a:lnTo>
                  <a:pt x="153669" y="72390"/>
                </a:lnTo>
                <a:lnTo>
                  <a:pt x="153669" y="0"/>
                </a:lnTo>
                <a:close/>
              </a:path>
              <a:path w="351789" h="171450">
                <a:moveTo>
                  <a:pt x="222250" y="0"/>
                </a:moveTo>
                <a:lnTo>
                  <a:pt x="209550" y="0"/>
                </a:lnTo>
                <a:lnTo>
                  <a:pt x="209550" y="72390"/>
                </a:lnTo>
                <a:lnTo>
                  <a:pt x="264159" y="72390"/>
                </a:lnTo>
                <a:lnTo>
                  <a:pt x="275589" y="73660"/>
                </a:lnTo>
                <a:lnTo>
                  <a:pt x="279400" y="73660"/>
                </a:lnTo>
                <a:lnTo>
                  <a:pt x="281939" y="74930"/>
                </a:lnTo>
                <a:lnTo>
                  <a:pt x="287019" y="74930"/>
                </a:lnTo>
                <a:lnTo>
                  <a:pt x="288289" y="76200"/>
                </a:lnTo>
                <a:lnTo>
                  <a:pt x="289559" y="76200"/>
                </a:lnTo>
                <a:lnTo>
                  <a:pt x="290829" y="77470"/>
                </a:lnTo>
                <a:lnTo>
                  <a:pt x="292100" y="77470"/>
                </a:lnTo>
                <a:lnTo>
                  <a:pt x="292100" y="78740"/>
                </a:lnTo>
                <a:lnTo>
                  <a:pt x="293369" y="78740"/>
                </a:lnTo>
                <a:lnTo>
                  <a:pt x="293369" y="80010"/>
                </a:lnTo>
                <a:lnTo>
                  <a:pt x="294639" y="8128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7630"/>
                </a:lnTo>
                <a:lnTo>
                  <a:pt x="294639" y="88900"/>
                </a:lnTo>
                <a:lnTo>
                  <a:pt x="294639" y="90170"/>
                </a:lnTo>
                <a:lnTo>
                  <a:pt x="293369" y="91440"/>
                </a:lnTo>
                <a:lnTo>
                  <a:pt x="293369" y="92710"/>
                </a:lnTo>
                <a:lnTo>
                  <a:pt x="292100" y="93980"/>
                </a:lnTo>
                <a:lnTo>
                  <a:pt x="290829" y="93980"/>
                </a:lnTo>
                <a:lnTo>
                  <a:pt x="290829" y="95250"/>
                </a:lnTo>
                <a:lnTo>
                  <a:pt x="289559" y="95250"/>
                </a:lnTo>
                <a:lnTo>
                  <a:pt x="289559" y="96520"/>
                </a:lnTo>
                <a:lnTo>
                  <a:pt x="285750" y="96520"/>
                </a:lnTo>
                <a:lnTo>
                  <a:pt x="281939" y="97790"/>
                </a:lnTo>
                <a:lnTo>
                  <a:pt x="279400" y="97790"/>
                </a:lnTo>
                <a:lnTo>
                  <a:pt x="275589" y="99060"/>
                </a:lnTo>
                <a:lnTo>
                  <a:pt x="351789" y="99060"/>
                </a:lnTo>
                <a:lnTo>
                  <a:pt x="351789" y="69850"/>
                </a:lnTo>
                <a:lnTo>
                  <a:pt x="350519" y="63500"/>
                </a:lnTo>
                <a:lnTo>
                  <a:pt x="342900" y="44450"/>
                </a:lnTo>
                <a:lnTo>
                  <a:pt x="335280" y="34290"/>
                </a:lnTo>
                <a:lnTo>
                  <a:pt x="331469" y="27940"/>
                </a:lnTo>
                <a:lnTo>
                  <a:pt x="297180" y="6350"/>
                </a:lnTo>
                <a:lnTo>
                  <a:pt x="276859" y="2540"/>
                </a:lnTo>
                <a:lnTo>
                  <a:pt x="267969" y="2540"/>
                </a:lnTo>
                <a:lnTo>
                  <a:pt x="247650" y="1270"/>
                </a:lnTo>
                <a:lnTo>
                  <a:pt x="2222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2856230" y="3691890"/>
            <a:ext cx="351790" cy="171450"/>
          </a:xfrm>
          <a:custGeom>
            <a:avLst/>
            <a:gdLst/>
            <a:ahLst/>
            <a:cxnLst/>
            <a:rect l="l" t="t" r="r" b="b"/>
            <a:pathLst>
              <a:path w="351789" h="171450">
                <a:moveTo>
                  <a:pt x="153669" y="0"/>
                </a:moveTo>
                <a:lnTo>
                  <a:pt x="153669" y="72390"/>
                </a:lnTo>
                <a:lnTo>
                  <a:pt x="95250" y="72390"/>
                </a:lnTo>
                <a:lnTo>
                  <a:pt x="83819" y="72390"/>
                </a:lnTo>
                <a:lnTo>
                  <a:pt x="74929" y="73660"/>
                </a:lnTo>
                <a:lnTo>
                  <a:pt x="71119" y="73660"/>
                </a:lnTo>
                <a:lnTo>
                  <a:pt x="67309" y="73660"/>
                </a:lnTo>
                <a:lnTo>
                  <a:pt x="64769" y="74930"/>
                </a:lnTo>
                <a:lnTo>
                  <a:pt x="63500" y="74930"/>
                </a:lnTo>
                <a:lnTo>
                  <a:pt x="62229" y="74930"/>
                </a:lnTo>
                <a:lnTo>
                  <a:pt x="62229" y="76200"/>
                </a:lnTo>
                <a:lnTo>
                  <a:pt x="60959" y="76200"/>
                </a:lnTo>
                <a:lnTo>
                  <a:pt x="59689" y="76200"/>
                </a:lnTo>
                <a:lnTo>
                  <a:pt x="59689" y="77470"/>
                </a:lnTo>
                <a:lnTo>
                  <a:pt x="58419" y="78740"/>
                </a:lnTo>
                <a:lnTo>
                  <a:pt x="58419" y="80010"/>
                </a:lnTo>
                <a:lnTo>
                  <a:pt x="57150" y="80010"/>
                </a:lnTo>
                <a:lnTo>
                  <a:pt x="57150" y="81280"/>
                </a:lnTo>
                <a:lnTo>
                  <a:pt x="57150" y="88900"/>
                </a:lnTo>
                <a:lnTo>
                  <a:pt x="57150" y="90170"/>
                </a:lnTo>
                <a:lnTo>
                  <a:pt x="58419" y="91440"/>
                </a:lnTo>
                <a:lnTo>
                  <a:pt x="58419" y="92710"/>
                </a:lnTo>
                <a:lnTo>
                  <a:pt x="59689" y="92710"/>
                </a:lnTo>
                <a:lnTo>
                  <a:pt x="59689" y="93980"/>
                </a:lnTo>
                <a:lnTo>
                  <a:pt x="60959" y="93980"/>
                </a:lnTo>
                <a:lnTo>
                  <a:pt x="60959" y="95250"/>
                </a:lnTo>
                <a:lnTo>
                  <a:pt x="62229" y="95250"/>
                </a:lnTo>
                <a:lnTo>
                  <a:pt x="62229" y="96520"/>
                </a:lnTo>
                <a:lnTo>
                  <a:pt x="63500" y="96520"/>
                </a:lnTo>
                <a:lnTo>
                  <a:pt x="64769" y="96520"/>
                </a:lnTo>
                <a:lnTo>
                  <a:pt x="66039" y="96520"/>
                </a:lnTo>
                <a:lnTo>
                  <a:pt x="67309" y="97790"/>
                </a:lnTo>
                <a:lnTo>
                  <a:pt x="69850" y="97790"/>
                </a:lnTo>
                <a:lnTo>
                  <a:pt x="72389" y="97790"/>
                </a:lnTo>
                <a:lnTo>
                  <a:pt x="76200" y="99060"/>
                </a:lnTo>
                <a:lnTo>
                  <a:pt x="275589" y="99060"/>
                </a:lnTo>
                <a:lnTo>
                  <a:pt x="279400" y="97790"/>
                </a:lnTo>
                <a:lnTo>
                  <a:pt x="281939" y="97790"/>
                </a:lnTo>
                <a:lnTo>
                  <a:pt x="285750" y="96520"/>
                </a:lnTo>
                <a:lnTo>
                  <a:pt x="287019" y="96520"/>
                </a:lnTo>
                <a:lnTo>
                  <a:pt x="288289" y="96520"/>
                </a:lnTo>
                <a:lnTo>
                  <a:pt x="289559" y="96520"/>
                </a:lnTo>
                <a:lnTo>
                  <a:pt x="289559" y="95250"/>
                </a:lnTo>
                <a:lnTo>
                  <a:pt x="290829" y="95250"/>
                </a:lnTo>
                <a:lnTo>
                  <a:pt x="290829" y="93980"/>
                </a:lnTo>
                <a:lnTo>
                  <a:pt x="292100" y="93980"/>
                </a:lnTo>
                <a:lnTo>
                  <a:pt x="293369" y="92710"/>
                </a:lnTo>
                <a:lnTo>
                  <a:pt x="293369" y="9144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5909" y="87630"/>
                </a:lnTo>
                <a:lnTo>
                  <a:pt x="295909" y="86360"/>
                </a:lnTo>
                <a:lnTo>
                  <a:pt x="295909" y="85090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80"/>
                </a:lnTo>
                <a:lnTo>
                  <a:pt x="293369" y="80010"/>
                </a:lnTo>
                <a:lnTo>
                  <a:pt x="293369" y="78740"/>
                </a:lnTo>
                <a:lnTo>
                  <a:pt x="292100" y="78740"/>
                </a:lnTo>
                <a:lnTo>
                  <a:pt x="292100" y="77470"/>
                </a:lnTo>
                <a:lnTo>
                  <a:pt x="290829" y="77470"/>
                </a:lnTo>
                <a:lnTo>
                  <a:pt x="289559" y="76200"/>
                </a:lnTo>
                <a:lnTo>
                  <a:pt x="288289" y="76200"/>
                </a:lnTo>
                <a:lnTo>
                  <a:pt x="287019" y="74930"/>
                </a:lnTo>
                <a:lnTo>
                  <a:pt x="285750" y="74930"/>
                </a:lnTo>
                <a:lnTo>
                  <a:pt x="281939" y="74930"/>
                </a:lnTo>
                <a:lnTo>
                  <a:pt x="279400" y="73660"/>
                </a:lnTo>
                <a:lnTo>
                  <a:pt x="275589" y="73660"/>
                </a:lnTo>
                <a:lnTo>
                  <a:pt x="264159" y="72390"/>
                </a:lnTo>
                <a:lnTo>
                  <a:pt x="252729" y="72390"/>
                </a:lnTo>
                <a:lnTo>
                  <a:pt x="209550" y="72390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1270"/>
                </a:lnTo>
                <a:lnTo>
                  <a:pt x="267969" y="2540"/>
                </a:lnTo>
                <a:lnTo>
                  <a:pt x="276859" y="2540"/>
                </a:lnTo>
                <a:lnTo>
                  <a:pt x="284479" y="3810"/>
                </a:lnTo>
                <a:lnTo>
                  <a:pt x="290829" y="5080"/>
                </a:lnTo>
                <a:lnTo>
                  <a:pt x="297180" y="6350"/>
                </a:lnTo>
                <a:lnTo>
                  <a:pt x="302259" y="7620"/>
                </a:lnTo>
                <a:lnTo>
                  <a:pt x="307339" y="10160"/>
                </a:lnTo>
                <a:lnTo>
                  <a:pt x="312419" y="12700"/>
                </a:lnTo>
                <a:lnTo>
                  <a:pt x="317500" y="16510"/>
                </a:lnTo>
                <a:lnTo>
                  <a:pt x="322580" y="20320"/>
                </a:lnTo>
                <a:lnTo>
                  <a:pt x="327659" y="24130"/>
                </a:lnTo>
                <a:lnTo>
                  <a:pt x="331469" y="27940"/>
                </a:lnTo>
                <a:lnTo>
                  <a:pt x="335280" y="34290"/>
                </a:lnTo>
                <a:lnTo>
                  <a:pt x="339089" y="39370"/>
                </a:lnTo>
                <a:lnTo>
                  <a:pt x="342900" y="44450"/>
                </a:lnTo>
                <a:lnTo>
                  <a:pt x="345439" y="50800"/>
                </a:lnTo>
                <a:lnTo>
                  <a:pt x="347980" y="57150"/>
                </a:lnTo>
                <a:lnTo>
                  <a:pt x="350519" y="63500"/>
                </a:lnTo>
                <a:lnTo>
                  <a:pt x="351789" y="69850"/>
                </a:lnTo>
                <a:lnTo>
                  <a:pt x="351789" y="77470"/>
                </a:lnTo>
                <a:lnTo>
                  <a:pt x="351789" y="85090"/>
                </a:lnTo>
                <a:lnTo>
                  <a:pt x="351789" y="92710"/>
                </a:lnTo>
                <a:lnTo>
                  <a:pt x="351789" y="100330"/>
                </a:lnTo>
                <a:lnTo>
                  <a:pt x="350519" y="106680"/>
                </a:lnTo>
                <a:lnTo>
                  <a:pt x="349250" y="114300"/>
                </a:lnTo>
                <a:lnTo>
                  <a:pt x="346709" y="120650"/>
                </a:lnTo>
                <a:lnTo>
                  <a:pt x="344169" y="125730"/>
                </a:lnTo>
                <a:lnTo>
                  <a:pt x="341630" y="132080"/>
                </a:lnTo>
                <a:lnTo>
                  <a:pt x="337819" y="137160"/>
                </a:lnTo>
                <a:lnTo>
                  <a:pt x="334009" y="142240"/>
                </a:lnTo>
                <a:lnTo>
                  <a:pt x="330200" y="147320"/>
                </a:lnTo>
                <a:lnTo>
                  <a:pt x="326389" y="151130"/>
                </a:lnTo>
                <a:lnTo>
                  <a:pt x="321309" y="154940"/>
                </a:lnTo>
                <a:lnTo>
                  <a:pt x="316230" y="157480"/>
                </a:lnTo>
                <a:lnTo>
                  <a:pt x="311150" y="160020"/>
                </a:lnTo>
                <a:lnTo>
                  <a:pt x="306069" y="162560"/>
                </a:lnTo>
                <a:lnTo>
                  <a:pt x="299719" y="163830"/>
                </a:lnTo>
                <a:lnTo>
                  <a:pt x="293369" y="166370"/>
                </a:lnTo>
                <a:lnTo>
                  <a:pt x="285750" y="167640"/>
                </a:lnTo>
                <a:lnTo>
                  <a:pt x="278129" y="168910"/>
                </a:lnTo>
                <a:lnTo>
                  <a:pt x="269239" y="168910"/>
                </a:lnTo>
                <a:lnTo>
                  <a:pt x="259079" y="170180"/>
                </a:lnTo>
                <a:lnTo>
                  <a:pt x="247650" y="171450"/>
                </a:lnTo>
                <a:lnTo>
                  <a:pt x="224789" y="171450"/>
                </a:lnTo>
                <a:lnTo>
                  <a:pt x="125729" y="171450"/>
                </a:lnTo>
                <a:lnTo>
                  <a:pt x="109219" y="171450"/>
                </a:lnTo>
                <a:lnTo>
                  <a:pt x="93979" y="170180"/>
                </a:lnTo>
                <a:lnTo>
                  <a:pt x="81279" y="170180"/>
                </a:lnTo>
                <a:lnTo>
                  <a:pt x="71119" y="168910"/>
                </a:lnTo>
                <a:lnTo>
                  <a:pt x="67309" y="168910"/>
                </a:lnTo>
                <a:lnTo>
                  <a:pt x="62229" y="167640"/>
                </a:lnTo>
                <a:lnTo>
                  <a:pt x="57150" y="166370"/>
                </a:lnTo>
                <a:lnTo>
                  <a:pt x="53339" y="165100"/>
                </a:lnTo>
                <a:lnTo>
                  <a:pt x="48259" y="163830"/>
                </a:lnTo>
                <a:lnTo>
                  <a:pt x="44450" y="161290"/>
                </a:lnTo>
                <a:lnTo>
                  <a:pt x="40639" y="160020"/>
                </a:lnTo>
                <a:lnTo>
                  <a:pt x="35559" y="157480"/>
                </a:lnTo>
                <a:lnTo>
                  <a:pt x="31750" y="154940"/>
                </a:lnTo>
                <a:lnTo>
                  <a:pt x="27939" y="151130"/>
                </a:lnTo>
                <a:lnTo>
                  <a:pt x="24129" y="148590"/>
                </a:lnTo>
                <a:lnTo>
                  <a:pt x="20319" y="144780"/>
                </a:lnTo>
                <a:lnTo>
                  <a:pt x="17779" y="140970"/>
                </a:lnTo>
                <a:lnTo>
                  <a:pt x="13969" y="137160"/>
                </a:lnTo>
                <a:lnTo>
                  <a:pt x="11429" y="133350"/>
                </a:lnTo>
                <a:lnTo>
                  <a:pt x="8889" y="128270"/>
                </a:lnTo>
                <a:lnTo>
                  <a:pt x="6350" y="124460"/>
                </a:lnTo>
                <a:lnTo>
                  <a:pt x="5079" y="119380"/>
                </a:lnTo>
                <a:lnTo>
                  <a:pt x="2539" y="114300"/>
                </a:lnTo>
                <a:lnTo>
                  <a:pt x="2539" y="109220"/>
                </a:lnTo>
                <a:lnTo>
                  <a:pt x="1269" y="104140"/>
                </a:lnTo>
                <a:lnTo>
                  <a:pt x="0" y="99060"/>
                </a:lnTo>
                <a:lnTo>
                  <a:pt x="0" y="92710"/>
                </a:lnTo>
                <a:lnTo>
                  <a:pt x="0" y="87630"/>
                </a:lnTo>
                <a:lnTo>
                  <a:pt x="0" y="78740"/>
                </a:lnTo>
                <a:lnTo>
                  <a:pt x="0" y="72390"/>
                </a:lnTo>
                <a:lnTo>
                  <a:pt x="2539" y="64770"/>
                </a:lnTo>
                <a:lnTo>
                  <a:pt x="2539" y="58420"/>
                </a:lnTo>
                <a:lnTo>
                  <a:pt x="5079" y="52070"/>
                </a:lnTo>
                <a:lnTo>
                  <a:pt x="7619" y="45720"/>
                </a:lnTo>
                <a:lnTo>
                  <a:pt x="11429" y="39370"/>
                </a:lnTo>
                <a:lnTo>
                  <a:pt x="13969" y="34290"/>
                </a:lnTo>
                <a:lnTo>
                  <a:pt x="19050" y="29210"/>
                </a:lnTo>
                <a:lnTo>
                  <a:pt x="22859" y="24130"/>
                </a:lnTo>
                <a:lnTo>
                  <a:pt x="26669" y="20320"/>
                </a:lnTo>
                <a:lnTo>
                  <a:pt x="31750" y="16510"/>
                </a:lnTo>
                <a:lnTo>
                  <a:pt x="36829" y="13970"/>
                </a:lnTo>
                <a:lnTo>
                  <a:pt x="40639" y="11430"/>
                </a:lnTo>
                <a:lnTo>
                  <a:pt x="46989" y="8890"/>
                </a:lnTo>
                <a:lnTo>
                  <a:pt x="52069" y="7620"/>
                </a:lnTo>
                <a:lnTo>
                  <a:pt x="58419" y="5080"/>
                </a:lnTo>
                <a:lnTo>
                  <a:pt x="64769" y="3810"/>
                </a:lnTo>
                <a:lnTo>
                  <a:pt x="72389" y="2540"/>
                </a:lnTo>
                <a:lnTo>
                  <a:pt x="81279" y="2540"/>
                </a:lnTo>
                <a:lnTo>
                  <a:pt x="90169" y="1270"/>
                </a:lnTo>
                <a:lnTo>
                  <a:pt x="100329" y="1270"/>
                </a:lnTo>
                <a:lnTo>
                  <a:pt x="121919" y="0"/>
                </a:lnTo>
                <a:lnTo>
                  <a:pt x="1536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2862580" y="3636009"/>
            <a:ext cx="67310" cy="43180"/>
          </a:xfrm>
          <a:custGeom>
            <a:avLst/>
            <a:gdLst/>
            <a:ahLst/>
            <a:cxnLst/>
            <a:rect l="l" t="t" r="r" b="b"/>
            <a:pathLst>
              <a:path w="67309" h="43179">
                <a:moveTo>
                  <a:pt x="0" y="43180"/>
                </a:moveTo>
                <a:lnTo>
                  <a:pt x="67309" y="43180"/>
                </a:lnTo>
                <a:lnTo>
                  <a:pt x="67309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2862580" y="360045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2862580" y="3521709"/>
            <a:ext cx="67310" cy="30480"/>
          </a:xfrm>
          <a:custGeom>
            <a:avLst/>
            <a:gdLst/>
            <a:ahLst/>
            <a:cxnLst/>
            <a:rect l="l" t="t" r="r" b="b"/>
            <a:pathLst>
              <a:path w="67309" h="30479">
                <a:moveTo>
                  <a:pt x="0" y="30479"/>
                </a:moveTo>
                <a:lnTo>
                  <a:pt x="67309" y="30479"/>
                </a:lnTo>
                <a:lnTo>
                  <a:pt x="67309" y="0"/>
                </a:lnTo>
                <a:lnTo>
                  <a:pt x="0" y="0"/>
                </a:lnTo>
                <a:lnTo>
                  <a:pt x="0" y="304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2862580" y="3521709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79">
                <a:moveTo>
                  <a:pt x="0" y="0"/>
                </a:moveTo>
                <a:lnTo>
                  <a:pt x="67309" y="0"/>
                </a:lnTo>
                <a:lnTo>
                  <a:pt x="67309" y="43179"/>
                </a:lnTo>
                <a:lnTo>
                  <a:pt x="339089" y="43179"/>
                </a:lnTo>
                <a:lnTo>
                  <a:pt x="339089" y="114300"/>
                </a:lnTo>
                <a:lnTo>
                  <a:pt x="67309" y="114300"/>
                </a:lnTo>
                <a:lnTo>
                  <a:pt x="6730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2862580" y="34690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2862580" y="3432809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2856230" y="3238500"/>
            <a:ext cx="351790" cy="167640"/>
          </a:xfrm>
          <a:custGeom>
            <a:avLst/>
            <a:gdLst/>
            <a:ahLst/>
            <a:cxnLst/>
            <a:rect l="l" t="t" r="r" b="b"/>
            <a:pathLst>
              <a:path w="351789" h="167639">
                <a:moveTo>
                  <a:pt x="250189" y="166370"/>
                </a:moveTo>
                <a:lnTo>
                  <a:pt x="102869" y="166370"/>
                </a:lnTo>
                <a:lnTo>
                  <a:pt x="147319" y="167639"/>
                </a:lnTo>
                <a:lnTo>
                  <a:pt x="204469" y="167639"/>
                </a:lnTo>
                <a:lnTo>
                  <a:pt x="250189" y="166370"/>
                </a:lnTo>
                <a:close/>
              </a:path>
              <a:path w="351789" h="167639">
                <a:moveTo>
                  <a:pt x="276859" y="1270"/>
                </a:moveTo>
                <a:lnTo>
                  <a:pt x="73659" y="1270"/>
                </a:lnTo>
                <a:lnTo>
                  <a:pt x="48259" y="7620"/>
                </a:lnTo>
                <a:lnTo>
                  <a:pt x="44450" y="10160"/>
                </a:lnTo>
                <a:lnTo>
                  <a:pt x="39369" y="12700"/>
                </a:lnTo>
                <a:lnTo>
                  <a:pt x="35559" y="15239"/>
                </a:lnTo>
                <a:lnTo>
                  <a:pt x="30479" y="17779"/>
                </a:lnTo>
                <a:lnTo>
                  <a:pt x="26669" y="20320"/>
                </a:lnTo>
                <a:lnTo>
                  <a:pt x="22859" y="24129"/>
                </a:lnTo>
                <a:lnTo>
                  <a:pt x="20319" y="27939"/>
                </a:lnTo>
                <a:lnTo>
                  <a:pt x="16509" y="30479"/>
                </a:lnTo>
                <a:lnTo>
                  <a:pt x="13969" y="35560"/>
                </a:lnTo>
                <a:lnTo>
                  <a:pt x="8889" y="43179"/>
                </a:lnTo>
                <a:lnTo>
                  <a:pt x="6350" y="48260"/>
                </a:lnTo>
                <a:lnTo>
                  <a:pt x="5079" y="52070"/>
                </a:lnTo>
                <a:lnTo>
                  <a:pt x="2539" y="57150"/>
                </a:lnTo>
                <a:lnTo>
                  <a:pt x="2539" y="62229"/>
                </a:lnTo>
                <a:lnTo>
                  <a:pt x="0" y="72389"/>
                </a:lnTo>
                <a:lnTo>
                  <a:pt x="0" y="95250"/>
                </a:lnTo>
                <a:lnTo>
                  <a:pt x="2539" y="105410"/>
                </a:lnTo>
                <a:lnTo>
                  <a:pt x="2539" y="110489"/>
                </a:lnTo>
                <a:lnTo>
                  <a:pt x="5079" y="115570"/>
                </a:lnTo>
                <a:lnTo>
                  <a:pt x="6350" y="120650"/>
                </a:lnTo>
                <a:lnTo>
                  <a:pt x="8889" y="124460"/>
                </a:lnTo>
                <a:lnTo>
                  <a:pt x="11429" y="129539"/>
                </a:lnTo>
                <a:lnTo>
                  <a:pt x="16509" y="137160"/>
                </a:lnTo>
                <a:lnTo>
                  <a:pt x="20319" y="140970"/>
                </a:lnTo>
                <a:lnTo>
                  <a:pt x="24129" y="143510"/>
                </a:lnTo>
                <a:lnTo>
                  <a:pt x="27939" y="147320"/>
                </a:lnTo>
                <a:lnTo>
                  <a:pt x="35559" y="152400"/>
                </a:lnTo>
                <a:lnTo>
                  <a:pt x="40639" y="154939"/>
                </a:lnTo>
                <a:lnTo>
                  <a:pt x="44450" y="157479"/>
                </a:lnTo>
                <a:lnTo>
                  <a:pt x="49529" y="158750"/>
                </a:lnTo>
                <a:lnTo>
                  <a:pt x="54609" y="161289"/>
                </a:lnTo>
                <a:lnTo>
                  <a:pt x="64769" y="163829"/>
                </a:lnTo>
                <a:lnTo>
                  <a:pt x="69850" y="163829"/>
                </a:lnTo>
                <a:lnTo>
                  <a:pt x="74929" y="165100"/>
                </a:lnTo>
                <a:lnTo>
                  <a:pt x="86359" y="166370"/>
                </a:lnTo>
                <a:lnTo>
                  <a:pt x="265429" y="166370"/>
                </a:lnTo>
                <a:lnTo>
                  <a:pt x="278129" y="165100"/>
                </a:lnTo>
                <a:lnTo>
                  <a:pt x="288289" y="162560"/>
                </a:lnTo>
                <a:lnTo>
                  <a:pt x="293369" y="162560"/>
                </a:lnTo>
                <a:lnTo>
                  <a:pt x="298450" y="160020"/>
                </a:lnTo>
                <a:lnTo>
                  <a:pt x="303530" y="158750"/>
                </a:lnTo>
                <a:lnTo>
                  <a:pt x="307339" y="156210"/>
                </a:lnTo>
                <a:lnTo>
                  <a:pt x="312419" y="154939"/>
                </a:lnTo>
                <a:lnTo>
                  <a:pt x="316230" y="152400"/>
                </a:lnTo>
                <a:lnTo>
                  <a:pt x="321309" y="148589"/>
                </a:lnTo>
                <a:lnTo>
                  <a:pt x="328930" y="143510"/>
                </a:lnTo>
                <a:lnTo>
                  <a:pt x="331469" y="139700"/>
                </a:lnTo>
                <a:lnTo>
                  <a:pt x="335280" y="135889"/>
                </a:lnTo>
                <a:lnTo>
                  <a:pt x="337819" y="132079"/>
                </a:lnTo>
                <a:lnTo>
                  <a:pt x="341630" y="128270"/>
                </a:lnTo>
                <a:lnTo>
                  <a:pt x="344169" y="123189"/>
                </a:lnTo>
                <a:lnTo>
                  <a:pt x="345439" y="119379"/>
                </a:lnTo>
                <a:lnTo>
                  <a:pt x="347980" y="114300"/>
                </a:lnTo>
                <a:lnTo>
                  <a:pt x="350519" y="104139"/>
                </a:lnTo>
                <a:lnTo>
                  <a:pt x="350519" y="99060"/>
                </a:lnTo>
                <a:lnTo>
                  <a:pt x="351472" y="95250"/>
                </a:lnTo>
                <a:lnTo>
                  <a:pt x="82550" y="95250"/>
                </a:lnTo>
                <a:lnTo>
                  <a:pt x="77469" y="93979"/>
                </a:lnTo>
                <a:lnTo>
                  <a:pt x="69850" y="93979"/>
                </a:lnTo>
                <a:lnTo>
                  <a:pt x="66039" y="92710"/>
                </a:lnTo>
                <a:lnTo>
                  <a:pt x="63500" y="92710"/>
                </a:lnTo>
                <a:lnTo>
                  <a:pt x="62229" y="91439"/>
                </a:lnTo>
                <a:lnTo>
                  <a:pt x="60959" y="91439"/>
                </a:lnTo>
                <a:lnTo>
                  <a:pt x="58419" y="88900"/>
                </a:lnTo>
                <a:lnTo>
                  <a:pt x="58419" y="87629"/>
                </a:lnTo>
                <a:lnTo>
                  <a:pt x="57150" y="87629"/>
                </a:lnTo>
                <a:lnTo>
                  <a:pt x="57150" y="78739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2229" y="74929"/>
                </a:lnTo>
                <a:lnTo>
                  <a:pt x="63500" y="74929"/>
                </a:lnTo>
                <a:lnTo>
                  <a:pt x="64769" y="73660"/>
                </a:lnTo>
                <a:lnTo>
                  <a:pt x="71119" y="73660"/>
                </a:lnTo>
                <a:lnTo>
                  <a:pt x="73659" y="72389"/>
                </a:lnTo>
                <a:lnTo>
                  <a:pt x="351789" y="72389"/>
                </a:lnTo>
                <a:lnTo>
                  <a:pt x="350519" y="67310"/>
                </a:lnTo>
                <a:lnTo>
                  <a:pt x="350519" y="62229"/>
                </a:lnTo>
                <a:lnTo>
                  <a:pt x="349250" y="57150"/>
                </a:lnTo>
                <a:lnTo>
                  <a:pt x="346709" y="52070"/>
                </a:lnTo>
                <a:lnTo>
                  <a:pt x="345439" y="46989"/>
                </a:lnTo>
                <a:lnTo>
                  <a:pt x="342900" y="41910"/>
                </a:lnTo>
                <a:lnTo>
                  <a:pt x="337819" y="34289"/>
                </a:lnTo>
                <a:lnTo>
                  <a:pt x="334009" y="30479"/>
                </a:lnTo>
                <a:lnTo>
                  <a:pt x="331469" y="26670"/>
                </a:lnTo>
                <a:lnTo>
                  <a:pt x="327659" y="22860"/>
                </a:lnTo>
                <a:lnTo>
                  <a:pt x="323850" y="20320"/>
                </a:lnTo>
                <a:lnTo>
                  <a:pt x="320039" y="16510"/>
                </a:lnTo>
                <a:lnTo>
                  <a:pt x="316230" y="13970"/>
                </a:lnTo>
                <a:lnTo>
                  <a:pt x="311150" y="11429"/>
                </a:lnTo>
                <a:lnTo>
                  <a:pt x="307339" y="8889"/>
                </a:lnTo>
                <a:lnTo>
                  <a:pt x="292100" y="5079"/>
                </a:lnTo>
                <a:lnTo>
                  <a:pt x="288289" y="3810"/>
                </a:lnTo>
                <a:lnTo>
                  <a:pt x="281939" y="2539"/>
                </a:lnTo>
                <a:lnTo>
                  <a:pt x="276859" y="1270"/>
                </a:lnTo>
                <a:close/>
              </a:path>
              <a:path w="351789" h="167639">
                <a:moveTo>
                  <a:pt x="351789" y="72389"/>
                </a:moveTo>
                <a:lnTo>
                  <a:pt x="274319" y="72389"/>
                </a:lnTo>
                <a:lnTo>
                  <a:pt x="281939" y="73660"/>
                </a:lnTo>
                <a:lnTo>
                  <a:pt x="287019" y="73660"/>
                </a:lnTo>
                <a:lnTo>
                  <a:pt x="28828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7470"/>
                </a:lnTo>
                <a:lnTo>
                  <a:pt x="293369" y="78739"/>
                </a:lnTo>
                <a:lnTo>
                  <a:pt x="294639" y="80010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60"/>
                </a:lnTo>
                <a:lnTo>
                  <a:pt x="294639" y="86360"/>
                </a:lnTo>
                <a:lnTo>
                  <a:pt x="294639" y="88900"/>
                </a:lnTo>
                <a:lnTo>
                  <a:pt x="293369" y="88900"/>
                </a:lnTo>
                <a:lnTo>
                  <a:pt x="293369" y="90170"/>
                </a:lnTo>
                <a:lnTo>
                  <a:pt x="292100" y="90170"/>
                </a:lnTo>
                <a:lnTo>
                  <a:pt x="292100" y="91439"/>
                </a:lnTo>
                <a:lnTo>
                  <a:pt x="290829" y="91439"/>
                </a:lnTo>
                <a:lnTo>
                  <a:pt x="289559" y="92710"/>
                </a:lnTo>
                <a:lnTo>
                  <a:pt x="285750" y="92710"/>
                </a:lnTo>
                <a:lnTo>
                  <a:pt x="283209" y="93979"/>
                </a:lnTo>
                <a:lnTo>
                  <a:pt x="275589" y="93979"/>
                </a:lnTo>
                <a:lnTo>
                  <a:pt x="264159" y="95250"/>
                </a:lnTo>
                <a:lnTo>
                  <a:pt x="351472" y="95250"/>
                </a:lnTo>
                <a:lnTo>
                  <a:pt x="351789" y="93979"/>
                </a:lnTo>
                <a:lnTo>
                  <a:pt x="351789" y="72389"/>
                </a:lnTo>
                <a:close/>
              </a:path>
              <a:path w="351789" h="167639">
                <a:moveTo>
                  <a:pt x="248919" y="0"/>
                </a:moveTo>
                <a:lnTo>
                  <a:pt x="102869" y="0"/>
                </a:lnTo>
                <a:lnTo>
                  <a:pt x="86359" y="1270"/>
                </a:lnTo>
                <a:lnTo>
                  <a:pt x="264159" y="1270"/>
                </a:lnTo>
                <a:lnTo>
                  <a:pt x="2489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2846069" y="3229611"/>
            <a:ext cx="372110" cy="18541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2862580" y="30505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339089" y="0"/>
                </a:moveTo>
                <a:lnTo>
                  <a:pt x="0" y="0"/>
                </a:lnTo>
                <a:lnTo>
                  <a:pt x="0" y="59689"/>
                </a:lnTo>
                <a:lnTo>
                  <a:pt x="152400" y="59689"/>
                </a:lnTo>
                <a:lnTo>
                  <a:pt x="0" y="100330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100330"/>
                </a:lnTo>
                <a:lnTo>
                  <a:pt x="184150" y="100330"/>
                </a:lnTo>
                <a:lnTo>
                  <a:pt x="339089" y="63500"/>
                </a:lnTo>
                <a:lnTo>
                  <a:pt x="3390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2862580" y="30505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0" y="0"/>
                </a:moveTo>
                <a:lnTo>
                  <a:pt x="339089" y="0"/>
                </a:lnTo>
                <a:lnTo>
                  <a:pt x="339089" y="63500"/>
                </a:lnTo>
                <a:lnTo>
                  <a:pt x="184150" y="100330"/>
                </a:lnTo>
                <a:lnTo>
                  <a:pt x="339089" y="100330"/>
                </a:lnTo>
                <a:lnTo>
                  <a:pt x="339089" y="161289"/>
                </a:lnTo>
                <a:lnTo>
                  <a:pt x="0" y="161289"/>
                </a:lnTo>
                <a:lnTo>
                  <a:pt x="0" y="100330"/>
                </a:lnTo>
                <a:lnTo>
                  <a:pt x="152400" y="59689"/>
                </a:lnTo>
                <a:lnTo>
                  <a:pt x="0" y="596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2862580" y="2792729"/>
            <a:ext cx="339090" cy="166370"/>
          </a:xfrm>
          <a:custGeom>
            <a:avLst/>
            <a:gdLst/>
            <a:ahLst/>
            <a:cxnLst/>
            <a:rect l="l" t="t" r="r" b="b"/>
            <a:pathLst>
              <a:path w="339089" h="166369">
                <a:moveTo>
                  <a:pt x="299719" y="2540"/>
                </a:moveTo>
                <a:lnTo>
                  <a:pt x="50800" y="2540"/>
                </a:lnTo>
                <a:lnTo>
                  <a:pt x="31750" y="8890"/>
                </a:lnTo>
                <a:lnTo>
                  <a:pt x="29209" y="11430"/>
                </a:lnTo>
                <a:lnTo>
                  <a:pt x="21589" y="16510"/>
                </a:lnTo>
                <a:lnTo>
                  <a:pt x="19050" y="19050"/>
                </a:lnTo>
                <a:lnTo>
                  <a:pt x="16509" y="22860"/>
                </a:lnTo>
                <a:lnTo>
                  <a:pt x="13969" y="25400"/>
                </a:lnTo>
                <a:lnTo>
                  <a:pt x="11429" y="29210"/>
                </a:lnTo>
                <a:lnTo>
                  <a:pt x="10159" y="33020"/>
                </a:lnTo>
                <a:lnTo>
                  <a:pt x="7619" y="38100"/>
                </a:lnTo>
                <a:lnTo>
                  <a:pt x="84" y="87630"/>
                </a:lnTo>
                <a:lnTo>
                  <a:pt x="0" y="166370"/>
                </a:lnTo>
                <a:lnTo>
                  <a:pt x="339089" y="166370"/>
                </a:lnTo>
                <a:lnTo>
                  <a:pt x="339089" y="95250"/>
                </a:lnTo>
                <a:lnTo>
                  <a:pt x="58419" y="95250"/>
                </a:lnTo>
                <a:lnTo>
                  <a:pt x="58419" y="86360"/>
                </a:lnTo>
                <a:lnTo>
                  <a:pt x="59689" y="85090"/>
                </a:lnTo>
                <a:lnTo>
                  <a:pt x="59689" y="81280"/>
                </a:lnTo>
                <a:lnTo>
                  <a:pt x="60959" y="80010"/>
                </a:lnTo>
                <a:lnTo>
                  <a:pt x="60959" y="78740"/>
                </a:lnTo>
                <a:lnTo>
                  <a:pt x="62229" y="78740"/>
                </a:lnTo>
                <a:lnTo>
                  <a:pt x="62229" y="77470"/>
                </a:lnTo>
                <a:lnTo>
                  <a:pt x="64769" y="74930"/>
                </a:lnTo>
                <a:lnTo>
                  <a:pt x="67309" y="74930"/>
                </a:lnTo>
                <a:lnTo>
                  <a:pt x="67309" y="73660"/>
                </a:lnTo>
                <a:lnTo>
                  <a:pt x="69850" y="73660"/>
                </a:lnTo>
                <a:lnTo>
                  <a:pt x="72389" y="72390"/>
                </a:lnTo>
                <a:lnTo>
                  <a:pt x="339089" y="72390"/>
                </a:lnTo>
                <a:lnTo>
                  <a:pt x="339089" y="63500"/>
                </a:lnTo>
                <a:lnTo>
                  <a:pt x="337819" y="53340"/>
                </a:lnTo>
                <a:lnTo>
                  <a:pt x="336550" y="44450"/>
                </a:lnTo>
                <a:lnTo>
                  <a:pt x="336550" y="40640"/>
                </a:lnTo>
                <a:lnTo>
                  <a:pt x="335280" y="36830"/>
                </a:lnTo>
                <a:lnTo>
                  <a:pt x="335280" y="33020"/>
                </a:lnTo>
                <a:lnTo>
                  <a:pt x="332739" y="30480"/>
                </a:lnTo>
                <a:lnTo>
                  <a:pt x="327659" y="20320"/>
                </a:lnTo>
                <a:lnTo>
                  <a:pt x="322580" y="15240"/>
                </a:lnTo>
                <a:lnTo>
                  <a:pt x="321309" y="12700"/>
                </a:lnTo>
                <a:lnTo>
                  <a:pt x="318769" y="11430"/>
                </a:lnTo>
                <a:lnTo>
                  <a:pt x="316230" y="8890"/>
                </a:lnTo>
                <a:lnTo>
                  <a:pt x="313689" y="7620"/>
                </a:lnTo>
                <a:lnTo>
                  <a:pt x="309880" y="6350"/>
                </a:lnTo>
                <a:lnTo>
                  <a:pt x="307339" y="5080"/>
                </a:lnTo>
                <a:lnTo>
                  <a:pt x="299719" y="2540"/>
                </a:lnTo>
                <a:close/>
              </a:path>
              <a:path w="339089" h="166369">
                <a:moveTo>
                  <a:pt x="339089" y="72390"/>
                </a:moveTo>
                <a:lnTo>
                  <a:pt x="254000" y="72390"/>
                </a:lnTo>
                <a:lnTo>
                  <a:pt x="259079" y="73660"/>
                </a:lnTo>
                <a:lnTo>
                  <a:pt x="264159" y="73660"/>
                </a:lnTo>
                <a:lnTo>
                  <a:pt x="267969" y="74930"/>
                </a:lnTo>
                <a:lnTo>
                  <a:pt x="273050" y="74930"/>
                </a:lnTo>
                <a:lnTo>
                  <a:pt x="273050" y="76200"/>
                </a:lnTo>
                <a:lnTo>
                  <a:pt x="275589" y="76200"/>
                </a:lnTo>
                <a:lnTo>
                  <a:pt x="275589" y="77470"/>
                </a:lnTo>
                <a:lnTo>
                  <a:pt x="278129" y="80010"/>
                </a:lnTo>
                <a:lnTo>
                  <a:pt x="278129" y="81280"/>
                </a:lnTo>
                <a:lnTo>
                  <a:pt x="279400" y="82550"/>
                </a:lnTo>
                <a:lnTo>
                  <a:pt x="279400" y="85090"/>
                </a:lnTo>
                <a:lnTo>
                  <a:pt x="280669" y="87630"/>
                </a:lnTo>
                <a:lnTo>
                  <a:pt x="280669" y="95250"/>
                </a:lnTo>
                <a:lnTo>
                  <a:pt x="339089" y="95250"/>
                </a:lnTo>
                <a:lnTo>
                  <a:pt x="339089" y="72390"/>
                </a:lnTo>
                <a:close/>
              </a:path>
              <a:path w="339089" h="166369">
                <a:moveTo>
                  <a:pt x="275589" y="0"/>
                </a:moveTo>
                <a:lnTo>
                  <a:pt x="80009" y="0"/>
                </a:lnTo>
                <a:lnTo>
                  <a:pt x="66039" y="1270"/>
                </a:lnTo>
                <a:lnTo>
                  <a:pt x="59689" y="1270"/>
                </a:lnTo>
                <a:lnTo>
                  <a:pt x="55879" y="2540"/>
                </a:lnTo>
                <a:lnTo>
                  <a:pt x="294639" y="2540"/>
                </a:lnTo>
                <a:lnTo>
                  <a:pt x="289559" y="1270"/>
                </a:lnTo>
                <a:lnTo>
                  <a:pt x="2755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2853689" y="2782571"/>
            <a:ext cx="358140" cy="18668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2862580" y="295973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2853689" y="2959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2921000" y="288734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3143250" y="2887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0"/>
                </a:move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3134360" y="2884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3143250" y="28816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3133089" y="287908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9049" y="0"/>
                </a:moveTo>
                <a:lnTo>
                  <a:pt x="10159" y="1270"/>
                </a:lnTo>
                <a:lnTo>
                  <a:pt x="0" y="2539"/>
                </a:lnTo>
                <a:lnTo>
                  <a:pt x="1269" y="6350"/>
                </a:lnTo>
                <a:lnTo>
                  <a:pt x="10159" y="5080"/>
                </a:lnTo>
                <a:lnTo>
                  <a:pt x="20320" y="253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3133089" y="2876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49" y="0"/>
                </a:moveTo>
                <a:lnTo>
                  <a:pt x="8890" y="1270"/>
                </a:lnTo>
                <a:lnTo>
                  <a:pt x="0" y="2539"/>
                </a:lnTo>
                <a:lnTo>
                  <a:pt x="0" y="5079"/>
                </a:lnTo>
                <a:lnTo>
                  <a:pt x="10159" y="3810"/>
                </a:lnTo>
                <a:lnTo>
                  <a:pt x="19049" y="253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3141980" y="2875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3133089" y="28740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49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5079"/>
                </a:lnTo>
                <a:lnTo>
                  <a:pt x="8890" y="3810"/>
                </a:lnTo>
                <a:lnTo>
                  <a:pt x="19049" y="1269"/>
                </a:lnTo>
                <a:lnTo>
                  <a:pt x="1904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3141980" y="28727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3133089" y="287147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7779" y="0"/>
                </a:moveTo>
                <a:lnTo>
                  <a:pt x="8890" y="3809"/>
                </a:lnTo>
                <a:lnTo>
                  <a:pt x="0" y="6350"/>
                </a:lnTo>
                <a:lnTo>
                  <a:pt x="0" y="7619"/>
                </a:lnTo>
                <a:lnTo>
                  <a:pt x="8890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3141980" y="28676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6350" y="0"/>
                </a:moveTo>
                <a:lnTo>
                  <a:pt x="0" y="7619"/>
                </a:lnTo>
                <a:lnTo>
                  <a:pt x="8889" y="3810"/>
                </a:lnTo>
                <a:lnTo>
                  <a:pt x="761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3134360" y="28676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3970" y="0"/>
                </a:moveTo>
                <a:lnTo>
                  <a:pt x="12700" y="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3131819" y="28740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2539"/>
                </a:lnTo>
                <a:lnTo>
                  <a:pt x="1270" y="5079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3131819" y="28702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3130550" y="28689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40"/>
                </a:lnTo>
                <a:lnTo>
                  <a:pt x="0" y="5080"/>
                </a:lnTo>
                <a:lnTo>
                  <a:pt x="1269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3139439" y="28638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6350" y="0"/>
                </a:moveTo>
                <a:lnTo>
                  <a:pt x="0" y="7620"/>
                </a:lnTo>
                <a:lnTo>
                  <a:pt x="10159" y="5079"/>
                </a:lnTo>
                <a:lnTo>
                  <a:pt x="889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3133089" y="28625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6350" y="8890"/>
                </a:moveTo>
                <a:lnTo>
                  <a:pt x="0" y="16510"/>
                </a:lnTo>
                <a:lnTo>
                  <a:pt x="1269" y="16510"/>
                </a:lnTo>
                <a:lnTo>
                  <a:pt x="6350" y="8890"/>
                </a:lnTo>
                <a:close/>
              </a:path>
              <a:path w="12700" h="16510">
                <a:moveTo>
                  <a:pt x="11429" y="0"/>
                </a:moveTo>
                <a:lnTo>
                  <a:pt x="6350" y="889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3130550" y="2871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890" y="0"/>
                </a:moveTo>
                <a:lnTo>
                  <a:pt x="0" y="3809"/>
                </a:lnTo>
                <a:lnTo>
                  <a:pt x="1269" y="6350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3130550" y="2866389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7620"/>
                </a:lnTo>
                <a:lnTo>
                  <a:pt x="0" y="8889"/>
                </a:lnTo>
                <a:lnTo>
                  <a:pt x="8890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3138169" y="286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6350"/>
                </a:lnTo>
                <a:lnTo>
                  <a:pt x="8890" y="253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3130550" y="2862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3969" y="0"/>
                </a:move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5240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3138169" y="286131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080" y="0"/>
                </a:moveTo>
                <a:lnTo>
                  <a:pt x="0" y="761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3131819" y="286131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1430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3136900" y="28600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3131819" y="286003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127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3130550" y="2860039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0159" y="0"/>
                </a:moveTo>
                <a:lnTo>
                  <a:pt x="8890" y="0"/>
                </a:lnTo>
                <a:lnTo>
                  <a:pt x="5080" y="7620"/>
                </a:lnTo>
                <a:lnTo>
                  <a:pt x="0" y="16510"/>
                </a:lnTo>
                <a:lnTo>
                  <a:pt x="1269" y="16510"/>
                </a:lnTo>
                <a:lnTo>
                  <a:pt x="5080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3135630" y="28587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1269" y="0"/>
                </a:lnTo>
                <a:lnTo>
                  <a:pt x="0" y="888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3131819" y="28587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381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3130550" y="285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2540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8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3129280" y="2857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79" y="0"/>
                </a:moveTo>
                <a:lnTo>
                  <a:pt x="3809" y="0"/>
                </a:ln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3125469" y="285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2540" y="0"/>
                </a:lnTo>
                <a:lnTo>
                  <a:pt x="0" y="17779"/>
                </a:lnTo>
                <a:lnTo>
                  <a:pt x="3810" y="19050"/>
                </a:lnTo>
                <a:lnTo>
                  <a:pt x="508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3121660" y="285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311531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311658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310896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7780"/>
                </a:lnTo>
                <a:lnTo>
                  <a:pt x="6350" y="19050"/>
                </a:lnTo>
                <a:lnTo>
                  <a:pt x="762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311023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3093719" y="285496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15240" y="19050"/>
                </a:lnTo>
                <a:lnTo>
                  <a:pt x="16510" y="10160"/>
                </a:lnTo>
                <a:lnTo>
                  <a:pt x="165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3093719" y="285496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2962910" y="2864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2952750" y="285496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10159" y="19050"/>
                </a:moveTo>
                <a:lnTo>
                  <a:pt x="0" y="19050"/>
                </a:lnTo>
                <a:lnTo>
                  <a:pt x="0" y="0"/>
                </a:lnTo>
                <a:lnTo>
                  <a:pt x="10159" y="0"/>
                </a:lnTo>
                <a:lnTo>
                  <a:pt x="1015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2952750" y="285496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2943860" y="285496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0" y="1269"/>
                </a:lnTo>
                <a:lnTo>
                  <a:pt x="0" y="10160"/>
                </a:lnTo>
                <a:lnTo>
                  <a:pt x="1270" y="19050"/>
                </a:lnTo>
                <a:lnTo>
                  <a:pt x="8890" y="190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2943860" y="2856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2937510" y="285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7780"/>
                </a:lnTo>
                <a:lnTo>
                  <a:pt x="635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2937510" y="2865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2934969" y="28562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2932430" y="28562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0"/>
                </a:lnTo>
                <a:lnTo>
                  <a:pt x="253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2931160" y="285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70" y="0"/>
                </a:moveTo>
                <a:lnTo>
                  <a:pt x="0" y="0"/>
                </a:lnTo>
                <a:lnTo>
                  <a:pt x="1270" y="10160"/>
                </a:lnTo>
                <a:lnTo>
                  <a:pt x="3809" y="19050"/>
                </a:lnTo>
                <a:lnTo>
                  <a:pt x="5080" y="19050"/>
                </a:lnTo>
                <a:lnTo>
                  <a:pt x="380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2929889" y="285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70"/>
                </a:lnTo>
                <a:lnTo>
                  <a:pt x="2540" y="19050"/>
                </a:lnTo>
                <a:lnTo>
                  <a:pt x="5079" y="19050"/>
                </a:lnTo>
                <a:lnTo>
                  <a:pt x="254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2931160" y="286638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2931160" y="28575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2926080" y="285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0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2926080" y="2857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89" y="1777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2924810" y="28575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1270"/>
                </a:lnTo>
                <a:lnTo>
                  <a:pt x="5080" y="10160"/>
                </a:lnTo>
                <a:lnTo>
                  <a:pt x="8890" y="17779"/>
                </a:lnTo>
                <a:lnTo>
                  <a:pt x="10159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2924810" y="28587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7620" y="17779"/>
                </a:lnTo>
                <a:lnTo>
                  <a:pt x="8890" y="1650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2928619" y="28676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2928619" y="28575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10160"/>
                </a:lnTo>
                <a:lnTo>
                  <a:pt x="0" y="0"/>
                </a:lnTo>
                <a:lnTo>
                  <a:pt x="0" y="1016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2926080" y="28575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253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2924810" y="28587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2921000" y="2858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7619" y="6350"/>
                </a:moveTo>
                <a:lnTo>
                  <a:pt x="13969" y="13969"/>
                </a:lnTo>
                <a:lnTo>
                  <a:pt x="13969" y="12700"/>
                </a:lnTo>
                <a:lnTo>
                  <a:pt x="7619" y="6350"/>
                </a:lnTo>
                <a:close/>
              </a:path>
              <a:path w="13969" h="13969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2919730" y="28613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6350" y="7619"/>
                </a:moveTo>
                <a:lnTo>
                  <a:pt x="12700" y="13969"/>
                </a:lnTo>
                <a:lnTo>
                  <a:pt x="13969" y="13969"/>
                </a:lnTo>
                <a:lnTo>
                  <a:pt x="6350" y="7619"/>
                </a:lnTo>
                <a:close/>
              </a:path>
              <a:path w="13969" h="1396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2917189" y="28625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1269" y="0"/>
                </a:lnTo>
                <a:lnTo>
                  <a:pt x="0" y="254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2926080" y="28689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8889" y="507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2926080" y="2868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3809" y="8890"/>
                </a:lnTo>
                <a:lnTo>
                  <a:pt x="6350" y="762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2921000" y="286131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10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2918460" y="28613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2918460" y="2862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6350" y="7620"/>
                </a:moveTo>
                <a:lnTo>
                  <a:pt x="12700" y="13970"/>
                </a:lnTo>
                <a:lnTo>
                  <a:pt x="13970" y="13970"/>
                </a:lnTo>
                <a:lnTo>
                  <a:pt x="6350" y="7620"/>
                </a:lnTo>
                <a:close/>
              </a:path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2915919" y="286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2915919" y="28663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80"/>
                </a:lnTo>
                <a:lnTo>
                  <a:pt x="16510" y="8889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2924810" y="28714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0"/>
                </a:moveTo>
                <a:lnTo>
                  <a:pt x="6350" y="6350"/>
                </a:lnTo>
                <a:lnTo>
                  <a:pt x="7620" y="5079"/>
                </a:lnTo>
                <a:lnTo>
                  <a:pt x="762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2917189" y="28638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2915919" y="28651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2915919" y="28663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0" y="0"/>
                </a:moveTo>
                <a:lnTo>
                  <a:pt x="0" y="1270"/>
                </a:lnTo>
                <a:lnTo>
                  <a:pt x="15240" y="11430"/>
                </a:lnTo>
                <a:lnTo>
                  <a:pt x="16510" y="1016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2914650" y="28676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269" y="0"/>
                </a:moveTo>
                <a:lnTo>
                  <a:pt x="0" y="0"/>
                </a:lnTo>
                <a:lnTo>
                  <a:pt x="889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2913380" y="286766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1269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8889"/>
                </a:lnTo>
                <a:lnTo>
                  <a:pt x="1015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2913380" y="28689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2913380" y="28714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89" y="3809"/>
                </a:lnTo>
                <a:lnTo>
                  <a:pt x="17779" y="6350"/>
                </a:lnTo>
                <a:lnTo>
                  <a:pt x="19050" y="380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2912110" y="28740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2922269" y="28778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2912110" y="28740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2539"/>
                </a:lnTo>
                <a:lnTo>
                  <a:pt x="8890" y="5079"/>
                </a:lnTo>
                <a:lnTo>
                  <a:pt x="17780" y="8889"/>
                </a:lnTo>
                <a:lnTo>
                  <a:pt x="19050" y="6350"/>
                </a:lnTo>
                <a:lnTo>
                  <a:pt x="1015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2912110" y="2876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2539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2912110" y="287908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2921000" y="28816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8890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2910839" y="28803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2539"/>
                </a:lnTo>
                <a:lnTo>
                  <a:pt x="10159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2910839" y="2882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2910839" y="2884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2910839" y="2887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90"/>
                </a:lnTo>
                <a:lnTo>
                  <a:pt x="0" y="889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2862580" y="272986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2862580" y="264541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60">
                <a:moveTo>
                  <a:pt x="0" y="35559"/>
                </a:moveTo>
                <a:lnTo>
                  <a:pt x="67309" y="35559"/>
                </a:lnTo>
                <a:lnTo>
                  <a:pt x="6730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2994661" y="264795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3133089" y="264032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2862580" y="264032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2862580" y="25831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2862580" y="2496820"/>
            <a:ext cx="67310" cy="38100"/>
          </a:xfrm>
          <a:custGeom>
            <a:avLst/>
            <a:gdLst/>
            <a:ahLst/>
            <a:cxnLst/>
            <a:rect l="l" t="t" r="r" b="b"/>
            <a:pathLst>
              <a:path w="67309" h="38100">
                <a:moveTo>
                  <a:pt x="0" y="38099"/>
                </a:moveTo>
                <a:lnTo>
                  <a:pt x="67309" y="38099"/>
                </a:lnTo>
                <a:lnTo>
                  <a:pt x="6730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2994661" y="2503170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0" y="31749"/>
                </a:moveTo>
                <a:lnTo>
                  <a:pt x="64770" y="31749"/>
                </a:lnTo>
                <a:lnTo>
                  <a:pt x="6477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2862580" y="2496820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19">
                <a:moveTo>
                  <a:pt x="0" y="121919"/>
                </a:moveTo>
                <a:lnTo>
                  <a:pt x="0" y="0"/>
                </a:lnTo>
                <a:lnTo>
                  <a:pt x="67309" y="0"/>
                </a:lnTo>
                <a:lnTo>
                  <a:pt x="67309" y="50800"/>
                </a:lnTo>
                <a:lnTo>
                  <a:pt x="132079" y="50800"/>
                </a:lnTo>
                <a:lnTo>
                  <a:pt x="132079" y="6350"/>
                </a:lnTo>
                <a:lnTo>
                  <a:pt x="196850" y="6350"/>
                </a:lnTo>
                <a:lnTo>
                  <a:pt x="196850" y="50800"/>
                </a:lnTo>
                <a:lnTo>
                  <a:pt x="339089" y="50800"/>
                </a:lnTo>
                <a:lnTo>
                  <a:pt x="339089" y="121919"/>
                </a:lnTo>
                <a:lnTo>
                  <a:pt x="0" y="12191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2862580" y="24441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2862580" y="235966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60">
                <a:moveTo>
                  <a:pt x="0" y="35559"/>
                </a:moveTo>
                <a:lnTo>
                  <a:pt x="67309" y="35559"/>
                </a:lnTo>
                <a:lnTo>
                  <a:pt x="6730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2994661" y="236220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3133089" y="235457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2862580" y="235457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2856230" y="21653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3669" y="0"/>
                </a:moveTo>
                <a:lnTo>
                  <a:pt x="100329" y="0"/>
                </a:lnTo>
                <a:lnTo>
                  <a:pt x="90169" y="1270"/>
                </a:lnTo>
                <a:lnTo>
                  <a:pt x="81279" y="1270"/>
                </a:lnTo>
                <a:lnTo>
                  <a:pt x="40639" y="10160"/>
                </a:lnTo>
                <a:lnTo>
                  <a:pt x="31750" y="16510"/>
                </a:lnTo>
                <a:lnTo>
                  <a:pt x="26669" y="19050"/>
                </a:lnTo>
                <a:lnTo>
                  <a:pt x="22859" y="24129"/>
                </a:lnTo>
                <a:lnTo>
                  <a:pt x="13969" y="33020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20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5079" y="118110"/>
                </a:lnTo>
                <a:lnTo>
                  <a:pt x="6350" y="123189"/>
                </a:lnTo>
                <a:lnTo>
                  <a:pt x="8889" y="128270"/>
                </a:lnTo>
                <a:lnTo>
                  <a:pt x="13969" y="135889"/>
                </a:lnTo>
                <a:lnTo>
                  <a:pt x="17779" y="139700"/>
                </a:lnTo>
                <a:lnTo>
                  <a:pt x="20319" y="143510"/>
                </a:lnTo>
                <a:lnTo>
                  <a:pt x="24129" y="147320"/>
                </a:lnTo>
                <a:lnTo>
                  <a:pt x="27939" y="149860"/>
                </a:lnTo>
                <a:lnTo>
                  <a:pt x="31750" y="153670"/>
                </a:lnTo>
                <a:lnTo>
                  <a:pt x="35559" y="156210"/>
                </a:lnTo>
                <a:lnTo>
                  <a:pt x="40639" y="158750"/>
                </a:lnTo>
                <a:lnTo>
                  <a:pt x="44450" y="160020"/>
                </a:lnTo>
                <a:lnTo>
                  <a:pt x="48259" y="162560"/>
                </a:lnTo>
                <a:lnTo>
                  <a:pt x="53339" y="163829"/>
                </a:lnTo>
                <a:lnTo>
                  <a:pt x="57150" y="165100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10"/>
                </a:lnTo>
                <a:lnTo>
                  <a:pt x="93979" y="170179"/>
                </a:lnTo>
                <a:lnTo>
                  <a:pt x="247650" y="170179"/>
                </a:lnTo>
                <a:lnTo>
                  <a:pt x="259079" y="168910"/>
                </a:lnTo>
                <a:lnTo>
                  <a:pt x="269239" y="168910"/>
                </a:lnTo>
                <a:lnTo>
                  <a:pt x="278129" y="167639"/>
                </a:lnTo>
                <a:lnTo>
                  <a:pt x="293369" y="165100"/>
                </a:lnTo>
                <a:lnTo>
                  <a:pt x="299719" y="163829"/>
                </a:lnTo>
                <a:lnTo>
                  <a:pt x="306069" y="161289"/>
                </a:lnTo>
                <a:lnTo>
                  <a:pt x="311150" y="160020"/>
                </a:lnTo>
                <a:lnTo>
                  <a:pt x="316230" y="156210"/>
                </a:lnTo>
                <a:lnTo>
                  <a:pt x="321309" y="153670"/>
                </a:lnTo>
                <a:lnTo>
                  <a:pt x="326389" y="149860"/>
                </a:lnTo>
                <a:lnTo>
                  <a:pt x="349250" y="113029"/>
                </a:lnTo>
                <a:lnTo>
                  <a:pt x="351789" y="99060"/>
                </a:lnTo>
                <a:lnTo>
                  <a:pt x="351789" y="97789"/>
                </a:lnTo>
                <a:lnTo>
                  <a:pt x="72389" y="97789"/>
                </a:lnTo>
                <a:lnTo>
                  <a:pt x="69850" y="96520"/>
                </a:lnTo>
                <a:lnTo>
                  <a:pt x="66039" y="96520"/>
                </a:lnTo>
                <a:lnTo>
                  <a:pt x="64769" y="95250"/>
                </a:lnTo>
                <a:lnTo>
                  <a:pt x="62229" y="95250"/>
                </a:lnTo>
                <a:lnTo>
                  <a:pt x="58419" y="91439"/>
                </a:lnTo>
                <a:lnTo>
                  <a:pt x="58419" y="90170"/>
                </a:lnTo>
                <a:lnTo>
                  <a:pt x="57150" y="88900"/>
                </a:lnTo>
                <a:lnTo>
                  <a:pt x="57150" y="78739"/>
                </a:lnTo>
                <a:lnTo>
                  <a:pt x="58419" y="78739"/>
                </a:lnTo>
                <a:lnTo>
                  <a:pt x="58419" y="77470"/>
                </a:lnTo>
                <a:lnTo>
                  <a:pt x="60959" y="74929"/>
                </a:lnTo>
                <a:lnTo>
                  <a:pt x="62229" y="74929"/>
                </a:lnTo>
                <a:lnTo>
                  <a:pt x="63500" y="73660"/>
                </a:lnTo>
                <a:lnTo>
                  <a:pt x="67309" y="73660"/>
                </a:lnTo>
                <a:lnTo>
                  <a:pt x="71119" y="72389"/>
                </a:lnTo>
                <a:lnTo>
                  <a:pt x="153669" y="72389"/>
                </a:lnTo>
                <a:lnTo>
                  <a:pt x="153669" y="0"/>
                </a:lnTo>
                <a:close/>
              </a:path>
              <a:path w="351789" h="170180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5589" y="72389"/>
                </a:lnTo>
                <a:lnTo>
                  <a:pt x="279400" y="73660"/>
                </a:lnTo>
                <a:lnTo>
                  <a:pt x="285750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89559" y="76200"/>
                </a:lnTo>
                <a:lnTo>
                  <a:pt x="290829" y="76200"/>
                </a:lnTo>
                <a:lnTo>
                  <a:pt x="293369" y="78739"/>
                </a:lnTo>
                <a:lnTo>
                  <a:pt x="293369" y="80010"/>
                </a:lnTo>
                <a:lnTo>
                  <a:pt x="294639" y="8001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6360"/>
                </a:lnTo>
                <a:lnTo>
                  <a:pt x="294639" y="87629"/>
                </a:lnTo>
                <a:lnTo>
                  <a:pt x="294639" y="90170"/>
                </a:lnTo>
                <a:lnTo>
                  <a:pt x="293369" y="90170"/>
                </a:lnTo>
                <a:lnTo>
                  <a:pt x="293369" y="91439"/>
                </a:lnTo>
                <a:lnTo>
                  <a:pt x="289559" y="95250"/>
                </a:lnTo>
                <a:lnTo>
                  <a:pt x="287019" y="95250"/>
                </a:lnTo>
                <a:lnTo>
                  <a:pt x="285750" y="96520"/>
                </a:lnTo>
                <a:lnTo>
                  <a:pt x="281939" y="96520"/>
                </a:lnTo>
                <a:lnTo>
                  <a:pt x="279400" y="97789"/>
                </a:lnTo>
                <a:lnTo>
                  <a:pt x="351789" y="97789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27659" y="22860"/>
                </a:lnTo>
                <a:lnTo>
                  <a:pt x="317500" y="15239"/>
                </a:lnTo>
                <a:lnTo>
                  <a:pt x="312419" y="12700"/>
                </a:lnTo>
                <a:lnTo>
                  <a:pt x="307339" y="8889"/>
                </a:lnTo>
                <a:lnTo>
                  <a:pt x="302259" y="7620"/>
                </a:lnTo>
                <a:lnTo>
                  <a:pt x="297180" y="5079"/>
                </a:lnTo>
                <a:lnTo>
                  <a:pt x="284479" y="2539"/>
                </a:lnTo>
                <a:lnTo>
                  <a:pt x="276859" y="1270"/>
                </a:lnTo>
                <a:lnTo>
                  <a:pt x="267969" y="1270"/>
                </a:lnTo>
                <a:lnTo>
                  <a:pt x="2476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2856230" y="21653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3669" y="0"/>
                </a:moveTo>
                <a:lnTo>
                  <a:pt x="15366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3660"/>
                </a:lnTo>
                <a:lnTo>
                  <a:pt x="64769" y="73660"/>
                </a:lnTo>
                <a:lnTo>
                  <a:pt x="63500" y="73660"/>
                </a:lnTo>
                <a:lnTo>
                  <a:pt x="62229" y="74929"/>
                </a:lnTo>
                <a:lnTo>
                  <a:pt x="60959" y="74929"/>
                </a:lnTo>
                <a:lnTo>
                  <a:pt x="59689" y="76200"/>
                </a:lnTo>
                <a:lnTo>
                  <a:pt x="58419" y="77470"/>
                </a:lnTo>
                <a:lnTo>
                  <a:pt x="58419" y="78739"/>
                </a:lnTo>
                <a:lnTo>
                  <a:pt x="57150" y="78739"/>
                </a:lnTo>
                <a:lnTo>
                  <a:pt x="57150" y="81279"/>
                </a:lnTo>
                <a:lnTo>
                  <a:pt x="57150" y="87629"/>
                </a:lnTo>
                <a:lnTo>
                  <a:pt x="57150" y="88900"/>
                </a:lnTo>
                <a:lnTo>
                  <a:pt x="58419" y="90170"/>
                </a:lnTo>
                <a:lnTo>
                  <a:pt x="58419" y="91439"/>
                </a:lnTo>
                <a:lnTo>
                  <a:pt x="59689" y="92710"/>
                </a:lnTo>
                <a:lnTo>
                  <a:pt x="60959" y="93979"/>
                </a:lnTo>
                <a:lnTo>
                  <a:pt x="62229" y="95250"/>
                </a:lnTo>
                <a:lnTo>
                  <a:pt x="63500" y="95250"/>
                </a:lnTo>
                <a:lnTo>
                  <a:pt x="64769" y="95250"/>
                </a:lnTo>
                <a:lnTo>
                  <a:pt x="66039" y="96520"/>
                </a:lnTo>
                <a:lnTo>
                  <a:pt x="67309" y="96520"/>
                </a:lnTo>
                <a:lnTo>
                  <a:pt x="69850" y="96520"/>
                </a:lnTo>
                <a:lnTo>
                  <a:pt x="72389" y="97789"/>
                </a:lnTo>
                <a:lnTo>
                  <a:pt x="279400" y="97789"/>
                </a:lnTo>
                <a:lnTo>
                  <a:pt x="281939" y="96520"/>
                </a:lnTo>
                <a:lnTo>
                  <a:pt x="285750" y="96520"/>
                </a:lnTo>
                <a:lnTo>
                  <a:pt x="287019" y="9525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89559" y="95250"/>
                </a:lnTo>
                <a:lnTo>
                  <a:pt x="290829" y="93979"/>
                </a:lnTo>
                <a:lnTo>
                  <a:pt x="292100" y="92710"/>
                </a:lnTo>
                <a:lnTo>
                  <a:pt x="293369" y="91439"/>
                </a:lnTo>
                <a:lnTo>
                  <a:pt x="293369" y="9017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60"/>
                </a:lnTo>
                <a:lnTo>
                  <a:pt x="295909" y="85089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79"/>
                </a:lnTo>
                <a:lnTo>
                  <a:pt x="294639" y="80010"/>
                </a:lnTo>
                <a:lnTo>
                  <a:pt x="293369" y="80010"/>
                </a:lnTo>
                <a:lnTo>
                  <a:pt x="293369" y="78739"/>
                </a:lnTo>
                <a:lnTo>
                  <a:pt x="292100" y="77470"/>
                </a:lnTo>
                <a:lnTo>
                  <a:pt x="290829" y="76200"/>
                </a:lnTo>
                <a:lnTo>
                  <a:pt x="28955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5750" y="73660"/>
                </a:lnTo>
                <a:lnTo>
                  <a:pt x="281939" y="73660"/>
                </a:lnTo>
                <a:lnTo>
                  <a:pt x="279400" y="73660"/>
                </a:lnTo>
                <a:lnTo>
                  <a:pt x="275589" y="72389"/>
                </a:lnTo>
                <a:lnTo>
                  <a:pt x="26415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70"/>
                </a:lnTo>
                <a:lnTo>
                  <a:pt x="276859" y="1270"/>
                </a:lnTo>
                <a:lnTo>
                  <a:pt x="284479" y="2539"/>
                </a:lnTo>
                <a:lnTo>
                  <a:pt x="290829" y="3810"/>
                </a:lnTo>
                <a:lnTo>
                  <a:pt x="297180" y="5079"/>
                </a:lnTo>
                <a:lnTo>
                  <a:pt x="302259" y="7620"/>
                </a:lnTo>
                <a:lnTo>
                  <a:pt x="307339" y="8889"/>
                </a:lnTo>
                <a:lnTo>
                  <a:pt x="312419" y="12700"/>
                </a:lnTo>
                <a:lnTo>
                  <a:pt x="335280" y="33020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20"/>
                </a:lnTo>
                <a:lnTo>
                  <a:pt x="351789" y="91439"/>
                </a:lnTo>
                <a:lnTo>
                  <a:pt x="351789" y="99060"/>
                </a:lnTo>
                <a:lnTo>
                  <a:pt x="350519" y="10667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10"/>
                </a:lnTo>
                <a:lnTo>
                  <a:pt x="337819" y="135889"/>
                </a:lnTo>
                <a:lnTo>
                  <a:pt x="334009" y="140970"/>
                </a:lnTo>
                <a:lnTo>
                  <a:pt x="330200" y="146050"/>
                </a:lnTo>
                <a:lnTo>
                  <a:pt x="326389" y="149860"/>
                </a:lnTo>
                <a:lnTo>
                  <a:pt x="321309" y="153670"/>
                </a:lnTo>
                <a:lnTo>
                  <a:pt x="316230" y="156210"/>
                </a:lnTo>
                <a:lnTo>
                  <a:pt x="311150" y="160020"/>
                </a:lnTo>
                <a:lnTo>
                  <a:pt x="306069" y="161289"/>
                </a:lnTo>
                <a:lnTo>
                  <a:pt x="299719" y="163829"/>
                </a:lnTo>
                <a:lnTo>
                  <a:pt x="293369" y="165100"/>
                </a:lnTo>
                <a:lnTo>
                  <a:pt x="285750" y="166370"/>
                </a:lnTo>
                <a:lnTo>
                  <a:pt x="278129" y="167639"/>
                </a:lnTo>
                <a:lnTo>
                  <a:pt x="269239" y="168910"/>
                </a:lnTo>
                <a:lnTo>
                  <a:pt x="259079" y="168910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70179"/>
                </a:lnTo>
                <a:lnTo>
                  <a:pt x="81279" y="168910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70"/>
                </a:lnTo>
                <a:lnTo>
                  <a:pt x="57150" y="165100"/>
                </a:lnTo>
                <a:lnTo>
                  <a:pt x="53339" y="163829"/>
                </a:lnTo>
                <a:lnTo>
                  <a:pt x="48259" y="162560"/>
                </a:lnTo>
                <a:lnTo>
                  <a:pt x="44450" y="160020"/>
                </a:lnTo>
                <a:lnTo>
                  <a:pt x="40639" y="158750"/>
                </a:lnTo>
                <a:lnTo>
                  <a:pt x="35559" y="156210"/>
                </a:lnTo>
                <a:lnTo>
                  <a:pt x="31750" y="153670"/>
                </a:lnTo>
                <a:lnTo>
                  <a:pt x="27939" y="149860"/>
                </a:lnTo>
                <a:lnTo>
                  <a:pt x="24129" y="147320"/>
                </a:lnTo>
                <a:lnTo>
                  <a:pt x="20319" y="143510"/>
                </a:lnTo>
                <a:lnTo>
                  <a:pt x="17779" y="139700"/>
                </a:lnTo>
                <a:lnTo>
                  <a:pt x="13969" y="135889"/>
                </a:lnTo>
                <a:lnTo>
                  <a:pt x="11429" y="132079"/>
                </a:lnTo>
                <a:lnTo>
                  <a:pt x="8889" y="128270"/>
                </a:lnTo>
                <a:lnTo>
                  <a:pt x="6350" y="123189"/>
                </a:lnTo>
                <a:lnTo>
                  <a:pt x="5079" y="118110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70"/>
                </a:lnTo>
                <a:lnTo>
                  <a:pt x="0" y="97789"/>
                </a:lnTo>
                <a:lnTo>
                  <a:pt x="0" y="91439"/>
                </a:lnTo>
                <a:lnTo>
                  <a:pt x="0" y="86360"/>
                </a:lnTo>
                <a:lnTo>
                  <a:pt x="0" y="78739"/>
                </a:lnTo>
                <a:lnTo>
                  <a:pt x="0" y="71120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3969" y="33020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6510"/>
                </a:lnTo>
                <a:lnTo>
                  <a:pt x="72389" y="2539"/>
                </a:lnTo>
                <a:lnTo>
                  <a:pt x="81279" y="1270"/>
                </a:lnTo>
                <a:lnTo>
                  <a:pt x="90169" y="1270"/>
                </a:lnTo>
                <a:lnTo>
                  <a:pt x="100329" y="0"/>
                </a:lnTo>
                <a:lnTo>
                  <a:pt x="121919" y="0"/>
                </a:lnTo>
                <a:lnTo>
                  <a:pt x="1536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2862580" y="2109470"/>
            <a:ext cx="67310" cy="41910"/>
          </a:xfrm>
          <a:custGeom>
            <a:avLst/>
            <a:gdLst/>
            <a:ahLst/>
            <a:cxnLst/>
            <a:rect l="l" t="t" r="r" b="b"/>
            <a:pathLst>
              <a:path w="67309" h="41910">
                <a:moveTo>
                  <a:pt x="0" y="41910"/>
                </a:moveTo>
                <a:lnTo>
                  <a:pt x="67309" y="41910"/>
                </a:lnTo>
                <a:lnTo>
                  <a:pt x="67309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2862580" y="20732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2862580" y="1993900"/>
            <a:ext cx="67310" cy="30480"/>
          </a:xfrm>
          <a:custGeom>
            <a:avLst/>
            <a:gdLst/>
            <a:ahLst/>
            <a:cxnLst/>
            <a:rect l="l" t="t" r="r" b="b"/>
            <a:pathLst>
              <a:path w="67309" h="30480">
                <a:moveTo>
                  <a:pt x="0" y="30479"/>
                </a:moveTo>
                <a:lnTo>
                  <a:pt x="67309" y="30479"/>
                </a:lnTo>
                <a:lnTo>
                  <a:pt x="67309" y="0"/>
                </a:lnTo>
                <a:lnTo>
                  <a:pt x="0" y="0"/>
                </a:lnTo>
                <a:lnTo>
                  <a:pt x="0" y="304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2862580" y="1993900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80">
                <a:moveTo>
                  <a:pt x="0" y="0"/>
                </a:moveTo>
                <a:lnTo>
                  <a:pt x="67309" y="0"/>
                </a:lnTo>
                <a:lnTo>
                  <a:pt x="67309" y="43179"/>
                </a:lnTo>
                <a:lnTo>
                  <a:pt x="339089" y="43179"/>
                </a:lnTo>
                <a:lnTo>
                  <a:pt x="339089" y="115570"/>
                </a:lnTo>
                <a:lnTo>
                  <a:pt x="67309" y="115570"/>
                </a:lnTo>
                <a:lnTo>
                  <a:pt x="6730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2862580" y="19411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2862580" y="1905000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2862580" y="17043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0" y="76200"/>
                </a:lnTo>
                <a:lnTo>
                  <a:pt x="63500" y="81280"/>
                </a:lnTo>
                <a:lnTo>
                  <a:pt x="236219" y="92710"/>
                </a:lnTo>
                <a:lnTo>
                  <a:pt x="0" y="111760"/>
                </a:lnTo>
                <a:lnTo>
                  <a:pt x="0" y="187960"/>
                </a:lnTo>
                <a:lnTo>
                  <a:pt x="339089" y="146050"/>
                </a:lnTo>
                <a:lnTo>
                  <a:pt x="33908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2862580" y="17043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339089" y="36830"/>
                </a:lnTo>
                <a:lnTo>
                  <a:pt x="339089" y="146050"/>
                </a:lnTo>
                <a:lnTo>
                  <a:pt x="0" y="187960"/>
                </a:lnTo>
                <a:lnTo>
                  <a:pt x="0" y="111760"/>
                </a:lnTo>
                <a:lnTo>
                  <a:pt x="236219" y="92710"/>
                </a:lnTo>
                <a:lnTo>
                  <a:pt x="63500" y="81280"/>
                </a:lnTo>
                <a:lnTo>
                  <a:pt x="0" y="762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2862580" y="16560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2862580" y="1572260"/>
            <a:ext cx="67310" cy="35560"/>
          </a:xfrm>
          <a:custGeom>
            <a:avLst/>
            <a:gdLst/>
            <a:ahLst/>
            <a:cxnLst/>
            <a:rect l="l" t="t" r="r" b="b"/>
            <a:pathLst>
              <a:path w="67309" h="35559">
                <a:moveTo>
                  <a:pt x="0" y="35560"/>
                </a:moveTo>
                <a:lnTo>
                  <a:pt x="67309" y="35560"/>
                </a:lnTo>
                <a:lnTo>
                  <a:pt x="67309" y="0"/>
                </a:lnTo>
                <a:lnTo>
                  <a:pt x="0" y="0"/>
                </a:lnTo>
                <a:lnTo>
                  <a:pt x="0" y="355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2994661" y="1574800"/>
            <a:ext cx="64769" cy="33020"/>
          </a:xfrm>
          <a:custGeom>
            <a:avLst/>
            <a:gdLst/>
            <a:ahLst/>
            <a:cxnLst/>
            <a:rect l="l" t="t" r="r" b="b"/>
            <a:pathLst>
              <a:path w="64769" h="33019">
                <a:moveTo>
                  <a:pt x="0" y="33019"/>
                </a:moveTo>
                <a:lnTo>
                  <a:pt x="64770" y="33019"/>
                </a:lnTo>
                <a:lnTo>
                  <a:pt x="647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3133089" y="1567180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40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2862580" y="1567180"/>
            <a:ext cx="339090" cy="124460"/>
          </a:xfrm>
          <a:custGeom>
            <a:avLst/>
            <a:gdLst/>
            <a:ahLst/>
            <a:cxnLst/>
            <a:rect l="l" t="t" r="r" b="b"/>
            <a:pathLst>
              <a:path w="339089" h="124460">
                <a:moveTo>
                  <a:pt x="0" y="124460"/>
                </a:moveTo>
                <a:lnTo>
                  <a:pt x="0" y="5080"/>
                </a:lnTo>
                <a:lnTo>
                  <a:pt x="67309" y="5080"/>
                </a:lnTo>
                <a:lnTo>
                  <a:pt x="6730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2849880" y="43199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9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2849880" y="4234179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80" h="49529">
                <a:moveTo>
                  <a:pt x="0" y="49530"/>
                </a:moveTo>
                <a:lnTo>
                  <a:pt x="68579" y="49530"/>
                </a:lnTo>
                <a:lnTo>
                  <a:pt x="68579" y="0"/>
                </a:lnTo>
                <a:lnTo>
                  <a:pt x="0" y="0"/>
                </a:lnTo>
                <a:lnTo>
                  <a:pt x="0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2981961" y="4239259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2849880" y="4234179"/>
            <a:ext cx="339090" cy="121920"/>
          </a:xfrm>
          <a:custGeom>
            <a:avLst/>
            <a:gdLst/>
            <a:ahLst/>
            <a:cxnLst/>
            <a:rect l="l" t="t" r="r" b="b"/>
            <a:pathLst>
              <a:path w="339089" h="121920">
                <a:moveTo>
                  <a:pt x="0" y="121920"/>
                </a:moveTo>
                <a:lnTo>
                  <a:pt x="0" y="0"/>
                </a:lnTo>
                <a:lnTo>
                  <a:pt x="68579" y="0"/>
                </a:lnTo>
                <a:lnTo>
                  <a:pt x="68579" y="49530"/>
                </a:lnTo>
                <a:lnTo>
                  <a:pt x="132079" y="49530"/>
                </a:lnTo>
                <a:lnTo>
                  <a:pt x="132079" y="5080"/>
                </a:lnTo>
                <a:lnTo>
                  <a:pt x="196850" y="5080"/>
                </a:lnTo>
                <a:lnTo>
                  <a:pt x="196850" y="49530"/>
                </a:lnTo>
                <a:lnTo>
                  <a:pt x="339089" y="49530"/>
                </a:lnTo>
                <a:lnTo>
                  <a:pt x="339089" y="121920"/>
                </a:lnTo>
                <a:lnTo>
                  <a:pt x="0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2849880" y="405510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125729" y="1269"/>
                </a:moveTo>
                <a:lnTo>
                  <a:pt x="63500" y="1269"/>
                </a:lnTo>
                <a:lnTo>
                  <a:pt x="55879" y="2539"/>
                </a:lnTo>
                <a:lnTo>
                  <a:pt x="48259" y="5079"/>
                </a:lnTo>
                <a:lnTo>
                  <a:pt x="40639" y="6350"/>
                </a:lnTo>
                <a:lnTo>
                  <a:pt x="38100" y="7619"/>
                </a:lnTo>
                <a:lnTo>
                  <a:pt x="34289" y="8889"/>
                </a:lnTo>
                <a:lnTo>
                  <a:pt x="33019" y="10159"/>
                </a:lnTo>
                <a:lnTo>
                  <a:pt x="25400" y="13969"/>
                </a:lnTo>
                <a:lnTo>
                  <a:pt x="20319" y="17779"/>
                </a:lnTo>
                <a:lnTo>
                  <a:pt x="16509" y="20319"/>
                </a:lnTo>
                <a:lnTo>
                  <a:pt x="13969" y="24129"/>
                </a:lnTo>
                <a:lnTo>
                  <a:pt x="12700" y="26669"/>
                </a:lnTo>
                <a:lnTo>
                  <a:pt x="10159" y="29209"/>
                </a:lnTo>
                <a:lnTo>
                  <a:pt x="1269" y="67309"/>
                </a:lnTo>
                <a:lnTo>
                  <a:pt x="1269" y="86359"/>
                </a:lnTo>
                <a:lnTo>
                  <a:pt x="0" y="110489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88900"/>
                </a:lnTo>
                <a:lnTo>
                  <a:pt x="58419" y="88900"/>
                </a:lnTo>
                <a:lnTo>
                  <a:pt x="58419" y="80009"/>
                </a:lnTo>
                <a:lnTo>
                  <a:pt x="59689" y="78739"/>
                </a:lnTo>
                <a:lnTo>
                  <a:pt x="59689" y="76200"/>
                </a:lnTo>
                <a:lnTo>
                  <a:pt x="60959" y="74929"/>
                </a:lnTo>
                <a:lnTo>
                  <a:pt x="60959" y="73659"/>
                </a:lnTo>
                <a:lnTo>
                  <a:pt x="63500" y="71119"/>
                </a:lnTo>
                <a:lnTo>
                  <a:pt x="64769" y="71119"/>
                </a:lnTo>
                <a:lnTo>
                  <a:pt x="67309" y="68579"/>
                </a:lnTo>
                <a:lnTo>
                  <a:pt x="71119" y="68579"/>
                </a:lnTo>
                <a:lnTo>
                  <a:pt x="73659" y="67309"/>
                </a:lnTo>
                <a:lnTo>
                  <a:pt x="339089" y="67309"/>
                </a:lnTo>
                <a:lnTo>
                  <a:pt x="339089" y="39369"/>
                </a:lnTo>
                <a:lnTo>
                  <a:pt x="162559" y="39369"/>
                </a:lnTo>
                <a:lnTo>
                  <a:pt x="158750" y="24129"/>
                </a:lnTo>
                <a:lnTo>
                  <a:pt x="156209" y="20319"/>
                </a:lnTo>
                <a:lnTo>
                  <a:pt x="154939" y="17779"/>
                </a:lnTo>
                <a:lnTo>
                  <a:pt x="154939" y="16509"/>
                </a:lnTo>
                <a:lnTo>
                  <a:pt x="153669" y="13969"/>
                </a:lnTo>
                <a:lnTo>
                  <a:pt x="152400" y="12700"/>
                </a:lnTo>
                <a:lnTo>
                  <a:pt x="149859" y="11429"/>
                </a:lnTo>
                <a:lnTo>
                  <a:pt x="146050" y="7619"/>
                </a:lnTo>
                <a:lnTo>
                  <a:pt x="143509" y="6350"/>
                </a:lnTo>
                <a:lnTo>
                  <a:pt x="142239" y="6350"/>
                </a:lnTo>
                <a:lnTo>
                  <a:pt x="137159" y="3809"/>
                </a:lnTo>
                <a:lnTo>
                  <a:pt x="132079" y="2539"/>
                </a:lnTo>
                <a:lnTo>
                  <a:pt x="125729" y="1269"/>
                </a:lnTo>
                <a:close/>
              </a:path>
              <a:path w="339089" h="161289">
                <a:moveTo>
                  <a:pt x="191769" y="71119"/>
                </a:moveTo>
                <a:lnTo>
                  <a:pt x="129539" y="71119"/>
                </a:lnTo>
                <a:lnTo>
                  <a:pt x="129539" y="72389"/>
                </a:lnTo>
                <a:lnTo>
                  <a:pt x="130809" y="73659"/>
                </a:lnTo>
                <a:lnTo>
                  <a:pt x="130809" y="74929"/>
                </a:lnTo>
                <a:lnTo>
                  <a:pt x="132079" y="76200"/>
                </a:lnTo>
                <a:lnTo>
                  <a:pt x="132079" y="78739"/>
                </a:lnTo>
                <a:lnTo>
                  <a:pt x="133350" y="80009"/>
                </a:lnTo>
                <a:lnTo>
                  <a:pt x="133350" y="88900"/>
                </a:lnTo>
                <a:lnTo>
                  <a:pt x="186689" y="88900"/>
                </a:lnTo>
                <a:lnTo>
                  <a:pt x="186689" y="78739"/>
                </a:lnTo>
                <a:lnTo>
                  <a:pt x="187959" y="77469"/>
                </a:lnTo>
                <a:lnTo>
                  <a:pt x="187959" y="76200"/>
                </a:lnTo>
                <a:lnTo>
                  <a:pt x="189229" y="74929"/>
                </a:lnTo>
                <a:lnTo>
                  <a:pt x="189229" y="72389"/>
                </a:lnTo>
                <a:lnTo>
                  <a:pt x="190500" y="72389"/>
                </a:lnTo>
                <a:lnTo>
                  <a:pt x="191769" y="71119"/>
                </a:lnTo>
                <a:close/>
              </a:path>
              <a:path w="339089" h="161289">
                <a:moveTo>
                  <a:pt x="195579" y="68579"/>
                </a:moveTo>
                <a:lnTo>
                  <a:pt x="125729" y="68579"/>
                </a:lnTo>
                <a:lnTo>
                  <a:pt x="125729" y="69850"/>
                </a:lnTo>
                <a:lnTo>
                  <a:pt x="127000" y="69850"/>
                </a:lnTo>
                <a:lnTo>
                  <a:pt x="128269" y="71119"/>
                </a:lnTo>
                <a:lnTo>
                  <a:pt x="193039" y="71119"/>
                </a:lnTo>
                <a:lnTo>
                  <a:pt x="195579" y="68579"/>
                </a:lnTo>
                <a:close/>
              </a:path>
              <a:path w="339089" h="161289">
                <a:moveTo>
                  <a:pt x="204469" y="67309"/>
                </a:moveTo>
                <a:lnTo>
                  <a:pt x="116839" y="67309"/>
                </a:lnTo>
                <a:lnTo>
                  <a:pt x="121919" y="68579"/>
                </a:lnTo>
                <a:lnTo>
                  <a:pt x="200659" y="68579"/>
                </a:lnTo>
                <a:lnTo>
                  <a:pt x="204469" y="67309"/>
                </a:lnTo>
                <a:close/>
              </a:path>
              <a:path w="339089" h="161289">
                <a:moveTo>
                  <a:pt x="339089" y="0"/>
                </a:moveTo>
                <a:lnTo>
                  <a:pt x="215900" y="0"/>
                </a:lnTo>
                <a:lnTo>
                  <a:pt x="205739" y="1269"/>
                </a:lnTo>
                <a:lnTo>
                  <a:pt x="199389" y="1269"/>
                </a:lnTo>
                <a:lnTo>
                  <a:pt x="196850" y="2539"/>
                </a:lnTo>
                <a:lnTo>
                  <a:pt x="194309" y="2539"/>
                </a:lnTo>
                <a:lnTo>
                  <a:pt x="189229" y="5079"/>
                </a:lnTo>
                <a:lnTo>
                  <a:pt x="187959" y="6350"/>
                </a:lnTo>
                <a:lnTo>
                  <a:pt x="184150" y="7619"/>
                </a:lnTo>
                <a:lnTo>
                  <a:pt x="179069" y="10159"/>
                </a:lnTo>
                <a:lnTo>
                  <a:pt x="171450" y="17779"/>
                </a:lnTo>
                <a:lnTo>
                  <a:pt x="170179" y="21589"/>
                </a:lnTo>
                <a:lnTo>
                  <a:pt x="165100" y="29209"/>
                </a:lnTo>
                <a:lnTo>
                  <a:pt x="162559" y="39369"/>
                </a:lnTo>
                <a:lnTo>
                  <a:pt x="339089" y="39369"/>
                </a:lnTo>
                <a:lnTo>
                  <a:pt x="339089" y="0"/>
                </a:lnTo>
                <a:close/>
              </a:path>
              <a:path w="339089" h="161289">
                <a:moveTo>
                  <a:pt x="110489" y="0"/>
                </a:moveTo>
                <a:lnTo>
                  <a:pt x="82550" y="0"/>
                </a:lnTo>
                <a:lnTo>
                  <a:pt x="72389" y="1269"/>
                </a:lnTo>
                <a:lnTo>
                  <a:pt x="118109" y="1269"/>
                </a:lnTo>
                <a:lnTo>
                  <a:pt x="1104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2840989" y="4046220"/>
            <a:ext cx="356870" cy="18034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2849880" y="421703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2840989" y="42164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2908300" y="41351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30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2983230" y="41440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2974339" y="41414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2983230" y="4140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2974339" y="4137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90" y="0"/>
                </a:lnTo>
                <a:lnTo>
                  <a:pt x="0" y="1269"/>
                </a:lnTo>
                <a:lnTo>
                  <a:pt x="0" y="5079"/>
                </a:lnTo>
                <a:lnTo>
                  <a:pt x="8890" y="380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2974339" y="4137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2974339" y="41351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2983230" y="4132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8889" y="0"/>
                </a:moveTo>
                <a:lnTo>
                  <a:pt x="0" y="2540"/>
                </a:lnTo>
                <a:lnTo>
                  <a:pt x="10159" y="254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2973069" y="413004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8890" y="3810"/>
                </a:lnTo>
                <a:lnTo>
                  <a:pt x="0" y="6350"/>
                </a:lnTo>
                <a:lnTo>
                  <a:pt x="1270" y="8890"/>
                </a:lnTo>
                <a:lnTo>
                  <a:pt x="10160" y="5080"/>
                </a:lnTo>
                <a:lnTo>
                  <a:pt x="1905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2973069" y="412750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17780" y="0"/>
                </a:moveTo>
                <a:lnTo>
                  <a:pt x="0" y="7619"/>
                </a:lnTo>
                <a:lnTo>
                  <a:pt x="0" y="10160"/>
                </a:lnTo>
                <a:lnTo>
                  <a:pt x="1778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2971800" y="41313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2971800" y="4127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2980689" y="41236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7619" y="0"/>
                </a:moveTo>
                <a:lnTo>
                  <a:pt x="0" y="6350"/>
                </a:lnTo>
                <a:lnTo>
                  <a:pt x="10159" y="3810"/>
                </a:lnTo>
                <a:lnTo>
                  <a:pt x="889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2974339" y="4122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2700" y="0"/>
                </a:moveTo>
                <a:lnTo>
                  <a:pt x="6350" y="6349"/>
                </a:lnTo>
                <a:lnTo>
                  <a:pt x="0" y="13969"/>
                </a:lnTo>
                <a:lnTo>
                  <a:pt x="6350" y="761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2971800" y="41287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0" y="5079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2971800" y="41236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80"/>
                </a:moveTo>
                <a:lnTo>
                  <a:pt x="0" y="8890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80" h="10160">
                <a:moveTo>
                  <a:pt x="16509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2971800" y="412369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6509" y="0"/>
                </a:moveTo>
                <a:lnTo>
                  <a:pt x="7619" y="3810"/>
                </a:lnTo>
                <a:lnTo>
                  <a:pt x="0" y="8890"/>
                </a:lnTo>
                <a:lnTo>
                  <a:pt x="8890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2970530" y="41224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89" y="5079"/>
                </a:moveTo>
                <a:lnTo>
                  <a:pt x="0" y="8889"/>
                </a:lnTo>
                <a:lnTo>
                  <a:pt x="1269" y="10159"/>
                </a:lnTo>
                <a:lnTo>
                  <a:pt x="8889" y="5079"/>
                </a:lnTo>
                <a:close/>
              </a:path>
              <a:path w="17780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2970530" y="41224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79" y="0"/>
                </a:move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2979419" y="41173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8890"/>
                </a:lnTo>
                <a:lnTo>
                  <a:pt x="8890" y="508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2975610" y="41173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8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2971800" y="4126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6350"/>
                </a:lnTo>
                <a:lnTo>
                  <a:pt x="1269" y="7620"/>
                </a:lnTo>
                <a:lnTo>
                  <a:pt x="380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2970530" y="41186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969" y="0"/>
                </a:moveTo>
                <a:lnTo>
                  <a:pt x="6350" y="6350"/>
                </a:lnTo>
                <a:lnTo>
                  <a:pt x="0" y="13969"/>
                </a:lnTo>
                <a:lnTo>
                  <a:pt x="1269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2976880" y="41160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3809" y="0"/>
                </a:moveTo>
                <a:lnTo>
                  <a:pt x="0" y="8889"/>
                </a:lnTo>
                <a:lnTo>
                  <a:pt x="7619" y="253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2973069" y="4116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7620" y="0"/>
                </a:moveTo>
                <a:lnTo>
                  <a:pt x="6350" y="0"/>
                </a:lnTo>
                <a:lnTo>
                  <a:pt x="2540" y="8889"/>
                </a:lnTo>
                <a:lnTo>
                  <a:pt x="0" y="17779"/>
                </a:lnTo>
                <a:lnTo>
                  <a:pt x="1270" y="17779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2970530" y="41249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2969260" y="41160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7619"/>
                </a:lnTo>
                <a:lnTo>
                  <a:pt x="0" y="16509"/>
                </a:lnTo>
                <a:lnTo>
                  <a:pt x="1270" y="16509"/>
                </a:lnTo>
                <a:lnTo>
                  <a:pt x="6350" y="888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2975610" y="411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3809" y="0"/>
                </a:moveTo>
                <a:lnTo>
                  <a:pt x="1270" y="0"/>
                </a:lnTo>
                <a:lnTo>
                  <a:pt x="0" y="8889"/>
                </a:lnTo>
                <a:lnTo>
                  <a:pt x="508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2971800" y="411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80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297053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2969260" y="41236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2967989" y="411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809" y="10160"/>
                </a:move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close/>
              </a:path>
              <a:path w="7619" h="19050">
                <a:moveTo>
                  <a:pt x="6350" y="0"/>
                </a:moveTo>
                <a:lnTo>
                  <a:pt x="3809" y="1016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297180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0"/>
                </a:moveTo>
                <a:lnTo>
                  <a:pt x="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2966719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9050"/>
                </a:lnTo>
                <a:lnTo>
                  <a:pt x="3810" y="19050"/>
                </a:lnTo>
                <a:lnTo>
                  <a:pt x="508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296291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3809" y="19050"/>
                </a:lnTo>
                <a:lnTo>
                  <a:pt x="3809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2957830" y="411225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0159"/>
                </a:lnTo>
                <a:lnTo>
                  <a:pt x="0" y="19050"/>
                </a:lnTo>
                <a:lnTo>
                  <a:pt x="5079" y="19050"/>
                </a:lnTo>
                <a:lnTo>
                  <a:pt x="5079" y="1015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2957830" y="41122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69" y="0"/>
                </a:moveTo>
                <a:lnTo>
                  <a:pt x="0" y="0"/>
                </a:lnTo>
                <a:lnTo>
                  <a:pt x="0" y="1015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2952750" y="4112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19050"/>
                </a:moveTo>
                <a:lnTo>
                  <a:pt x="0" y="19050"/>
                </a:lnTo>
                <a:lnTo>
                  <a:pt x="0" y="0"/>
                </a:lnTo>
                <a:lnTo>
                  <a:pt x="5080" y="0"/>
                </a:lnTo>
                <a:lnTo>
                  <a:pt x="508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2933700" y="41122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9050" y="19050"/>
                </a:moveTo>
                <a:lnTo>
                  <a:pt x="0" y="19050"/>
                </a:lnTo>
                <a:lnTo>
                  <a:pt x="0" y="0"/>
                </a:lnTo>
                <a:lnTo>
                  <a:pt x="19050" y="0"/>
                </a:lnTo>
                <a:lnTo>
                  <a:pt x="190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2929889" y="411225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2928619" y="41122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1270" y="0"/>
                </a:moveTo>
                <a:lnTo>
                  <a:pt x="0" y="0"/>
                </a:lnTo>
                <a:lnTo>
                  <a:pt x="1270" y="1015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2926080" y="41122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1269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292226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6350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291973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291846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1270" y="0"/>
                </a:moveTo>
                <a:lnTo>
                  <a:pt x="0" y="0"/>
                </a:lnTo>
                <a:lnTo>
                  <a:pt x="254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291718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291591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70"/>
                </a:lnTo>
                <a:lnTo>
                  <a:pt x="5080" y="19050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2913380" y="411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39" y="0"/>
                </a:moveTo>
                <a:lnTo>
                  <a:pt x="0" y="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2913380" y="41148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0" y="1269"/>
                </a:lnTo>
                <a:lnTo>
                  <a:pt x="3809" y="8889"/>
                </a:lnTo>
                <a:lnTo>
                  <a:pt x="8889" y="17780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2917189" y="41236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3809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2913380" y="411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1269" y="0"/>
                </a:moveTo>
                <a:lnTo>
                  <a:pt x="0" y="1269"/>
                </a:lnTo>
                <a:lnTo>
                  <a:pt x="2539" y="10160"/>
                </a:lnTo>
                <a:lnTo>
                  <a:pt x="6350" y="19050"/>
                </a:lnTo>
                <a:lnTo>
                  <a:pt x="7619" y="17780"/>
                </a:lnTo>
                <a:lnTo>
                  <a:pt x="380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2912110" y="4116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3809" y="8889"/>
                </a:moveTo>
                <a:lnTo>
                  <a:pt x="6350" y="17779"/>
                </a:lnTo>
                <a:lnTo>
                  <a:pt x="7620" y="17779"/>
                </a:lnTo>
                <a:lnTo>
                  <a:pt x="3809" y="8889"/>
                </a:lnTo>
                <a:close/>
              </a:path>
              <a:path w="7619" h="17779">
                <a:moveTo>
                  <a:pt x="1270" y="0"/>
                </a:moveTo>
                <a:lnTo>
                  <a:pt x="0" y="0"/>
                </a:lnTo>
                <a:lnTo>
                  <a:pt x="380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2909569" y="411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2908300" y="411734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0"/>
                </a:lnTo>
                <a:lnTo>
                  <a:pt x="6350" y="8890"/>
                </a:lnTo>
                <a:lnTo>
                  <a:pt x="11430" y="16510"/>
                </a:lnTo>
                <a:lnTo>
                  <a:pt x="12700" y="1524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2907030" y="41173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761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2907030" y="41186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2907030" y="411860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6350" y="7619"/>
                </a:moveTo>
                <a:lnTo>
                  <a:pt x="12700" y="15239"/>
                </a:lnTo>
                <a:lnTo>
                  <a:pt x="13969" y="13969"/>
                </a:lnTo>
                <a:lnTo>
                  <a:pt x="6350" y="7619"/>
                </a:lnTo>
                <a:close/>
              </a:path>
              <a:path w="13969" h="1523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2905760" y="4119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70" y="139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2904489" y="4121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7619" y="6350"/>
                </a:moveTo>
                <a:lnTo>
                  <a:pt x="13969" y="13969"/>
                </a:lnTo>
                <a:lnTo>
                  <a:pt x="15240" y="12700"/>
                </a:lnTo>
                <a:lnTo>
                  <a:pt x="7619" y="6350"/>
                </a:lnTo>
                <a:close/>
              </a:path>
              <a:path w="15240" h="1397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2903219" y="412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1270" y="1269"/>
                </a:lnTo>
                <a:lnTo>
                  <a:pt x="0" y="2539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2903219" y="41236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16510" y="8890"/>
                </a:lnTo>
                <a:lnTo>
                  <a:pt x="17780" y="889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2910839" y="412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19" y="6349"/>
                </a:lnTo>
                <a:lnTo>
                  <a:pt x="8890" y="634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2904489" y="41224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0" y="0"/>
                </a:moveTo>
                <a:lnTo>
                  <a:pt x="6350" y="7619"/>
                </a:lnTo>
                <a:lnTo>
                  <a:pt x="12700" y="13969"/>
                </a:lnTo>
                <a:lnTo>
                  <a:pt x="13969" y="1269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2901950" y="41224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2539"/>
                </a:lnTo>
                <a:lnTo>
                  <a:pt x="889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2901950" y="41249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8890" y="5079"/>
                </a:moveTo>
                <a:lnTo>
                  <a:pt x="16509" y="10159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80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2901950" y="41262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2900680" y="4127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1269"/>
                </a:lnTo>
                <a:lnTo>
                  <a:pt x="17779" y="635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2900680" y="41287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2900680" y="41300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2909569" y="4133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2899410" y="41287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70" y="0"/>
                </a:moveTo>
                <a:lnTo>
                  <a:pt x="0" y="2539"/>
                </a:lnTo>
                <a:lnTo>
                  <a:pt x="8890" y="6349"/>
                </a:lnTo>
                <a:lnTo>
                  <a:pt x="17780" y="11429"/>
                </a:lnTo>
                <a:lnTo>
                  <a:pt x="19050" y="8889"/>
                </a:lnTo>
                <a:lnTo>
                  <a:pt x="1015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2899410" y="4131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0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2899410" y="413512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2908300" y="41376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0" y="0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2899410" y="4137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8890" y="0"/>
                </a:moveTo>
                <a:lnTo>
                  <a:pt x="0" y="0"/>
                </a:lnTo>
                <a:lnTo>
                  <a:pt x="0" y="2539"/>
                </a:lnTo>
                <a:lnTo>
                  <a:pt x="17780" y="5079"/>
                </a:lnTo>
                <a:lnTo>
                  <a:pt x="1905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2899410" y="4140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0"/>
                </a:moveTo>
                <a:lnTo>
                  <a:pt x="0" y="126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2899410" y="414147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2899410" y="41440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59"/>
                </a:ln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2849880" y="3860800"/>
            <a:ext cx="339090" cy="182880"/>
          </a:xfrm>
          <a:custGeom>
            <a:avLst/>
            <a:gdLst/>
            <a:ahLst/>
            <a:cxnLst/>
            <a:rect l="l" t="t" r="r" b="b"/>
            <a:pathLst>
              <a:path w="339089" h="182879">
                <a:moveTo>
                  <a:pt x="339089" y="0"/>
                </a:moveTo>
                <a:lnTo>
                  <a:pt x="0" y="40639"/>
                </a:lnTo>
                <a:lnTo>
                  <a:pt x="0" y="146050"/>
                </a:lnTo>
                <a:lnTo>
                  <a:pt x="339089" y="182880"/>
                </a:lnTo>
                <a:lnTo>
                  <a:pt x="339089" y="107950"/>
                </a:lnTo>
                <a:lnTo>
                  <a:pt x="278129" y="104139"/>
                </a:lnTo>
                <a:lnTo>
                  <a:pt x="217169" y="104139"/>
                </a:lnTo>
                <a:lnTo>
                  <a:pt x="191769" y="102869"/>
                </a:lnTo>
                <a:lnTo>
                  <a:pt x="160019" y="100330"/>
                </a:lnTo>
                <a:lnTo>
                  <a:pt x="76200" y="91439"/>
                </a:lnTo>
                <a:lnTo>
                  <a:pt x="217169" y="80010"/>
                </a:lnTo>
                <a:lnTo>
                  <a:pt x="278129" y="80010"/>
                </a:lnTo>
                <a:lnTo>
                  <a:pt x="278129" y="77469"/>
                </a:lnTo>
                <a:lnTo>
                  <a:pt x="339089" y="74930"/>
                </a:lnTo>
                <a:lnTo>
                  <a:pt x="339089" y="0"/>
                </a:lnTo>
                <a:close/>
              </a:path>
              <a:path w="339089" h="182879">
                <a:moveTo>
                  <a:pt x="278129" y="80010"/>
                </a:moveTo>
                <a:lnTo>
                  <a:pt x="217169" y="80010"/>
                </a:lnTo>
                <a:lnTo>
                  <a:pt x="217169" y="104139"/>
                </a:lnTo>
                <a:lnTo>
                  <a:pt x="278129" y="104139"/>
                </a:lnTo>
                <a:lnTo>
                  <a:pt x="278129" y="800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2848610" y="3851909"/>
            <a:ext cx="341630" cy="59690"/>
          </a:xfrm>
          <a:custGeom>
            <a:avLst/>
            <a:gdLst/>
            <a:ahLst/>
            <a:cxnLst/>
            <a:rect l="l" t="t" r="r" b="b"/>
            <a:pathLst>
              <a:path w="341630" h="59689">
                <a:moveTo>
                  <a:pt x="339090" y="0"/>
                </a:moveTo>
                <a:lnTo>
                  <a:pt x="0" y="40639"/>
                </a:lnTo>
                <a:lnTo>
                  <a:pt x="1270" y="49529"/>
                </a:lnTo>
                <a:lnTo>
                  <a:pt x="2540" y="59689"/>
                </a:lnTo>
                <a:lnTo>
                  <a:pt x="341629" y="19050"/>
                </a:lnTo>
                <a:lnTo>
                  <a:pt x="340359" y="8889"/>
                </a:lnTo>
                <a:lnTo>
                  <a:pt x="3390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3187700" y="38506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0" y="1270"/>
                </a:lnTo>
                <a:lnTo>
                  <a:pt x="1269" y="1016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3180079" y="386080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3188970" y="39357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69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3126739" y="3925570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60959" y="0"/>
                </a:moveTo>
                <a:lnTo>
                  <a:pt x="0" y="3809"/>
                </a:lnTo>
                <a:lnTo>
                  <a:pt x="1269" y="12699"/>
                </a:lnTo>
                <a:lnTo>
                  <a:pt x="1269" y="22859"/>
                </a:lnTo>
                <a:lnTo>
                  <a:pt x="63499" y="19049"/>
                </a:lnTo>
                <a:lnTo>
                  <a:pt x="62229" y="10159"/>
                </a:lnTo>
                <a:lnTo>
                  <a:pt x="609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3117850" y="39293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0159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3117850" y="3938270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69"/>
                </a:lnTo>
                <a:lnTo>
                  <a:pt x="0" y="266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3117850" y="3964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0" y="0"/>
                </a:lnTo>
                <a:lnTo>
                  <a:pt x="0" y="8890"/>
                </a:lnTo>
                <a:lnTo>
                  <a:pt x="8890" y="889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3126739" y="3954779"/>
            <a:ext cx="63500" cy="22860"/>
          </a:xfrm>
          <a:custGeom>
            <a:avLst/>
            <a:gdLst/>
            <a:ahLst/>
            <a:cxnLst/>
            <a:rect l="l" t="t" r="r" b="b"/>
            <a:pathLst>
              <a:path w="63500" h="22860">
                <a:moveTo>
                  <a:pt x="126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60959" y="22860"/>
                </a:lnTo>
                <a:lnTo>
                  <a:pt x="6349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3188970" y="39598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269" y="0"/>
                </a:lnTo>
                <a:lnTo>
                  <a:pt x="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3180079" y="3968750"/>
            <a:ext cx="19050" cy="74930"/>
          </a:xfrm>
          <a:custGeom>
            <a:avLst/>
            <a:gdLst/>
            <a:ahLst/>
            <a:cxnLst/>
            <a:rect l="l" t="t" r="r" b="b"/>
            <a:pathLst>
              <a:path w="19050" h="74929">
                <a:moveTo>
                  <a:pt x="19050" y="0"/>
                </a:moveTo>
                <a:lnTo>
                  <a:pt x="19050" y="74930"/>
                </a:lnTo>
                <a:lnTo>
                  <a:pt x="0" y="7493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3187700" y="40436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1269" y="0"/>
                </a:lnTo>
                <a:lnTo>
                  <a:pt x="0" y="889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2848610" y="3997959"/>
            <a:ext cx="341630" cy="54610"/>
          </a:xfrm>
          <a:custGeom>
            <a:avLst/>
            <a:gdLst/>
            <a:ahLst/>
            <a:cxnLst/>
            <a:rect l="l" t="t" r="r" b="b"/>
            <a:pathLst>
              <a:path w="341630" h="54610">
                <a:moveTo>
                  <a:pt x="2540" y="0"/>
                </a:moveTo>
                <a:lnTo>
                  <a:pt x="0" y="17779"/>
                </a:lnTo>
                <a:lnTo>
                  <a:pt x="339090" y="54609"/>
                </a:lnTo>
                <a:lnTo>
                  <a:pt x="341629" y="3682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2840989" y="40068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761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2850514" y="390144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2840989" y="38925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1269"/>
                </a:lnTo>
                <a:lnTo>
                  <a:pt x="0" y="8889"/>
                </a:lnTo>
                <a:lnTo>
                  <a:pt x="889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2924810" y="394589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2924810" y="394207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69" h="19050">
                <a:moveTo>
                  <a:pt x="0" y="0"/>
                </a:moveTo>
                <a:lnTo>
                  <a:pt x="0" y="19050"/>
                </a:lnTo>
                <a:lnTo>
                  <a:pt x="127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2924810" y="3956050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2793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3008630" y="3950970"/>
            <a:ext cx="34290" cy="21590"/>
          </a:xfrm>
          <a:custGeom>
            <a:avLst/>
            <a:gdLst/>
            <a:ahLst/>
            <a:cxnLst/>
            <a:rect l="l" t="t" r="r" b="b"/>
            <a:pathLst>
              <a:path w="34290" h="21589">
                <a:moveTo>
                  <a:pt x="126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33019" y="21589"/>
                </a:lnTo>
                <a:lnTo>
                  <a:pt x="33019" y="12699"/>
                </a:lnTo>
                <a:lnTo>
                  <a:pt x="3428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3041650" y="396367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3041650" y="3954779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69" h="20320">
                <a:moveTo>
                  <a:pt x="1269" y="0"/>
                </a:moveTo>
                <a:lnTo>
                  <a:pt x="0" y="8890"/>
                </a:lnTo>
                <a:lnTo>
                  <a:pt x="0" y="17780"/>
                </a:lnTo>
                <a:lnTo>
                  <a:pt x="25400" y="20320"/>
                </a:lnTo>
                <a:lnTo>
                  <a:pt x="25400" y="10160"/>
                </a:lnTo>
                <a:lnTo>
                  <a:pt x="266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3067050" y="3964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3058160" y="394080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3067050" y="39306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2843530" y="3680459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79">
                <a:moveTo>
                  <a:pt x="259079" y="168909"/>
                </a:moveTo>
                <a:lnTo>
                  <a:pt x="93979" y="168909"/>
                </a:lnTo>
                <a:lnTo>
                  <a:pt x="109219" y="170179"/>
                </a:lnTo>
                <a:lnTo>
                  <a:pt x="247650" y="170179"/>
                </a:lnTo>
                <a:lnTo>
                  <a:pt x="259079" y="168909"/>
                </a:lnTo>
                <a:close/>
              </a:path>
              <a:path w="351789" h="170179">
                <a:moveTo>
                  <a:pt x="154939" y="0"/>
                </a:moveTo>
                <a:lnTo>
                  <a:pt x="90169" y="0"/>
                </a:lnTo>
                <a:lnTo>
                  <a:pt x="72389" y="2539"/>
                </a:lnTo>
                <a:lnTo>
                  <a:pt x="64769" y="2539"/>
                </a:lnTo>
                <a:lnTo>
                  <a:pt x="58419" y="5079"/>
                </a:lnTo>
                <a:lnTo>
                  <a:pt x="52069" y="6350"/>
                </a:lnTo>
                <a:lnTo>
                  <a:pt x="46989" y="7619"/>
                </a:lnTo>
                <a:lnTo>
                  <a:pt x="40639" y="10159"/>
                </a:lnTo>
                <a:lnTo>
                  <a:pt x="36829" y="12700"/>
                </a:lnTo>
                <a:lnTo>
                  <a:pt x="31750" y="15239"/>
                </a:lnTo>
                <a:lnTo>
                  <a:pt x="26669" y="19050"/>
                </a:lnTo>
                <a:lnTo>
                  <a:pt x="22859" y="24129"/>
                </a:lnTo>
                <a:lnTo>
                  <a:pt x="19050" y="27939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19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7619" y="123189"/>
                </a:lnTo>
                <a:lnTo>
                  <a:pt x="8889" y="127000"/>
                </a:lnTo>
                <a:lnTo>
                  <a:pt x="12700" y="132079"/>
                </a:lnTo>
                <a:lnTo>
                  <a:pt x="20319" y="143509"/>
                </a:lnTo>
                <a:lnTo>
                  <a:pt x="24129" y="147319"/>
                </a:lnTo>
                <a:lnTo>
                  <a:pt x="27939" y="149859"/>
                </a:lnTo>
                <a:lnTo>
                  <a:pt x="31750" y="153669"/>
                </a:lnTo>
                <a:lnTo>
                  <a:pt x="36829" y="156209"/>
                </a:lnTo>
                <a:lnTo>
                  <a:pt x="40639" y="158750"/>
                </a:lnTo>
                <a:lnTo>
                  <a:pt x="44450" y="160019"/>
                </a:lnTo>
                <a:lnTo>
                  <a:pt x="48259" y="162559"/>
                </a:lnTo>
                <a:lnTo>
                  <a:pt x="58419" y="165100"/>
                </a:lnTo>
                <a:lnTo>
                  <a:pt x="62229" y="166369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09"/>
                </a:lnTo>
                <a:lnTo>
                  <a:pt x="269239" y="168909"/>
                </a:lnTo>
                <a:lnTo>
                  <a:pt x="278129" y="167639"/>
                </a:lnTo>
                <a:lnTo>
                  <a:pt x="321309" y="153669"/>
                </a:lnTo>
                <a:lnTo>
                  <a:pt x="337819" y="135889"/>
                </a:lnTo>
                <a:lnTo>
                  <a:pt x="341630" y="130809"/>
                </a:lnTo>
                <a:lnTo>
                  <a:pt x="344169" y="125729"/>
                </a:lnTo>
                <a:lnTo>
                  <a:pt x="349250" y="113029"/>
                </a:lnTo>
                <a:lnTo>
                  <a:pt x="350519" y="105409"/>
                </a:lnTo>
                <a:lnTo>
                  <a:pt x="351789" y="99059"/>
                </a:lnTo>
                <a:lnTo>
                  <a:pt x="351789" y="97789"/>
                </a:lnTo>
                <a:lnTo>
                  <a:pt x="77469" y="97789"/>
                </a:lnTo>
                <a:lnTo>
                  <a:pt x="72389" y="96519"/>
                </a:lnTo>
                <a:lnTo>
                  <a:pt x="66039" y="96519"/>
                </a:lnTo>
                <a:lnTo>
                  <a:pt x="64769" y="95250"/>
                </a:lnTo>
                <a:lnTo>
                  <a:pt x="63500" y="95250"/>
                </a:lnTo>
                <a:lnTo>
                  <a:pt x="62229" y="93979"/>
                </a:lnTo>
                <a:lnTo>
                  <a:pt x="60959" y="93979"/>
                </a:lnTo>
                <a:lnTo>
                  <a:pt x="59689" y="92709"/>
                </a:lnTo>
                <a:lnTo>
                  <a:pt x="59689" y="91439"/>
                </a:lnTo>
                <a:lnTo>
                  <a:pt x="58419" y="91439"/>
                </a:lnTo>
                <a:lnTo>
                  <a:pt x="58419" y="88900"/>
                </a:lnTo>
                <a:lnTo>
                  <a:pt x="57150" y="87629"/>
                </a:lnTo>
                <a:lnTo>
                  <a:pt x="57150" y="80009"/>
                </a:lnTo>
                <a:lnTo>
                  <a:pt x="58419" y="78739"/>
                </a:lnTo>
                <a:lnTo>
                  <a:pt x="58419" y="77469"/>
                </a:lnTo>
                <a:lnTo>
                  <a:pt x="60959" y="74929"/>
                </a:lnTo>
                <a:lnTo>
                  <a:pt x="62229" y="74929"/>
                </a:lnTo>
                <a:lnTo>
                  <a:pt x="63500" y="73659"/>
                </a:lnTo>
                <a:lnTo>
                  <a:pt x="64769" y="73659"/>
                </a:lnTo>
                <a:lnTo>
                  <a:pt x="67309" y="72389"/>
                </a:lnTo>
                <a:lnTo>
                  <a:pt x="154939" y="72389"/>
                </a:lnTo>
                <a:lnTo>
                  <a:pt x="154939" y="0"/>
                </a:lnTo>
                <a:close/>
              </a:path>
              <a:path w="351789" h="170179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9400" y="72389"/>
                </a:lnTo>
                <a:lnTo>
                  <a:pt x="281939" y="73659"/>
                </a:lnTo>
                <a:lnTo>
                  <a:pt x="287019" y="73659"/>
                </a:lnTo>
                <a:lnTo>
                  <a:pt x="28701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69"/>
                </a:lnTo>
                <a:lnTo>
                  <a:pt x="293369" y="77469"/>
                </a:lnTo>
                <a:lnTo>
                  <a:pt x="293369" y="80009"/>
                </a:lnTo>
                <a:lnTo>
                  <a:pt x="294639" y="80009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59"/>
                </a:lnTo>
                <a:lnTo>
                  <a:pt x="294639" y="87629"/>
                </a:lnTo>
                <a:lnTo>
                  <a:pt x="294639" y="88900"/>
                </a:lnTo>
                <a:lnTo>
                  <a:pt x="293369" y="90169"/>
                </a:lnTo>
                <a:lnTo>
                  <a:pt x="293369" y="91439"/>
                </a:lnTo>
                <a:lnTo>
                  <a:pt x="292100" y="92709"/>
                </a:lnTo>
                <a:lnTo>
                  <a:pt x="292100" y="93979"/>
                </a:lnTo>
                <a:lnTo>
                  <a:pt x="289559" y="93979"/>
                </a:lnTo>
                <a:lnTo>
                  <a:pt x="289559" y="95250"/>
                </a:lnTo>
                <a:lnTo>
                  <a:pt x="287019" y="95250"/>
                </a:lnTo>
                <a:lnTo>
                  <a:pt x="285750" y="96519"/>
                </a:lnTo>
                <a:lnTo>
                  <a:pt x="279400" y="96519"/>
                </a:lnTo>
                <a:lnTo>
                  <a:pt x="275589" y="97789"/>
                </a:lnTo>
                <a:lnTo>
                  <a:pt x="351789" y="97789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35280" y="33019"/>
                </a:lnTo>
                <a:lnTo>
                  <a:pt x="331469" y="26669"/>
                </a:lnTo>
                <a:lnTo>
                  <a:pt x="327659" y="22859"/>
                </a:lnTo>
                <a:lnTo>
                  <a:pt x="312419" y="11429"/>
                </a:lnTo>
                <a:lnTo>
                  <a:pt x="308609" y="8889"/>
                </a:lnTo>
                <a:lnTo>
                  <a:pt x="302259" y="7619"/>
                </a:lnTo>
                <a:lnTo>
                  <a:pt x="297179" y="5079"/>
                </a:lnTo>
                <a:lnTo>
                  <a:pt x="292100" y="3809"/>
                </a:lnTo>
                <a:lnTo>
                  <a:pt x="276859" y="1269"/>
                </a:lnTo>
                <a:lnTo>
                  <a:pt x="267969" y="1269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2843530" y="3680459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79">
                <a:moveTo>
                  <a:pt x="154939" y="0"/>
                </a:moveTo>
                <a:lnTo>
                  <a:pt x="15493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2389"/>
                </a:lnTo>
                <a:lnTo>
                  <a:pt x="64769" y="73659"/>
                </a:lnTo>
                <a:lnTo>
                  <a:pt x="63500" y="73659"/>
                </a:lnTo>
                <a:lnTo>
                  <a:pt x="62229" y="74929"/>
                </a:lnTo>
                <a:lnTo>
                  <a:pt x="60959" y="74929"/>
                </a:lnTo>
                <a:lnTo>
                  <a:pt x="59689" y="76200"/>
                </a:lnTo>
                <a:lnTo>
                  <a:pt x="58419" y="77469"/>
                </a:lnTo>
                <a:lnTo>
                  <a:pt x="58419" y="78739"/>
                </a:lnTo>
                <a:lnTo>
                  <a:pt x="57150" y="80009"/>
                </a:lnTo>
                <a:lnTo>
                  <a:pt x="57150" y="81279"/>
                </a:lnTo>
                <a:lnTo>
                  <a:pt x="57150" y="82550"/>
                </a:lnTo>
                <a:lnTo>
                  <a:pt x="57150" y="83819"/>
                </a:lnTo>
                <a:lnTo>
                  <a:pt x="57150" y="86359"/>
                </a:lnTo>
                <a:lnTo>
                  <a:pt x="57150" y="87629"/>
                </a:lnTo>
                <a:lnTo>
                  <a:pt x="58419" y="88900"/>
                </a:lnTo>
                <a:lnTo>
                  <a:pt x="58419" y="90169"/>
                </a:lnTo>
                <a:lnTo>
                  <a:pt x="58419" y="91439"/>
                </a:lnTo>
                <a:lnTo>
                  <a:pt x="59689" y="91439"/>
                </a:lnTo>
                <a:lnTo>
                  <a:pt x="59689" y="92709"/>
                </a:lnTo>
                <a:lnTo>
                  <a:pt x="60959" y="93979"/>
                </a:lnTo>
                <a:lnTo>
                  <a:pt x="62229" y="93979"/>
                </a:lnTo>
                <a:lnTo>
                  <a:pt x="63500" y="95250"/>
                </a:lnTo>
                <a:lnTo>
                  <a:pt x="64769" y="95250"/>
                </a:lnTo>
                <a:lnTo>
                  <a:pt x="66039" y="96519"/>
                </a:lnTo>
                <a:lnTo>
                  <a:pt x="67309" y="96519"/>
                </a:lnTo>
                <a:lnTo>
                  <a:pt x="69850" y="96519"/>
                </a:lnTo>
                <a:lnTo>
                  <a:pt x="72389" y="96519"/>
                </a:lnTo>
                <a:lnTo>
                  <a:pt x="77469" y="97789"/>
                </a:lnTo>
                <a:lnTo>
                  <a:pt x="275589" y="97789"/>
                </a:lnTo>
                <a:lnTo>
                  <a:pt x="279400" y="96519"/>
                </a:lnTo>
                <a:lnTo>
                  <a:pt x="281939" y="96519"/>
                </a:lnTo>
                <a:lnTo>
                  <a:pt x="285750" y="96519"/>
                </a:lnTo>
                <a:lnTo>
                  <a:pt x="287019" y="9525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89559" y="93979"/>
                </a:lnTo>
                <a:lnTo>
                  <a:pt x="290829" y="93979"/>
                </a:lnTo>
                <a:lnTo>
                  <a:pt x="292100" y="93979"/>
                </a:lnTo>
                <a:lnTo>
                  <a:pt x="292100" y="92709"/>
                </a:lnTo>
                <a:lnTo>
                  <a:pt x="293369" y="91439"/>
                </a:lnTo>
                <a:lnTo>
                  <a:pt x="293369" y="90169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59"/>
                </a:lnTo>
                <a:lnTo>
                  <a:pt x="295909" y="85089"/>
                </a:lnTo>
                <a:lnTo>
                  <a:pt x="295909" y="83819"/>
                </a:lnTo>
                <a:lnTo>
                  <a:pt x="295909" y="82550"/>
                </a:lnTo>
                <a:lnTo>
                  <a:pt x="294639" y="81279"/>
                </a:lnTo>
                <a:lnTo>
                  <a:pt x="294639" y="80009"/>
                </a:lnTo>
                <a:lnTo>
                  <a:pt x="293369" y="80009"/>
                </a:lnTo>
                <a:lnTo>
                  <a:pt x="293369" y="78739"/>
                </a:lnTo>
                <a:lnTo>
                  <a:pt x="293369" y="77469"/>
                </a:lnTo>
                <a:lnTo>
                  <a:pt x="292100" y="77469"/>
                </a:lnTo>
                <a:lnTo>
                  <a:pt x="292100" y="76200"/>
                </a:lnTo>
                <a:lnTo>
                  <a:pt x="29082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7019" y="73659"/>
                </a:lnTo>
                <a:lnTo>
                  <a:pt x="285750" y="73659"/>
                </a:lnTo>
                <a:lnTo>
                  <a:pt x="281939" y="73659"/>
                </a:lnTo>
                <a:lnTo>
                  <a:pt x="279400" y="72389"/>
                </a:lnTo>
                <a:lnTo>
                  <a:pt x="275589" y="72389"/>
                </a:lnTo>
                <a:lnTo>
                  <a:pt x="26542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69"/>
                </a:lnTo>
                <a:lnTo>
                  <a:pt x="276859" y="1269"/>
                </a:lnTo>
                <a:lnTo>
                  <a:pt x="284479" y="2539"/>
                </a:lnTo>
                <a:lnTo>
                  <a:pt x="292100" y="3809"/>
                </a:lnTo>
                <a:lnTo>
                  <a:pt x="297179" y="5079"/>
                </a:lnTo>
                <a:lnTo>
                  <a:pt x="302259" y="7619"/>
                </a:lnTo>
                <a:lnTo>
                  <a:pt x="308609" y="8889"/>
                </a:lnTo>
                <a:lnTo>
                  <a:pt x="312419" y="11429"/>
                </a:lnTo>
                <a:lnTo>
                  <a:pt x="317500" y="15239"/>
                </a:lnTo>
                <a:lnTo>
                  <a:pt x="322580" y="19050"/>
                </a:lnTo>
                <a:lnTo>
                  <a:pt x="327659" y="22859"/>
                </a:lnTo>
                <a:lnTo>
                  <a:pt x="331469" y="26669"/>
                </a:lnTo>
                <a:lnTo>
                  <a:pt x="335280" y="33019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19"/>
                </a:lnTo>
                <a:lnTo>
                  <a:pt x="351789" y="91439"/>
                </a:lnTo>
                <a:lnTo>
                  <a:pt x="351789" y="99059"/>
                </a:lnTo>
                <a:lnTo>
                  <a:pt x="350519" y="10540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09"/>
                </a:lnTo>
                <a:lnTo>
                  <a:pt x="337819" y="135889"/>
                </a:lnTo>
                <a:lnTo>
                  <a:pt x="335280" y="140969"/>
                </a:lnTo>
                <a:lnTo>
                  <a:pt x="330200" y="146050"/>
                </a:lnTo>
                <a:lnTo>
                  <a:pt x="326389" y="149859"/>
                </a:lnTo>
                <a:lnTo>
                  <a:pt x="321309" y="153669"/>
                </a:lnTo>
                <a:lnTo>
                  <a:pt x="316230" y="156209"/>
                </a:lnTo>
                <a:lnTo>
                  <a:pt x="311150" y="158750"/>
                </a:lnTo>
                <a:lnTo>
                  <a:pt x="269239" y="168909"/>
                </a:lnTo>
                <a:lnTo>
                  <a:pt x="259079" y="168909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68909"/>
                </a:lnTo>
                <a:lnTo>
                  <a:pt x="81279" y="168909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69"/>
                </a:lnTo>
                <a:lnTo>
                  <a:pt x="58419" y="165100"/>
                </a:lnTo>
                <a:lnTo>
                  <a:pt x="53339" y="163829"/>
                </a:lnTo>
                <a:lnTo>
                  <a:pt x="48259" y="162559"/>
                </a:lnTo>
                <a:lnTo>
                  <a:pt x="44450" y="160019"/>
                </a:lnTo>
                <a:lnTo>
                  <a:pt x="40639" y="158750"/>
                </a:lnTo>
                <a:lnTo>
                  <a:pt x="36829" y="156209"/>
                </a:lnTo>
                <a:lnTo>
                  <a:pt x="31750" y="153669"/>
                </a:lnTo>
                <a:lnTo>
                  <a:pt x="27939" y="149859"/>
                </a:lnTo>
                <a:lnTo>
                  <a:pt x="12700" y="132079"/>
                </a:lnTo>
                <a:lnTo>
                  <a:pt x="8889" y="127000"/>
                </a:lnTo>
                <a:lnTo>
                  <a:pt x="7619" y="123189"/>
                </a:lnTo>
                <a:lnTo>
                  <a:pt x="5079" y="118109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69"/>
                </a:lnTo>
                <a:lnTo>
                  <a:pt x="0" y="97789"/>
                </a:lnTo>
                <a:lnTo>
                  <a:pt x="0" y="91439"/>
                </a:lnTo>
                <a:lnTo>
                  <a:pt x="0" y="86359"/>
                </a:lnTo>
                <a:lnTo>
                  <a:pt x="0" y="77469"/>
                </a:lnTo>
                <a:lnTo>
                  <a:pt x="0" y="71119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5239" y="33019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5239"/>
                </a:lnTo>
                <a:lnTo>
                  <a:pt x="36829" y="12700"/>
                </a:lnTo>
                <a:lnTo>
                  <a:pt x="40639" y="10159"/>
                </a:lnTo>
                <a:lnTo>
                  <a:pt x="46989" y="7619"/>
                </a:lnTo>
                <a:lnTo>
                  <a:pt x="52069" y="6350"/>
                </a:lnTo>
                <a:lnTo>
                  <a:pt x="58419" y="5079"/>
                </a:lnTo>
                <a:lnTo>
                  <a:pt x="64769" y="2539"/>
                </a:lnTo>
                <a:lnTo>
                  <a:pt x="72389" y="2539"/>
                </a:lnTo>
                <a:lnTo>
                  <a:pt x="81279" y="1269"/>
                </a:lnTo>
                <a:lnTo>
                  <a:pt x="90169" y="0"/>
                </a:lnTo>
                <a:lnTo>
                  <a:pt x="100329" y="0"/>
                </a:lnTo>
                <a:lnTo>
                  <a:pt x="121919" y="0"/>
                </a:lnTo>
                <a:lnTo>
                  <a:pt x="1549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2849880" y="3623309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79">
                <a:moveTo>
                  <a:pt x="0" y="43180"/>
                </a:moveTo>
                <a:lnTo>
                  <a:pt x="68579" y="43180"/>
                </a:lnTo>
                <a:lnTo>
                  <a:pt x="68579" y="0"/>
                </a:lnTo>
                <a:lnTo>
                  <a:pt x="0" y="0"/>
                </a:lnTo>
                <a:lnTo>
                  <a:pt x="0" y="431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2849880" y="3587750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2849880" y="3509009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79">
                <a:moveTo>
                  <a:pt x="0" y="43179"/>
                </a:moveTo>
                <a:lnTo>
                  <a:pt x="68579" y="43179"/>
                </a:lnTo>
                <a:lnTo>
                  <a:pt x="6857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2849880" y="3509009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79">
                <a:moveTo>
                  <a:pt x="0" y="0"/>
                </a:moveTo>
                <a:lnTo>
                  <a:pt x="68579" y="0"/>
                </a:lnTo>
                <a:lnTo>
                  <a:pt x="68579" y="43179"/>
                </a:lnTo>
                <a:lnTo>
                  <a:pt x="339089" y="43179"/>
                </a:lnTo>
                <a:lnTo>
                  <a:pt x="339089" y="114300"/>
                </a:lnTo>
                <a:lnTo>
                  <a:pt x="68579" y="114300"/>
                </a:lnTo>
                <a:lnTo>
                  <a:pt x="6857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2849880" y="345630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2849880" y="3420109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2843530" y="3225800"/>
            <a:ext cx="351790" cy="167640"/>
          </a:xfrm>
          <a:custGeom>
            <a:avLst/>
            <a:gdLst/>
            <a:ahLst/>
            <a:cxnLst/>
            <a:rect l="l" t="t" r="r" b="b"/>
            <a:pathLst>
              <a:path w="351789" h="167639">
                <a:moveTo>
                  <a:pt x="250189" y="166370"/>
                </a:moveTo>
                <a:lnTo>
                  <a:pt x="102869" y="166370"/>
                </a:lnTo>
                <a:lnTo>
                  <a:pt x="147319" y="167639"/>
                </a:lnTo>
                <a:lnTo>
                  <a:pt x="204469" y="167639"/>
                </a:lnTo>
                <a:lnTo>
                  <a:pt x="250189" y="166370"/>
                </a:lnTo>
                <a:close/>
              </a:path>
              <a:path w="351789" h="167639">
                <a:moveTo>
                  <a:pt x="283209" y="163829"/>
                </a:moveTo>
                <a:lnTo>
                  <a:pt x="69850" y="163829"/>
                </a:lnTo>
                <a:lnTo>
                  <a:pt x="74929" y="165100"/>
                </a:lnTo>
                <a:lnTo>
                  <a:pt x="86359" y="166370"/>
                </a:lnTo>
                <a:lnTo>
                  <a:pt x="265429" y="166370"/>
                </a:lnTo>
                <a:lnTo>
                  <a:pt x="278129" y="165100"/>
                </a:lnTo>
                <a:lnTo>
                  <a:pt x="283209" y="163829"/>
                </a:lnTo>
                <a:close/>
              </a:path>
              <a:path w="351789" h="167639">
                <a:moveTo>
                  <a:pt x="281939" y="2539"/>
                </a:moveTo>
                <a:lnTo>
                  <a:pt x="68579" y="2539"/>
                </a:lnTo>
                <a:lnTo>
                  <a:pt x="48259" y="7620"/>
                </a:lnTo>
                <a:lnTo>
                  <a:pt x="44450" y="10160"/>
                </a:lnTo>
                <a:lnTo>
                  <a:pt x="39369" y="12700"/>
                </a:lnTo>
                <a:lnTo>
                  <a:pt x="35559" y="15239"/>
                </a:lnTo>
                <a:lnTo>
                  <a:pt x="30479" y="17779"/>
                </a:lnTo>
                <a:lnTo>
                  <a:pt x="26669" y="20320"/>
                </a:lnTo>
                <a:lnTo>
                  <a:pt x="22859" y="24129"/>
                </a:lnTo>
                <a:lnTo>
                  <a:pt x="20319" y="27939"/>
                </a:lnTo>
                <a:lnTo>
                  <a:pt x="16509" y="31750"/>
                </a:lnTo>
                <a:lnTo>
                  <a:pt x="8889" y="43179"/>
                </a:lnTo>
                <a:lnTo>
                  <a:pt x="6350" y="48260"/>
                </a:lnTo>
                <a:lnTo>
                  <a:pt x="5079" y="52070"/>
                </a:lnTo>
                <a:lnTo>
                  <a:pt x="2539" y="57150"/>
                </a:lnTo>
                <a:lnTo>
                  <a:pt x="2539" y="62229"/>
                </a:lnTo>
                <a:lnTo>
                  <a:pt x="0" y="72389"/>
                </a:lnTo>
                <a:lnTo>
                  <a:pt x="0" y="95250"/>
                </a:lnTo>
                <a:lnTo>
                  <a:pt x="2539" y="105410"/>
                </a:lnTo>
                <a:lnTo>
                  <a:pt x="2539" y="110489"/>
                </a:lnTo>
                <a:lnTo>
                  <a:pt x="5079" y="115570"/>
                </a:lnTo>
                <a:lnTo>
                  <a:pt x="6350" y="120650"/>
                </a:lnTo>
                <a:lnTo>
                  <a:pt x="8889" y="124460"/>
                </a:lnTo>
                <a:lnTo>
                  <a:pt x="11429" y="129539"/>
                </a:lnTo>
                <a:lnTo>
                  <a:pt x="13969" y="133350"/>
                </a:lnTo>
                <a:lnTo>
                  <a:pt x="17779" y="137160"/>
                </a:lnTo>
                <a:lnTo>
                  <a:pt x="20319" y="140970"/>
                </a:lnTo>
                <a:lnTo>
                  <a:pt x="24129" y="144779"/>
                </a:lnTo>
                <a:lnTo>
                  <a:pt x="31750" y="149860"/>
                </a:lnTo>
                <a:lnTo>
                  <a:pt x="36829" y="152400"/>
                </a:lnTo>
                <a:lnTo>
                  <a:pt x="44450" y="157479"/>
                </a:lnTo>
                <a:lnTo>
                  <a:pt x="49529" y="158750"/>
                </a:lnTo>
                <a:lnTo>
                  <a:pt x="54609" y="161289"/>
                </a:lnTo>
                <a:lnTo>
                  <a:pt x="64769" y="163829"/>
                </a:lnTo>
                <a:lnTo>
                  <a:pt x="288289" y="163829"/>
                </a:lnTo>
                <a:lnTo>
                  <a:pt x="298450" y="161289"/>
                </a:lnTo>
                <a:lnTo>
                  <a:pt x="303529" y="158750"/>
                </a:lnTo>
                <a:lnTo>
                  <a:pt x="307339" y="156210"/>
                </a:lnTo>
                <a:lnTo>
                  <a:pt x="312419" y="154939"/>
                </a:lnTo>
                <a:lnTo>
                  <a:pt x="316230" y="152400"/>
                </a:lnTo>
                <a:lnTo>
                  <a:pt x="321309" y="148589"/>
                </a:lnTo>
                <a:lnTo>
                  <a:pt x="328930" y="143510"/>
                </a:lnTo>
                <a:lnTo>
                  <a:pt x="332739" y="139700"/>
                </a:lnTo>
                <a:lnTo>
                  <a:pt x="337819" y="132079"/>
                </a:lnTo>
                <a:lnTo>
                  <a:pt x="341630" y="128270"/>
                </a:lnTo>
                <a:lnTo>
                  <a:pt x="344169" y="123189"/>
                </a:lnTo>
                <a:lnTo>
                  <a:pt x="345439" y="119379"/>
                </a:lnTo>
                <a:lnTo>
                  <a:pt x="347980" y="114300"/>
                </a:lnTo>
                <a:lnTo>
                  <a:pt x="351789" y="99060"/>
                </a:lnTo>
                <a:lnTo>
                  <a:pt x="351789" y="95250"/>
                </a:lnTo>
                <a:lnTo>
                  <a:pt x="82550" y="95250"/>
                </a:lnTo>
                <a:lnTo>
                  <a:pt x="77469" y="93979"/>
                </a:lnTo>
                <a:lnTo>
                  <a:pt x="66039" y="93979"/>
                </a:lnTo>
                <a:lnTo>
                  <a:pt x="64769" y="92710"/>
                </a:lnTo>
                <a:lnTo>
                  <a:pt x="63500" y="92710"/>
                </a:lnTo>
                <a:lnTo>
                  <a:pt x="62229" y="91439"/>
                </a:lnTo>
                <a:lnTo>
                  <a:pt x="60959" y="91439"/>
                </a:lnTo>
                <a:lnTo>
                  <a:pt x="58419" y="88900"/>
                </a:lnTo>
                <a:lnTo>
                  <a:pt x="58419" y="87629"/>
                </a:lnTo>
                <a:lnTo>
                  <a:pt x="57150" y="86360"/>
                </a:lnTo>
                <a:lnTo>
                  <a:pt x="57150" y="80010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2229" y="74929"/>
                </a:lnTo>
                <a:lnTo>
                  <a:pt x="64769" y="74929"/>
                </a:lnTo>
                <a:lnTo>
                  <a:pt x="67309" y="73660"/>
                </a:lnTo>
                <a:lnTo>
                  <a:pt x="71119" y="73660"/>
                </a:lnTo>
                <a:lnTo>
                  <a:pt x="74929" y="72389"/>
                </a:lnTo>
                <a:lnTo>
                  <a:pt x="351789" y="72389"/>
                </a:lnTo>
                <a:lnTo>
                  <a:pt x="351789" y="67310"/>
                </a:lnTo>
                <a:lnTo>
                  <a:pt x="349250" y="57150"/>
                </a:lnTo>
                <a:lnTo>
                  <a:pt x="346709" y="52070"/>
                </a:lnTo>
                <a:lnTo>
                  <a:pt x="345439" y="46989"/>
                </a:lnTo>
                <a:lnTo>
                  <a:pt x="342900" y="41910"/>
                </a:lnTo>
                <a:lnTo>
                  <a:pt x="335280" y="30479"/>
                </a:lnTo>
                <a:lnTo>
                  <a:pt x="327659" y="22860"/>
                </a:lnTo>
                <a:lnTo>
                  <a:pt x="323850" y="20320"/>
                </a:lnTo>
                <a:lnTo>
                  <a:pt x="320039" y="16510"/>
                </a:lnTo>
                <a:lnTo>
                  <a:pt x="316230" y="13970"/>
                </a:lnTo>
                <a:lnTo>
                  <a:pt x="311150" y="11429"/>
                </a:lnTo>
                <a:lnTo>
                  <a:pt x="307339" y="8889"/>
                </a:lnTo>
                <a:lnTo>
                  <a:pt x="292100" y="5079"/>
                </a:lnTo>
                <a:lnTo>
                  <a:pt x="288289" y="3810"/>
                </a:lnTo>
                <a:lnTo>
                  <a:pt x="281939" y="2539"/>
                </a:lnTo>
                <a:close/>
              </a:path>
              <a:path w="351789" h="167639">
                <a:moveTo>
                  <a:pt x="351789" y="72389"/>
                </a:moveTo>
                <a:lnTo>
                  <a:pt x="274319" y="72389"/>
                </a:lnTo>
                <a:lnTo>
                  <a:pt x="281939" y="73660"/>
                </a:lnTo>
                <a:lnTo>
                  <a:pt x="284479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9082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7470"/>
                </a:lnTo>
                <a:lnTo>
                  <a:pt x="293369" y="78739"/>
                </a:lnTo>
                <a:lnTo>
                  <a:pt x="294639" y="80010"/>
                </a:lnTo>
                <a:lnTo>
                  <a:pt x="294639" y="81279"/>
                </a:lnTo>
                <a:lnTo>
                  <a:pt x="295909" y="82550"/>
                </a:lnTo>
                <a:lnTo>
                  <a:pt x="295909" y="86360"/>
                </a:lnTo>
                <a:lnTo>
                  <a:pt x="294639" y="86360"/>
                </a:lnTo>
                <a:lnTo>
                  <a:pt x="294639" y="88900"/>
                </a:lnTo>
                <a:lnTo>
                  <a:pt x="293369" y="88900"/>
                </a:lnTo>
                <a:lnTo>
                  <a:pt x="293369" y="90170"/>
                </a:lnTo>
                <a:lnTo>
                  <a:pt x="292100" y="91439"/>
                </a:lnTo>
                <a:lnTo>
                  <a:pt x="290829" y="91439"/>
                </a:lnTo>
                <a:lnTo>
                  <a:pt x="289559" y="92710"/>
                </a:lnTo>
                <a:lnTo>
                  <a:pt x="288289" y="92710"/>
                </a:lnTo>
                <a:lnTo>
                  <a:pt x="287019" y="93979"/>
                </a:lnTo>
                <a:lnTo>
                  <a:pt x="275589" y="93979"/>
                </a:lnTo>
                <a:lnTo>
                  <a:pt x="265429" y="95250"/>
                </a:lnTo>
                <a:lnTo>
                  <a:pt x="351789" y="95250"/>
                </a:lnTo>
                <a:lnTo>
                  <a:pt x="351789" y="72389"/>
                </a:lnTo>
                <a:close/>
              </a:path>
              <a:path w="351789" h="167639">
                <a:moveTo>
                  <a:pt x="271779" y="1270"/>
                </a:moveTo>
                <a:lnTo>
                  <a:pt x="80009" y="1270"/>
                </a:lnTo>
                <a:lnTo>
                  <a:pt x="73659" y="2539"/>
                </a:lnTo>
                <a:lnTo>
                  <a:pt x="276859" y="2539"/>
                </a:lnTo>
                <a:lnTo>
                  <a:pt x="271779" y="1270"/>
                </a:lnTo>
                <a:close/>
              </a:path>
              <a:path w="351789" h="167639">
                <a:moveTo>
                  <a:pt x="248919" y="0"/>
                </a:moveTo>
                <a:lnTo>
                  <a:pt x="102869" y="0"/>
                </a:lnTo>
                <a:lnTo>
                  <a:pt x="86359" y="1270"/>
                </a:lnTo>
                <a:lnTo>
                  <a:pt x="265429" y="1270"/>
                </a:lnTo>
                <a:lnTo>
                  <a:pt x="2489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2834639" y="3216911"/>
            <a:ext cx="370840" cy="18541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2849880" y="30378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339089" y="0"/>
                </a:moveTo>
                <a:lnTo>
                  <a:pt x="0" y="0"/>
                </a:lnTo>
                <a:lnTo>
                  <a:pt x="0" y="59689"/>
                </a:lnTo>
                <a:lnTo>
                  <a:pt x="152400" y="59689"/>
                </a:lnTo>
                <a:lnTo>
                  <a:pt x="0" y="101600"/>
                </a:lnTo>
                <a:lnTo>
                  <a:pt x="0" y="161289"/>
                </a:lnTo>
                <a:lnTo>
                  <a:pt x="339089" y="161289"/>
                </a:lnTo>
                <a:lnTo>
                  <a:pt x="339089" y="101600"/>
                </a:lnTo>
                <a:lnTo>
                  <a:pt x="184150" y="101600"/>
                </a:lnTo>
                <a:lnTo>
                  <a:pt x="339089" y="63500"/>
                </a:lnTo>
                <a:lnTo>
                  <a:pt x="3390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2849880" y="3037839"/>
            <a:ext cx="339090" cy="161290"/>
          </a:xfrm>
          <a:custGeom>
            <a:avLst/>
            <a:gdLst/>
            <a:ahLst/>
            <a:cxnLst/>
            <a:rect l="l" t="t" r="r" b="b"/>
            <a:pathLst>
              <a:path w="339089" h="161289">
                <a:moveTo>
                  <a:pt x="0" y="0"/>
                </a:moveTo>
                <a:lnTo>
                  <a:pt x="339089" y="0"/>
                </a:lnTo>
                <a:lnTo>
                  <a:pt x="339089" y="63500"/>
                </a:lnTo>
                <a:lnTo>
                  <a:pt x="184150" y="101600"/>
                </a:lnTo>
                <a:lnTo>
                  <a:pt x="339089" y="101600"/>
                </a:lnTo>
                <a:lnTo>
                  <a:pt x="339089" y="161289"/>
                </a:lnTo>
                <a:lnTo>
                  <a:pt x="0" y="161289"/>
                </a:lnTo>
                <a:lnTo>
                  <a:pt x="0" y="101600"/>
                </a:lnTo>
                <a:lnTo>
                  <a:pt x="152400" y="59689"/>
                </a:lnTo>
                <a:lnTo>
                  <a:pt x="0" y="596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2849880" y="2780029"/>
            <a:ext cx="339090" cy="166370"/>
          </a:xfrm>
          <a:custGeom>
            <a:avLst/>
            <a:gdLst/>
            <a:ahLst/>
            <a:cxnLst/>
            <a:rect l="l" t="t" r="r" b="b"/>
            <a:pathLst>
              <a:path w="339089" h="166369">
                <a:moveTo>
                  <a:pt x="299719" y="2540"/>
                </a:moveTo>
                <a:lnTo>
                  <a:pt x="52069" y="2540"/>
                </a:lnTo>
                <a:lnTo>
                  <a:pt x="46989" y="3810"/>
                </a:lnTo>
                <a:lnTo>
                  <a:pt x="35559" y="7620"/>
                </a:lnTo>
                <a:lnTo>
                  <a:pt x="33019" y="10160"/>
                </a:lnTo>
                <a:lnTo>
                  <a:pt x="29209" y="11430"/>
                </a:lnTo>
                <a:lnTo>
                  <a:pt x="25400" y="13970"/>
                </a:lnTo>
                <a:lnTo>
                  <a:pt x="22859" y="16510"/>
                </a:lnTo>
                <a:lnTo>
                  <a:pt x="19050" y="19050"/>
                </a:lnTo>
                <a:lnTo>
                  <a:pt x="16509" y="22860"/>
                </a:lnTo>
                <a:lnTo>
                  <a:pt x="13969" y="25400"/>
                </a:lnTo>
                <a:lnTo>
                  <a:pt x="11429" y="29210"/>
                </a:lnTo>
                <a:lnTo>
                  <a:pt x="10159" y="33020"/>
                </a:lnTo>
                <a:lnTo>
                  <a:pt x="7619" y="38100"/>
                </a:lnTo>
                <a:lnTo>
                  <a:pt x="6350" y="41910"/>
                </a:lnTo>
                <a:lnTo>
                  <a:pt x="5079" y="46990"/>
                </a:lnTo>
                <a:lnTo>
                  <a:pt x="3809" y="53340"/>
                </a:lnTo>
                <a:lnTo>
                  <a:pt x="2539" y="60960"/>
                </a:lnTo>
                <a:lnTo>
                  <a:pt x="1269" y="69850"/>
                </a:lnTo>
                <a:lnTo>
                  <a:pt x="1269" y="88900"/>
                </a:lnTo>
                <a:lnTo>
                  <a:pt x="0" y="113030"/>
                </a:lnTo>
                <a:lnTo>
                  <a:pt x="0" y="166370"/>
                </a:lnTo>
                <a:lnTo>
                  <a:pt x="339089" y="166370"/>
                </a:lnTo>
                <a:lnTo>
                  <a:pt x="339089" y="95250"/>
                </a:lnTo>
                <a:lnTo>
                  <a:pt x="58419" y="95250"/>
                </a:lnTo>
                <a:lnTo>
                  <a:pt x="58419" y="87630"/>
                </a:lnTo>
                <a:lnTo>
                  <a:pt x="59689" y="85090"/>
                </a:lnTo>
                <a:lnTo>
                  <a:pt x="59689" y="81280"/>
                </a:lnTo>
                <a:lnTo>
                  <a:pt x="60959" y="80010"/>
                </a:lnTo>
                <a:lnTo>
                  <a:pt x="60959" y="78740"/>
                </a:lnTo>
                <a:lnTo>
                  <a:pt x="62229" y="78740"/>
                </a:lnTo>
                <a:lnTo>
                  <a:pt x="62229" y="77470"/>
                </a:lnTo>
                <a:lnTo>
                  <a:pt x="63500" y="77470"/>
                </a:lnTo>
                <a:lnTo>
                  <a:pt x="63500" y="76200"/>
                </a:lnTo>
                <a:lnTo>
                  <a:pt x="64769" y="74930"/>
                </a:lnTo>
                <a:lnTo>
                  <a:pt x="67309" y="74930"/>
                </a:lnTo>
                <a:lnTo>
                  <a:pt x="67309" y="73660"/>
                </a:lnTo>
                <a:lnTo>
                  <a:pt x="71119" y="73660"/>
                </a:lnTo>
                <a:lnTo>
                  <a:pt x="72389" y="72390"/>
                </a:lnTo>
                <a:lnTo>
                  <a:pt x="339089" y="72390"/>
                </a:lnTo>
                <a:lnTo>
                  <a:pt x="339089" y="63500"/>
                </a:lnTo>
                <a:lnTo>
                  <a:pt x="337819" y="53340"/>
                </a:lnTo>
                <a:lnTo>
                  <a:pt x="336550" y="44450"/>
                </a:lnTo>
                <a:lnTo>
                  <a:pt x="336550" y="40640"/>
                </a:lnTo>
                <a:lnTo>
                  <a:pt x="335280" y="36830"/>
                </a:lnTo>
                <a:lnTo>
                  <a:pt x="335280" y="34290"/>
                </a:lnTo>
                <a:lnTo>
                  <a:pt x="332739" y="30480"/>
                </a:lnTo>
                <a:lnTo>
                  <a:pt x="331469" y="27940"/>
                </a:lnTo>
                <a:lnTo>
                  <a:pt x="331469" y="25400"/>
                </a:lnTo>
                <a:lnTo>
                  <a:pt x="328930" y="22860"/>
                </a:lnTo>
                <a:lnTo>
                  <a:pt x="327659" y="20320"/>
                </a:lnTo>
                <a:lnTo>
                  <a:pt x="325119" y="17780"/>
                </a:lnTo>
                <a:lnTo>
                  <a:pt x="323850" y="15240"/>
                </a:lnTo>
                <a:lnTo>
                  <a:pt x="321309" y="12700"/>
                </a:lnTo>
                <a:lnTo>
                  <a:pt x="316230" y="10160"/>
                </a:lnTo>
                <a:lnTo>
                  <a:pt x="313689" y="7620"/>
                </a:lnTo>
                <a:lnTo>
                  <a:pt x="309880" y="6350"/>
                </a:lnTo>
                <a:lnTo>
                  <a:pt x="307339" y="5080"/>
                </a:lnTo>
                <a:lnTo>
                  <a:pt x="299719" y="2540"/>
                </a:lnTo>
                <a:close/>
              </a:path>
              <a:path w="339089" h="166369">
                <a:moveTo>
                  <a:pt x="339089" y="72390"/>
                </a:moveTo>
                <a:lnTo>
                  <a:pt x="254000" y="72390"/>
                </a:lnTo>
                <a:lnTo>
                  <a:pt x="259079" y="73660"/>
                </a:lnTo>
                <a:lnTo>
                  <a:pt x="264159" y="73660"/>
                </a:lnTo>
                <a:lnTo>
                  <a:pt x="267969" y="74930"/>
                </a:lnTo>
                <a:lnTo>
                  <a:pt x="273050" y="74930"/>
                </a:lnTo>
                <a:lnTo>
                  <a:pt x="273050" y="76200"/>
                </a:lnTo>
                <a:lnTo>
                  <a:pt x="274319" y="76200"/>
                </a:lnTo>
                <a:lnTo>
                  <a:pt x="276859" y="78740"/>
                </a:lnTo>
                <a:lnTo>
                  <a:pt x="278129" y="78740"/>
                </a:lnTo>
                <a:lnTo>
                  <a:pt x="278129" y="81280"/>
                </a:lnTo>
                <a:lnTo>
                  <a:pt x="279400" y="82550"/>
                </a:lnTo>
                <a:lnTo>
                  <a:pt x="279400" y="83820"/>
                </a:lnTo>
                <a:lnTo>
                  <a:pt x="280669" y="85090"/>
                </a:lnTo>
                <a:lnTo>
                  <a:pt x="280669" y="95250"/>
                </a:lnTo>
                <a:lnTo>
                  <a:pt x="339089" y="95250"/>
                </a:lnTo>
                <a:lnTo>
                  <a:pt x="339089" y="72390"/>
                </a:lnTo>
                <a:close/>
              </a:path>
              <a:path w="339089" h="166369">
                <a:moveTo>
                  <a:pt x="275589" y="0"/>
                </a:moveTo>
                <a:lnTo>
                  <a:pt x="80009" y="0"/>
                </a:lnTo>
                <a:lnTo>
                  <a:pt x="66039" y="1270"/>
                </a:lnTo>
                <a:lnTo>
                  <a:pt x="59689" y="1270"/>
                </a:lnTo>
                <a:lnTo>
                  <a:pt x="55879" y="2540"/>
                </a:lnTo>
                <a:lnTo>
                  <a:pt x="294639" y="2540"/>
                </a:lnTo>
                <a:lnTo>
                  <a:pt x="289559" y="1270"/>
                </a:lnTo>
                <a:lnTo>
                  <a:pt x="2755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2840989" y="2769871"/>
            <a:ext cx="358140" cy="18668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2849880" y="294703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2840989" y="29464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2908300" y="287464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3130550" y="28752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3121660" y="2871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3130550" y="28689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3120389" y="286638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9050" y="0"/>
                </a:moveTo>
                <a:lnTo>
                  <a:pt x="10159" y="1270"/>
                </a:lnTo>
                <a:lnTo>
                  <a:pt x="0" y="2539"/>
                </a:lnTo>
                <a:lnTo>
                  <a:pt x="1269" y="6350"/>
                </a:lnTo>
                <a:lnTo>
                  <a:pt x="10159" y="5080"/>
                </a:lnTo>
                <a:lnTo>
                  <a:pt x="20319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3120389" y="2863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1270"/>
                </a:lnTo>
                <a:lnTo>
                  <a:pt x="0" y="2539"/>
                </a:lnTo>
                <a:lnTo>
                  <a:pt x="0" y="5079"/>
                </a:lnTo>
                <a:lnTo>
                  <a:pt x="10159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3130550" y="28625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4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3120389" y="28613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10159" y="381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3129280" y="28600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3120389" y="286003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889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3129280" y="28549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6350" y="0"/>
                </a:moveTo>
                <a:lnTo>
                  <a:pt x="0" y="761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3121660" y="28549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1270" y="13969"/>
                </a:lnTo>
                <a:lnTo>
                  <a:pt x="7620" y="761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3119119" y="28613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2539"/>
                </a:lnTo>
                <a:lnTo>
                  <a:pt x="1270" y="5079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3119119" y="28575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17780" y="0"/>
                </a:moveTo>
                <a:lnTo>
                  <a:pt x="0" y="5079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3117850" y="28562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2540"/>
                </a:lnTo>
                <a:lnTo>
                  <a:pt x="0" y="6350"/>
                </a:lnTo>
                <a:lnTo>
                  <a:pt x="1269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3128010" y="2851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080" y="0"/>
                </a:moveTo>
                <a:lnTo>
                  <a:pt x="0" y="7620"/>
                </a:lnTo>
                <a:lnTo>
                  <a:pt x="8890" y="5079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3120389" y="284987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1429" y="0"/>
                </a:moveTo>
                <a:lnTo>
                  <a:pt x="6350" y="8890"/>
                </a:lnTo>
                <a:lnTo>
                  <a:pt x="0" y="16510"/>
                </a:lnTo>
                <a:lnTo>
                  <a:pt x="1269" y="17780"/>
                </a:lnTo>
                <a:lnTo>
                  <a:pt x="7619" y="889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3117850" y="28587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890" y="0"/>
                </a:moveTo>
                <a:lnTo>
                  <a:pt x="0" y="3809"/>
                </a:lnTo>
                <a:lnTo>
                  <a:pt x="1269" y="6350"/>
                </a:lnTo>
                <a:lnTo>
                  <a:pt x="254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3117850" y="28536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780" y="0"/>
                </a:moveTo>
                <a:lnTo>
                  <a:pt x="16509" y="0"/>
                </a:lnTo>
                <a:lnTo>
                  <a:pt x="7619" y="3810"/>
                </a:lnTo>
                <a:lnTo>
                  <a:pt x="0" y="8889"/>
                </a:lnTo>
                <a:lnTo>
                  <a:pt x="889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3125469" y="285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6350"/>
                </a:lnTo>
                <a:lnTo>
                  <a:pt x="8890" y="2539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3117850" y="28498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7620"/>
                </a:moveTo>
                <a:lnTo>
                  <a:pt x="0" y="13970"/>
                </a:lnTo>
                <a:lnTo>
                  <a:pt x="1269" y="15240"/>
                </a:lnTo>
                <a:lnTo>
                  <a:pt x="7619" y="7620"/>
                </a:lnTo>
                <a:close/>
              </a:path>
              <a:path w="15240" h="15239">
                <a:moveTo>
                  <a:pt x="13969" y="0"/>
                </a:moveTo>
                <a:lnTo>
                  <a:pt x="7619" y="7620"/>
                </a:lnTo>
                <a:lnTo>
                  <a:pt x="15240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3125469" y="2848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3119119" y="284861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1430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3124200" y="28473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0" y="888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3119119" y="284733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890" y="0"/>
                </a:moveTo>
                <a:lnTo>
                  <a:pt x="3810" y="8889"/>
                </a:lnTo>
                <a:lnTo>
                  <a:pt x="0" y="17780"/>
                </a:lnTo>
                <a:lnTo>
                  <a:pt x="127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3117850" y="284733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0159" y="0"/>
                </a:moveTo>
                <a:lnTo>
                  <a:pt x="8890" y="0"/>
                </a:lnTo>
                <a:lnTo>
                  <a:pt x="5080" y="7620"/>
                </a:lnTo>
                <a:lnTo>
                  <a:pt x="0" y="16510"/>
                </a:lnTo>
                <a:lnTo>
                  <a:pt x="1269" y="17780"/>
                </a:lnTo>
                <a:lnTo>
                  <a:pt x="5080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3122930" y="28460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0" y="888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3119119" y="2846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2540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3117850" y="284607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5080" y="0"/>
                </a:moveTo>
                <a:lnTo>
                  <a:pt x="3809" y="0"/>
                </a:lnTo>
                <a:lnTo>
                  <a:pt x="2540" y="8889"/>
                </a:lnTo>
                <a:lnTo>
                  <a:pt x="0" y="17779"/>
                </a:lnTo>
                <a:lnTo>
                  <a:pt x="1269" y="19050"/>
                </a:lnTo>
                <a:lnTo>
                  <a:pt x="3809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3116580" y="2844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380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3809" y="1016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3112769" y="284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2540" y="0"/>
                </a:lnTo>
                <a:lnTo>
                  <a:pt x="0" y="17779"/>
                </a:lnTo>
                <a:lnTo>
                  <a:pt x="3810" y="19050"/>
                </a:lnTo>
                <a:lnTo>
                  <a:pt x="508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3108960" y="284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310261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310388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309626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62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7620" y="190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309753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3081019" y="28435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651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7780"/>
                </a:lnTo>
                <a:lnTo>
                  <a:pt x="15240" y="19050"/>
                </a:lnTo>
                <a:lnTo>
                  <a:pt x="16510" y="889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3082289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2950210" y="28530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2940050" y="28435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10159" y="19050"/>
                </a:moveTo>
                <a:lnTo>
                  <a:pt x="0" y="19050"/>
                </a:lnTo>
                <a:lnTo>
                  <a:pt x="0" y="0"/>
                </a:lnTo>
                <a:lnTo>
                  <a:pt x="10159" y="0"/>
                </a:lnTo>
                <a:lnTo>
                  <a:pt x="1015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294005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2931160" y="284352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1270" y="19050"/>
                </a:lnTo>
                <a:lnTo>
                  <a:pt x="8890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2931160" y="2843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2924810" y="284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6350" y="0"/>
                </a:moveTo>
                <a:lnTo>
                  <a:pt x="0" y="0"/>
                </a:lnTo>
                <a:lnTo>
                  <a:pt x="0" y="19050"/>
                </a:lnTo>
                <a:lnTo>
                  <a:pt x="7620" y="19050"/>
                </a:lnTo>
                <a:lnTo>
                  <a:pt x="635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2924810" y="28524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2922269" y="28435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2921000" y="2843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0"/>
                </a:moveTo>
                <a:lnTo>
                  <a:pt x="0" y="0"/>
                </a:lnTo>
                <a:lnTo>
                  <a:pt x="126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2918460" y="284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2540" y="0"/>
                </a:moveTo>
                <a:lnTo>
                  <a:pt x="0" y="0"/>
                </a:lnTo>
                <a:lnTo>
                  <a:pt x="2540" y="10160"/>
                </a:lnTo>
                <a:lnTo>
                  <a:pt x="3809" y="19050"/>
                </a:lnTo>
                <a:lnTo>
                  <a:pt x="5080" y="19050"/>
                </a:lnTo>
                <a:lnTo>
                  <a:pt x="3809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2917189" y="284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80" h="19050">
                <a:moveTo>
                  <a:pt x="1269" y="0"/>
                </a:moveTo>
                <a:lnTo>
                  <a:pt x="0" y="1270"/>
                </a:lnTo>
                <a:lnTo>
                  <a:pt x="1269" y="10160"/>
                </a:lnTo>
                <a:lnTo>
                  <a:pt x="3809" y="19050"/>
                </a:lnTo>
                <a:lnTo>
                  <a:pt x="5079" y="1905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2918460" y="285368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2918460" y="28448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2913380" y="284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0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2913380" y="28448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0" y="1270"/>
                </a:lnTo>
                <a:lnTo>
                  <a:pt x="3809" y="8889"/>
                </a:lnTo>
                <a:lnTo>
                  <a:pt x="8889" y="1777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2912110" y="284607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270" y="0"/>
                </a:moveTo>
                <a:lnTo>
                  <a:pt x="0" y="0"/>
                </a:lnTo>
                <a:lnTo>
                  <a:pt x="5080" y="8889"/>
                </a:lnTo>
                <a:lnTo>
                  <a:pt x="8890" y="16509"/>
                </a:lnTo>
                <a:lnTo>
                  <a:pt x="10159" y="16509"/>
                </a:lnTo>
                <a:lnTo>
                  <a:pt x="508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2912110" y="28460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0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2915919" y="285496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0" y="0"/>
                </a:moveTo>
                <a:lnTo>
                  <a:pt x="0" y="10160"/>
                </a:lnTo>
                <a:lnTo>
                  <a:pt x="2540" y="1016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2915919" y="284607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50"/>
                </a:moveTo>
                <a:lnTo>
                  <a:pt x="0" y="8889"/>
                </a:lnTo>
                <a:lnTo>
                  <a:pt x="0" y="0"/>
                </a:lnTo>
                <a:lnTo>
                  <a:pt x="0" y="8889"/>
                </a:lnTo>
                <a:lnTo>
                  <a:pt x="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2913380" y="2846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2912110" y="28460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2908300" y="284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2907030" y="284861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69" y="0"/>
                </a:moveTo>
                <a:lnTo>
                  <a:pt x="0" y="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2907030" y="2848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6350" y="7619"/>
                </a:lnTo>
                <a:lnTo>
                  <a:pt x="13969" y="139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2907030" y="284861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2904489" y="2849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1269" y="0"/>
                </a:lnTo>
                <a:lnTo>
                  <a:pt x="0" y="254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2904489" y="28524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79"/>
                </a:lnTo>
                <a:lnTo>
                  <a:pt x="17779" y="8889"/>
                </a:lnTo>
                <a:lnTo>
                  <a:pt x="1777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2913380" y="28575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0" y="0"/>
                </a:moveTo>
                <a:lnTo>
                  <a:pt x="3809" y="7620"/>
                </a:lnTo>
                <a:lnTo>
                  <a:pt x="7619" y="635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2908300" y="284861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3809" y="8889"/>
                </a:lnTo>
                <a:lnTo>
                  <a:pt x="8890" y="17779"/>
                </a:lnTo>
                <a:lnTo>
                  <a:pt x="8890" y="16510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2905760" y="28486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1269"/>
                </a:lnTo>
                <a:lnTo>
                  <a:pt x="0" y="1269"/>
                </a:lnTo>
                <a:lnTo>
                  <a:pt x="635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2905760" y="28498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6350" y="7620"/>
                </a:moveTo>
                <a:lnTo>
                  <a:pt x="12700" y="15240"/>
                </a:lnTo>
                <a:lnTo>
                  <a:pt x="13970" y="13970"/>
                </a:lnTo>
                <a:lnTo>
                  <a:pt x="6350" y="7620"/>
                </a:lnTo>
                <a:close/>
              </a:path>
              <a:path w="13969" h="1523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2903219" y="285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540" y="0"/>
                </a:move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2903219" y="28536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8890" y="5080"/>
                </a:lnTo>
                <a:lnTo>
                  <a:pt x="17780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2912110" y="285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2904489" y="2851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2903219" y="2852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12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2903219" y="28536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0" y="0"/>
                </a:moveTo>
                <a:lnTo>
                  <a:pt x="0" y="1270"/>
                </a:lnTo>
                <a:lnTo>
                  <a:pt x="15240" y="11430"/>
                </a:lnTo>
                <a:lnTo>
                  <a:pt x="16510" y="1016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2901950" y="28549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269" y="0"/>
                </a:moveTo>
                <a:lnTo>
                  <a:pt x="0" y="0"/>
                </a:lnTo>
                <a:lnTo>
                  <a:pt x="889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2901950" y="285496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0" y="0"/>
                </a:moveTo>
                <a:lnTo>
                  <a:pt x="0" y="2539"/>
                </a:lnTo>
                <a:lnTo>
                  <a:pt x="7619" y="6350"/>
                </a:lnTo>
                <a:lnTo>
                  <a:pt x="16509" y="10160"/>
                </a:lnTo>
                <a:lnTo>
                  <a:pt x="17780" y="888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2900680" y="28575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2900680" y="28600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89" y="2539"/>
                </a:lnTo>
                <a:lnTo>
                  <a:pt x="17779" y="5080"/>
                </a:lnTo>
                <a:lnTo>
                  <a:pt x="19050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2899410" y="286131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5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2909569" y="28651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2899410" y="28625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2899410" y="2863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381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2899410" y="286766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2908300" y="28689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2899410" y="28676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2539"/>
                </a:lnTo>
                <a:lnTo>
                  <a:pt x="8890" y="3810"/>
                </a:lnTo>
                <a:lnTo>
                  <a:pt x="17780" y="6350"/>
                </a:lnTo>
                <a:lnTo>
                  <a:pt x="1905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2899410" y="2870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0" y="0"/>
                </a:moveTo>
                <a:lnTo>
                  <a:pt x="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2899410" y="2871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2899410" y="28752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2849880" y="271716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2849880" y="263271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60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2981961" y="2636520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3120389" y="262762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2849880" y="262762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8890"/>
                </a:lnTo>
                <a:lnTo>
                  <a:pt x="196850" y="889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2849880" y="25711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2849880" y="2484120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80" h="50800">
                <a:moveTo>
                  <a:pt x="0" y="50800"/>
                </a:moveTo>
                <a:lnTo>
                  <a:pt x="68579" y="50800"/>
                </a:lnTo>
                <a:lnTo>
                  <a:pt x="6857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2981961" y="2490470"/>
            <a:ext cx="64769" cy="44450"/>
          </a:xfrm>
          <a:custGeom>
            <a:avLst/>
            <a:gdLst/>
            <a:ahLst/>
            <a:cxnLst/>
            <a:rect l="l" t="t" r="r" b="b"/>
            <a:pathLst>
              <a:path w="64769" h="44450">
                <a:moveTo>
                  <a:pt x="64770" y="0"/>
                </a:moveTo>
                <a:lnTo>
                  <a:pt x="0" y="0"/>
                </a:lnTo>
                <a:lnTo>
                  <a:pt x="0" y="44450"/>
                </a:lnTo>
                <a:lnTo>
                  <a:pt x="64770" y="4445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2849880" y="2484121"/>
            <a:ext cx="339090" cy="123189"/>
          </a:xfrm>
          <a:custGeom>
            <a:avLst/>
            <a:gdLst/>
            <a:ahLst/>
            <a:cxnLst/>
            <a:rect l="l" t="t" r="r" b="b"/>
            <a:pathLst>
              <a:path w="339089" h="123189">
                <a:moveTo>
                  <a:pt x="0" y="123189"/>
                </a:moveTo>
                <a:lnTo>
                  <a:pt x="0" y="0"/>
                </a:lnTo>
                <a:lnTo>
                  <a:pt x="68579" y="0"/>
                </a:lnTo>
                <a:lnTo>
                  <a:pt x="68579" y="50800"/>
                </a:lnTo>
                <a:lnTo>
                  <a:pt x="132079" y="50800"/>
                </a:lnTo>
                <a:lnTo>
                  <a:pt x="132079" y="6350"/>
                </a:lnTo>
                <a:lnTo>
                  <a:pt x="196850" y="6350"/>
                </a:lnTo>
                <a:lnTo>
                  <a:pt x="196850" y="50800"/>
                </a:lnTo>
                <a:lnTo>
                  <a:pt x="339089" y="50800"/>
                </a:lnTo>
                <a:lnTo>
                  <a:pt x="339089" y="123189"/>
                </a:lnTo>
                <a:lnTo>
                  <a:pt x="0" y="12318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2849880" y="2431414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2849880" y="234696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60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2981961" y="2349500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19">
                <a:moveTo>
                  <a:pt x="64770" y="0"/>
                </a:moveTo>
                <a:lnTo>
                  <a:pt x="0" y="0"/>
                </a:lnTo>
                <a:lnTo>
                  <a:pt x="0" y="45720"/>
                </a:lnTo>
                <a:lnTo>
                  <a:pt x="64770" y="4572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3120389" y="2341879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39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2849880" y="2341879"/>
            <a:ext cx="339090" cy="125730"/>
          </a:xfrm>
          <a:custGeom>
            <a:avLst/>
            <a:gdLst/>
            <a:ahLst/>
            <a:cxnLst/>
            <a:rect l="l" t="t" r="r" b="b"/>
            <a:pathLst>
              <a:path w="339089" h="125730">
                <a:moveTo>
                  <a:pt x="0" y="12573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5730"/>
                </a:lnTo>
                <a:lnTo>
                  <a:pt x="0" y="1257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2843530" y="21526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4939" y="0"/>
                </a:moveTo>
                <a:lnTo>
                  <a:pt x="100329" y="0"/>
                </a:lnTo>
                <a:lnTo>
                  <a:pt x="90169" y="1270"/>
                </a:lnTo>
                <a:lnTo>
                  <a:pt x="81279" y="1270"/>
                </a:lnTo>
                <a:lnTo>
                  <a:pt x="40639" y="10160"/>
                </a:lnTo>
                <a:lnTo>
                  <a:pt x="31750" y="16510"/>
                </a:lnTo>
                <a:lnTo>
                  <a:pt x="26669" y="19050"/>
                </a:lnTo>
                <a:lnTo>
                  <a:pt x="22859" y="24129"/>
                </a:lnTo>
                <a:lnTo>
                  <a:pt x="19050" y="27939"/>
                </a:lnTo>
                <a:lnTo>
                  <a:pt x="11429" y="38100"/>
                </a:lnTo>
                <a:lnTo>
                  <a:pt x="7619" y="44450"/>
                </a:lnTo>
                <a:lnTo>
                  <a:pt x="2539" y="57150"/>
                </a:lnTo>
                <a:lnTo>
                  <a:pt x="2539" y="63500"/>
                </a:lnTo>
                <a:lnTo>
                  <a:pt x="0" y="71120"/>
                </a:lnTo>
                <a:lnTo>
                  <a:pt x="0" y="97789"/>
                </a:lnTo>
                <a:lnTo>
                  <a:pt x="2539" y="107950"/>
                </a:lnTo>
                <a:lnTo>
                  <a:pt x="2539" y="113029"/>
                </a:lnTo>
                <a:lnTo>
                  <a:pt x="7619" y="123189"/>
                </a:lnTo>
                <a:lnTo>
                  <a:pt x="8889" y="128270"/>
                </a:lnTo>
                <a:lnTo>
                  <a:pt x="12700" y="132079"/>
                </a:lnTo>
                <a:lnTo>
                  <a:pt x="20319" y="143510"/>
                </a:lnTo>
                <a:lnTo>
                  <a:pt x="24129" y="147320"/>
                </a:lnTo>
                <a:lnTo>
                  <a:pt x="27939" y="149860"/>
                </a:lnTo>
                <a:lnTo>
                  <a:pt x="31750" y="153670"/>
                </a:lnTo>
                <a:lnTo>
                  <a:pt x="36829" y="156210"/>
                </a:lnTo>
                <a:lnTo>
                  <a:pt x="44450" y="161289"/>
                </a:lnTo>
                <a:lnTo>
                  <a:pt x="48259" y="162560"/>
                </a:lnTo>
                <a:lnTo>
                  <a:pt x="58419" y="165100"/>
                </a:lnTo>
                <a:lnTo>
                  <a:pt x="62229" y="166370"/>
                </a:lnTo>
                <a:lnTo>
                  <a:pt x="67309" y="167639"/>
                </a:lnTo>
                <a:lnTo>
                  <a:pt x="71119" y="167639"/>
                </a:lnTo>
                <a:lnTo>
                  <a:pt x="81279" y="168910"/>
                </a:lnTo>
                <a:lnTo>
                  <a:pt x="93979" y="170179"/>
                </a:lnTo>
                <a:lnTo>
                  <a:pt x="247650" y="170179"/>
                </a:lnTo>
                <a:lnTo>
                  <a:pt x="259079" y="168910"/>
                </a:lnTo>
                <a:lnTo>
                  <a:pt x="269239" y="168910"/>
                </a:lnTo>
                <a:lnTo>
                  <a:pt x="278129" y="167639"/>
                </a:lnTo>
                <a:lnTo>
                  <a:pt x="293369" y="165100"/>
                </a:lnTo>
                <a:lnTo>
                  <a:pt x="299719" y="163829"/>
                </a:lnTo>
                <a:lnTo>
                  <a:pt x="306069" y="161289"/>
                </a:lnTo>
                <a:lnTo>
                  <a:pt x="311150" y="160020"/>
                </a:lnTo>
                <a:lnTo>
                  <a:pt x="316230" y="156210"/>
                </a:lnTo>
                <a:lnTo>
                  <a:pt x="321309" y="153670"/>
                </a:lnTo>
                <a:lnTo>
                  <a:pt x="326389" y="149860"/>
                </a:lnTo>
                <a:lnTo>
                  <a:pt x="330200" y="146050"/>
                </a:lnTo>
                <a:lnTo>
                  <a:pt x="335280" y="142239"/>
                </a:lnTo>
                <a:lnTo>
                  <a:pt x="337819" y="137160"/>
                </a:lnTo>
                <a:lnTo>
                  <a:pt x="351789" y="99060"/>
                </a:lnTo>
                <a:lnTo>
                  <a:pt x="86359" y="99060"/>
                </a:lnTo>
                <a:lnTo>
                  <a:pt x="77469" y="97789"/>
                </a:lnTo>
                <a:lnTo>
                  <a:pt x="72389" y="97789"/>
                </a:lnTo>
                <a:lnTo>
                  <a:pt x="69850" y="96520"/>
                </a:lnTo>
                <a:lnTo>
                  <a:pt x="64769" y="96520"/>
                </a:lnTo>
                <a:lnTo>
                  <a:pt x="63500" y="95250"/>
                </a:lnTo>
                <a:lnTo>
                  <a:pt x="62229" y="95250"/>
                </a:lnTo>
                <a:lnTo>
                  <a:pt x="58419" y="91439"/>
                </a:lnTo>
                <a:lnTo>
                  <a:pt x="58419" y="88900"/>
                </a:lnTo>
                <a:lnTo>
                  <a:pt x="57150" y="88900"/>
                </a:lnTo>
                <a:lnTo>
                  <a:pt x="57150" y="80010"/>
                </a:lnTo>
                <a:lnTo>
                  <a:pt x="58419" y="78739"/>
                </a:lnTo>
                <a:lnTo>
                  <a:pt x="58419" y="77470"/>
                </a:lnTo>
                <a:lnTo>
                  <a:pt x="59689" y="76200"/>
                </a:lnTo>
                <a:lnTo>
                  <a:pt x="60959" y="76200"/>
                </a:lnTo>
                <a:lnTo>
                  <a:pt x="60959" y="74929"/>
                </a:lnTo>
                <a:lnTo>
                  <a:pt x="63500" y="74929"/>
                </a:lnTo>
                <a:lnTo>
                  <a:pt x="64769" y="73660"/>
                </a:lnTo>
                <a:lnTo>
                  <a:pt x="67309" y="73660"/>
                </a:lnTo>
                <a:lnTo>
                  <a:pt x="71119" y="72389"/>
                </a:lnTo>
                <a:lnTo>
                  <a:pt x="154939" y="72389"/>
                </a:lnTo>
                <a:lnTo>
                  <a:pt x="154939" y="0"/>
                </a:lnTo>
                <a:close/>
              </a:path>
              <a:path w="351789" h="170180">
                <a:moveTo>
                  <a:pt x="247650" y="0"/>
                </a:moveTo>
                <a:lnTo>
                  <a:pt x="209550" y="0"/>
                </a:lnTo>
                <a:lnTo>
                  <a:pt x="209550" y="72389"/>
                </a:lnTo>
                <a:lnTo>
                  <a:pt x="275589" y="72389"/>
                </a:lnTo>
                <a:lnTo>
                  <a:pt x="279400" y="73660"/>
                </a:lnTo>
                <a:lnTo>
                  <a:pt x="285750" y="73660"/>
                </a:lnTo>
                <a:lnTo>
                  <a:pt x="287019" y="74929"/>
                </a:lnTo>
                <a:lnTo>
                  <a:pt x="289559" y="74929"/>
                </a:lnTo>
                <a:lnTo>
                  <a:pt x="289559" y="76200"/>
                </a:lnTo>
                <a:lnTo>
                  <a:pt x="292100" y="76200"/>
                </a:lnTo>
                <a:lnTo>
                  <a:pt x="292100" y="77470"/>
                </a:lnTo>
                <a:lnTo>
                  <a:pt x="293369" y="78739"/>
                </a:lnTo>
                <a:lnTo>
                  <a:pt x="293369" y="80010"/>
                </a:lnTo>
                <a:lnTo>
                  <a:pt x="294639" y="80010"/>
                </a:lnTo>
                <a:lnTo>
                  <a:pt x="294639" y="82550"/>
                </a:lnTo>
                <a:lnTo>
                  <a:pt x="295909" y="83820"/>
                </a:lnTo>
                <a:lnTo>
                  <a:pt x="295909" y="86360"/>
                </a:lnTo>
                <a:lnTo>
                  <a:pt x="294639" y="87629"/>
                </a:lnTo>
                <a:lnTo>
                  <a:pt x="294639" y="90170"/>
                </a:lnTo>
                <a:lnTo>
                  <a:pt x="293369" y="90170"/>
                </a:lnTo>
                <a:lnTo>
                  <a:pt x="293369" y="91439"/>
                </a:lnTo>
                <a:lnTo>
                  <a:pt x="292100" y="92710"/>
                </a:lnTo>
                <a:lnTo>
                  <a:pt x="292100" y="93979"/>
                </a:lnTo>
                <a:lnTo>
                  <a:pt x="290829" y="93979"/>
                </a:lnTo>
                <a:lnTo>
                  <a:pt x="289559" y="95250"/>
                </a:lnTo>
                <a:lnTo>
                  <a:pt x="288289" y="95250"/>
                </a:lnTo>
                <a:lnTo>
                  <a:pt x="287019" y="96520"/>
                </a:lnTo>
                <a:lnTo>
                  <a:pt x="281939" y="96520"/>
                </a:lnTo>
                <a:lnTo>
                  <a:pt x="279400" y="97789"/>
                </a:lnTo>
                <a:lnTo>
                  <a:pt x="266700" y="97789"/>
                </a:lnTo>
                <a:lnTo>
                  <a:pt x="255269" y="99060"/>
                </a:lnTo>
                <a:lnTo>
                  <a:pt x="351789" y="99060"/>
                </a:lnTo>
                <a:lnTo>
                  <a:pt x="351789" y="69850"/>
                </a:lnTo>
                <a:lnTo>
                  <a:pt x="350519" y="62229"/>
                </a:lnTo>
                <a:lnTo>
                  <a:pt x="342900" y="43179"/>
                </a:lnTo>
                <a:lnTo>
                  <a:pt x="327659" y="22860"/>
                </a:lnTo>
                <a:lnTo>
                  <a:pt x="317500" y="15239"/>
                </a:lnTo>
                <a:lnTo>
                  <a:pt x="312419" y="12700"/>
                </a:lnTo>
                <a:lnTo>
                  <a:pt x="308609" y="8889"/>
                </a:lnTo>
                <a:lnTo>
                  <a:pt x="302259" y="7620"/>
                </a:lnTo>
                <a:lnTo>
                  <a:pt x="297179" y="5079"/>
                </a:lnTo>
                <a:lnTo>
                  <a:pt x="292100" y="3810"/>
                </a:lnTo>
                <a:lnTo>
                  <a:pt x="284479" y="2539"/>
                </a:lnTo>
                <a:lnTo>
                  <a:pt x="276859" y="2539"/>
                </a:lnTo>
                <a:lnTo>
                  <a:pt x="267969" y="1270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2843530" y="2152650"/>
            <a:ext cx="351790" cy="170180"/>
          </a:xfrm>
          <a:custGeom>
            <a:avLst/>
            <a:gdLst/>
            <a:ahLst/>
            <a:cxnLst/>
            <a:rect l="l" t="t" r="r" b="b"/>
            <a:pathLst>
              <a:path w="351789" h="170180">
                <a:moveTo>
                  <a:pt x="154939" y="0"/>
                </a:moveTo>
                <a:lnTo>
                  <a:pt x="154939" y="72389"/>
                </a:lnTo>
                <a:lnTo>
                  <a:pt x="95250" y="72389"/>
                </a:lnTo>
                <a:lnTo>
                  <a:pt x="83819" y="72389"/>
                </a:lnTo>
                <a:lnTo>
                  <a:pt x="74929" y="72389"/>
                </a:lnTo>
                <a:lnTo>
                  <a:pt x="71119" y="72389"/>
                </a:lnTo>
                <a:lnTo>
                  <a:pt x="67309" y="73660"/>
                </a:lnTo>
                <a:lnTo>
                  <a:pt x="64769" y="73660"/>
                </a:lnTo>
                <a:lnTo>
                  <a:pt x="63500" y="74929"/>
                </a:lnTo>
                <a:lnTo>
                  <a:pt x="62229" y="74929"/>
                </a:lnTo>
                <a:lnTo>
                  <a:pt x="60959" y="74929"/>
                </a:lnTo>
                <a:lnTo>
                  <a:pt x="60959" y="76200"/>
                </a:lnTo>
                <a:lnTo>
                  <a:pt x="59689" y="76200"/>
                </a:lnTo>
                <a:lnTo>
                  <a:pt x="59689" y="76200"/>
                </a:lnTo>
                <a:lnTo>
                  <a:pt x="58419" y="77470"/>
                </a:lnTo>
                <a:lnTo>
                  <a:pt x="58419" y="78739"/>
                </a:lnTo>
                <a:lnTo>
                  <a:pt x="57150" y="80010"/>
                </a:lnTo>
                <a:lnTo>
                  <a:pt x="57150" y="81279"/>
                </a:lnTo>
                <a:lnTo>
                  <a:pt x="57150" y="82550"/>
                </a:lnTo>
                <a:lnTo>
                  <a:pt x="57150" y="83820"/>
                </a:lnTo>
                <a:lnTo>
                  <a:pt x="57150" y="86360"/>
                </a:lnTo>
                <a:lnTo>
                  <a:pt x="57150" y="87629"/>
                </a:lnTo>
                <a:lnTo>
                  <a:pt x="57150" y="88900"/>
                </a:lnTo>
                <a:lnTo>
                  <a:pt x="58419" y="88900"/>
                </a:lnTo>
                <a:lnTo>
                  <a:pt x="58419" y="90170"/>
                </a:lnTo>
                <a:lnTo>
                  <a:pt x="58419" y="91439"/>
                </a:lnTo>
                <a:lnTo>
                  <a:pt x="59689" y="92710"/>
                </a:lnTo>
                <a:lnTo>
                  <a:pt x="60959" y="93979"/>
                </a:lnTo>
                <a:lnTo>
                  <a:pt x="62229" y="95250"/>
                </a:lnTo>
                <a:lnTo>
                  <a:pt x="63500" y="95250"/>
                </a:lnTo>
                <a:lnTo>
                  <a:pt x="64769" y="96520"/>
                </a:lnTo>
                <a:lnTo>
                  <a:pt x="66039" y="96520"/>
                </a:lnTo>
                <a:lnTo>
                  <a:pt x="67309" y="96520"/>
                </a:lnTo>
                <a:lnTo>
                  <a:pt x="69850" y="96520"/>
                </a:lnTo>
                <a:lnTo>
                  <a:pt x="72389" y="97789"/>
                </a:lnTo>
                <a:lnTo>
                  <a:pt x="77469" y="97789"/>
                </a:lnTo>
                <a:lnTo>
                  <a:pt x="86359" y="99060"/>
                </a:lnTo>
                <a:lnTo>
                  <a:pt x="97789" y="99060"/>
                </a:lnTo>
                <a:lnTo>
                  <a:pt x="255269" y="99060"/>
                </a:lnTo>
                <a:lnTo>
                  <a:pt x="266700" y="97789"/>
                </a:lnTo>
                <a:lnTo>
                  <a:pt x="275589" y="97789"/>
                </a:lnTo>
                <a:lnTo>
                  <a:pt x="279400" y="97789"/>
                </a:lnTo>
                <a:lnTo>
                  <a:pt x="281939" y="96520"/>
                </a:lnTo>
                <a:lnTo>
                  <a:pt x="285750" y="96520"/>
                </a:lnTo>
                <a:lnTo>
                  <a:pt x="287019" y="96520"/>
                </a:lnTo>
                <a:lnTo>
                  <a:pt x="288289" y="95250"/>
                </a:lnTo>
                <a:lnTo>
                  <a:pt x="289559" y="95250"/>
                </a:lnTo>
                <a:lnTo>
                  <a:pt x="290829" y="93979"/>
                </a:lnTo>
                <a:lnTo>
                  <a:pt x="292100" y="93979"/>
                </a:lnTo>
                <a:lnTo>
                  <a:pt x="292100" y="92710"/>
                </a:lnTo>
                <a:lnTo>
                  <a:pt x="293369" y="91439"/>
                </a:lnTo>
                <a:lnTo>
                  <a:pt x="293369" y="90170"/>
                </a:lnTo>
                <a:lnTo>
                  <a:pt x="294639" y="90170"/>
                </a:lnTo>
                <a:lnTo>
                  <a:pt x="294639" y="88900"/>
                </a:lnTo>
                <a:lnTo>
                  <a:pt x="294639" y="87629"/>
                </a:lnTo>
                <a:lnTo>
                  <a:pt x="295909" y="86360"/>
                </a:lnTo>
                <a:lnTo>
                  <a:pt x="295909" y="85089"/>
                </a:lnTo>
                <a:lnTo>
                  <a:pt x="295909" y="83820"/>
                </a:lnTo>
                <a:lnTo>
                  <a:pt x="294639" y="82550"/>
                </a:lnTo>
                <a:lnTo>
                  <a:pt x="294639" y="81279"/>
                </a:lnTo>
                <a:lnTo>
                  <a:pt x="294639" y="80010"/>
                </a:lnTo>
                <a:lnTo>
                  <a:pt x="293369" y="80010"/>
                </a:lnTo>
                <a:lnTo>
                  <a:pt x="293369" y="78739"/>
                </a:lnTo>
                <a:lnTo>
                  <a:pt x="292100" y="77470"/>
                </a:lnTo>
                <a:lnTo>
                  <a:pt x="292100" y="76200"/>
                </a:lnTo>
                <a:lnTo>
                  <a:pt x="290829" y="76200"/>
                </a:lnTo>
                <a:lnTo>
                  <a:pt x="289559" y="76200"/>
                </a:lnTo>
                <a:lnTo>
                  <a:pt x="289559" y="74929"/>
                </a:lnTo>
                <a:lnTo>
                  <a:pt x="288289" y="74929"/>
                </a:lnTo>
                <a:lnTo>
                  <a:pt x="287019" y="74929"/>
                </a:lnTo>
                <a:lnTo>
                  <a:pt x="285750" y="73660"/>
                </a:lnTo>
                <a:lnTo>
                  <a:pt x="281939" y="73660"/>
                </a:lnTo>
                <a:lnTo>
                  <a:pt x="279400" y="73660"/>
                </a:lnTo>
                <a:lnTo>
                  <a:pt x="275589" y="72389"/>
                </a:lnTo>
                <a:lnTo>
                  <a:pt x="265429" y="72389"/>
                </a:lnTo>
                <a:lnTo>
                  <a:pt x="252729" y="72389"/>
                </a:lnTo>
                <a:lnTo>
                  <a:pt x="209550" y="72389"/>
                </a:lnTo>
                <a:lnTo>
                  <a:pt x="209550" y="0"/>
                </a:lnTo>
                <a:lnTo>
                  <a:pt x="222250" y="0"/>
                </a:lnTo>
                <a:lnTo>
                  <a:pt x="247650" y="0"/>
                </a:lnTo>
                <a:lnTo>
                  <a:pt x="267969" y="1270"/>
                </a:lnTo>
                <a:lnTo>
                  <a:pt x="276859" y="2539"/>
                </a:lnTo>
                <a:lnTo>
                  <a:pt x="284479" y="2539"/>
                </a:lnTo>
                <a:lnTo>
                  <a:pt x="292100" y="3810"/>
                </a:lnTo>
                <a:lnTo>
                  <a:pt x="297179" y="5079"/>
                </a:lnTo>
                <a:lnTo>
                  <a:pt x="302259" y="7620"/>
                </a:lnTo>
                <a:lnTo>
                  <a:pt x="308609" y="8889"/>
                </a:lnTo>
                <a:lnTo>
                  <a:pt x="312419" y="12700"/>
                </a:lnTo>
                <a:lnTo>
                  <a:pt x="317500" y="15239"/>
                </a:lnTo>
                <a:lnTo>
                  <a:pt x="322580" y="19050"/>
                </a:lnTo>
                <a:lnTo>
                  <a:pt x="327659" y="22860"/>
                </a:lnTo>
                <a:lnTo>
                  <a:pt x="331469" y="27939"/>
                </a:lnTo>
                <a:lnTo>
                  <a:pt x="335280" y="33020"/>
                </a:lnTo>
                <a:lnTo>
                  <a:pt x="339089" y="38100"/>
                </a:lnTo>
                <a:lnTo>
                  <a:pt x="342900" y="43179"/>
                </a:lnTo>
                <a:lnTo>
                  <a:pt x="345439" y="49529"/>
                </a:lnTo>
                <a:lnTo>
                  <a:pt x="347980" y="55879"/>
                </a:lnTo>
                <a:lnTo>
                  <a:pt x="350519" y="62229"/>
                </a:lnTo>
                <a:lnTo>
                  <a:pt x="351789" y="69850"/>
                </a:lnTo>
                <a:lnTo>
                  <a:pt x="351789" y="76200"/>
                </a:lnTo>
                <a:lnTo>
                  <a:pt x="351789" y="83820"/>
                </a:lnTo>
                <a:lnTo>
                  <a:pt x="351789" y="91439"/>
                </a:lnTo>
                <a:lnTo>
                  <a:pt x="351789" y="99060"/>
                </a:lnTo>
                <a:lnTo>
                  <a:pt x="350519" y="106679"/>
                </a:lnTo>
                <a:lnTo>
                  <a:pt x="349250" y="113029"/>
                </a:lnTo>
                <a:lnTo>
                  <a:pt x="346709" y="119379"/>
                </a:lnTo>
                <a:lnTo>
                  <a:pt x="344169" y="125729"/>
                </a:lnTo>
                <a:lnTo>
                  <a:pt x="341630" y="130810"/>
                </a:lnTo>
                <a:lnTo>
                  <a:pt x="337819" y="137160"/>
                </a:lnTo>
                <a:lnTo>
                  <a:pt x="335280" y="142239"/>
                </a:lnTo>
                <a:lnTo>
                  <a:pt x="330200" y="146050"/>
                </a:lnTo>
                <a:lnTo>
                  <a:pt x="326389" y="149860"/>
                </a:lnTo>
                <a:lnTo>
                  <a:pt x="321309" y="153670"/>
                </a:lnTo>
                <a:lnTo>
                  <a:pt x="316230" y="156210"/>
                </a:lnTo>
                <a:lnTo>
                  <a:pt x="311150" y="160020"/>
                </a:lnTo>
                <a:lnTo>
                  <a:pt x="306069" y="161289"/>
                </a:lnTo>
                <a:lnTo>
                  <a:pt x="269239" y="168910"/>
                </a:lnTo>
                <a:lnTo>
                  <a:pt x="259079" y="168910"/>
                </a:lnTo>
                <a:lnTo>
                  <a:pt x="247650" y="170179"/>
                </a:lnTo>
                <a:lnTo>
                  <a:pt x="224789" y="170179"/>
                </a:lnTo>
                <a:lnTo>
                  <a:pt x="125729" y="170179"/>
                </a:lnTo>
                <a:lnTo>
                  <a:pt x="109219" y="170179"/>
                </a:lnTo>
                <a:lnTo>
                  <a:pt x="93979" y="170179"/>
                </a:lnTo>
                <a:lnTo>
                  <a:pt x="81279" y="168910"/>
                </a:lnTo>
                <a:lnTo>
                  <a:pt x="71119" y="167639"/>
                </a:lnTo>
                <a:lnTo>
                  <a:pt x="67309" y="167639"/>
                </a:lnTo>
                <a:lnTo>
                  <a:pt x="62229" y="166370"/>
                </a:lnTo>
                <a:lnTo>
                  <a:pt x="58419" y="165100"/>
                </a:lnTo>
                <a:lnTo>
                  <a:pt x="53339" y="163829"/>
                </a:lnTo>
                <a:lnTo>
                  <a:pt x="48259" y="162560"/>
                </a:lnTo>
                <a:lnTo>
                  <a:pt x="44450" y="161289"/>
                </a:lnTo>
                <a:lnTo>
                  <a:pt x="40639" y="158750"/>
                </a:lnTo>
                <a:lnTo>
                  <a:pt x="36829" y="156210"/>
                </a:lnTo>
                <a:lnTo>
                  <a:pt x="31750" y="153670"/>
                </a:lnTo>
                <a:lnTo>
                  <a:pt x="27939" y="149860"/>
                </a:lnTo>
                <a:lnTo>
                  <a:pt x="24129" y="147320"/>
                </a:lnTo>
                <a:lnTo>
                  <a:pt x="20319" y="143510"/>
                </a:lnTo>
                <a:lnTo>
                  <a:pt x="17779" y="139700"/>
                </a:lnTo>
                <a:lnTo>
                  <a:pt x="15239" y="135889"/>
                </a:lnTo>
                <a:lnTo>
                  <a:pt x="12700" y="132079"/>
                </a:lnTo>
                <a:lnTo>
                  <a:pt x="8889" y="128270"/>
                </a:lnTo>
                <a:lnTo>
                  <a:pt x="7619" y="123189"/>
                </a:lnTo>
                <a:lnTo>
                  <a:pt x="5079" y="118110"/>
                </a:lnTo>
                <a:lnTo>
                  <a:pt x="2539" y="113029"/>
                </a:lnTo>
                <a:lnTo>
                  <a:pt x="2539" y="107950"/>
                </a:lnTo>
                <a:lnTo>
                  <a:pt x="1269" y="102870"/>
                </a:lnTo>
                <a:lnTo>
                  <a:pt x="0" y="97789"/>
                </a:lnTo>
                <a:lnTo>
                  <a:pt x="0" y="91439"/>
                </a:lnTo>
                <a:lnTo>
                  <a:pt x="0" y="86360"/>
                </a:lnTo>
                <a:lnTo>
                  <a:pt x="0" y="78739"/>
                </a:lnTo>
                <a:lnTo>
                  <a:pt x="0" y="71120"/>
                </a:lnTo>
                <a:lnTo>
                  <a:pt x="2539" y="63500"/>
                </a:lnTo>
                <a:lnTo>
                  <a:pt x="2539" y="57150"/>
                </a:lnTo>
                <a:lnTo>
                  <a:pt x="5079" y="50800"/>
                </a:lnTo>
                <a:lnTo>
                  <a:pt x="7619" y="44450"/>
                </a:lnTo>
                <a:lnTo>
                  <a:pt x="11429" y="38100"/>
                </a:lnTo>
                <a:lnTo>
                  <a:pt x="15239" y="33020"/>
                </a:lnTo>
                <a:lnTo>
                  <a:pt x="19050" y="27939"/>
                </a:lnTo>
                <a:lnTo>
                  <a:pt x="22859" y="24129"/>
                </a:lnTo>
                <a:lnTo>
                  <a:pt x="26669" y="19050"/>
                </a:lnTo>
                <a:lnTo>
                  <a:pt x="31750" y="16510"/>
                </a:lnTo>
                <a:lnTo>
                  <a:pt x="72389" y="2539"/>
                </a:lnTo>
                <a:lnTo>
                  <a:pt x="81279" y="1270"/>
                </a:lnTo>
                <a:lnTo>
                  <a:pt x="90169" y="1270"/>
                </a:lnTo>
                <a:lnTo>
                  <a:pt x="100329" y="0"/>
                </a:lnTo>
                <a:lnTo>
                  <a:pt x="121919" y="0"/>
                </a:lnTo>
                <a:lnTo>
                  <a:pt x="1549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2849880" y="2096770"/>
            <a:ext cx="68580" cy="41910"/>
          </a:xfrm>
          <a:custGeom>
            <a:avLst/>
            <a:gdLst/>
            <a:ahLst/>
            <a:cxnLst/>
            <a:rect l="l" t="t" r="r" b="b"/>
            <a:pathLst>
              <a:path w="68580" h="41910">
                <a:moveTo>
                  <a:pt x="0" y="41910"/>
                </a:moveTo>
                <a:lnTo>
                  <a:pt x="68579" y="41910"/>
                </a:lnTo>
                <a:lnTo>
                  <a:pt x="68579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2849880" y="2060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2849880" y="1981200"/>
            <a:ext cx="68580" cy="43180"/>
          </a:xfrm>
          <a:custGeom>
            <a:avLst/>
            <a:gdLst/>
            <a:ahLst/>
            <a:cxnLst/>
            <a:rect l="l" t="t" r="r" b="b"/>
            <a:pathLst>
              <a:path w="68580" h="43180">
                <a:moveTo>
                  <a:pt x="0" y="43179"/>
                </a:moveTo>
                <a:lnTo>
                  <a:pt x="68579" y="43179"/>
                </a:lnTo>
                <a:lnTo>
                  <a:pt x="68579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2849880" y="1981200"/>
            <a:ext cx="339090" cy="157480"/>
          </a:xfrm>
          <a:custGeom>
            <a:avLst/>
            <a:gdLst/>
            <a:ahLst/>
            <a:cxnLst/>
            <a:rect l="l" t="t" r="r" b="b"/>
            <a:pathLst>
              <a:path w="339089" h="157480">
                <a:moveTo>
                  <a:pt x="0" y="0"/>
                </a:moveTo>
                <a:lnTo>
                  <a:pt x="68579" y="0"/>
                </a:lnTo>
                <a:lnTo>
                  <a:pt x="68579" y="43179"/>
                </a:lnTo>
                <a:lnTo>
                  <a:pt x="339089" y="43179"/>
                </a:lnTo>
                <a:lnTo>
                  <a:pt x="339089" y="115570"/>
                </a:lnTo>
                <a:lnTo>
                  <a:pt x="68579" y="115570"/>
                </a:lnTo>
                <a:lnTo>
                  <a:pt x="68579" y="157479"/>
                </a:lnTo>
                <a:lnTo>
                  <a:pt x="0" y="15747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2849880" y="192849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23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2849880" y="1892300"/>
            <a:ext cx="339090" cy="72390"/>
          </a:xfrm>
          <a:custGeom>
            <a:avLst/>
            <a:gdLst/>
            <a:ahLst/>
            <a:cxnLst/>
            <a:rect l="l" t="t" r="r" b="b"/>
            <a:pathLst>
              <a:path w="339089" h="72389">
                <a:moveTo>
                  <a:pt x="0" y="0"/>
                </a:moveTo>
                <a:lnTo>
                  <a:pt x="339089" y="0"/>
                </a:lnTo>
                <a:lnTo>
                  <a:pt x="339089" y="72389"/>
                </a:lnTo>
                <a:lnTo>
                  <a:pt x="0" y="723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2849880" y="16916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0" y="76200"/>
                </a:lnTo>
                <a:lnTo>
                  <a:pt x="63500" y="81280"/>
                </a:lnTo>
                <a:lnTo>
                  <a:pt x="236219" y="92710"/>
                </a:lnTo>
                <a:lnTo>
                  <a:pt x="0" y="111760"/>
                </a:lnTo>
                <a:lnTo>
                  <a:pt x="0" y="187960"/>
                </a:lnTo>
                <a:lnTo>
                  <a:pt x="339089" y="146050"/>
                </a:lnTo>
                <a:lnTo>
                  <a:pt x="339089" y="36830"/>
                </a:lnTo>
                <a:lnTo>
                  <a:pt x="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2849880" y="1691639"/>
            <a:ext cx="339090" cy="187960"/>
          </a:xfrm>
          <a:custGeom>
            <a:avLst/>
            <a:gdLst/>
            <a:ahLst/>
            <a:cxnLst/>
            <a:rect l="l" t="t" r="r" b="b"/>
            <a:pathLst>
              <a:path w="339089" h="187960">
                <a:moveTo>
                  <a:pt x="0" y="0"/>
                </a:moveTo>
                <a:lnTo>
                  <a:pt x="339089" y="36830"/>
                </a:lnTo>
                <a:lnTo>
                  <a:pt x="339089" y="146050"/>
                </a:lnTo>
                <a:lnTo>
                  <a:pt x="0" y="187960"/>
                </a:lnTo>
                <a:lnTo>
                  <a:pt x="0" y="111760"/>
                </a:lnTo>
                <a:lnTo>
                  <a:pt x="236219" y="92710"/>
                </a:lnTo>
                <a:lnTo>
                  <a:pt x="63500" y="81280"/>
                </a:lnTo>
                <a:lnTo>
                  <a:pt x="0" y="762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2849880" y="1643379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7112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2849880" y="1559560"/>
            <a:ext cx="68580" cy="48260"/>
          </a:xfrm>
          <a:custGeom>
            <a:avLst/>
            <a:gdLst/>
            <a:ahLst/>
            <a:cxnLst/>
            <a:rect l="l" t="t" r="r" b="b"/>
            <a:pathLst>
              <a:path w="68580" h="48259">
                <a:moveTo>
                  <a:pt x="0" y="48260"/>
                </a:moveTo>
                <a:lnTo>
                  <a:pt x="68579" y="48260"/>
                </a:lnTo>
                <a:lnTo>
                  <a:pt x="6857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2981961" y="1562100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19">
                <a:moveTo>
                  <a:pt x="64770" y="0"/>
                </a:moveTo>
                <a:lnTo>
                  <a:pt x="0" y="0"/>
                </a:lnTo>
                <a:lnTo>
                  <a:pt x="0" y="45720"/>
                </a:lnTo>
                <a:lnTo>
                  <a:pt x="64770" y="45720"/>
                </a:lnTo>
                <a:lnTo>
                  <a:pt x="647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3120389" y="1554480"/>
            <a:ext cx="68580" cy="53340"/>
          </a:xfrm>
          <a:custGeom>
            <a:avLst/>
            <a:gdLst/>
            <a:ahLst/>
            <a:cxnLst/>
            <a:rect l="l" t="t" r="r" b="b"/>
            <a:pathLst>
              <a:path w="68580" h="53340">
                <a:moveTo>
                  <a:pt x="68579" y="0"/>
                </a:moveTo>
                <a:lnTo>
                  <a:pt x="0" y="0"/>
                </a:lnTo>
                <a:lnTo>
                  <a:pt x="0" y="53340"/>
                </a:lnTo>
                <a:lnTo>
                  <a:pt x="68579" y="53340"/>
                </a:lnTo>
                <a:lnTo>
                  <a:pt x="6857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2849880" y="1554480"/>
            <a:ext cx="339090" cy="124460"/>
          </a:xfrm>
          <a:custGeom>
            <a:avLst/>
            <a:gdLst/>
            <a:ahLst/>
            <a:cxnLst/>
            <a:rect l="l" t="t" r="r" b="b"/>
            <a:pathLst>
              <a:path w="339089" h="124460">
                <a:moveTo>
                  <a:pt x="0" y="124460"/>
                </a:moveTo>
                <a:lnTo>
                  <a:pt x="0" y="5080"/>
                </a:lnTo>
                <a:lnTo>
                  <a:pt x="68579" y="5080"/>
                </a:lnTo>
                <a:lnTo>
                  <a:pt x="68579" y="53340"/>
                </a:lnTo>
                <a:lnTo>
                  <a:pt x="132079" y="53340"/>
                </a:lnTo>
                <a:lnTo>
                  <a:pt x="132079" y="7620"/>
                </a:lnTo>
                <a:lnTo>
                  <a:pt x="196850" y="7620"/>
                </a:lnTo>
                <a:lnTo>
                  <a:pt x="196850" y="53340"/>
                </a:lnTo>
                <a:lnTo>
                  <a:pt x="270509" y="53340"/>
                </a:lnTo>
                <a:lnTo>
                  <a:pt x="270509" y="0"/>
                </a:lnTo>
                <a:lnTo>
                  <a:pt x="339089" y="0"/>
                </a:lnTo>
                <a:lnTo>
                  <a:pt x="339089" y="124460"/>
                </a:lnTo>
                <a:lnTo>
                  <a:pt x="0" y="1244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497332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238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6350" y="327660"/>
                </a:lnTo>
                <a:lnTo>
                  <a:pt x="8889" y="340360"/>
                </a:lnTo>
                <a:lnTo>
                  <a:pt x="11429" y="346710"/>
                </a:lnTo>
                <a:lnTo>
                  <a:pt x="13969" y="350520"/>
                </a:lnTo>
                <a:lnTo>
                  <a:pt x="16509" y="356870"/>
                </a:lnTo>
                <a:lnTo>
                  <a:pt x="19050" y="360680"/>
                </a:lnTo>
                <a:lnTo>
                  <a:pt x="26669" y="37084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7309" y="391160"/>
                </a:lnTo>
                <a:lnTo>
                  <a:pt x="73659" y="392430"/>
                </a:lnTo>
                <a:lnTo>
                  <a:pt x="101600" y="392430"/>
                </a:lnTo>
                <a:lnTo>
                  <a:pt x="106679" y="39116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2270"/>
                </a:lnTo>
                <a:lnTo>
                  <a:pt x="135889" y="379730"/>
                </a:lnTo>
                <a:lnTo>
                  <a:pt x="140969" y="377190"/>
                </a:lnTo>
                <a:lnTo>
                  <a:pt x="15620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893" y="328930"/>
                </a:lnTo>
                <a:lnTo>
                  <a:pt x="80009" y="328930"/>
                </a:lnTo>
                <a:lnTo>
                  <a:pt x="80009" y="327660"/>
                </a:lnTo>
                <a:lnTo>
                  <a:pt x="77469" y="327660"/>
                </a:lnTo>
                <a:lnTo>
                  <a:pt x="77469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131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250190"/>
                </a:lnTo>
                <a:close/>
              </a:path>
              <a:path w="170179" h="392429">
                <a:moveTo>
                  <a:pt x="88900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8889" y="43180"/>
                </a:lnTo>
                <a:lnTo>
                  <a:pt x="7619" y="48260"/>
                </a:lnTo>
                <a:lnTo>
                  <a:pt x="5079" y="54610"/>
                </a:lnTo>
                <a:lnTo>
                  <a:pt x="3809" y="60960"/>
                </a:lnTo>
                <a:lnTo>
                  <a:pt x="1269" y="7620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27000"/>
                </a:lnTo>
                <a:lnTo>
                  <a:pt x="253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10159" y="16510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35559" y="200660"/>
                </a:lnTo>
                <a:lnTo>
                  <a:pt x="45719" y="20955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397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9059" y="27686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258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6390"/>
                </a:lnTo>
                <a:lnTo>
                  <a:pt x="92709" y="327660"/>
                </a:lnTo>
                <a:lnTo>
                  <a:pt x="91439" y="327660"/>
                </a:lnTo>
                <a:lnTo>
                  <a:pt x="90169" y="328930"/>
                </a:lnTo>
                <a:lnTo>
                  <a:pt x="167893" y="328930"/>
                </a:lnTo>
                <a:lnTo>
                  <a:pt x="16890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9036" y="264160"/>
                </a:lnTo>
                <a:lnTo>
                  <a:pt x="168909" y="251460"/>
                </a:lnTo>
                <a:lnTo>
                  <a:pt x="166369" y="241300"/>
                </a:lnTo>
                <a:lnTo>
                  <a:pt x="165100" y="231140"/>
                </a:lnTo>
                <a:lnTo>
                  <a:pt x="162559" y="222250"/>
                </a:lnTo>
                <a:lnTo>
                  <a:pt x="160019" y="21463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431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8109" y="163830"/>
                </a:lnTo>
                <a:lnTo>
                  <a:pt x="95250" y="144780"/>
                </a:lnTo>
                <a:lnTo>
                  <a:pt x="9143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8739" y="129540"/>
                </a:lnTo>
                <a:lnTo>
                  <a:pt x="76200" y="124460"/>
                </a:lnTo>
                <a:lnTo>
                  <a:pt x="73659" y="12192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7470"/>
                </a:lnTo>
                <a:lnTo>
                  <a:pt x="7238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9850"/>
                </a:lnTo>
                <a:lnTo>
                  <a:pt x="74929" y="67310"/>
                </a:lnTo>
                <a:lnTo>
                  <a:pt x="76200" y="67310"/>
                </a:lnTo>
                <a:lnTo>
                  <a:pt x="78739" y="64770"/>
                </a:lnTo>
                <a:lnTo>
                  <a:pt x="81279" y="64770"/>
                </a:lnTo>
                <a:lnTo>
                  <a:pt x="82550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6209" y="40640"/>
                </a:lnTo>
                <a:lnTo>
                  <a:pt x="156209" y="38100"/>
                </a:lnTo>
                <a:lnTo>
                  <a:pt x="153669" y="36830"/>
                </a:lnTo>
                <a:lnTo>
                  <a:pt x="153669" y="34290"/>
                </a:lnTo>
                <a:lnTo>
                  <a:pt x="149859" y="3048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5729" y="10160"/>
                </a:lnTo>
                <a:lnTo>
                  <a:pt x="119379" y="7620"/>
                </a:lnTo>
                <a:lnTo>
                  <a:pt x="114300" y="5080"/>
                </a:lnTo>
                <a:lnTo>
                  <a:pt x="88900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6359" y="64770"/>
                </a:lnTo>
                <a:lnTo>
                  <a:pt x="88900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1120"/>
                </a:lnTo>
                <a:lnTo>
                  <a:pt x="93979" y="72390"/>
                </a:lnTo>
                <a:lnTo>
                  <a:pt x="93979" y="78740"/>
                </a:lnTo>
                <a:lnTo>
                  <a:pt x="95250" y="8128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497332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1280"/>
                </a:lnTo>
                <a:lnTo>
                  <a:pt x="93979" y="78740"/>
                </a:lnTo>
                <a:lnTo>
                  <a:pt x="93979" y="74930"/>
                </a:lnTo>
                <a:lnTo>
                  <a:pt x="9397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8900" y="64770"/>
                </a:lnTo>
                <a:lnTo>
                  <a:pt x="87629" y="64770"/>
                </a:lnTo>
                <a:lnTo>
                  <a:pt x="8635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4929" y="6985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238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4929" y="123190"/>
                </a:lnTo>
                <a:lnTo>
                  <a:pt x="76200" y="124460"/>
                </a:lnTo>
                <a:lnTo>
                  <a:pt x="77469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1439" y="140970"/>
                </a:lnTo>
                <a:lnTo>
                  <a:pt x="95250" y="144780"/>
                </a:lnTo>
                <a:lnTo>
                  <a:pt x="11810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431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890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890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620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79730"/>
                </a:lnTo>
                <a:lnTo>
                  <a:pt x="129539" y="38227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1600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730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22859" y="365760"/>
                </a:lnTo>
                <a:lnTo>
                  <a:pt x="19050" y="360680"/>
                </a:lnTo>
                <a:lnTo>
                  <a:pt x="16509" y="356870"/>
                </a:lnTo>
                <a:lnTo>
                  <a:pt x="13969" y="350520"/>
                </a:lnTo>
                <a:lnTo>
                  <a:pt x="11429" y="34671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2389" y="2501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7469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6359" y="328930"/>
                </a:lnTo>
                <a:lnTo>
                  <a:pt x="88900" y="328930"/>
                </a:lnTo>
                <a:lnTo>
                  <a:pt x="90169" y="32893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306070"/>
                </a:lnTo>
                <a:lnTo>
                  <a:pt x="9905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397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5719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1015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253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620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7619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3969" y="33020"/>
                </a:lnTo>
                <a:lnTo>
                  <a:pt x="16509" y="2921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8900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572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3669" y="34290"/>
                </a:lnTo>
                <a:lnTo>
                  <a:pt x="153669" y="36830"/>
                </a:lnTo>
                <a:lnTo>
                  <a:pt x="156209" y="38100"/>
                </a:lnTo>
                <a:lnTo>
                  <a:pt x="156209" y="4064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5149850" y="5681979"/>
            <a:ext cx="187960" cy="375920"/>
          </a:xfrm>
          <a:custGeom>
            <a:avLst/>
            <a:gdLst/>
            <a:ahLst/>
            <a:cxnLst/>
            <a:rect l="l" t="t" r="r" b="b"/>
            <a:pathLst>
              <a:path w="187960" h="375920">
                <a:moveTo>
                  <a:pt x="144779" y="0"/>
                </a:moveTo>
                <a:lnTo>
                  <a:pt x="38100" y="0"/>
                </a:lnTo>
                <a:lnTo>
                  <a:pt x="0" y="375920"/>
                </a:lnTo>
                <a:lnTo>
                  <a:pt x="77470" y="375920"/>
                </a:lnTo>
                <a:lnTo>
                  <a:pt x="81279" y="308610"/>
                </a:lnTo>
                <a:lnTo>
                  <a:pt x="180228" y="308610"/>
                </a:lnTo>
                <a:lnTo>
                  <a:pt x="172496" y="241300"/>
                </a:lnTo>
                <a:lnTo>
                  <a:pt x="80010" y="241300"/>
                </a:lnTo>
                <a:lnTo>
                  <a:pt x="95250" y="83820"/>
                </a:lnTo>
                <a:lnTo>
                  <a:pt x="154407" y="83820"/>
                </a:lnTo>
                <a:lnTo>
                  <a:pt x="144779" y="0"/>
                </a:lnTo>
                <a:close/>
              </a:path>
              <a:path w="187960" h="375920">
                <a:moveTo>
                  <a:pt x="180228" y="308610"/>
                </a:moveTo>
                <a:lnTo>
                  <a:pt x="107950" y="308610"/>
                </a:lnTo>
                <a:lnTo>
                  <a:pt x="111760" y="375920"/>
                </a:lnTo>
                <a:lnTo>
                  <a:pt x="187960" y="375920"/>
                </a:lnTo>
                <a:lnTo>
                  <a:pt x="180228" y="308610"/>
                </a:lnTo>
                <a:close/>
              </a:path>
              <a:path w="187960" h="375920">
                <a:moveTo>
                  <a:pt x="154407" y="83820"/>
                </a:moveTo>
                <a:lnTo>
                  <a:pt x="95250" y="83820"/>
                </a:lnTo>
                <a:lnTo>
                  <a:pt x="105410" y="241300"/>
                </a:lnTo>
                <a:lnTo>
                  <a:pt x="172496" y="241300"/>
                </a:lnTo>
                <a:lnTo>
                  <a:pt x="154407" y="838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5285740" y="5680709"/>
            <a:ext cx="60960" cy="378460"/>
          </a:xfrm>
          <a:custGeom>
            <a:avLst/>
            <a:gdLst/>
            <a:ahLst/>
            <a:cxnLst/>
            <a:rect l="l" t="t" r="r" b="b"/>
            <a:pathLst>
              <a:path w="60960" h="37846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43180" y="378459"/>
                </a:lnTo>
                <a:lnTo>
                  <a:pt x="52070" y="377189"/>
                </a:lnTo>
                <a:lnTo>
                  <a:pt x="60960" y="3771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5337809" y="60579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5261609" y="604900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49"/>
                </a:moveTo>
                <a:lnTo>
                  <a:pt x="0" y="19049"/>
                </a:lnTo>
                <a:lnTo>
                  <a:pt x="0" y="0"/>
                </a:lnTo>
                <a:lnTo>
                  <a:pt x="76200" y="0"/>
                </a:lnTo>
                <a:lnTo>
                  <a:pt x="7620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5252720" y="60579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1270"/>
                </a:lnTo>
                <a:lnTo>
                  <a:pt x="0" y="1015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5248909" y="5990590"/>
            <a:ext cx="21590" cy="68580"/>
          </a:xfrm>
          <a:custGeom>
            <a:avLst/>
            <a:gdLst/>
            <a:ahLst/>
            <a:cxnLst/>
            <a:rect l="l" t="t" r="r" b="b"/>
            <a:pathLst>
              <a:path w="21589" h="68579">
                <a:moveTo>
                  <a:pt x="17779" y="0"/>
                </a:moveTo>
                <a:lnTo>
                  <a:pt x="0" y="0"/>
                </a:lnTo>
                <a:lnTo>
                  <a:pt x="3810" y="68580"/>
                </a:lnTo>
                <a:lnTo>
                  <a:pt x="12700" y="67310"/>
                </a:lnTo>
                <a:lnTo>
                  <a:pt x="21589" y="673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5257800" y="598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160"/>
                </a:move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5231129" y="5980429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26670" y="20320"/>
                </a:moveTo>
                <a:lnTo>
                  <a:pt x="0" y="20320"/>
                </a:lnTo>
                <a:lnTo>
                  <a:pt x="0" y="0"/>
                </a:lnTo>
                <a:lnTo>
                  <a:pt x="26670" y="0"/>
                </a:lnTo>
                <a:lnTo>
                  <a:pt x="26670" y="203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5222240" y="598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5217159" y="5989320"/>
            <a:ext cx="22860" cy="69850"/>
          </a:xfrm>
          <a:custGeom>
            <a:avLst/>
            <a:gdLst/>
            <a:ahLst/>
            <a:cxnLst/>
            <a:rect l="l" t="t" r="r" b="b"/>
            <a:pathLst>
              <a:path w="22860" h="69850">
                <a:moveTo>
                  <a:pt x="5079" y="0"/>
                </a:moveTo>
                <a:lnTo>
                  <a:pt x="0" y="68579"/>
                </a:lnTo>
                <a:lnTo>
                  <a:pt x="10160" y="68579"/>
                </a:lnTo>
                <a:lnTo>
                  <a:pt x="19050" y="69849"/>
                </a:lnTo>
                <a:lnTo>
                  <a:pt x="22860" y="1269"/>
                </a:lnTo>
                <a:lnTo>
                  <a:pt x="139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5227320" y="60579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59"/>
                </a:lnTo>
                <a:lnTo>
                  <a:pt x="8889" y="1015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5149850" y="604900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70" y="19049"/>
                </a:moveTo>
                <a:lnTo>
                  <a:pt x="0" y="19049"/>
                </a:lnTo>
                <a:lnTo>
                  <a:pt x="0" y="0"/>
                </a:lnTo>
                <a:lnTo>
                  <a:pt x="77470" y="0"/>
                </a:lnTo>
                <a:lnTo>
                  <a:pt x="7747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5139690" y="6057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5140959" y="5680709"/>
            <a:ext cx="55880" cy="378460"/>
          </a:xfrm>
          <a:custGeom>
            <a:avLst/>
            <a:gdLst/>
            <a:ahLst/>
            <a:cxnLst/>
            <a:rect l="l" t="t" r="r" b="b"/>
            <a:pathLst>
              <a:path w="55879" h="378460">
                <a:moveTo>
                  <a:pt x="36829" y="0"/>
                </a:moveTo>
                <a:lnTo>
                  <a:pt x="0" y="377189"/>
                </a:lnTo>
                <a:lnTo>
                  <a:pt x="8889" y="377189"/>
                </a:lnTo>
                <a:lnTo>
                  <a:pt x="17779" y="378459"/>
                </a:lnTo>
                <a:lnTo>
                  <a:pt x="55879" y="1269"/>
                </a:lnTo>
                <a:lnTo>
                  <a:pt x="46989" y="1269"/>
                </a:lnTo>
                <a:lnTo>
                  <a:pt x="368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5177790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5187950" y="56813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5294629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1016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5250179" y="5764529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5234940" y="57645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1016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5220970" y="5764529"/>
            <a:ext cx="33020" cy="160020"/>
          </a:xfrm>
          <a:custGeom>
            <a:avLst/>
            <a:gdLst/>
            <a:ahLst/>
            <a:cxnLst/>
            <a:rect l="l" t="t" r="r" b="b"/>
            <a:pathLst>
              <a:path w="33020" h="160020">
                <a:moveTo>
                  <a:pt x="13969" y="0"/>
                </a:moveTo>
                <a:lnTo>
                  <a:pt x="0" y="158750"/>
                </a:lnTo>
                <a:lnTo>
                  <a:pt x="8889" y="158750"/>
                </a:lnTo>
                <a:lnTo>
                  <a:pt x="19050" y="160020"/>
                </a:lnTo>
                <a:lnTo>
                  <a:pt x="33019" y="1270"/>
                </a:lnTo>
                <a:lnTo>
                  <a:pt x="2412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5219700" y="5923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5229859" y="591439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5255259" y="5923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5350509" y="56819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96519" y="0"/>
                </a:moveTo>
                <a:lnTo>
                  <a:pt x="0" y="0"/>
                </a:lnTo>
                <a:lnTo>
                  <a:pt x="0" y="375920"/>
                </a:lnTo>
                <a:lnTo>
                  <a:pt x="64769" y="375920"/>
                </a:lnTo>
                <a:lnTo>
                  <a:pt x="64769" y="128270"/>
                </a:lnTo>
                <a:lnTo>
                  <a:pt x="110557" y="128270"/>
                </a:lnTo>
                <a:lnTo>
                  <a:pt x="105410" y="80010"/>
                </a:lnTo>
                <a:lnTo>
                  <a:pt x="96519" y="0"/>
                </a:lnTo>
                <a:close/>
              </a:path>
              <a:path w="228600" h="375920">
                <a:moveTo>
                  <a:pt x="110557" y="128270"/>
                </a:moveTo>
                <a:lnTo>
                  <a:pt x="64769" y="128270"/>
                </a:lnTo>
                <a:lnTo>
                  <a:pt x="92710" y="375920"/>
                </a:lnTo>
                <a:lnTo>
                  <a:pt x="138429" y="375920"/>
                </a:lnTo>
                <a:lnTo>
                  <a:pt x="158495" y="175260"/>
                </a:lnTo>
                <a:lnTo>
                  <a:pt x="115569" y="175260"/>
                </a:lnTo>
                <a:lnTo>
                  <a:pt x="110557" y="128270"/>
                </a:lnTo>
                <a:close/>
              </a:path>
              <a:path w="228600" h="375920">
                <a:moveTo>
                  <a:pt x="228600" y="121920"/>
                </a:moveTo>
                <a:lnTo>
                  <a:pt x="163829" y="121920"/>
                </a:lnTo>
                <a:lnTo>
                  <a:pt x="163829" y="375920"/>
                </a:lnTo>
                <a:lnTo>
                  <a:pt x="228600" y="375920"/>
                </a:lnTo>
                <a:lnTo>
                  <a:pt x="228600" y="121920"/>
                </a:lnTo>
                <a:close/>
              </a:path>
              <a:path w="228600" h="375920">
                <a:moveTo>
                  <a:pt x="228600" y="0"/>
                </a:moveTo>
                <a:lnTo>
                  <a:pt x="132079" y="0"/>
                </a:lnTo>
                <a:lnTo>
                  <a:pt x="115569" y="175260"/>
                </a:lnTo>
                <a:lnTo>
                  <a:pt x="158495" y="175260"/>
                </a:lnTo>
                <a:lnTo>
                  <a:pt x="163829" y="121920"/>
                </a:lnTo>
                <a:lnTo>
                  <a:pt x="228600" y="121920"/>
                </a:lnTo>
                <a:lnTo>
                  <a:pt x="2286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5350509" y="56819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228600" y="0"/>
                </a:moveTo>
                <a:lnTo>
                  <a:pt x="228600" y="375920"/>
                </a:lnTo>
                <a:lnTo>
                  <a:pt x="163829" y="375920"/>
                </a:lnTo>
                <a:lnTo>
                  <a:pt x="163829" y="121920"/>
                </a:lnTo>
                <a:lnTo>
                  <a:pt x="138429" y="375920"/>
                </a:lnTo>
                <a:lnTo>
                  <a:pt x="92710" y="375920"/>
                </a:lnTo>
                <a:lnTo>
                  <a:pt x="64769" y="128270"/>
                </a:lnTo>
                <a:lnTo>
                  <a:pt x="64769" y="375920"/>
                </a:lnTo>
                <a:lnTo>
                  <a:pt x="0" y="375920"/>
                </a:lnTo>
                <a:lnTo>
                  <a:pt x="0" y="0"/>
                </a:lnTo>
                <a:lnTo>
                  <a:pt x="96519" y="0"/>
                </a:lnTo>
                <a:lnTo>
                  <a:pt x="105410" y="80010"/>
                </a:lnTo>
                <a:lnTo>
                  <a:pt x="115569" y="175260"/>
                </a:lnTo>
                <a:lnTo>
                  <a:pt x="132079" y="0"/>
                </a:lnTo>
                <a:lnTo>
                  <a:pt x="2286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5609590" y="5681979"/>
            <a:ext cx="160020" cy="375920"/>
          </a:xfrm>
          <a:custGeom>
            <a:avLst/>
            <a:gdLst/>
            <a:ahLst/>
            <a:cxnLst/>
            <a:rect l="l" t="t" r="r" b="b"/>
            <a:pathLst>
              <a:path w="160020" h="375920">
                <a:moveTo>
                  <a:pt x="88900" y="0"/>
                </a:moveTo>
                <a:lnTo>
                  <a:pt x="0" y="0"/>
                </a:lnTo>
                <a:lnTo>
                  <a:pt x="0" y="375920"/>
                </a:lnTo>
                <a:lnTo>
                  <a:pt x="73660" y="375920"/>
                </a:lnTo>
                <a:lnTo>
                  <a:pt x="73660" y="224790"/>
                </a:lnTo>
                <a:lnTo>
                  <a:pt x="105410" y="224790"/>
                </a:lnTo>
                <a:lnTo>
                  <a:pt x="111760" y="223520"/>
                </a:lnTo>
                <a:lnTo>
                  <a:pt x="116839" y="222250"/>
                </a:lnTo>
                <a:lnTo>
                  <a:pt x="120650" y="220980"/>
                </a:lnTo>
                <a:lnTo>
                  <a:pt x="125730" y="219710"/>
                </a:lnTo>
                <a:lnTo>
                  <a:pt x="129539" y="218440"/>
                </a:lnTo>
                <a:lnTo>
                  <a:pt x="140970" y="210820"/>
                </a:lnTo>
                <a:lnTo>
                  <a:pt x="143510" y="208280"/>
                </a:lnTo>
                <a:lnTo>
                  <a:pt x="146050" y="204470"/>
                </a:lnTo>
                <a:lnTo>
                  <a:pt x="148589" y="201930"/>
                </a:lnTo>
                <a:lnTo>
                  <a:pt x="149860" y="199390"/>
                </a:lnTo>
                <a:lnTo>
                  <a:pt x="151130" y="198120"/>
                </a:lnTo>
                <a:lnTo>
                  <a:pt x="152400" y="195580"/>
                </a:lnTo>
                <a:lnTo>
                  <a:pt x="153670" y="194310"/>
                </a:lnTo>
                <a:lnTo>
                  <a:pt x="153670" y="191770"/>
                </a:lnTo>
                <a:lnTo>
                  <a:pt x="154939" y="190500"/>
                </a:lnTo>
                <a:lnTo>
                  <a:pt x="156210" y="185420"/>
                </a:lnTo>
                <a:lnTo>
                  <a:pt x="157480" y="181610"/>
                </a:lnTo>
                <a:lnTo>
                  <a:pt x="157480" y="175260"/>
                </a:lnTo>
                <a:lnTo>
                  <a:pt x="158750" y="168910"/>
                </a:lnTo>
                <a:lnTo>
                  <a:pt x="158750" y="161290"/>
                </a:lnTo>
                <a:lnTo>
                  <a:pt x="159003" y="160020"/>
                </a:lnTo>
                <a:lnTo>
                  <a:pt x="73660" y="160020"/>
                </a:lnTo>
                <a:lnTo>
                  <a:pt x="73660" y="63500"/>
                </a:lnTo>
                <a:lnTo>
                  <a:pt x="157621" y="63500"/>
                </a:lnTo>
                <a:lnTo>
                  <a:pt x="157480" y="62230"/>
                </a:lnTo>
                <a:lnTo>
                  <a:pt x="157480" y="53340"/>
                </a:lnTo>
                <a:lnTo>
                  <a:pt x="156210" y="48260"/>
                </a:lnTo>
                <a:lnTo>
                  <a:pt x="153670" y="40640"/>
                </a:lnTo>
                <a:lnTo>
                  <a:pt x="153670" y="36830"/>
                </a:lnTo>
                <a:lnTo>
                  <a:pt x="151130" y="33020"/>
                </a:lnTo>
                <a:lnTo>
                  <a:pt x="149860" y="29210"/>
                </a:lnTo>
                <a:lnTo>
                  <a:pt x="148589" y="26670"/>
                </a:lnTo>
                <a:lnTo>
                  <a:pt x="146050" y="24130"/>
                </a:lnTo>
                <a:lnTo>
                  <a:pt x="143510" y="20320"/>
                </a:lnTo>
                <a:lnTo>
                  <a:pt x="140970" y="19050"/>
                </a:lnTo>
                <a:lnTo>
                  <a:pt x="138430" y="15240"/>
                </a:lnTo>
                <a:lnTo>
                  <a:pt x="135889" y="12700"/>
                </a:lnTo>
                <a:lnTo>
                  <a:pt x="132080" y="11430"/>
                </a:lnTo>
                <a:lnTo>
                  <a:pt x="129539" y="8890"/>
                </a:lnTo>
                <a:lnTo>
                  <a:pt x="125730" y="7620"/>
                </a:lnTo>
                <a:lnTo>
                  <a:pt x="121920" y="5080"/>
                </a:lnTo>
                <a:lnTo>
                  <a:pt x="111760" y="2540"/>
                </a:lnTo>
                <a:lnTo>
                  <a:pt x="107950" y="2540"/>
                </a:lnTo>
                <a:lnTo>
                  <a:pt x="101600" y="1270"/>
                </a:lnTo>
                <a:lnTo>
                  <a:pt x="88900" y="0"/>
                </a:lnTo>
                <a:close/>
              </a:path>
              <a:path w="160020" h="375920">
                <a:moveTo>
                  <a:pt x="157621" y="63500"/>
                </a:moveTo>
                <a:lnTo>
                  <a:pt x="77470" y="63500"/>
                </a:lnTo>
                <a:lnTo>
                  <a:pt x="81280" y="64770"/>
                </a:lnTo>
                <a:lnTo>
                  <a:pt x="83820" y="64770"/>
                </a:lnTo>
                <a:lnTo>
                  <a:pt x="86360" y="66040"/>
                </a:lnTo>
                <a:lnTo>
                  <a:pt x="88900" y="66040"/>
                </a:lnTo>
                <a:lnTo>
                  <a:pt x="90170" y="67310"/>
                </a:lnTo>
                <a:lnTo>
                  <a:pt x="91439" y="67310"/>
                </a:lnTo>
                <a:lnTo>
                  <a:pt x="92710" y="68580"/>
                </a:lnTo>
                <a:lnTo>
                  <a:pt x="92710" y="69850"/>
                </a:lnTo>
                <a:lnTo>
                  <a:pt x="95250" y="72390"/>
                </a:lnTo>
                <a:lnTo>
                  <a:pt x="95250" y="74930"/>
                </a:lnTo>
                <a:lnTo>
                  <a:pt x="96520" y="76200"/>
                </a:lnTo>
                <a:lnTo>
                  <a:pt x="96520" y="78740"/>
                </a:lnTo>
                <a:lnTo>
                  <a:pt x="97789" y="82550"/>
                </a:lnTo>
                <a:lnTo>
                  <a:pt x="97789" y="139700"/>
                </a:lnTo>
                <a:lnTo>
                  <a:pt x="96520" y="143510"/>
                </a:lnTo>
                <a:lnTo>
                  <a:pt x="96520" y="146050"/>
                </a:lnTo>
                <a:lnTo>
                  <a:pt x="95250" y="148590"/>
                </a:lnTo>
                <a:lnTo>
                  <a:pt x="95250" y="151130"/>
                </a:lnTo>
                <a:lnTo>
                  <a:pt x="93980" y="152400"/>
                </a:lnTo>
                <a:lnTo>
                  <a:pt x="93980" y="154940"/>
                </a:lnTo>
                <a:lnTo>
                  <a:pt x="92710" y="154940"/>
                </a:lnTo>
                <a:lnTo>
                  <a:pt x="92710" y="156210"/>
                </a:lnTo>
                <a:lnTo>
                  <a:pt x="90170" y="156210"/>
                </a:lnTo>
                <a:lnTo>
                  <a:pt x="90170" y="157480"/>
                </a:lnTo>
                <a:lnTo>
                  <a:pt x="88900" y="157480"/>
                </a:lnTo>
                <a:lnTo>
                  <a:pt x="87630" y="158750"/>
                </a:lnTo>
                <a:lnTo>
                  <a:pt x="85089" y="158750"/>
                </a:lnTo>
                <a:lnTo>
                  <a:pt x="82550" y="160020"/>
                </a:lnTo>
                <a:lnTo>
                  <a:pt x="159003" y="160020"/>
                </a:lnTo>
                <a:lnTo>
                  <a:pt x="160020" y="154940"/>
                </a:lnTo>
                <a:lnTo>
                  <a:pt x="160020" y="88900"/>
                </a:lnTo>
                <a:lnTo>
                  <a:pt x="158750" y="73660"/>
                </a:lnTo>
                <a:lnTo>
                  <a:pt x="15762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5599429" y="5671820"/>
            <a:ext cx="180340" cy="39624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5608954" y="568197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92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5599429" y="5671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5683884" y="574547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52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5674359" y="58420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5683250" y="583310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5689600" y="583310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5692140" y="58420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5689600" y="583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5690870" y="58318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69" y="0"/>
                </a:moveTo>
                <a:lnTo>
                  <a:pt x="0" y="0"/>
                </a:lnTo>
                <a:lnTo>
                  <a:pt x="380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5692140" y="58318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2539" y="889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5695950" y="58407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270" y="10160"/>
                </a:lnTo>
                <a:lnTo>
                  <a:pt x="2539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5693409" y="58318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5079" y="1778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5697220" y="58407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39" y="8890"/>
                </a:lnTo>
                <a:lnTo>
                  <a:pt x="3809" y="889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5692140" y="58318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5693409" y="58305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5694679" y="58305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889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5699759" y="58394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5693409" y="58318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5693409" y="58293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5695950" y="58293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89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5697220" y="58293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7619" y="17780"/>
                </a:lnTo>
                <a:lnTo>
                  <a:pt x="8889" y="16509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5702300" y="58381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3810" y="7620"/>
                </a:lnTo>
                <a:lnTo>
                  <a:pt x="6350" y="762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5693409" y="58318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69" y="0"/>
                </a:moveTo>
                <a:lnTo>
                  <a:pt x="0" y="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5694679" y="58280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1270" y="1270"/>
                </a:lnTo>
                <a:lnTo>
                  <a:pt x="0" y="3810"/>
                </a:lnTo>
                <a:lnTo>
                  <a:pt x="762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5698490" y="58280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10" y="8890"/>
                </a:lnTo>
                <a:lnTo>
                  <a:pt x="8889" y="17780"/>
                </a:lnTo>
                <a:lnTo>
                  <a:pt x="8889" y="1651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5703570" y="58369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3809" y="7619"/>
                </a:lnTo>
                <a:lnTo>
                  <a:pt x="761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5694679" y="58318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778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5694679" y="58305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5694679" y="58305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5079"/>
                </a:lnTo>
                <a:lnTo>
                  <a:pt x="17780" y="8889"/>
                </a:lnTo>
                <a:lnTo>
                  <a:pt x="889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5703570" y="58343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5694679" y="58305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69"/>
                </a:lnTo>
                <a:lnTo>
                  <a:pt x="17780" y="634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5695950" y="58280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5695950" y="58267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2699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5704840" y="58318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7620" y="6350"/>
                </a:lnTo>
                <a:lnTo>
                  <a:pt x="8889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5695950" y="58293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69"/>
                </a:lnTo>
                <a:lnTo>
                  <a:pt x="8889" y="2540"/>
                </a:lnTo>
                <a:lnTo>
                  <a:pt x="19050" y="5080"/>
                </a:lnTo>
                <a:lnTo>
                  <a:pt x="19050" y="380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5695950" y="58254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3810"/>
                </a:lnTo>
                <a:lnTo>
                  <a:pt x="8889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5706109" y="58280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5697220" y="58242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5697220" y="58204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3809"/>
                </a:lnTo>
                <a:lnTo>
                  <a:pt x="8889" y="5079"/>
                </a:lnTo>
                <a:lnTo>
                  <a:pt x="19050" y="6349"/>
                </a:lnTo>
                <a:lnTo>
                  <a:pt x="1905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5707379" y="58216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5697220" y="58166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09"/>
                </a:lnTo>
                <a:lnTo>
                  <a:pt x="10159" y="5080"/>
                </a:lnTo>
                <a:lnTo>
                  <a:pt x="19050" y="5080"/>
                </a:lnTo>
                <a:lnTo>
                  <a:pt x="1905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5707379" y="581787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5697220" y="581152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269" y="0"/>
                </a:moveTo>
                <a:lnTo>
                  <a:pt x="0" y="5079"/>
                </a:lnTo>
                <a:lnTo>
                  <a:pt x="10159" y="6349"/>
                </a:lnTo>
                <a:lnTo>
                  <a:pt x="19050" y="6349"/>
                </a:lnTo>
                <a:lnTo>
                  <a:pt x="20319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5707379" y="58127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5698490" y="58077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79"/>
                </a:moveTo>
                <a:lnTo>
                  <a:pt x="0" y="0"/>
                </a:lnTo>
                <a:lnTo>
                  <a:pt x="19050" y="0"/>
                </a:lnTo>
                <a:lnTo>
                  <a:pt x="1905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5698490" y="5777229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5698490" y="57721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5707379" y="57721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5697220" y="576707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1269" y="6349"/>
                </a:lnTo>
                <a:lnTo>
                  <a:pt x="10159" y="507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5697220" y="57632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0" y="507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5697220" y="575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59" y="5080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5706109" y="57581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5697220" y="57569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5695950" y="57556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40"/>
                </a:lnTo>
                <a:lnTo>
                  <a:pt x="0" y="381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5695950" y="57543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2539"/>
                </a:lnTo>
                <a:lnTo>
                  <a:pt x="0" y="380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5704840" y="57518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0" y="5080"/>
                </a:lnTo>
                <a:lnTo>
                  <a:pt x="10160" y="254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5695950" y="57518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0" y="7620"/>
                </a:lnTo>
                <a:lnTo>
                  <a:pt x="127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5695950" y="57556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2540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5695950" y="575182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5704840" y="57505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5695950" y="57492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3810"/>
                </a:lnTo>
                <a:lnTo>
                  <a:pt x="0" y="762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5703570" y="57467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4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5703570" y="57454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762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5695950" y="57531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5694679" y="57467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7620" y="5080"/>
                </a:lnTo>
                <a:lnTo>
                  <a:pt x="0" y="10159"/>
                </a:lnTo>
                <a:lnTo>
                  <a:pt x="1270" y="11430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5702300" y="57429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8890"/>
                </a:lnTo>
                <a:lnTo>
                  <a:pt x="8889" y="381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5697220" y="574294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0" y="16510"/>
                </a:lnTo>
                <a:lnTo>
                  <a:pt x="1269" y="17780"/>
                </a:lnTo>
                <a:lnTo>
                  <a:pt x="5079" y="8890"/>
                </a:lnTo>
                <a:close/>
              </a:path>
              <a:path w="10160" h="17779">
                <a:moveTo>
                  <a:pt x="10159" y="0"/>
                </a:moveTo>
                <a:lnTo>
                  <a:pt x="8889" y="0"/>
                </a:lnTo>
                <a:lnTo>
                  <a:pt x="5079" y="889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5693409" y="57518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0" y="2540"/>
                </a:lnTo>
                <a:lnTo>
                  <a:pt x="1269" y="6350"/>
                </a:lnTo>
                <a:lnTo>
                  <a:pt x="381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5693409" y="574802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5702300" y="57416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8889"/>
                </a:lnTo>
                <a:lnTo>
                  <a:pt x="8889" y="634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5697220" y="57404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09" y="8890"/>
                </a:lnTo>
                <a:lnTo>
                  <a:pt x="0" y="19050"/>
                </a:lnTo>
                <a:lnTo>
                  <a:pt x="1269" y="19050"/>
                </a:lnTo>
                <a:lnTo>
                  <a:pt x="5079" y="1015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5695950" y="57492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8890"/>
                </a:lnTo>
                <a:lnTo>
                  <a:pt x="127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5695950" y="57404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889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5693409" y="57492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7620"/>
                </a:lnTo>
                <a:lnTo>
                  <a:pt x="1269" y="7620"/>
                </a:lnTo>
                <a:lnTo>
                  <a:pt x="253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5692140" y="57416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5699759" y="5740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5695950" y="57391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5693409" y="57480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5692140" y="57391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7620" y="0"/>
                </a:moveTo>
                <a:lnTo>
                  <a:pt x="3810" y="8890"/>
                </a:lnTo>
                <a:lnTo>
                  <a:pt x="0" y="16510"/>
                </a:lnTo>
                <a:lnTo>
                  <a:pt x="1270" y="17780"/>
                </a:lnTo>
                <a:lnTo>
                  <a:pt x="6350" y="889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5695950" y="5737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5692140" y="57378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1270" y="8889"/>
                </a:lnTo>
                <a:lnTo>
                  <a:pt x="0" y="19049"/>
                </a:lnTo>
                <a:lnTo>
                  <a:pt x="2539" y="19049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5689600" y="57378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17779"/>
                </a:lnTo>
                <a:lnTo>
                  <a:pt x="2539" y="19049"/>
                </a:lnTo>
                <a:lnTo>
                  <a:pt x="381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5688329" y="57467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5684520" y="573659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5687059" y="57365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5683250" y="573659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5674359" y="57365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5791200" y="60204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5858509" y="5681979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9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5791200" y="5681979"/>
            <a:ext cx="119380" cy="375920"/>
          </a:xfrm>
          <a:custGeom>
            <a:avLst/>
            <a:gdLst/>
            <a:ahLst/>
            <a:cxnLst/>
            <a:rect l="l" t="t" r="r" b="b"/>
            <a:pathLst>
              <a:path w="119379" h="375920">
                <a:moveTo>
                  <a:pt x="73660" y="0"/>
                </a:moveTo>
                <a:lnTo>
                  <a:pt x="73660" y="300990"/>
                </a:lnTo>
                <a:lnTo>
                  <a:pt x="119379" y="300990"/>
                </a:lnTo>
                <a:lnTo>
                  <a:pt x="119379" y="375920"/>
                </a:lnTo>
                <a:lnTo>
                  <a:pt x="0" y="375920"/>
                </a:lnTo>
                <a:lnTo>
                  <a:pt x="0" y="0"/>
                </a:lnTo>
                <a:lnTo>
                  <a:pt x="736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5928360" y="60204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5989320" y="5900420"/>
            <a:ext cx="12700" cy="69850"/>
          </a:xfrm>
          <a:custGeom>
            <a:avLst/>
            <a:gdLst/>
            <a:ahLst/>
            <a:cxnLst/>
            <a:rect l="l" t="t" r="r" b="b"/>
            <a:pathLst>
              <a:path w="12700" h="69850">
                <a:moveTo>
                  <a:pt x="0" y="69849"/>
                </a:moveTo>
                <a:lnTo>
                  <a:pt x="12700" y="69849"/>
                </a:lnTo>
                <a:lnTo>
                  <a:pt x="1270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5928359" y="58642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723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5989320" y="5756910"/>
            <a:ext cx="12700" cy="58419"/>
          </a:xfrm>
          <a:custGeom>
            <a:avLst/>
            <a:gdLst/>
            <a:ahLst/>
            <a:cxnLst/>
            <a:rect l="l" t="t" r="r" b="b"/>
            <a:pathLst>
              <a:path w="12700" h="58420">
                <a:moveTo>
                  <a:pt x="0" y="58419"/>
                </a:moveTo>
                <a:lnTo>
                  <a:pt x="12700" y="58419"/>
                </a:lnTo>
                <a:lnTo>
                  <a:pt x="1270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5928359" y="57194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5928360" y="5681979"/>
            <a:ext cx="129539" cy="375920"/>
          </a:xfrm>
          <a:custGeom>
            <a:avLst/>
            <a:gdLst/>
            <a:ahLst/>
            <a:cxnLst/>
            <a:rect l="l" t="t" r="r" b="b"/>
            <a:pathLst>
              <a:path w="129539" h="375920">
                <a:moveTo>
                  <a:pt x="0" y="0"/>
                </a:moveTo>
                <a:lnTo>
                  <a:pt x="124460" y="0"/>
                </a:lnTo>
                <a:lnTo>
                  <a:pt x="124460" y="74930"/>
                </a:lnTo>
                <a:lnTo>
                  <a:pt x="73660" y="74930"/>
                </a:lnTo>
                <a:lnTo>
                  <a:pt x="73660" y="146050"/>
                </a:lnTo>
                <a:lnTo>
                  <a:pt x="120650" y="146050"/>
                </a:lnTo>
                <a:lnTo>
                  <a:pt x="120650" y="218440"/>
                </a:lnTo>
                <a:lnTo>
                  <a:pt x="73660" y="218440"/>
                </a:lnTo>
                <a:lnTo>
                  <a:pt x="73660" y="300990"/>
                </a:lnTo>
                <a:lnTo>
                  <a:pt x="129539" y="300990"/>
                </a:lnTo>
                <a:lnTo>
                  <a:pt x="129539" y="375920"/>
                </a:lnTo>
                <a:lnTo>
                  <a:pt x="0" y="3759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6142990" y="56819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62230" y="0"/>
                </a:moveTo>
                <a:lnTo>
                  <a:pt x="0" y="0"/>
                </a:lnTo>
                <a:lnTo>
                  <a:pt x="0" y="375920"/>
                </a:lnTo>
                <a:lnTo>
                  <a:pt x="62230" y="375920"/>
                </a:lnTo>
                <a:lnTo>
                  <a:pt x="62230" y="204470"/>
                </a:lnTo>
                <a:lnTo>
                  <a:pt x="165100" y="204470"/>
                </a:lnTo>
                <a:lnTo>
                  <a:pt x="165100" y="168910"/>
                </a:lnTo>
                <a:lnTo>
                  <a:pt x="102870" y="168910"/>
                </a:lnTo>
                <a:lnTo>
                  <a:pt x="62230" y="0"/>
                </a:lnTo>
                <a:close/>
              </a:path>
              <a:path w="165100" h="375920">
                <a:moveTo>
                  <a:pt x="165100" y="204470"/>
                </a:moveTo>
                <a:lnTo>
                  <a:pt x="62230" y="204470"/>
                </a:lnTo>
                <a:lnTo>
                  <a:pt x="100330" y="375920"/>
                </a:lnTo>
                <a:lnTo>
                  <a:pt x="165100" y="375920"/>
                </a:lnTo>
                <a:lnTo>
                  <a:pt x="165100" y="204470"/>
                </a:lnTo>
                <a:close/>
              </a:path>
              <a:path w="165100" h="375920">
                <a:moveTo>
                  <a:pt x="165100" y="0"/>
                </a:moveTo>
                <a:lnTo>
                  <a:pt x="102870" y="0"/>
                </a:lnTo>
                <a:lnTo>
                  <a:pt x="102870" y="168910"/>
                </a:lnTo>
                <a:lnTo>
                  <a:pt x="165100" y="168910"/>
                </a:lnTo>
                <a:lnTo>
                  <a:pt x="1651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6142990" y="56819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165100" y="0"/>
                </a:moveTo>
                <a:lnTo>
                  <a:pt x="165100" y="375920"/>
                </a:lnTo>
                <a:lnTo>
                  <a:pt x="100330" y="375920"/>
                </a:lnTo>
                <a:lnTo>
                  <a:pt x="62230" y="204470"/>
                </a:lnTo>
                <a:lnTo>
                  <a:pt x="62230" y="375920"/>
                </a:lnTo>
                <a:lnTo>
                  <a:pt x="0" y="375920"/>
                </a:lnTo>
                <a:lnTo>
                  <a:pt x="0" y="0"/>
                </a:lnTo>
                <a:lnTo>
                  <a:pt x="62230" y="0"/>
                </a:lnTo>
                <a:lnTo>
                  <a:pt x="102870" y="168910"/>
                </a:lnTo>
                <a:lnTo>
                  <a:pt x="102870" y="0"/>
                </a:lnTo>
                <a:lnTo>
                  <a:pt x="1651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6336029" y="5673090"/>
            <a:ext cx="171450" cy="392430"/>
          </a:xfrm>
          <a:custGeom>
            <a:avLst/>
            <a:gdLst/>
            <a:ahLst/>
            <a:cxnLst/>
            <a:rect l="l" t="t" r="r" b="b"/>
            <a:pathLst>
              <a:path w="171450" h="392429">
                <a:moveTo>
                  <a:pt x="102870" y="391160"/>
                </a:moveTo>
                <a:lnTo>
                  <a:pt x="68580" y="391160"/>
                </a:lnTo>
                <a:lnTo>
                  <a:pt x="74930" y="392430"/>
                </a:lnTo>
                <a:lnTo>
                  <a:pt x="97790" y="392430"/>
                </a:lnTo>
                <a:lnTo>
                  <a:pt x="102870" y="391160"/>
                </a:lnTo>
                <a:close/>
              </a:path>
              <a:path w="171450" h="392429">
                <a:moveTo>
                  <a:pt x="102870" y="1270"/>
                </a:moveTo>
                <a:lnTo>
                  <a:pt x="68580" y="1270"/>
                </a:lnTo>
                <a:lnTo>
                  <a:pt x="63500" y="2540"/>
                </a:lnTo>
                <a:lnTo>
                  <a:pt x="57150" y="3810"/>
                </a:lnTo>
                <a:lnTo>
                  <a:pt x="52070" y="6350"/>
                </a:lnTo>
                <a:lnTo>
                  <a:pt x="48260" y="8890"/>
                </a:lnTo>
                <a:lnTo>
                  <a:pt x="43180" y="11430"/>
                </a:lnTo>
                <a:lnTo>
                  <a:pt x="39370" y="13970"/>
                </a:lnTo>
                <a:lnTo>
                  <a:pt x="34290" y="16510"/>
                </a:lnTo>
                <a:lnTo>
                  <a:pt x="20320" y="30480"/>
                </a:lnTo>
                <a:lnTo>
                  <a:pt x="17780" y="35560"/>
                </a:lnTo>
                <a:lnTo>
                  <a:pt x="13970" y="40640"/>
                </a:lnTo>
                <a:lnTo>
                  <a:pt x="11430" y="45720"/>
                </a:lnTo>
                <a:lnTo>
                  <a:pt x="10160" y="50800"/>
                </a:lnTo>
                <a:lnTo>
                  <a:pt x="7620" y="55880"/>
                </a:lnTo>
                <a:lnTo>
                  <a:pt x="6350" y="62230"/>
                </a:lnTo>
                <a:lnTo>
                  <a:pt x="3810" y="72390"/>
                </a:lnTo>
                <a:lnTo>
                  <a:pt x="2540" y="78740"/>
                </a:lnTo>
                <a:lnTo>
                  <a:pt x="1270" y="83820"/>
                </a:lnTo>
                <a:lnTo>
                  <a:pt x="1270" y="97790"/>
                </a:lnTo>
                <a:lnTo>
                  <a:pt x="0" y="115570"/>
                </a:lnTo>
                <a:lnTo>
                  <a:pt x="0" y="278130"/>
                </a:lnTo>
                <a:lnTo>
                  <a:pt x="1270" y="295910"/>
                </a:lnTo>
                <a:lnTo>
                  <a:pt x="1270" y="309880"/>
                </a:lnTo>
                <a:lnTo>
                  <a:pt x="2540" y="316230"/>
                </a:lnTo>
                <a:lnTo>
                  <a:pt x="3810" y="321310"/>
                </a:lnTo>
                <a:lnTo>
                  <a:pt x="5080" y="327660"/>
                </a:lnTo>
                <a:lnTo>
                  <a:pt x="6350" y="332740"/>
                </a:lnTo>
                <a:lnTo>
                  <a:pt x="7620" y="339090"/>
                </a:lnTo>
                <a:lnTo>
                  <a:pt x="10160" y="344170"/>
                </a:lnTo>
                <a:lnTo>
                  <a:pt x="12700" y="347980"/>
                </a:lnTo>
                <a:lnTo>
                  <a:pt x="17780" y="358140"/>
                </a:lnTo>
                <a:lnTo>
                  <a:pt x="21590" y="363220"/>
                </a:lnTo>
                <a:lnTo>
                  <a:pt x="24130" y="367030"/>
                </a:lnTo>
                <a:lnTo>
                  <a:pt x="27940" y="370840"/>
                </a:lnTo>
                <a:lnTo>
                  <a:pt x="31750" y="373380"/>
                </a:lnTo>
                <a:lnTo>
                  <a:pt x="35560" y="377190"/>
                </a:lnTo>
                <a:lnTo>
                  <a:pt x="40640" y="379730"/>
                </a:lnTo>
                <a:lnTo>
                  <a:pt x="44450" y="382270"/>
                </a:lnTo>
                <a:lnTo>
                  <a:pt x="49530" y="384810"/>
                </a:lnTo>
                <a:lnTo>
                  <a:pt x="53340" y="387350"/>
                </a:lnTo>
                <a:lnTo>
                  <a:pt x="58420" y="389890"/>
                </a:lnTo>
                <a:lnTo>
                  <a:pt x="63500" y="391160"/>
                </a:lnTo>
                <a:lnTo>
                  <a:pt x="109220" y="391160"/>
                </a:lnTo>
                <a:lnTo>
                  <a:pt x="114300" y="389890"/>
                </a:lnTo>
                <a:lnTo>
                  <a:pt x="119380" y="387350"/>
                </a:lnTo>
                <a:lnTo>
                  <a:pt x="123190" y="384810"/>
                </a:lnTo>
                <a:lnTo>
                  <a:pt x="128270" y="382270"/>
                </a:lnTo>
                <a:lnTo>
                  <a:pt x="132080" y="379730"/>
                </a:lnTo>
                <a:lnTo>
                  <a:pt x="137160" y="377190"/>
                </a:lnTo>
                <a:lnTo>
                  <a:pt x="148590" y="365760"/>
                </a:lnTo>
                <a:lnTo>
                  <a:pt x="151130" y="361950"/>
                </a:lnTo>
                <a:lnTo>
                  <a:pt x="154940" y="356870"/>
                </a:lnTo>
                <a:lnTo>
                  <a:pt x="157480" y="353060"/>
                </a:lnTo>
                <a:lnTo>
                  <a:pt x="162560" y="342900"/>
                </a:lnTo>
                <a:lnTo>
                  <a:pt x="163830" y="337820"/>
                </a:lnTo>
                <a:lnTo>
                  <a:pt x="165100" y="331470"/>
                </a:lnTo>
                <a:lnTo>
                  <a:pt x="166370" y="328930"/>
                </a:lnTo>
                <a:lnTo>
                  <a:pt x="81280" y="328930"/>
                </a:lnTo>
                <a:lnTo>
                  <a:pt x="80010" y="327660"/>
                </a:lnTo>
                <a:lnTo>
                  <a:pt x="78740" y="327660"/>
                </a:lnTo>
                <a:lnTo>
                  <a:pt x="78740" y="325120"/>
                </a:lnTo>
                <a:lnTo>
                  <a:pt x="77470" y="325120"/>
                </a:lnTo>
                <a:lnTo>
                  <a:pt x="77470" y="323850"/>
                </a:lnTo>
                <a:lnTo>
                  <a:pt x="76200" y="322580"/>
                </a:lnTo>
                <a:lnTo>
                  <a:pt x="76200" y="320040"/>
                </a:lnTo>
                <a:lnTo>
                  <a:pt x="74930" y="316230"/>
                </a:lnTo>
                <a:lnTo>
                  <a:pt x="74930" y="307340"/>
                </a:lnTo>
                <a:lnTo>
                  <a:pt x="73660" y="295910"/>
                </a:lnTo>
                <a:lnTo>
                  <a:pt x="73660" y="105410"/>
                </a:lnTo>
                <a:lnTo>
                  <a:pt x="74930" y="91440"/>
                </a:lnTo>
                <a:lnTo>
                  <a:pt x="74930" y="81280"/>
                </a:lnTo>
                <a:lnTo>
                  <a:pt x="76200" y="77470"/>
                </a:lnTo>
                <a:lnTo>
                  <a:pt x="76200" y="72390"/>
                </a:lnTo>
                <a:lnTo>
                  <a:pt x="77470" y="71120"/>
                </a:lnTo>
                <a:lnTo>
                  <a:pt x="77470" y="69850"/>
                </a:lnTo>
                <a:lnTo>
                  <a:pt x="78740" y="68580"/>
                </a:lnTo>
                <a:lnTo>
                  <a:pt x="78740" y="67310"/>
                </a:lnTo>
                <a:lnTo>
                  <a:pt x="80010" y="67310"/>
                </a:lnTo>
                <a:lnTo>
                  <a:pt x="80010" y="66040"/>
                </a:lnTo>
                <a:lnTo>
                  <a:pt x="81280" y="66040"/>
                </a:lnTo>
                <a:lnTo>
                  <a:pt x="81280" y="64770"/>
                </a:lnTo>
                <a:lnTo>
                  <a:pt x="83820" y="64770"/>
                </a:lnTo>
                <a:lnTo>
                  <a:pt x="83820" y="63500"/>
                </a:lnTo>
                <a:lnTo>
                  <a:pt x="165735" y="63500"/>
                </a:lnTo>
                <a:lnTo>
                  <a:pt x="165100" y="60960"/>
                </a:lnTo>
                <a:lnTo>
                  <a:pt x="163830" y="54610"/>
                </a:lnTo>
                <a:lnTo>
                  <a:pt x="156210" y="39370"/>
                </a:lnTo>
                <a:lnTo>
                  <a:pt x="153670" y="35560"/>
                </a:lnTo>
                <a:lnTo>
                  <a:pt x="151130" y="30480"/>
                </a:lnTo>
                <a:lnTo>
                  <a:pt x="139700" y="19050"/>
                </a:lnTo>
                <a:lnTo>
                  <a:pt x="135890" y="16510"/>
                </a:lnTo>
                <a:lnTo>
                  <a:pt x="132080" y="12700"/>
                </a:lnTo>
                <a:lnTo>
                  <a:pt x="121920" y="7620"/>
                </a:lnTo>
                <a:lnTo>
                  <a:pt x="118110" y="6350"/>
                </a:lnTo>
                <a:lnTo>
                  <a:pt x="113030" y="3810"/>
                </a:lnTo>
                <a:lnTo>
                  <a:pt x="102870" y="1270"/>
                </a:lnTo>
                <a:close/>
              </a:path>
              <a:path w="171450" h="392429">
                <a:moveTo>
                  <a:pt x="165735" y="63500"/>
                </a:moveTo>
                <a:lnTo>
                  <a:pt x="87630" y="63500"/>
                </a:lnTo>
                <a:lnTo>
                  <a:pt x="88900" y="64770"/>
                </a:lnTo>
                <a:lnTo>
                  <a:pt x="91440" y="64770"/>
                </a:lnTo>
                <a:lnTo>
                  <a:pt x="92710" y="66040"/>
                </a:lnTo>
                <a:lnTo>
                  <a:pt x="92710" y="67310"/>
                </a:lnTo>
                <a:lnTo>
                  <a:pt x="93980" y="67310"/>
                </a:lnTo>
                <a:lnTo>
                  <a:pt x="93980" y="69850"/>
                </a:lnTo>
                <a:lnTo>
                  <a:pt x="95250" y="69850"/>
                </a:lnTo>
                <a:lnTo>
                  <a:pt x="95250" y="73660"/>
                </a:lnTo>
                <a:lnTo>
                  <a:pt x="96520" y="76200"/>
                </a:lnTo>
                <a:lnTo>
                  <a:pt x="96520" y="80010"/>
                </a:lnTo>
                <a:lnTo>
                  <a:pt x="97790" y="83820"/>
                </a:lnTo>
                <a:lnTo>
                  <a:pt x="97790" y="304800"/>
                </a:lnTo>
                <a:lnTo>
                  <a:pt x="96520" y="309880"/>
                </a:lnTo>
                <a:lnTo>
                  <a:pt x="96520" y="313690"/>
                </a:lnTo>
                <a:lnTo>
                  <a:pt x="95250" y="317500"/>
                </a:lnTo>
                <a:lnTo>
                  <a:pt x="95250" y="322580"/>
                </a:lnTo>
                <a:lnTo>
                  <a:pt x="93980" y="323850"/>
                </a:lnTo>
                <a:lnTo>
                  <a:pt x="93980" y="325120"/>
                </a:lnTo>
                <a:lnTo>
                  <a:pt x="90170" y="328930"/>
                </a:lnTo>
                <a:lnTo>
                  <a:pt x="166370" y="328930"/>
                </a:lnTo>
                <a:lnTo>
                  <a:pt x="167640" y="326390"/>
                </a:lnTo>
                <a:lnTo>
                  <a:pt x="168910" y="321310"/>
                </a:lnTo>
                <a:lnTo>
                  <a:pt x="168910" y="314960"/>
                </a:lnTo>
                <a:lnTo>
                  <a:pt x="170180" y="309880"/>
                </a:lnTo>
                <a:lnTo>
                  <a:pt x="170180" y="295910"/>
                </a:lnTo>
                <a:lnTo>
                  <a:pt x="171450" y="278130"/>
                </a:lnTo>
                <a:lnTo>
                  <a:pt x="171450" y="115570"/>
                </a:lnTo>
                <a:lnTo>
                  <a:pt x="170264" y="97790"/>
                </a:lnTo>
                <a:lnTo>
                  <a:pt x="170180" y="82550"/>
                </a:lnTo>
                <a:lnTo>
                  <a:pt x="168910" y="77470"/>
                </a:lnTo>
                <a:lnTo>
                  <a:pt x="167640" y="71120"/>
                </a:lnTo>
                <a:lnTo>
                  <a:pt x="165735" y="63500"/>
                </a:lnTo>
                <a:close/>
              </a:path>
              <a:path w="171450" h="392429">
                <a:moveTo>
                  <a:pt x="91440" y="0"/>
                </a:moveTo>
                <a:lnTo>
                  <a:pt x="80010" y="0"/>
                </a:lnTo>
                <a:lnTo>
                  <a:pt x="73660" y="1270"/>
                </a:lnTo>
                <a:lnTo>
                  <a:pt x="9779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6325871" y="5664200"/>
            <a:ext cx="191769" cy="41148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652907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111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6350" y="327660"/>
                </a:lnTo>
                <a:lnTo>
                  <a:pt x="8889" y="340360"/>
                </a:lnTo>
                <a:lnTo>
                  <a:pt x="11429" y="346710"/>
                </a:lnTo>
                <a:lnTo>
                  <a:pt x="12700" y="35052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6039" y="391160"/>
                </a:lnTo>
                <a:lnTo>
                  <a:pt x="73659" y="392430"/>
                </a:lnTo>
                <a:lnTo>
                  <a:pt x="100329" y="39243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2270"/>
                </a:lnTo>
                <a:lnTo>
                  <a:pt x="135889" y="379730"/>
                </a:lnTo>
                <a:lnTo>
                  <a:pt x="140969" y="377190"/>
                </a:lnTo>
                <a:lnTo>
                  <a:pt x="152400" y="365760"/>
                </a:lnTo>
                <a:lnTo>
                  <a:pt x="15493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639" y="328930"/>
                </a:lnTo>
                <a:lnTo>
                  <a:pt x="80009" y="328930"/>
                </a:lnTo>
                <a:lnTo>
                  <a:pt x="78739" y="327660"/>
                </a:lnTo>
                <a:lnTo>
                  <a:pt x="77469" y="327660"/>
                </a:lnTo>
                <a:lnTo>
                  <a:pt x="76200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258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306070"/>
                </a:lnTo>
                <a:lnTo>
                  <a:pt x="71119" y="295910"/>
                </a:lnTo>
                <a:lnTo>
                  <a:pt x="71119" y="250190"/>
                </a:lnTo>
                <a:close/>
              </a:path>
              <a:path w="170179" h="392429">
                <a:moveTo>
                  <a:pt x="87629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16509" y="29210"/>
                </a:lnTo>
                <a:lnTo>
                  <a:pt x="12700" y="33020"/>
                </a:lnTo>
                <a:lnTo>
                  <a:pt x="11429" y="38100"/>
                </a:lnTo>
                <a:lnTo>
                  <a:pt x="6350" y="48260"/>
                </a:lnTo>
                <a:lnTo>
                  <a:pt x="3809" y="60960"/>
                </a:lnTo>
                <a:lnTo>
                  <a:pt x="1269" y="7620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8889" y="165100"/>
                </a:lnTo>
                <a:lnTo>
                  <a:pt x="11429" y="16891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44450" y="209550"/>
                </a:lnTo>
                <a:lnTo>
                  <a:pt x="58419" y="22098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2709" y="255270"/>
                </a:lnTo>
                <a:lnTo>
                  <a:pt x="9270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7789" y="271780"/>
                </a:lnTo>
                <a:lnTo>
                  <a:pt x="97789" y="276860"/>
                </a:lnTo>
                <a:lnTo>
                  <a:pt x="99059" y="28321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131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5120"/>
                </a:lnTo>
                <a:lnTo>
                  <a:pt x="92709" y="327660"/>
                </a:lnTo>
                <a:lnTo>
                  <a:pt x="90169" y="327660"/>
                </a:lnTo>
                <a:lnTo>
                  <a:pt x="90169" y="328930"/>
                </a:lnTo>
                <a:lnTo>
                  <a:pt x="167639" y="328930"/>
                </a:lnTo>
                <a:lnTo>
                  <a:pt x="16763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5100" y="23114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431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6839" y="163830"/>
                </a:lnTo>
                <a:lnTo>
                  <a:pt x="95250" y="144780"/>
                </a:lnTo>
                <a:lnTo>
                  <a:pt x="9016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6200" y="127000"/>
                </a:lnTo>
                <a:lnTo>
                  <a:pt x="76200" y="124460"/>
                </a:lnTo>
                <a:lnTo>
                  <a:pt x="74929" y="123190"/>
                </a:lnTo>
                <a:lnTo>
                  <a:pt x="73659" y="12319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8580"/>
                </a:lnTo>
                <a:lnTo>
                  <a:pt x="74929" y="67310"/>
                </a:lnTo>
                <a:lnTo>
                  <a:pt x="76200" y="67310"/>
                </a:lnTo>
                <a:lnTo>
                  <a:pt x="78739" y="64770"/>
                </a:lnTo>
                <a:lnTo>
                  <a:pt x="81279" y="64770"/>
                </a:lnTo>
                <a:lnTo>
                  <a:pt x="81279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4939" y="38100"/>
                </a:lnTo>
                <a:lnTo>
                  <a:pt x="153669" y="36830"/>
                </a:lnTo>
                <a:lnTo>
                  <a:pt x="152400" y="3429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4459" y="10160"/>
                </a:lnTo>
                <a:lnTo>
                  <a:pt x="114300" y="5080"/>
                </a:lnTo>
                <a:lnTo>
                  <a:pt x="95250" y="1270"/>
                </a:lnTo>
                <a:lnTo>
                  <a:pt x="87629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5089" y="64770"/>
                </a:lnTo>
                <a:lnTo>
                  <a:pt x="88900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2390"/>
                </a:lnTo>
                <a:lnTo>
                  <a:pt x="93979" y="74930"/>
                </a:lnTo>
                <a:lnTo>
                  <a:pt x="93979" y="78740"/>
                </a:lnTo>
                <a:lnTo>
                  <a:pt x="95250" y="8128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6529070" y="56730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1280"/>
                </a:lnTo>
                <a:lnTo>
                  <a:pt x="93979" y="78740"/>
                </a:lnTo>
                <a:lnTo>
                  <a:pt x="93979" y="74930"/>
                </a:lnTo>
                <a:lnTo>
                  <a:pt x="9270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8900" y="64770"/>
                </a:lnTo>
                <a:lnTo>
                  <a:pt x="8508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111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9850" y="88900"/>
                </a:lnTo>
                <a:lnTo>
                  <a:pt x="69850" y="93980"/>
                </a:lnTo>
                <a:lnTo>
                  <a:pt x="69850" y="9779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3659" y="123190"/>
                </a:lnTo>
                <a:lnTo>
                  <a:pt x="74929" y="123190"/>
                </a:lnTo>
                <a:lnTo>
                  <a:pt x="76200" y="124460"/>
                </a:lnTo>
                <a:lnTo>
                  <a:pt x="76200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0169" y="140970"/>
                </a:lnTo>
                <a:lnTo>
                  <a:pt x="95250" y="144780"/>
                </a:lnTo>
                <a:lnTo>
                  <a:pt x="11683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431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763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763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493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79730"/>
                </a:lnTo>
                <a:lnTo>
                  <a:pt x="129539" y="38227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0329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603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11429" y="346710"/>
                </a:lnTo>
                <a:lnTo>
                  <a:pt x="8889" y="340360"/>
                </a:lnTo>
                <a:lnTo>
                  <a:pt x="7619" y="334010"/>
                </a:lnTo>
                <a:lnTo>
                  <a:pt x="6350" y="327660"/>
                </a:lnTo>
                <a:lnTo>
                  <a:pt x="5079" y="32004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1119" y="250190"/>
                </a:lnTo>
                <a:lnTo>
                  <a:pt x="71119" y="295910"/>
                </a:lnTo>
                <a:lnTo>
                  <a:pt x="72389" y="306070"/>
                </a:lnTo>
                <a:lnTo>
                  <a:pt x="72389" y="309880"/>
                </a:lnTo>
                <a:lnTo>
                  <a:pt x="72389" y="3136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3659" y="32258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6200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2550" y="328930"/>
                </a:lnTo>
                <a:lnTo>
                  <a:pt x="85089" y="328930"/>
                </a:lnTo>
                <a:lnTo>
                  <a:pt x="87629" y="328930"/>
                </a:lnTo>
                <a:lnTo>
                  <a:pt x="90169" y="328930"/>
                </a:lnTo>
                <a:lnTo>
                  <a:pt x="90169" y="32766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2709" y="32512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5250" y="32131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283210"/>
                </a:lnTo>
                <a:lnTo>
                  <a:pt x="9778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270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4450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888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126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620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2700" y="33020"/>
                </a:lnTo>
                <a:lnTo>
                  <a:pt x="16509" y="29210"/>
                </a:lnTo>
                <a:lnTo>
                  <a:pt x="19050" y="25400"/>
                </a:lnTo>
                <a:lnTo>
                  <a:pt x="22859" y="2159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7629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445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2400" y="34290"/>
                </a:lnTo>
                <a:lnTo>
                  <a:pt x="153669" y="36830"/>
                </a:lnTo>
                <a:lnTo>
                  <a:pt x="154939" y="38100"/>
                </a:lnTo>
                <a:lnTo>
                  <a:pt x="156209" y="4064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6714490" y="5980429"/>
            <a:ext cx="53340" cy="77470"/>
          </a:xfrm>
          <a:custGeom>
            <a:avLst/>
            <a:gdLst/>
            <a:ahLst/>
            <a:cxnLst/>
            <a:rect l="l" t="t" r="r" b="b"/>
            <a:pathLst>
              <a:path w="53339" h="77470">
                <a:moveTo>
                  <a:pt x="53339" y="0"/>
                </a:moveTo>
                <a:lnTo>
                  <a:pt x="53339" y="77470"/>
                </a:lnTo>
                <a:lnTo>
                  <a:pt x="0" y="7747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6714490" y="5980429"/>
            <a:ext cx="53340" cy="77470"/>
          </a:xfrm>
          <a:custGeom>
            <a:avLst/>
            <a:gdLst/>
            <a:ahLst/>
            <a:cxnLst/>
            <a:rect l="l" t="t" r="r" b="b"/>
            <a:pathLst>
              <a:path w="53339" h="77470">
                <a:moveTo>
                  <a:pt x="53339" y="0"/>
                </a:moveTo>
                <a:lnTo>
                  <a:pt x="53339" y="77470"/>
                </a:lnTo>
                <a:lnTo>
                  <a:pt x="0" y="7747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4961890" y="5660390"/>
            <a:ext cx="168910" cy="392430"/>
          </a:xfrm>
          <a:custGeom>
            <a:avLst/>
            <a:gdLst/>
            <a:ahLst/>
            <a:cxnLst/>
            <a:rect l="l" t="t" r="r" b="b"/>
            <a:pathLst>
              <a:path w="168910" h="392429">
                <a:moveTo>
                  <a:pt x="71120" y="250190"/>
                </a:moveTo>
                <a:lnTo>
                  <a:pt x="1270" y="250190"/>
                </a:lnTo>
                <a:lnTo>
                  <a:pt x="1349" y="275590"/>
                </a:lnTo>
                <a:lnTo>
                  <a:pt x="2539" y="294640"/>
                </a:lnTo>
                <a:lnTo>
                  <a:pt x="2539" y="312420"/>
                </a:lnTo>
                <a:lnTo>
                  <a:pt x="15239" y="356870"/>
                </a:lnTo>
                <a:lnTo>
                  <a:pt x="19050" y="361950"/>
                </a:lnTo>
                <a:lnTo>
                  <a:pt x="21589" y="365760"/>
                </a:lnTo>
                <a:lnTo>
                  <a:pt x="25400" y="370840"/>
                </a:lnTo>
                <a:lnTo>
                  <a:pt x="40639" y="382270"/>
                </a:lnTo>
                <a:lnTo>
                  <a:pt x="46989" y="384810"/>
                </a:lnTo>
                <a:lnTo>
                  <a:pt x="52070" y="387350"/>
                </a:lnTo>
                <a:lnTo>
                  <a:pt x="59689" y="389890"/>
                </a:lnTo>
                <a:lnTo>
                  <a:pt x="72389" y="392430"/>
                </a:lnTo>
                <a:lnTo>
                  <a:pt x="100330" y="392430"/>
                </a:lnTo>
                <a:lnTo>
                  <a:pt x="105410" y="391160"/>
                </a:lnTo>
                <a:lnTo>
                  <a:pt x="111760" y="389890"/>
                </a:lnTo>
                <a:lnTo>
                  <a:pt x="118110" y="387350"/>
                </a:lnTo>
                <a:lnTo>
                  <a:pt x="123189" y="386080"/>
                </a:lnTo>
                <a:lnTo>
                  <a:pt x="129539" y="383540"/>
                </a:lnTo>
                <a:lnTo>
                  <a:pt x="134620" y="381000"/>
                </a:lnTo>
                <a:lnTo>
                  <a:pt x="139700" y="377190"/>
                </a:lnTo>
                <a:lnTo>
                  <a:pt x="154939" y="361950"/>
                </a:lnTo>
                <a:lnTo>
                  <a:pt x="157480" y="356870"/>
                </a:lnTo>
                <a:lnTo>
                  <a:pt x="160020" y="353060"/>
                </a:lnTo>
                <a:lnTo>
                  <a:pt x="161289" y="350520"/>
                </a:lnTo>
                <a:lnTo>
                  <a:pt x="161289" y="347980"/>
                </a:lnTo>
                <a:lnTo>
                  <a:pt x="163830" y="342900"/>
                </a:lnTo>
                <a:lnTo>
                  <a:pt x="165100" y="337820"/>
                </a:lnTo>
                <a:lnTo>
                  <a:pt x="166370" y="330200"/>
                </a:lnTo>
                <a:lnTo>
                  <a:pt x="166624" y="328930"/>
                </a:lnTo>
                <a:lnTo>
                  <a:pt x="78739" y="328930"/>
                </a:lnTo>
                <a:lnTo>
                  <a:pt x="78739" y="327660"/>
                </a:lnTo>
                <a:lnTo>
                  <a:pt x="76200" y="327660"/>
                </a:lnTo>
                <a:lnTo>
                  <a:pt x="76200" y="326390"/>
                </a:lnTo>
                <a:lnTo>
                  <a:pt x="74930" y="325120"/>
                </a:lnTo>
                <a:lnTo>
                  <a:pt x="73660" y="325120"/>
                </a:lnTo>
                <a:lnTo>
                  <a:pt x="73660" y="322580"/>
                </a:lnTo>
                <a:lnTo>
                  <a:pt x="72389" y="321310"/>
                </a:lnTo>
                <a:lnTo>
                  <a:pt x="72389" y="320040"/>
                </a:lnTo>
                <a:lnTo>
                  <a:pt x="71120" y="316230"/>
                </a:lnTo>
                <a:lnTo>
                  <a:pt x="71120" y="250190"/>
                </a:lnTo>
                <a:close/>
              </a:path>
              <a:path w="168910" h="392429">
                <a:moveTo>
                  <a:pt x="87630" y="0"/>
                </a:moveTo>
                <a:lnTo>
                  <a:pt x="73660" y="0"/>
                </a:lnTo>
                <a:lnTo>
                  <a:pt x="67310" y="1270"/>
                </a:lnTo>
                <a:lnTo>
                  <a:pt x="60960" y="1270"/>
                </a:lnTo>
                <a:lnTo>
                  <a:pt x="54610" y="2540"/>
                </a:lnTo>
                <a:lnTo>
                  <a:pt x="44450" y="7620"/>
                </a:lnTo>
                <a:lnTo>
                  <a:pt x="39370" y="8890"/>
                </a:lnTo>
                <a:lnTo>
                  <a:pt x="34289" y="11430"/>
                </a:lnTo>
                <a:lnTo>
                  <a:pt x="30480" y="15240"/>
                </a:lnTo>
                <a:lnTo>
                  <a:pt x="25400" y="17780"/>
                </a:lnTo>
                <a:lnTo>
                  <a:pt x="21589" y="21590"/>
                </a:lnTo>
                <a:lnTo>
                  <a:pt x="19050" y="25400"/>
                </a:lnTo>
                <a:lnTo>
                  <a:pt x="15239" y="29210"/>
                </a:lnTo>
                <a:lnTo>
                  <a:pt x="12700" y="34290"/>
                </a:lnTo>
                <a:lnTo>
                  <a:pt x="10160" y="38100"/>
                </a:lnTo>
                <a:lnTo>
                  <a:pt x="7620" y="43180"/>
                </a:lnTo>
                <a:lnTo>
                  <a:pt x="6350" y="48260"/>
                </a:lnTo>
                <a:lnTo>
                  <a:pt x="3810" y="54610"/>
                </a:lnTo>
                <a:lnTo>
                  <a:pt x="2539" y="60960"/>
                </a:lnTo>
                <a:lnTo>
                  <a:pt x="1270" y="68580"/>
                </a:lnTo>
                <a:lnTo>
                  <a:pt x="0" y="77470"/>
                </a:lnTo>
                <a:lnTo>
                  <a:pt x="0" y="127000"/>
                </a:lnTo>
                <a:lnTo>
                  <a:pt x="1270" y="133350"/>
                </a:lnTo>
                <a:lnTo>
                  <a:pt x="1270" y="139700"/>
                </a:lnTo>
                <a:lnTo>
                  <a:pt x="2539" y="144780"/>
                </a:lnTo>
                <a:lnTo>
                  <a:pt x="3810" y="151130"/>
                </a:lnTo>
                <a:lnTo>
                  <a:pt x="5080" y="156210"/>
                </a:lnTo>
                <a:lnTo>
                  <a:pt x="6350" y="160020"/>
                </a:lnTo>
                <a:lnTo>
                  <a:pt x="8889" y="165100"/>
                </a:lnTo>
                <a:lnTo>
                  <a:pt x="11430" y="172720"/>
                </a:lnTo>
                <a:lnTo>
                  <a:pt x="16510" y="180340"/>
                </a:lnTo>
                <a:lnTo>
                  <a:pt x="17780" y="182880"/>
                </a:lnTo>
                <a:lnTo>
                  <a:pt x="20320" y="185420"/>
                </a:lnTo>
                <a:lnTo>
                  <a:pt x="22860" y="189230"/>
                </a:lnTo>
                <a:lnTo>
                  <a:pt x="34289" y="200660"/>
                </a:lnTo>
                <a:lnTo>
                  <a:pt x="44450" y="209550"/>
                </a:lnTo>
                <a:lnTo>
                  <a:pt x="69850" y="232410"/>
                </a:lnTo>
                <a:lnTo>
                  <a:pt x="78739" y="241300"/>
                </a:lnTo>
                <a:lnTo>
                  <a:pt x="83820" y="245110"/>
                </a:lnTo>
                <a:lnTo>
                  <a:pt x="88900" y="252730"/>
                </a:lnTo>
                <a:lnTo>
                  <a:pt x="93980" y="257810"/>
                </a:lnTo>
                <a:lnTo>
                  <a:pt x="93980" y="261620"/>
                </a:lnTo>
                <a:lnTo>
                  <a:pt x="95250" y="264160"/>
                </a:lnTo>
                <a:lnTo>
                  <a:pt x="95250" y="266700"/>
                </a:lnTo>
                <a:lnTo>
                  <a:pt x="97789" y="276860"/>
                </a:lnTo>
                <a:lnTo>
                  <a:pt x="97789" y="312420"/>
                </a:lnTo>
                <a:lnTo>
                  <a:pt x="96520" y="314960"/>
                </a:lnTo>
                <a:lnTo>
                  <a:pt x="96520" y="317500"/>
                </a:lnTo>
                <a:lnTo>
                  <a:pt x="95250" y="320040"/>
                </a:lnTo>
                <a:lnTo>
                  <a:pt x="95250" y="321310"/>
                </a:lnTo>
                <a:lnTo>
                  <a:pt x="93980" y="322580"/>
                </a:lnTo>
                <a:lnTo>
                  <a:pt x="93980" y="323850"/>
                </a:lnTo>
                <a:lnTo>
                  <a:pt x="91439" y="326390"/>
                </a:lnTo>
                <a:lnTo>
                  <a:pt x="91439" y="327660"/>
                </a:lnTo>
                <a:lnTo>
                  <a:pt x="90170" y="327660"/>
                </a:lnTo>
                <a:lnTo>
                  <a:pt x="88900" y="328930"/>
                </a:lnTo>
                <a:lnTo>
                  <a:pt x="166624" y="328930"/>
                </a:lnTo>
                <a:lnTo>
                  <a:pt x="167639" y="323850"/>
                </a:lnTo>
                <a:lnTo>
                  <a:pt x="167639" y="316230"/>
                </a:lnTo>
                <a:lnTo>
                  <a:pt x="168910" y="307340"/>
                </a:lnTo>
                <a:lnTo>
                  <a:pt x="168783" y="274320"/>
                </a:lnTo>
                <a:lnTo>
                  <a:pt x="167766" y="264160"/>
                </a:lnTo>
                <a:lnTo>
                  <a:pt x="167639" y="251460"/>
                </a:lnTo>
                <a:lnTo>
                  <a:pt x="165100" y="241300"/>
                </a:lnTo>
                <a:lnTo>
                  <a:pt x="163830" y="231140"/>
                </a:lnTo>
                <a:lnTo>
                  <a:pt x="161289" y="222250"/>
                </a:lnTo>
                <a:lnTo>
                  <a:pt x="158750" y="214630"/>
                </a:lnTo>
                <a:lnTo>
                  <a:pt x="157480" y="212090"/>
                </a:lnTo>
                <a:lnTo>
                  <a:pt x="156210" y="208280"/>
                </a:lnTo>
                <a:lnTo>
                  <a:pt x="153670" y="204470"/>
                </a:lnTo>
                <a:lnTo>
                  <a:pt x="152400" y="201930"/>
                </a:lnTo>
                <a:lnTo>
                  <a:pt x="147320" y="195580"/>
                </a:lnTo>
                <a:lnTo>
                  <a:pt x="134620" y="180340"/>
                </a:lnTo>
                <a:lnTo>
                  <a:pt x="125730" y="171450"/>
                </a:lnTo>
                <a:lnTo>
                  <a:pt x="116839" y="163830"/>
                </a:lnTo>
                <a:lnTo>
                  <a:pt x="93980" y="144780"/>
                </a:lnTo>
                <a:lnTo>
                  <a:pt x="90170" y="140970"/>
                </a:lnTo>
                <a:lnTo>
                  <a:pt x="86360" y="138430"/>
                </a:lnTo>
                <a:lnTo>
                  <a:pt x="77470" y="129540"/>
                </a:lnTo>
                <a:lnTo>
                  <a:pt x="76200" y="127000"/>
                </a:lnTo>
                <a:lnTo>
                  <a:pt x="74930" y="125730"/>
                </a:lnTo>
                <a:lnTo>
                  <a:pt x="73660" y="123190"/>
                </a:lnTo>
                <a:lnTo>
                  <a:pt x="72389" y="121920"/>
                </a:lnTo>
                <a:lnTo>
                  <a:pt x="72389" y="119380"/>
                </a:lnTo>
                <a:lnTo>
                  <a:pt x="71120" y="115570"/>
                </a:lnTo>
                <a:lnTo>
                  <a:pt x="69850" y="113030"/>
                </a:lnTo>
                <a:lnTo>
                  <a:pt x="69850" y="101600"/>
                </a:lnTo>
                <a:lnTo>
                  <a:pt x="68580" y="97790"/>
                </a:lnTo>
                <a:lnTo>
                  <a:pt x="68580" y="88900"/>
                </a:lnTo>
                <a:lnTo>
                  <a:pt x="69850" y="86360"/>
                </a:lnTo>
                <a:lnTo>
                  <a:pt x="69850" y="77470"/>
                </a:lnTo>
                <a:lnTo>
                  <a:pt x="71120" y="74930"/>
                </a:lnTo>
                <a:lnTo>
                  <a:pt x="71120" y="72390"/>
                </a:lnTo>
                <a:lnTo>
                  <a:pt x="72389" y="72390"/>
                </a:lnTo>
                <a:lnTo>
                  <a:pt x="72389" y="69850"/>
                </a:lnTo>
                <a:lnTo>
                  <a:pt x="73660" y="69850"/>
                </a:lnTo>
                <a:lnTo>
                  <a:pt x="73660" y="67310"/>
                </a:lnTo>
                <a:lnTo>
                  <a:pt x="74930" y="67310"/>
                </a:lnTo>
                <a:lnTo>
                  <a:pt x="76200" y="66040"/>
                </a:lnTo>
                <a:lnTo>
                  <a:pt x="77470" y="66040"/>
                </a:lnTo>
                <a:lnTo>
                  <a:pt x="77470" y="64770"/>
                </a:lnTo>
                <a:lnTo>
                  <a:pt x="80010" y="64770"/>
                </a:lnTo>
                <a:lnTo>
                  <a:pt x="81280" y="63500"/>
                </a:lnTo>
                <a:lnTo>
                  <a:pt x="160231" y="63500"/>
                </a:lnTo>
                <a:lnTo>
                  <a:pt x="158750" y="54610"/>
                </a:lnTo>
                <a:lnTo>
                  <a:pt x="157480" y="48260"/>
                </a:lnTo>
                <a:lnTo>
                  <a:pt x="156210" y="43180"/>
                </a:lnTo>
                <a:lnTo>
                  <a:pt x="154939" y="41910"/>
                </a:lnTo>
                <a:lnTo>
                  <a:pt x="154939" y="39370"/>
                </a:lnTo>
                <a:lnTo>
                  <a:pt x="152400" y="34290"/>
                </a:lnTo>
                <a:lnTo>
                  <a:pt x="148589" y="30480"/>
                </a:lnTo>
                <a:lnTo>
                  <a:pt x="146050" y="26670"/>
                </a:lnTo>
                <a:lnTo>
                  <a:pt x="138430" y="19050"/>
                </a:lnTo>
                <a:lnTo>
                  <a:pt x="134620" y="16510"/>
                </a:lnTo>
                <a:lnTo>
                  <a:pt x="129539" y="12700"/>
                </a:lnTo>
                <a:lnTo>
                  <a:pt x="124460" y="10160"/>
                </a:lnTo>
                <a:lnTo>
                  <a:pt x="118110" y="7620"/>
                </a:lnTo>
                <a:lnTo>
                  <a:pt x="113030" y="5080"/>
                </a:lnTo>
                <a:lnTo>
                  <a:pt x="87630" y="0"/>
                </a:lnTo>
                <a:close/>
              </a:path>
              <a:path w="168910" h="392429">
                <a:moveTo>
                  <a:pt x="160231" y="63500"/>
                </a:moveTo>
                <a:lnTo>
                  <a:pt x="83820" y="63500"/>
                </a:lnTo>
                <a:lnTo>
                  <a:pt x="85089" y="64770"/>
                </a:lnTo>
                <a:lnTo>
                  <a:pt x="86360" y="64770"/>
                </a:lnTo>
                <a:lnTo>
                  <a:pt x="87630" y="66040"/>
                </a:lnTo>
                <a:lnTo>
                  <a:pt x="88900" y="66040"/>
                </a:lnTo>
                <a:lnTo>
                  <a:pt x="88900" y="67310"/>
                </a:lnTo>
                <a:lnTo>
                  <a:pt x="90170" y="67310"/>
                </a:lnTo>
                <a:lnTo>
                  <a:pt x="90170" y="68580"/>
                </a:lnTo>
                <a:lnTo>
                  <a:pt x="91439" y="69850"/>
                </a:lnTo>
                <a:lnTo>
                  <a:pt x="91439" y="71120"/>
                </a:lnTo>
                <a:lnTo>
                  <a:pt x="92710" y="72390"/>
                </a:lnTo>
                <a:lnTo>
                  <a:pt x="92710" y="74930"/>
                </a:lnTo>
                <a:lnTo>
                  <a:pt x="93980" y="78740"/>
                </a:lnTo>
                <a:lnTo>
                  <a:pt x="93980" y="121920"/>
                </a:lnTo>
                <a:lnTo>
                  <a:pt x="162560" y="121920"/>
                </a:lnTo>
                <a:lnTo>
                  <a:pt x="162560" y="86360"/>
                </a:lnTo>
                <a:lnTo>
                  <a:pt x="161289" y="77470"/>
                </a:lnTo>
                <a:lnTo>
                  <a:pt x="161289" y="69850"/>
                </a:lnTo>
                <a:lnTo>
                  <a:pt x="160231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4961890" y="5660390"/>
            <a:ext cx="168910" cy="392430"/>
          </a:xfrm>
          <a:custGeom>
            <a:avLst/>
            <a:gdLst/>
            <a:ahLst/>
            <a:cxnLst/>
            <a:rect l="l" t="t" r="r" b="b"/>
            <a:pathLst>
              <a:path w="168910" h="392429">
                <a:moveTo>
                  <a:pt x="162560" y="121920"/>
                </a:moveTo>
                <a:lnTo>
                  <a:pt x="93980" y="121920"/>
                </a:lnTo>
                <a:lnTo>
                  <a:pt x="93980" y="93980"/>
                </a:lnTo>
                <a:lnTo>
                  <a:pt x="93980" y="88900"/>
                </a:lnTo>
                <a:lnTo>
                  <a:pt x="93980" y="85090"/>
                </a:lnTo>
                <a:lnTo>
                  <a:pt x="93980" y="82550"/>
                </a:lnTo>
                <a:lnTo>
                  <a:pt x="93980" y="78740"/>
                </a:lnTo>
                <a:lnTo>
                  <a:pt x="92710" y="74930"/>
                </a:lnTo>
                <a:lnTo>
                  <a:pt x="92710" y="72390"/>
                </a:lnTo>
                <a:lnTo>
                  <a:pt x="91439" y="71120"/>
                </a:lnTo>
                <a:lnTo>
                  <a:pt x="91439" y="69850"/>
                </a:lnTo>
                <a:lnTo>
                  <a:pt x="90170" y="68580"/>
                </a:lnTo>
                <a:lnTo>
                  <a:pt x="90170" y="67310"/>
                </a:lnTo>
                <a:lnTo>
                  <a:pt x="88900" y="67310"/>
                </a:lnTo>
                <a:lnTo>
                  <a:pt x="88900" y="66040"/>
                </a:lnTo>
                <a:lnTo>
                  <a:pt x="87630" y="66040"/>
                </a:lnTo>
                <a:lnTo>
                  <a:pt x="86360" y="64770"/>
                </a:lnTo>
                <a:lnTo>
                  <a:pt x="85089" y="64770"/>
                </a:lnTo>
                <a:lnTo>
                  <a:pt x="83820" y="63500"/>
                </a:lnTo>
                <a:lnTo>
                  <a:pt x="82550" y="63500"/>
                </a:lnTo>
                <a:lnTo>
                  <a:pt x="81280" y="63500"/>
                </a:lnTo>
                <a:lnTo>
                  <a:pt x="80010" y="64770"/>
                </a:lnTo>
                <a:lnTo>
                  <a:pt x="78739" y="64770"/>
                </a:lnTo>
                <a:lnTo>
                  <a:pt x="77470" y="64770"/>
                </a:lnTo>
                <a:lnTo>
                  <a:pt x="77470" y="66040"/>
                </a:lnTo>
                <a:lnTo>
                  <a:pt x="76200" y="66040"/>
                </a:lnTo>
                <a:lnTo>
                  <a:pt x="74930" y="67310"/>
                </a:lnTo>
                <a:lnTo>
                  <a:pt x="73660" y="67310"/>
                </a:lnTo>
                <a:lnTo>
                  <a:pt x="73660" y="68580"/>
                </a:lnTo>
                <a:lnTo>
                  <a:pt x="73660" y="69850"/>
                </a:lnTo>
                <a:lnTo>
                  <a:pt x="72389" y="69850"/>
                </a:lnTo>
                <a:lnTo>
                  <a:pt x="72389" y="71120"/>
                </a:lnTo>
                <a:lnTo>
                  <a:pt x="72389" y="72390"/>
                </a:lnTo>
                <a:lnTo>
                  <a:pt x="71120" y="72390"/>
                </a:lnTo>
                <a:lnTo>
                  <a:pt x="71120" y="74930"/>
                </a:lnTo>
                <a:lnTo>
                  <a:pt x="69850" y="77470"/>
                </a:lnTo>
                <a:lnTo>
                  <a:pt x="69850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8580" y="88900"/>
                </a:lnTo>
                <a:lnTo>
                  <a:pt x="68580" y="93980"/>
                </a:lnTo>
                <a:lnTo>
                  <a:pt x="68580" y="97790"/>
                </a:lnTo>
                <a:lnTo>
                  <a:pt x="69850" y="101600"/>
                </a:lnTo>
                <a:lnTo>
                  <a:pt x="69850" y="106680"/>
                </a:lnTo>
                <a:lnTo>
                  <a:pt x="69850" y="109220"/>
                </a:lnTo>
                <a:lnTo>
                  <a:pt x="69850" y="113030"/>
                </a:lnTo>
                <a:lnTo>
                  <a:pt x="71120" y="115570"/>
                </a:lnTo>
                <a:lnTo>
                  <a:pt x="72389" y="119380"/>
                </a:lnTo>
                <a:lnTo>
                  <a:pt x="72389" y="121920"/>
                </a:lnTo>
                <a:lnTo>
                  <a:pt x="73660" y="123190"/>
                </a:lnTo>
                <a:lnTo>
                  <a:pt x="74930" y="125730"/>
                </a:lnTo>
                <a:lnTo>
                  <a:pt x="76200" y="127000"/>
                </a:lnTo>
                <a:lnTo>
                  <a:pt x="77470" y="129540"/>
                </a:lnTo>
                <a:lnTo>
                  <a:pt x="80010" y="132080"/>
                </a:lnTo>
                <a:lnTo>
                  <a:pt x="82550" y="134620"/>
                </a:lnTo>
                <a:lnTo>
                  <a:pt x="86360" y="138430"/>
                </a:lnTo>
                <a:lnTo>
                  <a:pt x="90170" y="140970"/>
                </a:lnTo>
                <a:lnTo>
                  <a:pt x="93980" y="144780"/>
                </a:lnTo>
                <a:lnTo>
                  <a:pt x="116839" y="163830"/>
                </a:lnTo>
                <a:lnTo>
                  <a:pt x="125730" y="171450"/>
                </a:lnTo>
                <a:lnTo>
                  <a:pt x="134620" y="180340"/>
                </a:lnTo>
                <a:lnTo>
                  <a:pt x="140970" y="187960"/>
                </a:lnTo>
                <a:lnTo>
                  <a:pt x="147320" y="195580"/>
                </a:lnTo>
                <a:lnTo>
                  <a:pt x="152400" y="201930"/>
                </a:lnTo>
                <a:lnTo>
                  <a:pt x="153670" y="204470"/>
                </a:lnTo>
                <a:lnTo>
                  <a:pt x="156210" y="208280"/>
                </a:lnTo>
                <a:lnTo>
                  <a:pt x="157480" y="212090"/>
                </a:lnTo>
                <a:lnTo>
                  <a:pt x="158750" y="214630"/>
                </a:lnTo>
                <a:lnTo>
                  <a:pt x="160020" y="218440"/>
                </a:lnTo>
                <a:lnTo>
                  <a:pt x="161289" y="222250"/>
                </a:lnTo>
                <a:lnTo>
                  <a:pt x="163830" y="231140"/>
                </a:lnTo>
                <a:lnTo>
                  <a:pt x="165100" y="241300"/>
                </a:lnTo>
                <a:lnTo>
                  <a:pt x="167639" y="251460"/>
                </a:lnTo>
                <a:lnTo>
                  <a:pt x="167639" y="262890"/>
                </a:lnTo>
                <a:lnTo>
                  <a:pt x="168910" y="275590"/>
                </a:lnTo>
                <a:lnTo>
                  <a:pt x="168910" y="288290"/>
                </a:lnTo>
                <a:lnTo>
                  <a:pt x="168910" y="298450"/>
                </a:lnTo>
                <a:lnTo>
                  <a:pt x="168910" y="307340"/>
                </a:lnTo>
                <a:lnTo>
                  <a:pt x="167639" y="316230"/>
                </a:lnTo>
                <a:lnTo>
                  <a:pt x="167639" y="323850"/>
                </a:lnTo>
                <a:lnTo>
                  <a:pt x="166370" y="330200"/>
                </a:lnTo>
                <a:lnTo>
                  <a:pt x="165100" y="337820"/>
                </a:lnTo>
                <a:lnTo>
                  <a:pt x="163830" y="342900"/>
                </a:lnTo>
                <a:lnTo>
                  <a:pt x="162560" y="345440"/>
                </a:lnTo>
                <a:lnTo>
                  <a:pt x="161289" y="347980"/>
                </a:lnTo>
                <a:lnTo>
                  <a:pt x="161289" y="350520"/>
                </a:lnTo>
                <a:lnTo>
                  <a:pt x="160020" y="353060"/>
                </a:lnTo>
                <a:lnTo>
                  <a:pt x="157480" y="356870"/>
                </a:lnTo>
                <a:lnTo>
                  <a:pt x="154939" y="361950"/>
                </a:lnTo>
                <a:lnTo>
                  <a:pt x="151130" y="365760"/>
                </a:lnTo>
                <a:lnTo>
                  <a:pt x="147320" y="369570"/>
                </a:lnTo>
                <a:lnTo>
                  <a:pt x="143510" y="373380"/>
                </a:lnTo>
                <a:lnTo>
                  <a:pt x="118110" y="387350"/>
                </a:lnTo>
                <a:lnTo>
                  <a:pt x="111760" y="389890"/>
                </a:lnTo>
                <a:lnTo>
                  <a:pt x="105410" y="391160"/>
                </a:lnTo>
                <a:lnTo>
                  <a:pt x="100330" y="392430"/>
                </a:lnTo>
                <a:lnTo>
                  <a:pt x="93980" y="392430"/>
                </a:lnTo>
                <a:lnTo>
                  <a:pt x="86360" y="392430"/>
                </a:lnTo>
                <a:lnTo>
                  <a:pt x="78739" y="392430"/>
                </a:lnTo>
                <a:lnTo>
                  <a:pt x="72389" y="392430"/>
                </a:lnTo>
                <a:lnTo>
                  <a:pt x="66039" y="391160"/>
                </a:lnTo>
                <a:lnTo>
                  <a:pt x="59689" y="389890"/>
                </a:lnTo>
                <a:lnTo>
                  <a:pt x="52070" y="387350"/>
                </a:lnTo>
                <a:lnTo>
                  <a:pt x="46989" y="384810"/>
                </a:lnTo>
                <a:lnTo>
                  <a:pt x="40639" y="382270"/>
                </a:lnTo>
                <a:lnTo>
                  <a:pt x="35560" y="378460"/>
                </a:lnTo>
                <a:lnTo>
                  <a:pt x="30480" y="374650"/>
                </a:lnTo>
                <a:lnTo>
                  <a:pt x="25400" y="370840"/>
                </a:lnTo>
                <a:lnTo>
                  <a:pt x="21589" y="365760"/>
                </a:lnTo>
                <a:lnTo>
                  <a:pt x="19050" y="361950"/>
                </a:lnTo>
                <a:lnTo>
                  <a:pt x="15239" y="356870"/>
                </a:lnTo>
                <a:lnTo>
                  <a:pt x="3810" y="320040"/>
                </a:lnTo>
                <a:lnTo>
                  <a:pt x="2539" y="312420"/>
                </a:lnTo>
                <a:lnTo>
                  <a:pt x="2539" y="303530"/>
                </a:lnTo>
                <a:lnTo>
                  <a:pt x="2539" y="294640"/>
                </a:lnTo>
                <a:lnTo>
                  <a:pt x="1270" y="274320"/>
                </a:lnTo>
                <a:lnTo>
                  <a:pt x="1270" y="250190"/>
                </a:lnTo>
                <a:lnTo>
                  <a:pt x="71120" y="250190"/>
                </a:lnTo>
                <a:lnTo>
                  <a:pt x="71120" y="295910"/>
                </a:lnTo>
                <a:lnTo>
                  <a:pt x="71120" y="306070"/>
                </a:lnTo>
                <a:lnTo>
                  <a:pt x="71120" y="309880"/>
                </a:lnTo>
                <a:lnTo>
                  <a:pt x="71120" y="313690"/>
                </a:lnTo>
                <a:lnTo>
                  <a:pt x="71120" y="316230"/>
                </a:lnTo>
                <a:lnTo>
                  <a:pt x="72389" y="320040"/>
                </a:lnTo>
                <a:lnTo>
                  <a:pt x="72389" y="321310"/>
                </a:lnTo>
                <a:lnTo>
                  <a:pt x="73660" y="322580"/>
                </a:lnTo>
                <a:lnTo>
                  <a:pt x="73660" y="323850"/>
                </a:lnTo>
                <a:lnTo>
                  <a:pt x="73660" y="325120"/>
                </a:lnTo>
                <a:lnTo>
                  <a:pt x="74930" y="325120"/>
                </a:lnTo>
                <a:lnTo>
                  <a:pt x="76200" y="326390"/>
                </a:lnTo>
                <a:lnTo>
                  <a:pt x="76200" y="327660"/>
                </a:lnTo>
                <a:lnTo>
                  <a:pt x="77470" y="327660"/>
                </a:lnTo>
                <a:lnTo>
                  <a:pt x="78739" y="327660"/>
                </a:lnTo>
                <a:lnTo>
                  <a:pt x="78739" y="328930"/>
                </a:lnTo>
                <a:lnTo>
                  <a:pt x="80010" y="328930"/>
                </a:lnTo>
                <a:lnTo>
                  <a:pt x="81280" y="328930"/>
                </a:lnTo>
                <a:lnTo>
                  <a:pt x="82550" y="328930"/>
                </a:lnTo>
                <a:lnTo>
                  <a:pt x="83820" y="328930"/>
                </a:lnTo>
                <a:lnTo>
                  <a:pt x="85089" y="328930"/>
                </a:lnTo>
                <a:lnTo>
                  <a:pt x="86360" y="328930"/>
                </a:lnTo>
                <a:lnTo>
                  <a:pt x="87630" y="328930"/>
                </a:lnTo>
                <a:lnTo>
                  <a:pt x="88900" y="328930"/>
                </a:lnTo>
                <a:lnTo>
                  <a:pt x="90170" y="327660"/>
                </a:lnTo>
                <a:lnTo>
                  <a:pt x="91439" y="327660"/>
                </a:lnTo>
                <a:lnTo>
                  <a:pt x="91439" y="326390"/>
                </a:lnTo>
                <a:lnTo>
                  <a:pt x="92710" y="325120"/>
                </a:lnTo>
                <a:lnTo>
                  <a:pt x="93980" y="323850"/>
                </a:lnTo>
                <a:lnTo>
                  <a:pt x="93980" y="322580"/>
                </a:lnTo>
                <a:lnTo>
                  <a:pt x="95250" y="321310"/>
                </a:lnTo>
                <a:lnTo>
                  <a:pt x="95250" y="320040"/>
                </a:lnTo>
                <a:lnTo>
                  <a:pt x="96520" y="317500"/>
                </a:lnTo>
                <a:lnTo>
                  <a:pt x="96520" y="314960"/>
                </a:lnTo>
                <a:lnTo>
                  <a:pt x="97789" y="312420"/>
                </a:lnTo>
                <a:lnTo>
                  <a:pt x="97789" y="309880"/>
                </a:lnTo>
                <a:lnTo>
                  <a:pt x="97789" y="276860"/>
                </a:lnTo>
                <a:lnTo>
                  <a:pt x="96520" y="271780"/>
                </a:lnTo>
                <a:lnTo>
                  <a:pt x="95250" y="266700"/>
                </a:lnTo>
                <a:lnTo>
                  <a:pt x="95250" y="264160"/>
                </a:lnTo>
                <a:lnTo>
                  <a:pt x="93980" y="261620"/>
                </a:lnTo>
                <a:lnTo>
                  <a:pt x="93980" y="260350"/>
                </a:lnTo>
                <a:lnTo>
                  <a:pt x="93980" y="257810"/>
                </a:lnTo>
                <a:lnTo>
                  <a:pt x="92710" y="256540"/>
                </a:lnTo>
                <a:lnTo>
                  <a:pt x="91439" y="255270"/>
                </a:lnTo>
                <a:lnTo>
                  <a:pt x="88900" y="252730"/>
                </a:lnTo>
                <a:lnTo>
                  <a:pt x="86360" y="248920"/>
                </a:lnTo>
                <a:lnTo>
                  <a:pt x="83820" y="245110"/>
                </a:lnTo>
                <a:lnTo>
                  <a:pt x="78739" y="241300"/>
                </a:lnTo>
                <a:lnTo>
                  <a:pt x="69850" y="232410"/>
                </a:lnTo>
                <a:lnTo>
                  <a:pt x="57150" y="220980"/>
                </a:lnTo>
                <a:lnTo>
                  <a:pt x="44450" y="209550"/>
                </a:lnTo>
                <a:lnTo>
                  <a:pt x="34289" y="200660"/>
                </a:lnTo>
                <a:lnTo>
                  <a:pt x="25400" y="191770"/>
                </a:lnTo>
                <a:lnTo>
                  <a:pt x="22860" y="189230"/>
                </a:lnTo>
                <a:lnTo>
                  <a:pt x="20320" y="185420"/>
                </a:lnTo>
                <a:lnTo>
                  <a:pt x="17780" y="182880"/>
                </a:lnTo>
                <a:lnTo>
                  <a:pt x="16510" y="180340"/>
                </a:lnTo>
                <a:lnTo>
                  <a:pt x="13970" y="176530"/>
                </a:lnTo>
                <a:lnTo>
                  <a:pt x="11430" y="172720"/>
                </a:lnTo>
                <a:lnTo>
                  <a:pt x="10160" y="168910"/>
                </a:lnTo>
                <a:lnTo>
                  <a:pt x="8889" y="165100"/>
                </a:lnTo>
                <a:lnTo>
                  <a:pt x="6350" y="160020"/>
                </a:lnTo>
                <a:lnTo>
                  <a:pt x="5080" y="156210"/>
                </a:lnTo>
                <a:lnTo>
                  <a:pt x="3810" y="151130"/>
                </a:lnTo>
                <a:lnTo>
                  <a:pt x="2539" y="144780"/>
                </a:lnTo>
                <a:lnTo>
                  <a:pt x="1270" y="139700"/>
                </a:lnTo>
                <a:lnTo>
                  <a:pt x="1270" y="133350"/>
                </a:lnTo>
                <a:lnTo>
                  <a:pt x="0" y="127000"/>
                </a:lnTo>
                <a:lnTo>
                  <a:pt x="0" y="120650"/>
                </a:lnTo>
                <a:lnTo>
                  <a:pt x="0" y="77470"/>
                </a:lnTo>
                <a:lnTo>
                  <a:pt x="1270" y="68580"/>
                </a:lnTo>
                <a:lnTo>
                  <a:pt x="2539" y="60960"/>
                </a:lnTo>
                <a:lnTo>
                  <a:pt x="3810" y="54610"/>
                </a:lnTo>
                <a:lnTo>
                  <a:pt x="6350" y="48260"/>
                </a:lnTo>
                <a:lnTo>
                  <a:pt x="7620" y="43180"/>
                </a:lnTo>
                <a:lnTo>
                  <a:pt x="10160" y="38100"/>
                </a:lnTo>
                <a:lnTo>
                  <a:pt x="12700" y="34290"/>
                </a:lnTo>
                <a:lnTo>
                  <a:pt x="15239" y="29210"/>
                </a:lnTo>
                <a:lnTo>
                  <a:pt x="19050" y="25400"/>
                </a:lnTo>
                <a:lnTo>
                  <a:pt x="21589" y="21590"/>
                </a:lnTo>
                <a:lnTo>
                  <a:pt x="25400" y="17780"/>
                </a:lnTo>
                <a:lnTo>
                  <a:pt x="30480" y="15240"/>
                </a:lnTo>
                <a:lnTo>
                  <a:pt x="34289" y="11430"/>
                </a:lnTo>
                <a:lnTo>
                  <a:pt x="39370" y="8890"/>
                </a:lnTo>
                <a:lnTo>
                  <a:pt x="44450" y="7620"/>
                </a:lnTo>
                <a:lnTo>
                  <a:pt x="49530" y="5080"/>
                </a:lnTo>
                <a:lnTo>
                  <a:pt x="54610" y="2540"/>
                </a:lnTo>
                <a:lnTo>
                  <a:pt x="60960" y="1270"/>
                </a:lnTo>
                <a:lnTo>
                  <a:pt x="67310" y="1270"/>
                </a:lnTo>
                <a:lnTo>
                  <a:pt x="73660" y="0"/>
                </a:lnTo>
                <a:lnTo>
                  <a:pt x="80010" y="0"/>
                </a:lnTo>
                <a:lnTo>
                  <a:pt x="87630" y="0"/>
                </a:lnTo>
                <a:lnTo>
                  <a:pt x="93980" y="1270"/>
                </a:lnTo>
                <a:lnTo>
                  <a:pt x="100330" y="2540"/>
                </a:lnTo>
                <a:lnTo>
                  <a:pt x="106680" y="3810"/>
                </a:lnTo>
                <a:lnTo>
                  <a:pt x="113030" y="5080"/>
                </a:lnTo>
                <a:lnTo>
                  <a:pt x="118110" y="7620"/>
                </a:lnTo>
                <a:lnTo>
                  <a:pt x="124460" y="10160"/>
                </a:lnTo>
                <a:lnTo>
                  <a:pt x="129539" y="12700"/>
                </a:lnTo>
                <a:lnTo>
                  <a:pt x="134620" y="16510"/>
                </a:lnTo>
                <a:lnTo>
                  <a:pt x="138430" y="19050"/>
                </a:lnTo>
                <a:lnTo>
                  <a:pt x="142239" y="22860"/>
                </a:lnTo>
                <a:lnTo>
                  <a:pt x="146050" y="26670"/>
                </a:lnTo>
                <a:lnTo>
                  <a:pt x="148589" y="30480"/>
                </a:lnTo>
                <a:lnTo>
                  <a:pt x="152400" y="34290"/>
                </a:lnTo>
                <a:lnTo>
                  <a:pt x="153670" y="36830"/>
                </a:lnTo>
                <a:lnTo>
                  <a:pt x="154939" y="39370"/>
                </a:lnTo>
                <a:lnTo>
                  <a:pt x="154939" y="41910"/>
                </a:lnTo>
                <a:lnTo>
                  <a:pt x="156210" y="43180"/>
                </a:lnTo>
                <a:lnTo>
                  <a:pt x="157480" y="48260"/>
                </a:lnTo>
                <a:lnTo>
                  <a:pt x="158750" y="54610"/>
                </a:lnTo>
                <a:lnTo>
                  <a:pt x="160020" y="62230"/>
                </a:lnTo>
                <a:lnTo>
                  <a:pt x="161289" y="69850"/>
                </a:lnTo>
                <a:lnTo>
                  <a:pt x="161289" y="77470"/>
                </a:lnTo>
                <a:lnTo>
                  <a:pt x="162560" y="86360"/>
                </a:lnTo>
                <a:lnTo>
                  <a:pt x="162560" y="106680"/>
                </a:lnTo>
                <a:lnTo>
                  <a:pt x="162560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5137150" y="5669279"/>
            <a:ext cx="187960" cy="377190"/>
          </a:xfrm>
          <a:custGeom>
            <a:avLst/>
            <a:gdLst/>
            <a:ahLst/>
            <a:cxnLst/>
            <a:rect l="l" t="t" r="r" b="b"/>
            <a:pathLst>
              <a:path w="187960" h="377189">
                <a:moveTo>
                  <a:pt x="144779" y="0"/>
                </a:moveTo>
                <a:lnTo>
                  <a:pt x="38100" y="0"/>
                </a:lnTo>
                <a:lnTo>
                  <a:pt x="0" y="377190"/>
                </a:lnTo>
                <a:lnTo>
                  <a:pt x="77470" y="377190"/>
                </a:lnTo>
                <a:lnTo>
                  <a:pt x="81279" y="308610"/>
                </a:lnTo>
                <a:lnTo>
                  <a:pt x="180109" y="308610"/>
                </a:lnTo>
                <a:lnTo>
                  <a:pt x="172403" y="241300"/>
                </a:lnTo>
                <a:lnTo>
                  <a:pt x="80010" y="241300"/>
                </a:lnTo>
                <a:lnTo>
                  <a:pt x="95250" y="83820"/>
                </a:lnTo>
                <a:lnTo>
                  <a:pt x="154375" y="83820"/>
                </a:lnTo>
                <a:lnTo>
                  <a:pt x="144779" y="0"/>
                </a:lnTo>
                <a:close/>
              </a:path>
              <a:path w="187960" h="377189">
                <a:moveTo>
                  <a:pt x="180109" y="308610"/>
                </a:moveTo>
                <a:lnTo>
                  <a:pt x="107950" y="308610"/>
                </a:lnTo>
                <a:lnTo>
                  <a:pt x="111760" y="377190"/>
                </a:lnTo>
                <a:lnTo>
                  <a:pt x="187960" y="377190"/>
                </a:lnTo>
                <a:lnTo>
                  <a:pt x="180109" y="308610"/>
                </a:lnTo>
                <a:close/>
              </a:path>
              <a:path w="187960" h="377189">
                <a:moveTo>
                  <a:pt x="154375" y="83820"/>
                </a:moveTo>
                <a:lnTo>
                  <a:pt x="95250" y="83820"/>
                </a:lnTo>
                <a:lnTo>
                  <a:pt x="105410" y="241300"/>
                </a:lnTo>
                <a:lnTo>
                  <a:pt x="172403" y="241300"/>
                </a:lnTo>
                <a:lnTo>
                  <a:pt x="154375" y="838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5273040" y="5668009"/>
            <a:ext cx="60960" cy="378460"/>
          </a:xfrm>
          <a:custGeom>
            <a:avLst/>
            <a:gdLst/>
            <a:ahLst/>
            <a:cxnLst/>
            <a:rect l="l" t="t" r="r" b="b"/>
            <a:pathLst>
              <a:path w="60960" h="37846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43180" y="378459"/>
                </a:lnTo>
                <a:lnTo>
                  <a:pt x="52070" y="378459"/>
                </a:lnTo>
                <a:lnTo>
                  <a:pt x="60960" y="37718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5325109" y="60452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0" y="1270"/>
                </a:lnTo>
                <a:lnTo>
                  <a:pt x="0" y="10159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5248909" y="603630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49"/>
                </a:moveTo>
                <a:lnTo>
                  <a:pt x="0" y="19049"/>
                </a:lnTo>
                <a:lnTo>
                  <a:pt x="0" y="0"/>
                </a:lnTo>
                <a:lnTo>
                  <a:pt x="76200" y="0"/>
                </a:lnTo>
                <a:lnTo>
                  <a:pt x="7620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5240020" y="6046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5236209" y="5977890"/>
            <a:ext cx="21590" cy="68580"/>
          </a:xfrm>
          <a:custGeom>
            <a:avLst/>
            <a:gdLst/>
            <a:ahLst/>
            <a:cxnLst/>
            <a:rect l="l" t="t" r="r" b="b"/>
            <a:pathLst>
              <a:path w="21589" h="68579">
                <a:moveTo>
                  <a:pt x="19050" y="0"/>
                </a:moveTo>
                <a:lnTo>
                  <a:pt x="0" y="0"/>
                </a:lnTo>
                <a:lnTo>
                  <a:pt x="3810" y="68580"/>
                </a:lnTo>
                <a:lnTo>
                  <a:pt x="12700" y="68580"/>
                </a:lnTo>
                <a:lnTo>
                  <a:pt x="21589" y="673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5245100" y="59690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5218429" y="596900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19050"/>
                </a:moveTo>
                <a:lnTo>
                  <a:pt x="0" y="19050"/>
                </a:lnTo>
                <a:lnTo>
                  <a:pt x="0" y="0"/>
                </a:lnTo>
                <a:lnTo>
                  <a:pt x="26670" y="0"/>
                </a:lnTo>
                <a:lnTo>
                  <a:pt x="266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5209540" y="59690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7619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5204459" y="5976620"/>
            <a:ext cx="24130" cy="69850"/>
          </a:xfrm>
          <a:custGeom>
            <a:avLst/>
            <a:gdLst/>
            <a:ahLst/>
            <a:cxnLst/>
            <a:rect l="l" t="t" r="r" b="b"/>
            <a:pathLst>
              <a:path w="24129" h="69850">
                <a:moveTo>
                  <a:pt x="5079" y="0"/>
                </a:moveTo>
                <a:lnTo>
                  <a:pt x="0" y="68579"/>
                </a:lnTo>
                <a:lnTo>
                  <a:pt x="10160" y="69849"/>
                </a:lnTo>
                <a:lnTo>
                  <a:pt x="19050" y="69849"/>
                </a:lnTo>
                <a:lnTo>
                  <a:pt x="24129" y="1269"/>
                </a:lnTo>
                <a:lnTo>
                  <a:pt x="139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5214620" y="6046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5137150" y="603630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70" y="19049"/>
                </a:moveTo>
                <a:lnTo>
                  <a:pt x="0" y="19049"/>
                </a:lnTo>
                <a:lnTo>
                  <a:pt x="0" y="0"/>
                </a:lnTo>
                <a:lnTo>
                  <a:pt x="77470" y="0"/>
                </a:lnTo>
                <a:lnTo>
                  <a:pt x="7747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5126990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70" y="0"/>
                </a:moveTo>
                <a:lnTo>
                  <a:pt x="0" y="10159"/>
                </a:lnTo>
                <a:lnTo>
                  <a:pt x="10160" y="10159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5128259" y="5668009"/>
            <a:ext cx="55880" cy="378460"/>
          </a:xfrm>
          <a:custGeom>
            <a:avLst/>
            <a:gdLst/>
            <a:ahLst/>
            <a:cxnLst/>
            <a:rect l="l" t="t" r="r" b="b"/>
            <a:pathLst>
              <a:path w="55879" h="378460">
                <a:moveTo>
                  <a:pt x="38100" y="0"/>
                </a:moveTo>
                <a:lnTo>
                  <a:pt x="0" y="377189"/>
                </a:lnTo>
                <a:lnTo>
                  <a:pt x="8889" y="378459"/>
                </a:lnTo>
                <a:lnTo>
                  <a:pt x="19050" y="378459"/>
                </a:lnTo>
                <a:lnTo>
                  <a:pt x="55879" y="2539"/>
                </a:lnTo>
                <a:lnTo>
                  <a:pt x="381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5166359" y="56591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5175250" y="56686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5281929" y="5659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1016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5237479" y="5751829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5222240" y="57518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1016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5208270" y="5751829"/>
            <a:ext cx="33020" cy="160020"/>
          </a:xfrm>
          <a:custGeom>
            <a:avLst/>
            <a:gdLst/>
            <a:ahLst/>
            <a:cxnLst/>
            <a:rect l="l" t="t" r="r" b="b"/>
            <a:pathLst>
              <a:path w="33020" h="160020">
                <a:moveTo>
                  <a:pt x="13969" y="0"/>
                </a:moveTo>
                <a:lnTo>
                  <a:pt x="0" y="158750"/>
                </a:lnTo>
                <a:lnTo>
                  <a:pt x="8889" y="158750"/>
                </a:lnTo>
                <a:lnTo>
                  <a:pt x="19050" y="160020"/>
                </a:lnTo>
                <a:lnTo>
                  <a:pt x="33019" y="1270"/>
                </a:lnTo>
                <a:lnTo>
                  <a:pt x="2412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5207000" y="59105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5217159" y="590169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5242559" y="59105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5337809" y="56692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96519" y="0"/>
                </a:moveTo>
                <a:lnTo>
                  <a:pt x="0" y="0"/>
                </a:lnTo>
                <a:lnTo>
                  <a:pt x="0" y="375920"/>
                </a:lnTo>
                <a:lnTo>
                  <a:pt x="64769" y="375920"/>
                </a:lnTo>
                <a:lnTo>
                  <a:pt x="64769" y="128270"/>
                </a:lnTo>
                <a:lnTo>
                  <a:pt x="110557" y="128270"/>
                </a:lnTo>
                <a:lnTo>
                  <a:pt x="105410" y="80010"/>
                </a:lnTo>
                <a:lnTo>
                  <a:pt x="96519" y="0"/>
                </a:lnTo>
                <a:close/>
              </a:path>
              <a:path w="228600" h="375920">
                <a:moveTo>
                  <a:pt x="110557" y="128270"/>
                </a:moveTo>
                <a:lnTo>
                  <a:pt x="64769" y="128270"/>
                </a:lnTo>
                <a:lnTo>
                  <a:pt x="92710" y="375920"/>
                </a:lnTo>
                <a:lnTo>
                  <a:pt x="138429" y="375920"/>
                </a:lnTo>
                <a:lnTo>
                  <a:pt x="158495" y="175260"/>
                </a:lnTo>
                <a:lnTo>
                  <a:pt x="115569" y="175260"/>
                </a:lnTo>
                <a:lnTo>
                  <a:pt x="110557" y="128270"/>
                </a:lnTo>
                <a:close/>
              </a:path>
              <a:path w="228600" h="375920">
                <a:moveTo>
                  <a:pt x="228600" y="121920"/>
                </a:moveTo>
                <a:lnTo>
                  <a:pt x="163829" y="121920"/>
                </a:lnTo>
                <a:lnTo>
                  <a:pt x="163829" y="375920"/>
                </a:lnTo>
                <a:lnTo>
                  <a:pt x="228600" y="375920"/>
                </a:lnTo>
                <a:lnTo>
                  <a:pt x="228600" y="121920"/>
                </a:lnTo>
                <a:close/>
              </a:path>
              <a:path w="228600" h="375920">
                <a:moveTo>
                  <a:pt x="228600" y="0"/>
                </a:moveTo>
                <a:lnTo>
                  <a:pt x="132079" y="0"/>
                </a:lnTo>
                <a:lnTo>
                  <a:pt x="115569" y="175260"/>
                </a:lnTo>
                <a:lnTo>
                  <a:pt x="158495" y="175260"/>
                </a:lnTo>
                <a:lnTo>
                  <a:pt x="163829" y="121920"/>
                </a:lnTo>
                <a:lnTo>
                  <a:pt x="228600" y="121920"/>
                </a:lnTo>
                <a:lnTo>
                  <a:pt x="2286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5337809" y="5669279"/>
            <a:ext cx="228600" cy="375920"/>
          </a:xfrm>
          <a:custGeom>
            <a:avLst/>
            <a:gdLst/>
            <a:ahLst/>
            <a:cxnLst/>
            <a:rect l="l" t="t" r="r" b="b"/>
            <a:pathLst>
              <a:path w="228600" h="375920">
                <a:moveTo>
                  <a:pt x="228600" y="0"/>
                </a:moveTo>
                <a:lnTo>
                  <a:pt x="228600" y="375920"/>
                </a:lnTo>
                <a:lnTo>
                  <a:pt x="163829" y="375920"/>
                </a:lnTo>
                <a:lnTo>
                  <a:pt x="163829" y="121920"/>
                </a:lnTo>
                <a:lnTo>
                  <a:pt x="138429" y="375920"/>
                </a:lnTo>
                <a:lnTo>
                  <a:pt x="92710" y="375920"/>
                </a:lnTo>
                <a:lnTo>
                  <a:pt x="64769" y="128270"/>
                </a:lnTo>
                <a:lnTo>
                  <a:pt x="64769" y="375920"/>
                </a:lnTo>
                <a:lnTo>
                  <a:pt x="0" y="375920"/>
                </a:lnTo>
                <a:lnTo>
                  <a:pt x="0" y="0"/>
                </a:lnTo>
                <a:lnTo>
                  <a:pt x="96519" y="0"/>
                </a:lnTo>
                <a:lnTo>
                  <a:pt x="105410" y="80010"/>
                </a:lnTo>
                <a:lnTo>
                  <a:pt x="115569" y="175260"/>
                </a:lnTo>
                <a:lnTo>
                  <a:pt x="132079" y="0"/>
                </a:lnTo>
                <a:lnTo>
                  <a:pt x="2286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5596890" y="5669279"/>
            <a:ext cx="160020" cy="375920"/>
          </a:xfrm>
          <a:custGeom>
            <a:avLst/>
            <a:gdLst/>
            <a:ahLst/>
            <a:cxnLst/>
            <a:rect l="l" t="t" r="r" b="b"/>
            <a:pathLst>
              <a:path w="160020" h="375920">
                <a:moveTo>
                  <a:pt x="88900" y="0"/>
                </a:moveTo>
                <a:lnTo>
                  <a:pt x="0" y="0"/>
                </a:lnTo>
                <a:lnTo>
                  <a:pt x="0" y="375920"/>
                </a:lnTo>
                <a:lnTo>
                  <a:pt x="73660" y="375920"/>
                </a:lnTo>
                <a:lnTo>
                  <a:pt x="73660" y="224790"/>
                </a:lnTo>
                <a:lnTo>
                  <a:pt x="105410" y="224790"/>
                </a:lnTo>
                <a:lnTo>
                  <a:pt x="111760" y="223520"/>
                </a:lnTo>
                <a:lnTo>
                  <a:pt x="116839" y="222250"/>
                </a:lnTo>
                <a:lnTo>
                  <a:pt x="120650" y="220980"/>
                </a:lnTo>
                <a:lnTo>
                  <a:pt x="125730" y="219710"/>
                </a:lnTo>
                <a:lnTo>
                  <a:pt x="149860" y="199390"/>
                </a:lnTo>
                <a:lnTo>
                  <a:pt x="151130" y="198120"/>
                </a:lnTo>
                <a:lnTo>
                  <a:pt x="152400" y="195580"/>
                </a:lnTo>
                <a:lnTo>
                  <a:pt x="153670" y="194310"/>
                </a:lnTo>
                <a:lnTo>
                  <a:pt x="153670" y="191770"/>
                </a:lnTo>
                <a:lnTo>
                  <a:pt x="154939" y="190500"/>
                </a:lnTo>
                <a:lnTo>
                  <a:pt x="156210" y="186690"/>
                </a:lnTo>
                <a:lnTo>
                  <a:pt x="157480" y="181610"/>
                </a:lnTo>
                <a:lnTo>
                  <a:pt x="157480" y="175260"/>
                </a:lnTo>
                <a:lnTo>
                  <a:pt x="158750" y="168910"/>
                </a:lnTo>
                <a:lnTo>
                  <a:pt x="158750" y="162560"/>
                </a:lnTo>
                <a:lnTo>
                  <a:pt x="159173" y="160020"/>
                </a:lnTo>
                <a:lnTo>
                  <a:pt x="73660" y="160020"/>
                </a:lnTo>
                <a:lnTo>
                  <a:pt x="73660" y="63500"/>
                </a:lnTo>
                <a:lnTo>
                  <a:pt x="158750" y="63500"/>
                </a:lnTo>
                <a:lnTo>
                  <a:pt x="158750" y="62230"/>
                </a:lnTo>
                <a:lnTo>
                  <a:pt x="157480" y="57150"/>
                </a:lnTo>
                <a:lnTo>
                  <a:pt x="157480" y="53340"/>
                </a:lnTo>
                <a:lnTo>
                  <a:pt x="156210" y="48260"/>
                </a:lnTo>
                <a:lnTo>
                  <a:pt x="153670" y="40640"/>
                </a:lnTo>
                <a:lnTo>
                  <a:pt x="153670" y="36830"/>
                </a:lnTo>
                <a:lnTo>
                  <a:pt x="151130" y="33020"/>
                </a:lnTo>
                <a:lnTo>
                  <a:pt x="149860" y="30480"/>
                </a:lnTo>
                <a:lnTo>
                  <a:pt x="148589" y="26670"/>
                </a:lnTo>
                <a:lnTo>
                  <a:pt x="146050" y="24130"/>
                </a:lnTo>
                <a:lnTo>
                  <a:pt x="143510" y="20320"/>
                </a:lnTo>
                <a:lnTo>
                  <a:pt x="140970" y="19050"/>
                </a:lnTo>
                <a:lnTo>
                  <a:pt x="138430" y="15240"/>
                </a:lnTo>
                <a:lnTo>
                  <a:pt x="135889" y="12700"/>
                </a:lnTo>
                <a:lnTo>
                  <a:pt x="132080" y="11430"/>
                </a:lnTo>
                <a:lnTo>
                  <a:pt x="129539" y="8890"/>
                </a:lnTo>
                <a:lnTo>
                  <a:pt x="121920" y="6350"/>
                </a:lnTo>
                <a:lnTo>
                  <a:pt x="116839" y="3810"/>
                </a:lnTo>
                <a:lnTo>
                  <a:pt x="113030" y="2540"/>
                </a:lnTo>
                <a:lnTo>
                  <a:pt x="107950" y="2540"/>
                </a:lnTo>
                <a:lnTo>
                  <a:pt x="101600" y="1270"/>
                </a:lnTo>
                <a:lnTo>
                  <a:pt x="88900" y="0"/>
                </a:lnTo>
                <a:close/>
              </a:path>
              <a:path w="160020" h="375920">
                <a:moveTo>
                  <a:pt x="158750" y="63500"/>
                </a:moveTo>
                <a:lnTo>
                  <a:pt x="77470" y="63500"/>
                </a:lnTo>
                <a:lnTo>
                  <a:pt x="81280" y="64770"/>
                </a:lnTo>
                <a:lnTo>
                  <a:pt x="83820" y="64770"/>
                </a:lnTo>
                <a:lnTo>
                  <a:pt x="86360" y="66040"/>
                </a:lnTo>
                <a:lnTo>
                  <a:pt x="88900" y="66040"/>
                </a:lnTo>
                <a:lnTo>
                  <a:pt x="91439" y="68580"/>
                </a:lnTo>
                <a:lnTo>
                  <a:pt x="92710" y="68580"/>
                </a:lnTo>
                <a:lnTo>
                  <a:pt x="92710" y="69850"/>
                </a:lnTo>
                <a:lnTo>
                  <a:pt x="93980" y="69850"/>
                </a:lnTo>
                <a:lnTo>
                  <a:pt x="93980" y="71120"/>
                </a:lnTo>
                <a:lnTo>
                  <a:pt x="95250" y="72390"/>
                </a:lnTo>
                <a:lnTo>
                  <a:pt x="95250" y="73660"/>
                </a:lnTo>
                <a:lnTo>
                  <a:pt x="96520" y="74930"/>
                </a:lnTo>
                <a:lnTo>
                  <a:pt x="96520" y="78740"/>
                </a:lnTo>
                <a:lnTo>
                  <a:pt x="97789" y="82550"/>
                </a:lnTo>
                <a:lnTo>
                  <a:pt x="97789" y="139700"/>
                </a:lnTo>
                <a:lnTo>
                  <a:pt x="96520" y="143510"/>
                </a:lnTo>
                <a:lnTo>
                  <a:pt x="96520" y="148590"/>
                </a:lnTo>
                <a:lnTo>
                  <a:pt x="95250" y="149860"/>
                </a:lnTo>
                <a:lnTo>
                  <a:pt x="95250" y="151130"/>
                </a:lnTo>
                <a:lnTo>
                  <a:pt x="93980" y="152400"/>
                </a:lnTo>
                <a:lnTo>
                  <a:pt x="93980" y="154940"/>
                </a:lnTo>
                <a:lnTo>
                  <a:pt x="92710" y="154940"/>
                </a:lnTo>
                <a:lnTo>
                  <a:pt x="92710" y="156210"/>
                </a:lnTo>
                <a:lnTo>
                  <a:pt x="91439" y="156210"/>
                </a:lnTo>
                <a:lnTo>
                  <a:pt x="90170" y="157480"/>
                </a:lnTo>
                <a:lnTo>
                  <a:pt x="88900" y="157480"/>
                </a:lnTo>
                <a:lnTo>
                  <a:pt x="87630" y="158750"/>
                </a:lnTo>
                <a:lnTo>
                  <a:pt x="86360" y="158750"/>
                </a:lnTo>
                <a:lnTo>
                  <a:pt x="85089" y="160020"/>
                </a:lnTo>
                <a:lnTo>
                  <a:pt x="159173" y="160020"/>
                </a:lnTo>
                <a:lnTo>
                  <a:pt x="160020" y="154940"/>
                </a:lnTo>
                <a:lnTo>
                  <a:pt x="160020" y="88900"/>
                </a:lnTo>
                <a:lnTo>
                  <a:pt x="158855" y="74930"/>
                </a:lnTo>
                <a:lnTo>
                  <a:pt x="158750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5596890" y="5659120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29" h="19050">
                <a:moveTo>
                  <a:pt x="0" y="0"/>
                </a:moveTo>
                <a:lnTo>
                  <a:pt x="74930" y="0"/>
                </a:lnTo>
                <a:lnTo>
                  <a:pt x="7493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5671820" y="5659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59"/>
                </a:moveTo>
                <a:lnTo>
                  <a:pt x="0" y="0"/>
                </a:lnTo>
                <a:lnTo>
                  <a:pt x="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5671820" y="565912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0" y="19049"/>
                </a:lnTo>
                <a:lnTo>
                  <a:pt x="13969" y="19049"/>
                </a:lnTo>
                <a:lnTo>
                  <a:pt x="13969" y="10159"/>
                </a:lnTo>
                <a:lnTo>
                  <a:pt x="1523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5685790" y="566039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70" y="0"/>
                </a:moveTo>
                <a:lnTo>
                  <a:pt x="1270" y="0"/>
                </a:lnTo>
                <a:lnTo>
                  <a:pt x="0" y="8890"/>
                </a:lnTo>
                <a:lnTo>
                  <a:pt x="0" y="17780"/>
                </a:lnTo>
                <a:lnTo>
                  <a:pt x="11430" y="19050"/>
                </a:lnTo>
                <a:lnTo>
                  <a:pt x="12700" y="1016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5697220" y="566039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5079" y="20320"/>
                </a:lnTo>
                <a:lnTo>
                  <a:pt x="7619" y="1143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5702300" y="566165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3810" y="0"/>
                </a:moveTo>
                <a:lnTo>
                  <a:pt x="2539" y="10159"/>
                </a:lnTo>
                <a:lnTo>
                  <a:pt x="0" y="19049"/>
                </a:lnTo>
                <a:lnTo>
                  <a:pt x="5079" y="20319"/>
                </a:lnTo>
                <a:lnTo>
                  <a:pt x="7620" y="10159"/>
                </a:lnTo>
                <a:lnTo>
                  <a:pt x="888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5709920" y="56629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69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5706109" y="566292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6350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19050"/>
                </a:lnTo>
                <a:lnTo>
                  <a:pt x="7619" y="1016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5711190" y="566420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6350" y="0"/>
                </a:moveTo>
                <a:lnTo>
                  <a:pt x="2539" y="8890"/>
                </a:lnTo>
                <a:lnTo>
                  <a:pt x="0" y="17780"/>
                </a:lnTo>
                <a:lnTo>
                  <a:pt x="3810" y="20319"/>
                </a:lnTo>
                <a:lnTo>
                  <a:pt x="7620" y="11430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5718809" y="56654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0" y="1015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5715000" y="566674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7620" y="0"/>
                </a:moveTo>
                <a:lnTo>
                  <a:pt x="3810" y="8890"/>
                </a:lnTo>
                <a:lnTo>
                  <a:pt x="0" y="16510"/>
                </a:lnTo>
                <a:lnTo>
                  <a:pt x="3810" y="19050"/>
                </a:lnTo>
                <a:lnTo>
                  <a:pt x="1142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5718809" y="566800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3810" y="19049"/>
                </a:lnTo>
                <a:lnTo>
                  <a:pt x="7619" y="1015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5726429" y="56692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8890"/>
                </a:lnTo>
                <a:lnTo>
                  <a:pt x="508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5720079" y="567055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1430" y="0"/>
                </a:moveTo>
                <a:lnTo>
                  <a:pt x="6350" y="7619"/>
                </a:lnTo>
                <a:lnTo>
                  <a:pt x="0" y="15240"/>
                </a:lnTo>
                <a:lnTo>
                  <a:pt x="3810" y="17780"/>
                </a:lnTo>
                <a:lnTo>
                  <a:pt x="8890" y="10159"/>
                </a:lnTo>
                <a:lnTo>
                  <a:pt x="15240" y="254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5723890" y="56807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0" y="7619"/>
                </a:lnTo>
                <a:lnTo>
                  <a:pt x="127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5725159" y="567309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8889" y="0"/>
                </a:moveTo>
                <a:lnTo>
                  <a:pt x="3810" y="7620"/>
                </a:lnTo>
                <a:lnTo>
                  <a:pt x="0" y="16510"/>
                </a:lnTo>
                <a:lnTo>
                  <a:pt x="2539" y="17780"/>
                </a:lnTo>
                <a:lnTo>
                  <a:pt x="7619" y="8890"/>
                </a:lnTo>
                <a:lnTo>
                  <a:pt x="1270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5732779" y="56743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080" y="0"/>
                </a:moveTo>
                <a:lnTo>
                  <a:pt x="0" y="761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5726429" y="567562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2540" y="16510"/>
                </a:lnTo>
                <a:lnTo>
                  <a:pt x="8890" y="8890"/>
                </a:lnTo>
                <a:lnTo>
                  <a:pt x="1524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5735320" y="56781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4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5728970" y="567944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3969" y="0"/>
                </a:moveTo>
                <a:lnTo>
                  <a:pt x="6350" y="5080"/>
                </a:lnTo>
                <a:lnTo>
                  <a:pt x="0" y="11430"/>
                </a:lnTo>
                <a:lnTo>
                  <a:pt x="2539" y="15240"/>
                </a:lnTo>
                <a:lnTo>
                  <a:pt x="8889" y="8890"/>
                </a:lnTo>
                <a:lnTo>
                  <a:pt x="16509" y="254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5731509" y="568070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2539" y="16509"/>
                </a:lnTo>
                <a:lnTo>
                  <a:pt x="8889" y="8889"/>
                </a:lnTo>
                <a:lnTo>
                  <a:pt x="15239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5740400" y="56832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5732779" y="568452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5240" y="0"/>
                </a:moveTo>
                <a:lnTo>
                  <a:pt x="7620" y="5079"/>
                </a:lnTo>
                <a:lnTo>
                  <a:pt x="0" y="11429"/>
                </a:lnTo>
                <a:lnTo>
                  <a:pt x="2540" y="13969"/>
                </a:lnTo>
                <a:lnTo>
                  <a:pt x="10160" y="8889"/>
                </a:lnTo>
                <a:lnTo>
                  <a:pt x="17780" y="2539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5735320" y="568705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15239" y="0"/>
                </a:moveTo>
                <a:lnTo>
                  <a:pt x="7619" y="6349"/>
                </a:lnTo>
                <a:lnTo>
                  <a:pt x="0" y="11429"/>
                </a:lnTo>
                <a:lnTo>
                  <a:pt x="1269" y="15239"/>
                </a:lnTo>
                <a:lnTo>
                  <a:pt x="10159" y="8889"/>
                </a:lnTo>
                <a:lnTo>
                  <a:pt x="17779" y="380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5736590" y="569087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8889" y="5079"/>
                </a:lnTo>
                <a:lnTo>
                  <a:pt x="0" y="10159"/>
                </a:lnTo>
                <a:lnTo>
                  <a:pt x="2539" y="12699"/>
                </a:lnTo>
                <a:lnTo>
                  <a:pt x="10160" y="8889"/>
                </a:lnTo>
                <a:lnTo>
                  <a:pt x="17780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5746750" y="5694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7620" y="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5737859" y="569467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8889" y="5080"/>
                </a:lnTo>
                <a:lnTo>
                  <a:pt x="0" y="8890"/>
                </a:lnTo>
                <a:lnTo>
                  <a:pt x="2539" y="12700"/>
                </a:lnTo>
                <a:lnTo>
                  <a:pt x="10160" y="762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5748020" y="56984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5739129" y="569975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050" y="0"/>
                </a:moveTo>
                <a:lnTo>
                  <a:pt x="8890" y="2539"/>
                </a:lnTo>
                <a:lnTo>
                  <a:pt x="0" y="6349"/>
                </a:lnTo>
                <a:lnTo>
                  <a:pt x="2540" y="10159"/>
                </a:lnTo>
                <a:lnTo>
                  <a:pt x="2032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5750559" y="57023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5740400" y="570357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8889"/>
                </a:lnTo>
                <a:lnTo>
                  <a:pt x="10160" y="6349"/>
                </a:lnTo>
                <a:lnTo>
                  <a:pt x="2032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5741670" y="57099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2539"/>
                </a:lnTo>
                <a:lnTo>
                  <a:pt x="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5741670" y="570737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9050" y="0"/>
                </a:moveTo>
                <a:lnTo>
                  <a:pt x="8889" y="2540"/>
                </a:lnTo>
                <a:lnTo>
                  <a:pt x="0" y="6350"/>
                </a:lnTo>
                <a:lnTo>
                  <a:pt x="1269" y="889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5751829" y="57111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8890" y="0"/>
                </a:lnTo>
                <a:lnTo>
                  <a:pt x="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5742940" y="571119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8889" y="2540"/>
                </a:lnTo>
                <a:lnTo>
                  <a:pt x="0" y="5080"/>
                </a:lnTo>
                <a:lnTo>
                  <a:pt x="1270" y="8890"/>
                </a:lnTo>
                <a:lnTo>
                  <a:pt x="10160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5753100" y="571500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5744209" y="571627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7619"/>
                </a:lnTo>
                <a:lnTo>
                  <a:pt x="10160" y="634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5744209" y="572135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9050" y="0"/>
                </a:moveTo>
                <a:lnTo>
                  <a:pt x="10160" y="1269"/>
                </a:lnTo>
                <a:lnTo>
                  <a:pt x="0" y="2540"/>
                </a:lnTo>
                <a:lnTo>
                  <a:pt x="1269" y="6350"/>
                </a:lnTo>
                <a:lnTo>
                  <a:pt x="10160" y="5080"/>
                </a:lnTo>
                <a:lnTo>
                  <a:pt x="20319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5754370" y="57251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59" y="0"/>
                </a:move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5745479" y="57264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0"/>
                </a:lnTo>
                <a:lnTo>
                  <a:pt x="0" y="1270"/>
                </a:lnTo>
                <a:lnTo>
                  <a:pt x="0" y="6350"/>
                </a:lnTo>
                <a:lnTo>
                  <a:pt x="10160" y="508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5745479" y="573024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1270" y="13970"/>
                </a:lnTo>
                <a:lnTo>
                  <a:pt x="10160" y="12700"/>
                </a:lnTo>
                <a:lnTo>
                  <a:pt x="2032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5755640" y="57429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5746750" y="57429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15240"/>
                </a:lnTo>
                <a:lnTo>
                  <a:pt x="10160" y="15240"/>
                </a:lnTo>
                <a:lnTo>
                  <a:pt x="19050" y="139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5746750" y="57569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1270" y="17779"/>
                </a:lnTo>
                <a:lnTo>
                  <a:pt x="10160" y="17779"/>
                </a:lnTo>
                <a:lnTo>
                  <a:pt x="19050" y="165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5756909" y="57734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8889" y="0"/>
                </a:moveTo>
                <a:lnTo>
                  <a:pt x="0" y="126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5748020" y="5774690"/>
            <a:ext cx="19050" cy="33020"/>
          </a:xfrm>
          <a:custGeom>
            <a:avLst/>
            <a:gdLst/>
            <a:ahLst/>
            <a:cxnLst/>
            <a:rect l="l" t="t" r="r" b="b"/>
            <a:pathLst>
              <a:path w="19050" h="33020">
                <a:moveTo>
                  <a:pt x="19050" y="0"/>
                </a:moveTo>
                <a:lnTo>
                  <a:pt x="19050" y="33020"/>
                </a:lnTo>
                <a:lnTo>
                  <a:pt x="0" y="330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5756909" y="58077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5746750" y="580644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270" y="0"/>
                </a:moveTo>
                <a:lnTo>
                  <a:pt x="0" y="17780"/>
                </a:lnTo>
                <a:lnTo>
                  <a:pt x="19050" y="17780"/>
                </a:lnTo>
                <a:lnTo>
                  <a:pt x="19050" y="127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5756909" y="58242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5746750" y="582422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0" y="0"/>
                </a:lnTo>
                <a:lnTo>
                  <a:pt x="0" y="6349"/>
                </a:lnTo>
                <a:lnTo>
                  <a:pt x="8889" y="7619"/>
                </a:lnTo>
                <a:lnTo>
                  <a:pt x="19050" y="761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5755640" y="58318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5745479" y="583057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6349"/>
                </a:lnTo>
                <a:lnTo>
                  <a:pt x="10160" y="7619"/>
                </a:lnTo>
                <a:lnTo>
                  <a:pt x="19050" y="8889"/>
                </a:lnTo>
                <a:lnTo>
                  <a:pt x="20320" y="126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5745479" y="583692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0" y="6349"/>
                </a:lnTo>
                <a:lnTo>
                  <a:pt x="8890" y="7619"/>
                </a:lnTo>
                <a:lnTo>
                  <a:pt x="19050" y="8889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5744209" y="584327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69" y="0"/>
                </a:moveTo>
                <a:lnTo>
                  <a:pt x="0" y="6349"/>
                </a:lnTo>
                <a:lnTo>
                  <a:pt x="10160" y="7619"/>
                </a:lnTo>
                <a:lnTo>
                  <a:pt x="19050" y="7619"/>
                </a:lnTo>
                <a:lnTo>
                  <a:pt x="20319" y="2539"/>
                </a:lnTo>
                <a:lnTo>
                  <a:pt x="1016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5754370" y="58508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5742940" y="584835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5080"/>
                </a:lnTo>
                <a:lnTo>
                  <a:pt x="10160" y="7619"/>
                </a:lnTo>
                <a:lnTo>
                  <a:pt x="19050" y="8890"/>
                </a:lnTo>
                <a:lnTo>
                  <a:pt x="20320" y="3809"/>
                </a:lnTo>
                <a:lnTo>
                  <a:pt x="1143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5753100" y="58559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5742940" y="585215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5079"/>
                </a:lnTo>
                <a:lnTo>
                  <a:pt x="17780" y="10159"/>
                </a:lnTo>
                <a:lnTo>
                  <a:pt x="19050" y="6349"/>
                </a:lnTo>
                <a:lnTo>
                  <a:pt x="1016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5751829" y="58597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8890" y="381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5741670" y="585597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69" y="0"/>
                </a:moveTo>
                <a:lnTo>
                  <a:pt x="0" y="2539"/>
                </a:lnTo>
                <a:lnTo>
                  <a:pt x="8889" y="5079"/>
                </a:lnTo>
                <a:lnTo>
                  <a:pt x="17779" y="8889"/>
                </a:lnTo>
                <a:lnTo>
                  <a:pt x="190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5741670" y="5858509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2539"/>
                </a:lnTo>
                <a:lnTo>
                  <a:pt x="17779" y="7619"/>
                </a:lnTo>
                <a:lnTo>
                  <a:pt x="1777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5750559" y="58635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19" y="5080"/>
                </a:lnTo>
                <a:lnTo>
                  <a:pt x="7619" y="381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5740400" y="5858509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70" y="0"/>
                </a:moveTo>
                <a:lnTo>
                  <a:pt x="0" y="2539"/>
                </a:lnTo>
                <a:lnTo>
                  <a:pt x="8889" y="6349"/>
                </a:lnTo>
                <a:lnTo>
                  <a:pt x="16510" y="11429"/>
                </a:lnTo>
                <a:lnTo>
                  <a:pt x="17779" y="1015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5740400" y="58610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5739129" y="586232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1269"/>
                </a:lnTo>
                <a:lnTo>
                  <a:pt x="17780" y="888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5748020" y="58674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5739129" y="586232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70" y="0"/>
                </a:moveTo>
                <a:lnTo>
                  <a:pt x="0" y="1269"/>
                </a:lnTo>
                <a:lnTo>
                  <a:pt x="7620" y="6349"/>
                </a:lnTo>
                <a:lnTo>
                  <a:pt x="16510" y="11429"/>
                </a:lnTo>
                <a:lnTo>
                  <a:pt x="17780" y="1015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5739129" y="586359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0" y="127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5737859" y="58648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69" y="0"/>
                </a:moveTo>
                <a:lnTo>
                  <a:pt x="0" y="2539"/>
                </a:lnTo>
                <a:lnTo>
                  <a:pt x="7619" y="6349"/>
                </a:lnTo>
                <a:lnTo>
                  <a:pt x="16510" y="10159"/>
                </a:lnTo>
                <a:lnTo>
                  <a:pt x="17779" y="8889"/>
                </a:lnTo>
                <a:lnTo>
                  <a:pt x="888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5745479" y="58712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20" y="6349"/>
                </a:lnTo>
                <a:lnTo>
                  <a:pt x="8890" y="507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5736590" y="586485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3970" y="15239"/>
                </a:lnTo>
                <a:lnTo>
                  <a:pt x="16510" y="12699"/>
                </a:lnTo>
                <a:lnTo>
                  <a:pt x="888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5742940" y="58750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5734050" y="58674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2539" y="0"/>
                </a:moveTo>
                <a:lnTo>
                  <a:pt x="0" y="2540"/>
                </a:lnTo>
                <a:lnTo>
                  <a:pt x="6350" y="10159"/>
                </a:lnTo>
                <a:lnTo>
                  <a:pt x="13970" y="16509"/>
                </a:lnTo>
                <a:lnTo>
                  <a:pt x="16510" y="13969"/>
                </a:lnTo>
                <a:lnTo>
                  <a:pt x="88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5740400" y="5877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19"/>
                </a:lnTo>
                <a:lnTo>
                  <a:pt x="6350" y="6349"/>
                </a:lnTo>
                <a:lnTo>
                  <a:pt x="762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5731509" y="58699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2539" y="0"/>
                </a:moveTo>
                <a:lnTo>
                  <a:pt x="0" y="2540"/>
                </a:lnTo>
                <a:lnTo>
                  <a:pt x="12700" y="17780"/>
                </a:lnTo>
                <a:lnTo>
                  <a:pt x="15239" y="1524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5737859" y="58801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5728970" y="587247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2539" y="0"/>
                </a:moveTo>
                <a:lnTo>
                  <a:pt x="0" y="2540"/>
                </a:lnTo>
                <a:lnTo>
                  <a:pt x="10159" y="17780"/>
                </a:lnTo>
                <a:lnTo>
                  <a:pt x="13969" y="15240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5725159" y="587502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810" y="0"/>
                </a:moveTo>
                <a:lnTo>
                  <a:pt x="0" y="2539"/>
                </a:lnTo>
                <a:lnTo>
                  <a:pt x="5079" y="10159"/>
                </a:lnTo>
                <a:lnTo>
                  <a:pt x="11429" y="17779"/>
                </a:lnTo>
                <a:lnTo>
                  <a:pt x="13969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5730240" y="58851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5721350" y="587755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810" y="0"/>
                </a:moveTo>
                <a:lnTo>
                  <a:pt x="0" y="2539"/>
                </a:lnTo>
                <a:lnTo>
                  <a:pt x="10160" y="17779"/>
                </a:lnTo>
                <a:lnTo>
                  <a:pt x="1397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5726429" y="58877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5718809" y="58788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507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10160" y="1778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5715000" y="588010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810" y="0"/>
                </a:moveTo>
                <a:lnTo>
                  <a:pt x="0" y="2540"/>
                </a:lnTo>
                <a:lnTo>
                  <a:pt x="2539" y="10159"/>
                </a:lnTo>
                <a:lnTo>
                  <a:pt x="6350" y="19050"/>
                </a:lnTo>
                <a:lnTo>
                  <a:pt x="11429" y="1778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5717540" y="58902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1270" y="10159"/>
                </a:lnTo>
                <a:lnTo>
                  <a:pt x="2539" y="1015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5712459" y="58813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0" y="1269"/>
                </a:lnTo>
                <a:lnTo>
                  <a:pt x="2539" y="19049"/>
                </a:lnTo>
                <a:lnTo>
                  <a:pt x="6350" y="1904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5711190" y="58826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5706109" y="588264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5079" y="0"/>
                </a:moveTo>
                <a:lnTo>
                  <a:pt x="0" y="0"/>
                </a:lnTo>
                <a:lnTo>
                  <a:pt x="2539" y="10160"/>
                </a:lnTo>
                <a:lnTo>
                  <a:pt x="3810" y="19050"/>
                </a:lnTo>
                <a:lnTo>
                  <a:pt x="8889" y="17780"/>
                </a:lnTo>
                <a:lnTo>
                  <a:pt x="761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5701029" y="5882640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5080" y="0"/>
                </a:moveTo>
                <a:lnTo>
                  <a:pt x="0" y="1270"/>
                </a:lnTo>
                <a:lnTo>
                  <a:pt x="1270" y="11430"/>
                </a:lnTo>
                <a:lnTo>
                  <a:pt x="3810" y="20320"/>
                </a:lnTo>
                <a:lnTo>
                  <a:pt x="8890" y="19050"/>
                </a:lnTo>
                <a:lnTo>
                  <a:pt x="762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5702300" y="5894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127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5695950" y="588390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270" y="19049"/>
                </a:lnTo>
                <a:lnTo>
                  <a:pt x="7620" y="19049"/>
                </a:lnTo>
                <a:lnTo>
                  <a:pt x="635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5697220" y="589407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888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5690870" y="588517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19050"/>
                </a:moveTo>
                <a:lnTo>
                  <a:pt x="0" y="19050"/>
                </a:lnTo>
                <a:lnTo>
                  <a:pt x="0" y="0"/>
                </a:lnTo>
                <a:lnTo>
                  <a:pt x="6350" y="0"/>
                </a:lnTo>
                <a:lnTo>
                  <a:pt x="63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5670550" y="5885179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320" y="19050"/>
                </a:moveTo>
                <a:lnTo>
                  <a:pt x="0" y="19050"/>
                </a:lnTo>
                <a:lnTo>
                  <a:pt x="0" y="0"/>
                </a:lnTo>
                <a:lnTo>
                  <a:pt x="20320" y="0"/>
                </a:lnTo>
                <a:lnTo>
                  <a:pt x="2032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5661659" y="58851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5671184" y="5894070"/>
            <a:ext cx="0" cy="151130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112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5670550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5596890" y="6036309"/>
            <a:ext cx="73660" cy="19050"/>
          </a:xfrm>
          <a:custGeom>
            <a:avLst/>
            <a:gdLst/>
            <a:ahLst/>
            <a:cxnLst/>
            <a:rect l="l" t="t" r="r" b="b"/>
            <a:pathLst>
              <a:path w="73660" h="19050">
                <a:moveTo>
                  <a:pt x="73660" y="19049"/>
                </a:moveTo>
                <a:lnTo>
                  <a:pt x="0" y="19049"/>
                </a:lnTo>
                <a:lnTo>
                  <a:pt x="0" y="0"/>
                </a:lnTo>
                <a:lnTo>
                  <a:pt x="73660" y="0"/>
                </a:lnTo>
                <a:lnTo>
                  <a:pt x="73660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5586729" y="6045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5596254" y="5669279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92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5586729" y="5659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10159"/>
                </a:move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lnTo>
                  <a:pt x="1016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5671184" y="573277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52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5661659" y="58293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5670550" y="582040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5676900" y="582040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5679440" y="58293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5676900" y="58191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5678170" y="58191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69" y="0"/>
                </a:moveTo>
                <a:lnTo>
                  <a:pt x="0" y="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5679440" y="58191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3810" y="19050"/>
                </a:lnTo>
                <a:lnTo>
                  <a:pt x="635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5683250" y="58280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5680709" y="581914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5079" y="17780"/>
                </a:lnTo>
                <a:lnTo>
                  <a:pt x="6350" y="177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5684520" y="58280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2539" y="8890"/>
                </a:lnTo>
                <a:lnTo>
                  <a:pt x="3809" y="889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5679440" y="58191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1270"/>
                </a:lnTo>
                <a:lnTo>
                  <a:pt x="10160" y="16510"/>
                </a:lnTo>
                <a:lnTo>
                  <a:pt x="11430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5680709" y="58178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5681979" y="58178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889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5687059" y="58267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5680709" y="58191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5680709" y="58178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2539" y="0"/>
                </a:moveTo>
                <a:lnTo>
                  <a:pt x="1269" y="0"/>
                </a:lnTo>
                <a:lnTo>
                  <a:pt x="0" y="1269"/>
                </a:lnTo>
                <a:lnTo>
                  <a:pt x="761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5683250" y="58166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8889" y="17780"/>
                </a:lnTo>
                <a:lnTo>
                  <a:pt x="10160" y="17780"/>
                </a:lnTo>
                <a:lnTo>
                  <a:pt x="5079" y="8890"/>
                </a:lnTo>
                <a:close/>
              </a:path>
              <a:path w="10160" h="17779">
                <a:moveTo>
                  <a:pt x="1270" y="0"/>
                </a:moveTo>
                <a:lnTo>
                  <a:pt x="0" y="1269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5684520" y="58166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09" y="8890"/>
                </a:lnTo>
                <a:lnTo>
                  <a:pt x="8889" y="1778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5689600" y="58254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3810" y="8890"/>
                </a:lnTo>
                <a:lnTo>
                  <a:pt x="6350" y="762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5680709" y="581914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69" y="0"/>
                </a:moveTo>
                <a:lnTo>
                  <a:pt x="0" y="0"/>
                </a:lnTo>
                <a:lnTo>
                  <a:pt x="8889" y="6350"/>
                </a:lnTo>
                <a:lnTo>
                  <a:pt x="16510" y="11430"/>
                </a:lnTo>
                <a:lnTo>
                  <a:pt x="1651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5681979" y="58153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1270" y="1270"/>
                </a:lnTo>
                <a:lnTo>
                  <a:pt x="0" y="3810"/>
                </a:lnTo>
                <a:lnTo>
                  <a:pt x="762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5685790" y="58153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3810" y="8890"/>
                </a:lnTo>
                <a:lnTo>
                  <a:pt x="8889" y="17780"/>
                </a:lnTo>
                <a:lnTo>
                  <a:pt x="8889" y="1651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5690870" y="58242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3809" y="7619"/>
                </a:lnTo>
                <a:lnTo>
                  <a:pt x="761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5681979" y="58191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1270"/>
                </a:lnTo>
                <a:lnTo>
                  <a:pt x="8890" y="5080"/>
                </a:lnTo>
                <a:lnTo>
                  <a:pt x="17780" y="7620"/>
                </a:lnTo>
                <a:lnTo>
                  <a:pt x="1778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5681979" y="58178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5681979" y="58178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5079"/>
                </a:lnTo>
                <a:lnTo>
                  <a:pt x="17780" y="8889"/>
                </a:lnTo>
                <a:lnTo>
                  <a:pt x="889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5690870" y="5821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5681979" y="58178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69"/>
                </a:lnTo>
                <a:lnTo>
                  <a:pt x="17780" y="6349"/>
                </a:lnTo>
                <a:lnTo>
                  <a:pt x="1905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5683250" y="58153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5683250" y="581405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2699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5692140" y="58191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7620" y="6350"/>
                </a:lnTo>
                <a:lnTo>
                  <a:pt x="8889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5683250" y="58166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1269"/>
                </a:lnTo>
                <a:lnTo>
                  <a:pt x="8889" y="2540"/>
                </a:lnTo>
                <a:lnTo>
                  <a:pt x="19050" y="5080"/>
                </a:lnTo>
                <a:lnTo>
                  <a:pt x="19050" y="380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5683250" y="58127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3810"/>
                </a:lnTo>
                <a:lnTo>
                  <a:pt x="10160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5693409" y="58153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5684520" y="58115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5684520" y="58077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5079"/>
                </a:lnTo>
                <a:lnTo>
                  <a:pt x="19050" y="634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5684520" y="58039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3809"/>
                </a:lnTo>
                <a:lnTo>
                  <a:pt x="10159" y="5080"/>
                </a:lnTo>
                <a:lnTo>
                  <a:pt x="19050" y="6350"/>
                </a:lnTo>
                <a:lnTo>
                  <a:pt x="19050" y="1269"/>
                </a:lnTo>
                <a:lnTo>
                  <a:pt x="1015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5694679" y="580517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5685790" y="57988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6349"/>
                </a:lnTo>
                <a:lnTo>
                  <a:pt x="17780" y="6349"/>
                </a:lnTo>
                <a:lnTo>
                  <a:pt x="1905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5694679" y="580009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5685790" y="57950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79"/>
                </a:moveTo>
                <a:lnTo>
                  <a:pt x="0" y="0"/>
                </a:lnTo>
                <a:lnTo>
                  <a:pt x="19050" y="0"/>
                </a:lnTo>
                <a:lnTo>
                  <a:pt x="1905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5685790" y="5764529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0" y="30480"/>
                </a:moveTo>
                <a:lnTo>
                  <a:pt x="0" y="0"/>
                </a:lnTo>
                <a:lnTo>
                  <a:pt x="19050" y="0"/>
                </a:lnTo>
                <a:lnTo>
                  <a:pt x="19050" y="30480"/>
                </a:lnTo>
                <a:lnTo>
                  <a:pt x="0" y="304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5685790" y="575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5080"/>
                </a:moveTo>
                <a:lnTo>
                  <a:pt x="0" y="0"/>
                </a:lnTo>
                <a:lnTo>
                  <a:pt x="19050" y="0"/>
                </a:lnTo>
                <a:lnTo>
                  <a:pt x="1905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5694679" y="57594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5685790" y="57543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49"/>
                </a:lnTo>
                <a:lnTo>
                  <a:pt x="8889" y="5079"/>
                </a:lnTo>
                <a:lnTo>
                  <a:pt x="1905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5684520" y="57505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59" y="1269"/>
                </a:lnTo>
                <a:lnTo>
                  <a:pt x="0" y="1269"/>
                </a:lnTo>
                <a:lnTo>
                  <a:pt x="1269" y="507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5684520" y="5746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40"/>
                </a:lnTo>
                <a:lnTo>
                  <a:pt x="0" y="5080"/>
                </a:lnTo>
                <a:lnTo>
                  <a:pt x="10159" y="5080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5693409" y="57454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5684520" y="57442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5683250" y="57429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40"/>
                </a:ln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5683250" y="57416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3809"/>
                </a:lnTo>
                <a:lnTo>
                  <a:pt x="0" y="634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5693409" y="57391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80"/>
                </a:lnTo>
                <a:lnTo>
                  <a:pt x="8889" y="254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5683250" y="57391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70" y="8890"/>
                </a:lnTo>
                <a:lnTo>
                  <a:pt x="1016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5683250" y="57429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254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5683250" y="573912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8889" y="2540"/>
                </a:lnTo>
                <a:lnTo>
                  <a:pt x="0" y="635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5692140" y="57378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5683250" y="57365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3810"/>
                </a:lnTo>
                <a:lnTo>
                  <a:pt x="0" y="8890"/>
                </a:lnTo>
                <a:lnTo>
                  <a:pt x="0" y="10160"/>
                </a:lnTo>
                <a:lnTo>
                  <a:pt x="8889" y="5080"/>
                </a:lnTo>
                <a:lnTo>
                  <a:pt x="17779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5690870" y="57340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254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5684520" y="57327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7620"/>
                </a:moveTo>
                <a:lnTo>
                  <a:pt x="0" y="13970"/>
                </a:lnTo>
                <a:lnTo>
                  <a:pt x="0" y="15240"/>
                </a:lnTo>
                <a:lnTo>
                  <a:pt x="6350" y="7620"/>
                </a:lnTo>
                <a:close/>
              </a:path>
              <a:path w="13970" h="15239">
                <a:moveTo>
                  <a:pt x="12700" y="0"/>
                </a:moveTo>
                <a:lnTo>
                  <a:pt x="6350" y="7620"/>
                </a:lnTo>
                <a:lnTo>
                  <a:pt x="13969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5683250" y="57404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5681979" y="57340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90" y="5080"/>
                </a:lnTo>
                <a:lnTo>
                  <a:pt x="0" y="10159"/>
                </a:lnTo>
                <a:lnTo>
                  <a:pt x="1270" y="11430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5690870" y="57302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09" y="0"/>
                </a:moveTo>
                <a:lnTo>
                  <a:pt x="0" y="8890"/>
                </a:lnTo>
                <a:lnTo>
                  <a:pt x="7619" y="381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5685790" y="57302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7620" y="0"/>
                </a:lnTo>
                <a:lnTo>
                  <a:pt x="0" y="17780"/>
                </a:lnTo>
                <a:lnTo>
                  <a:pt x="508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5680709" y="57391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2540"/>
                </a:lnTo>
                <a:lnTo>
                  <a:pt x="1269" y="6350"/>
                </a:lnTo>
                <a:lnTo>
                  <a:pt x="507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5680709" y="573532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79" y="0"/>
                </a:moveTo>
                <a:lnTo>
                  <a:pt x="0" y="5079"/>
                </a:lnTo>
                <a:lnTo>
                  <a:pt x="0" y="6349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5689600" y="57289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8889"/>
                </a:lnTo>
                <a:lnTo>
                  <a:pt x="8889" y="634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5685790" y="57277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80" y="0"/>
                </a:moveTo>
                <a:lnTo>
                  <a:pt x="2539" y="10159"/>
                </a:lnTo>
                <a:lnTo>
                  <a:pt x="0" y="19050"/>
                </a:lnTo>
                <a:lnTo>
                  <a:pt x="3810" y="1015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5683250" y="57378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5683250" y="57277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1015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5680709" y="57365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7620"/>
                </a:lnTo>
                <a:lnTo>
                  <a:pt x="1269" y="8890"/>
                </a:lnTo>
                <a:lnTo>
                  <a:pt x="253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5679440" y="57289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5687059" y="57277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5683250" y="57264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5680709" y="57353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8889"/>
                </a:lnTo>
                <a:lnTo>
                  <a:pt x="1269" y="10159"/>
                </a:lnTo>
                <a:lnTo>
                  <a:pt x="253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5679440" y="57264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8889" y="0"/>
                </a:moveTo>
                <a:lnTo>
                  <a:pt x="3810" y="8890"/>
                </a:lnTo>
                <a:lnTo>
                  <a:pt x="0" y="16510"/>
                </a:lnTo>
                <a:lnTo>
                  <a:pt x="1270" y="17780"/>
                </a:lnTo>
                <a:lnTo>
                  <a:pt x="6350" y="889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5683250" y="57251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70" y="0"/>
                </a:lnTo>
                <a:lnTo>
                  <a:pt x="0" y="10159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5679440" y="57251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1270" y="8889"/>
                </a:lnTo>
                <a:lnTo>
                  <a:pt x="0" y="19049"/>
                </a:lnTo>
                <a:lnTo>
                  <a:pt x="2539" y="19049"/>
                </a:lnTo>
                <a:lnTo>
                  <a:pt x="381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5676900" y="572515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17779"/>
                </a:lnTo>
                <a:lnTo>
                  <a:pt x="2539" y="19049"/>
                </a:lnTo>
                <a:lnTo>
                  <a:pt x="381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5675629" y="57340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0" y="8890"/>
                </a:lnTo>
                <a:lnTo>
                  <a:pt x="127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5671820" y="572389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6350" y="1016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5674359" y="57238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5670550" y="572389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5661659" y="57238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5778500" y="60077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5815329" y="5669279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99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5778500" y="5669279"/>
            <a:ext cx="119380" cy="375920"/>
          </a:xfrm>
          <a:custGeom>
            <a:avLst/>
            <a:gdLst/>
            <a:ahLst/>
            <a:cxnLst/>
            <a:rect l="l" t="t" r="r" b="b"/>
            <a:pathLst>
              <a:path w="119379" h="375920">
                <a:moveTo>
                  <a:pt x="73660" y="0"/>
                </a:moveTo>
                <a:lnTo>
                  <a:pt x="73660" y="300990"/>
                </a:lnTo>
                <a:lnTo>
                  <a:pt x="119379" y="300990"/>
                </a:lnTo>
                <a:lnTo>
                  <a:pt x="119379" y="375920"/>
                </a:lnTo>
                <a:lnTo>
                  <a:pt x="0" y="375920"/>
                </a:lnTo>
                <a:lnTo>
                  <a:pt x="0" y="0"/>
                </a:lnTo>
                <a:lnTo>
                  <a:pt x="736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5915660" y="60077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5915659" y="5887720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60" h="82550">
                <a:moveTo>
                  <a:pt x="0" y="82549"/>
                </a:moveTo>
                <a:lnTo>
                  <a:pt x="73660" y="82549"/>
                </a:lnTo>
                <a:lnTo>
                  <a:pt x="7366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5915659" y="58515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7239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5915659" y="5744209"/>
            <a:ext cx="73660" cy="71120"/>
          </a:xfrm>
          <a:custGeom>
            <a:avLst/>
            <a:gdLst/>
            <a:ahLst/>
            <a:cxnLst/>
            <a:rect l="l" t="t" r="r" b="b"/>
            <a:pathLst>
              <a:path w="73660" h="71120">
                <a:moveTo>
                  <a:pt x="0" y="71119"/>
                </a:moveTo>
                <a:lnTo>
                  <a:pt x="73660" y="71119"/>
                </a:lnTo>
                <a:lnTo>
                  <a:pt x="73660" y="0"/>
                </a:lnTo>
                <a:lnTo>
                  <a:pt x="0" y="0"/>
                </a:lnTo>
                <a:lnTo>
                  <a:pt x="0" y="711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5915659" y="57067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749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5915660" y="5669279"/>
            <a:ext cx="129539" cy="375920"/>
          </a:xfrm>
          <a:custGeom>
            <a:avLst/>
            <a:gdLst/>
            <a:ahLst/>
            <a:cxnLst/>
            <a:rect l="l" t="t" r="r" b="b"/>
            <a:pathLst>
              <a:path w="129539" h="375920">
                <a:moveTo>
                  <a:pt x="0" y="0"/>
                </a:moveTo>
                <a:lnTo>
                  <a:pt x="124460" y="0"/>
                </a:lnTo>
                <a:lnTo>
                  <a:pt x="124460" y="74930"/>
                </a:lnTo>
                <a:lnTo>
                  <a:pt x="73660" y="74930"/>
                </a:lnTo>
                <a:lnTo>
                  <a:pt x="73660" y="146050"/>
                </a:lnTo>
                <a:lnTo>
                  <a:pt x="120650" y="146050"/>
                </a:lnTo>
                <a:lnTo>
                  <a:pt x="120650" y="218440"/>
                </a:lnTo>
                <a:lnTo>
                  <a:pt x="73660" y="218440"/>
                </a:lnTo>
                <a:lnTo>
                  <a:pt x="73660" y="300990"/>
                </a:lnTo>
                <a:lnTo>
                  <a:pt x="129539" y="300990"/>
                </a:lnTo>
                <a:lnTo>
                  <a:pt x="129539" y="375920"/>
                </a:lnTo>
                <a:lnTo>
                  <a:pt x="0" y="3759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6130290" y="56692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62230" y="0"/>
                </a:moveTo>
                <a:lnTo>
                  <a:pt x="0" y="0"/>
                </a:lnTo>
                <a:lnTo>
                  <a:pt x="0" y="375920"/>
                </a:lnTo>
                <a:lnTo>
                  <a:pt x="62230" y="375920"/>
                </a:lnTo>
                <a:lnTo>
                  <a:pt x="62230" y="205740"/>
                </a:lnTo>
                <a:lnTo>
                  <a:pt x="165100" y="205740"/>
                </a:lnTo>
                <a:lnTo>
                  <a:pt x="165100" y="168910"/>
                </a:lnTo>
                <a:lnTo>
                  <a:pt x="102870" y="168910"/>
                </a:lnTo>
                <a:lnTo>
                  <a:pt x="62230" y="0"/>
                </a:lnTo>
                <a:close/>
              </a:path>
              <a:path w="165100" h="375920">
                <a:moveTo>
                  <a:pt x="165100" y="205740"/>
                </a:moveTo>
                <a:lnTo>
                  <a:pt x="62230" y="205740"/>
                </a:lnTo>
                <a:lnTo>
                  <a:pt x="100330" y="375920"/>
                </a:lnTo>
                <a:lnTo>
                  <a:pt x="165100" y="375920"/>
                </a:lnTo>
                <a:lnTo>
                  <a:pt x="165100" y="205740"/>
                </a:lnTo>
                <a:close/>
              </a:path>
              <a:path w="165100" h="375920">
                <a:moveTo>
                  <a:pt x="165100" y="0"/>
                </a:moveTo>
                <a:lnTo>
                  <a:pt x="102870" y="0"/>
                </a:lnTo>
                <a:lnTo>
                  <a:pt x="102870" y="168910"/>
                </a:lnTo>
                <a:lnTo>
                  <a:pt x="165100" y="168910"/>
                </a:lnTo>
                <a:lnTo>
                  <a:pt x="1651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6130290" y="5669279"/>
            <a:ext cx="165100" cy="375920"/>
          </a:xfrm>
          <a:custGeom>
            <a:avLst/>
            <a:gdLst/>
            <a:ahLst/>
            <a:cxnLst/>
            <a:rect l="l" t="t" r="r" b="b"/>
            <a:pathLst>
              <a:path w="165100" h="375920">
                <a:moveTo>
                  <a:pt x="165100" y="0"/>
                </a:moveTo>
                <a:lnTo>
                  <a:pt x="165100" y="375920"/>
                </a:lnTo>
                <a:lnTo>
                  <a:pt x="100330" y="375920"/>
                </a:lnTo>
                <a:lnTo>
                  <a:pt x="62230" y="205740"/>
                </a:lnTo>
                <a:lnTo>
                  <a:pt x="62230" y="375920"/>
                </a:lnTo>
                <a:lnTo>
                  <a:pt x="0" y="375920"/>
                </a:lnTo>
                <a:lnTo>
                  <a:pt x="0" y="0"/>
                </a:lnTo>
                <a:lnTo>
                  <a:pt x="62230" y="0"/>
                </a:lnTo>
                <a:lnTo>
                  <a:pt x="102870" y="168910"/>
                </a:lnTo>
                <a:lnTo>
                  <a:pt x="102870" y="0"/>
                </a:lnTo>
                <a:lnTo>
                  <a:pt x="1651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6323329" y="5660390"/>
            <a:ext cx="171450" cy="392430"/>
          </a:xfrm>
          <a:custGeom>
            <a:avLst/>
            <a:gdLst/>
            <a:ahLst/>
            <a:cxnLst/>
            <a:rect l="l" t="t" r="r" b="b"/>
            <a:pathLst>
              <a:path w="171450" h="392429">
                <a:moveTo>
                  <a:pt x="104140" y="391160"/>
                </a:moveTo>
                <a:lnTo>
                  <a:pt x="69850" y="391160"/>
                </a:lnTo>
                <a:lnTo>
                  <a:pt x="74930" y="392430"/>
                </a:lnTo>
                <a:lnTo>
                  <a:pt x="97790" y="392430"/>
                </a:lnTo>
                <a:lnTo>
                  <a:pt x="104140" y="391160"/>
                </a:lnTo>
                <a:close/>
              </a:path>
              <a:path w="171450" h="392429">
                <a:moveTo>
                  <a:pt x="102870" y="1270"/>
                </a:moveTo>
                <a:lnTo>
                  <a:pt x="68580" y="1270"/>
                </a:lnTo>
                <a:lnTo>
                  <a:pt x="58420" y="3810"/>
                </a:lnTo>
                <a:lnTo>
                  <a:pt x="43180" y="11430"/>
                </a:lnTo>
                <a:lnTo>
                  <a:pt x="39370" y="13970"/>
                </a:lnTo>
                <a:lnTo>
                  <a:pt x="34290" y="16510"/>
                </a:lnTo>
                <a:lnTo>
                  <a:pt x="26670" y="24130"/>
                </a:lnTo>
                <a:lnTo>
                  <a:pt x="24130" y="27940"/>
                </a:lnTo>
                <a:lnTo>
                  <a:pt x="20320" y="31750"/>
                </a:lnTo>
                <a:lnTo>
                  <a:pt x="17780" y="35560"/>
                </a:lnTo>
                <a:lnTo>
                  <a:pt x="13970" y="40640"/>
                </a:lnTo>
                <a:lnTo>
                  <a:pt x="12700" y="45720"/>
                </a:lnTo>
                <a:lnTo>
                  <a:pt x="7620" y="55880"/>
                </a:lnTo>
                <a:lnTo>
                  <a:pt x="6350" y="62230"/>
                </a:lnTo>
                <a:lnTo>
                  <a:pt x="3810" y="72390"/>
                </a:lnTo>
                <a:lnTo>
                  <a:pt x="2540" y="78740"/>
                </a:lnTo>
                <a:lnTo>
                  <a:pt x="2540" y="83820"/>
                </a:lnTo>
                <a:lnTo>
                  <a:pt x="1270" y="97790"/>
                </a:lnTo>
                <a:lnTo>
                  <a:pt x="0" y="115570"/>
                </a:lnTo>
                <a:lnTo>
                  <a:pt x="0" y="278130"/>
                </a:lnTo>
                <a:lnTo>
                  <a:pt x="1270" y="295910"/>
                </a:lnTo>
                <a:lnTo>
                  <a:pt x="2434" y="309880"/>
                </a:lnTo>
                <a:lnTo>
                  <a:pt x="2540" y="316230"/>
                </a:lnTo>
                <a:lnTo>
                  <a:pt x="3810" y="321310"/>
                </a:lnTo>
                <a:lnTo>
                  <a:pt x="5080" y="327660"/>
                </a:lnTo>
                <a:lnTo>
                  <a:pt x="6350" y="332740"/>
                </a:lnTo>
                <a:lnTo>
                  <a:pt x="7620" y="339090"/>
                </a:lnTo>
                <a:lnTo>
                  <a:pt x="10160" y="344170"/>
                </a:lnTo>
                <a:lnTo>
                  <a:pt x="12700" y="347980"/>
                </a:lnTo>
                <a:lnTo>
                  <a:pt x="15240" y="354330"/>
                </a:lnTo>
                <a:lnTo>
                  <a:pt x="17780" y="358140"/>
                </a:lnTo>
                <a:lnTo>
                  <a:pt x="21590" y="363220"/>
                </a:lnTo>
                <a:lnTo>
                  <a:pt x="24130" y="367030"/>
                </a:lnTo>
                <a:lnTo>
                  <a:pt x="27940" y="370840"/>
                </a:lnTo>
                <a:lnTo>
                  <a:pt x="31750" y="373380"/>
                </a:lnTo>
                <a:lnTo>
                  <a:pt x="35560" y="377190"/>
                </a:lnTo>
                <a:lnTo>
                  <a:pt x="40640" y="381000"/>
                </a:lnTo>
                <a:lnTo>
                  <a:pt x="44450" y="383540"/>
                </a:lnTo>
                <a:lnTo>
                  <a:pt x="49530" y="386080"/>
                </a:lnTo>
                <a:lnTo>
                  <a:pt x="53340" y="387350"/>
                </a:lnTo>
                <a:lnTo>
                  <a:pt x="58420" y="389890"/>
                </a:lnTo>
                <a:lnTo>
                  <a:pt x="63500" y="391160"/>
                </a:lnTo>
                <a:lnTo>
                  <a:pt x="109220" y="391160"/>
                </a:lnTo>
                <a:lnTo>
                  <a:pt x="114300" y="389890"/>
                </a:lnTo>
                <a:lnTo>
                  <a:pt x="119380" y="387350"/>
                </a:lnTo>
                <a:lnTo>
                  <a:pt x="123190" y="384810"/>
                </a:lnTo>
                <a:lnTo>
                  <a:pt x="128270" y="382270"/>
                </a:lnTo>
                <a:lnTo>
                  <a:pt x="132080" y="379730"/>
                </a:lnTo>
                <a:lnTo>
                  <a:pt x="137160" y="377190"/>
                </a:lnTo>
                <a:lnTo>
                  <a:pt x="148590" y="365760"/>
                </a:lnTo>
                <a:lnTo>
                  <a:pt x="151130" y="361950"/>
                </a:lnTo>
                <a:lnTo>
                  <a:pt x="154940" y="356870"/>
                </a:lnTo>
                <a:lnTo>
                  <a:pt x="157480" y="353060"/>
                </a:lnTo>
                <a:lnTo>
                  <a:pt x="162560" y="342900"/>
                </a:lnTo>
                <a:lnTo>
                  <a:pt x="163830" y="337820"/>
                </a:lnTo>
                <a:lnTo>
                  <a:pt x="166370" y="331470"/>
                </a:lnTo>
                <a:lnTo>
                  <a:pt x="167005" y="328930"/>
                </a:lnTo>
                <a:lnTo>
                  <a:pt x="81280" y="328930"/>
                </a:lnTo>
                <a:lnTo>
                  <a:pt x="78740" y="326390"/>
                </a:lnTo>
                <a:lnTo>
                  <a:pt x="78740" y="325120"/>
                </a:lnTo>
                <a:lnTo>
                  <a:pt x="77470" y="325120"/>
                </a:lnTo>
                <a:lnTo>
                  <a:pt x="77470" y="322580"/>
                </a:lnTo>
                <a:lnTo>
                  <a:pt x="76200" y="321310"/>
                </a:lnTo>
                <a:lnTo>
                  <a:pt x="76200" y="320040"/>
                </a:lnTo>
                <a:lnTo>
                  <a:pt x="74930" y="316230"/>
                </a:lnTo>
                <a:lnTo>
                  <a:pt x="74930" y="82550"/>
                </a:lnTo>
                <a:lnTo>
                  <a:pt x="76200" y="77470"/>
                </a:lnTo>
                <a:lnTo>
                  <a:pt x="76200" y="72390"/>
                </a:lnTo>
                <a:lnTo>
                  <a:pt x="77470" y="72390"/>
                </a:lnTo>
                <a:lnTo>
                  <a:pt x="77470" y="69850"/>
                </a:lnTo>
                <a:lnTo>
                  <a:pt x="78740" y="68580"/>
                </a:lnTo>
                <a:lnTo>
                  <a:pt x="78740" y="67310"/>
                </a:lnTo>
                <a:lnTo>
                  <a:pt x="80010" y="67310"/>
                </a:lnTo>
                <a:lnTo>
                  <a:pt x="80010" y="66040"/>
                </a:lnTo>
                <a:lnTo>
                  <a:pt x="81280" y="66040"/>
                </a:lnTo>
                <a:lnTo>
                  <a:pt x="81280" y="64770"/>
                </a:lnTo>
                <a:lnTo>
                  <a:pt x="83820" y="64770"/>
                </a:lnTo>
                <a:lnTo>
                  <a:pt x="83820" y="63500"/>
                </a:lnTo>
                <a:lnTo>
                  <a:pt x="165735" y="63500"/>
                </a:lnTo>
                <a:lnTo>
                  <a:pt x="165100" y="60960"/>
                </a:lnTo>
                <a:lnTo>
                  <a:pt x="163830" y="54610"/>
                </a:lnTo>
                <a:lnTo>
                  <a:pt x="156210" y="39370"/>
                </a:lnTo>
                <a:lnTo>
                  <a:pt x="153670" y="35560"/>
                </a:lnTo>
                <a:lnTo>
                  <a:pt x="151130" y="30480"/>
                </a:lnTo>
                <a:lnTo>
                  <a:pt x="139700" y="19050"/>
                </a:lnTo>
                <a:lnTo>
                  <a:pt x="135890" y="16510"/>
                </a:lnTo>
                <a:lnTo>
                  <a:pt x="132080" y="12700"/>
                </a:lnTo>
                <a:lnTo>
                  <a:pt x="127000" y="10160"/>
                </a:lnTo>
                <a:lnTo>
                  <a:pt x="123190" y="7620"/>
                </a:lnTo>
                <a:lnTo>
                  <a:pt x="118110" y="6350"/>
                </a:lnTo>
                <a:lnTo>
                  <a:pt x="113030" y="3810"/>
                </a:lnTo>
                <a:lnTo>
                  <a:pt x="102870" y="1270"/>
                </a:lnTo>
                <a:close/>
              </a:path>
              <a:path w="171450" h="392429">
                <a:moveTo>
                  <a:pt x="165735" y="63500"/>
                </a:moveTo>
                <a:lnTo>
                  <a:pt x="87630" y="63500"/>
                </a:lnTo>
                <a:lnTo>
                  <a:pt x="88900" y="64770"/>
                </a:lnTo>
                <a:lnTo>
                  <a:pt x="91440" y="64770"/>
                </a:lnTo>
                <a:lnTo>
                  <a:pt x="91440" y="66040"/>
                </a:lnTo>
                <a:lnTo>
                  <a:pt x="92710" y="66040"/>
                </a:lnTo>
                <a:lnTo>
                  <a:pt x="92710" y="67310"/>
                </a:lnTo>
                <a:lnTo>
                  <a:pt x="93980" y="67310"/>
                </a:lnTo>
                <a:lnTo>
                  <a:pt x="93980" y="69850"/>
                </a:lnTo>
                <a:lnTo>
                  <a:pt x="95250" y="69850"/>
                </a:lnTo>
                <a:lnTo>
                  <a:pt x="95250" y="71120"/>
                </a:lnTo>
                <a:lnTo>
                  <a:pt x="96520" y="72390"/>
                </a:lnTo>
                <a:lnTo>
                  <a:pt x="96520" y="80010"/>
                </a:lnTo>
                <a:lnTo>
                  <a:pt x="97790" y="83820"/>
                </a:lnTo>
                <a:lnTo>
                  <a:pt x="97790" y="304800"/>
                </a:lnTo>
                <a:lnTo>
                  <a:pt x="96520" y="311150"/>
                </a:lnTo>
                <a:lnTo>
                  <a:pt x="96520" y="317500"/>
                </a:lnTo>
                <a:lnTo>
                  <a:pt x="95250" y="320040"/>
                </a:lnTo>
                <a:lnTo>
                  <a:pt x="95250" y="322580"/>
                </a:lnTo>
                <a:lnTo>
                  <a:pt x="93980" y="323850"/>
                </a:lnTo>
                <a:lnTo>
                  <a:pt x="93980" y="325120"/>
                </a:lnTo>
                <a:lnTo>
                  <a:pt x="90170" y="328930"/>
                </a:lnTo>
                <a:lnTo>
                  <a:pt x="167005" y="328930"/>
                </a:lnTo>
                <a:lnTo>
                  <a:pt x="168910" y="321310"/>
                </a:lnTo>
                <a:lnTo>
                  <a:pt x="168910" y="314960"/>
                </a:lnTo>
                <a:lnTo>
                  <a:pt x="170180" y="309880"/>
                </a:lnTo>
                <a:lnTo>
                  <a:pt x="171450" y="295910"/>
                </a:lnTo>
                <a:lnTo>
                  <a:pt x="171450" y="96520"/>
                </a:lnTo>
                <a:lnTo>
                  <a:pt x="170180" y="82550"/>
                </a:lnTo>
                <a:lnTo>
                  <a:pt x="168910" y="77470"/>
                </a:lnTo>
                <a:lnTo>
                  <a:pt x="168910" y="71120"/>
                </a:lnTo>
                <a:lnTo>
                  <a:pt x="166370" y="66040"/>
                </a:lnTo>
                <a:lnTo>
                  <a:pt x="165735" y="63500"/>
                </a:lnTo>
                <a:close/>
              </a:path>
              <a:path w="171450" h="392429">
                <a:moveTo>
                  <a:pt x="91440" y="0"/>
                </a:moveTo>
                <a:lnTo>
                  <a:pt x="80010" y="0"/>
                </a:lnTo>
                <a:lnTo>
                  <a:pt x="74930" y="1270"/>
                </a:lnTo>
                <a:lnTo>
                  <a:pt x="97790" y="1270"/>
                </a:lnTo>
                <a:lnTo>
                  <a:pt x="914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6313171" y="5651500"/>
            <a:ext cx="191769" cy="41148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6516370" y="56603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71119" y="250190"/>
                </a:moveTo>
                <a:lnTo>
                  <a:pt x="2539" y="250190"/>
                </a:lnTo>
                <a:lnTo>
                  <a:pt x="2539" y="294640"/>
                </a:lnTo>
                <a:lnTo>
                  <a:pt x="3809" y="303530"/>
                </a:lnTo>
                <a:lnTo>
                  <a:pt x="3809" y="312420"/>
                </a:lnTo>
                <a:lnTo>
                  <a:pt x="19050" y="361950"/>
                </a:lnTo>
                <a:lnTo>
                  <a:pt x="22859" y="365760"/>
                </a:lnTo>
                <a:lnTo>
                  <a:pt x="26669" y="370840"/>
                </a:lnTo>
                <a:lnTo>
                  <a:pt x="41909" y="382270"/>
                </a:lnTo>
                <a:lnTo>
                  <a:pt x="48259" y="384810"/>
                </a:lnTo>
                <a:lnTo>
                  <a:pt x="53339" y="387350"/>
                </a:lnTo>
                <a:lnTo>
                  <a:pt x="59689" y="389890"/>
                </a:lnTo>
                <a:lnTo>
                  <a:pt x="67309" y="391160"/>
                </a:lnTo>
                <a:lnTo>
                  <a:pt x="73659" y="392430"/>
                </a:lnTo>
                <a:lnTo>
                  <a:pt x="100329" y="392430"/>
                </a:lnTo>
                <a:lnTo>
                  <a:pt x="113029" y="389890"/>
                </a:lnTo>
                <a:lnTo>
                  <a:pt x="119379" y="387350"/>
                </a:lnTo>
                <a:lnTo>
                  <a:pt x="124459" y="386080"/>
                </a:lnTo>
                <a:lnTo>
                  <a:pt x="129539" y="383540"/>
                </a:lnTo>
                <a:lnTo>
                  <a:pt x="135889" y="381000"/>
                </a:lnTo>
                <a:lnTo>
                  <a:pt x="140969" y="377190"/>
                </a:lnTo>
                <a:lnTo>
                  <a:pt x="156209" y="361950"/>
                </a:lnTo>
                <a:lnTo>
                  <a:pt x="158750" y="356870"/>
                </a:lnTo>
                <a:lnTo>
                  <a:pt x="161289" y="353060"/>
                </a:lnTo>
                <a:lnTo>
                  <a:pt x="161289" y="350520"/>
                </a:lnTo>
                <a:lnTo>
                  <a:pt x="165100" y="342900"/>
                </a:lnTo>
                <a:lnTo>
                  <a:pt x="166369" y="337820"/>
                </a:lnTo>
                <a:lnTo>
                  <a:pt x="167639" y="330200"/>
                </a:lnTo>
                <a:lnTo>
                  <a:pt x="167639" y="328930"/>
                </a:lnTo>
                <a:lnTo>
                  <a:pt x="80009" y="328930"/>
                </a:lnTo>
                <a:lnTo>
                  <a:pt x="78739" y="327660"/>
                </a:lnTo>
                <a:lnTo>
                  <a:pt x="77469" y="327660"/>
                </a:lnTo>
                <a:lnTo>
                  <a:pt x="76200" y="326390"/>
                </a:lnTo>
                <a:lnTo>
                  <a:pt x="76200" y="325120"/>
                </a:lnTo>
                <a:lnTo>
                  <a:pt x="74929" y="325120"/>
                </a:lnTo>
                <a:lnTo>
                  <a:pt x="74929" y="322580"/>
                </a:lnTo>
                <a:lnTo>
                  <a:pt x="73659" y="322580"/>
                </a:lnTo>
                <a:lnTo>
                  <a:pt x="73659" y="320040"/>
                </a:lnTo>
                <a:lnTo>
                  <a:pt x="72389" y="316230"/>
                </a:lnTo>
                <a:lnTo>
                  <a:pt x="72389" y="306070"/>
                </a:lnTo>
                <a:lnTo>
                  <a:pt x="71119" y="295910"/>
                </a:lnTo>
                <a:lnTo>
                  <a:pt x="71119" y="250190"/>
                </a:lnTo>
                <a:close/>
              </a:path>
              <a:path w="170179" h="392429">
                <a:moveTo>
                  <a:pt x="88900" y="0"/>
                </a:moveTo>
                <a:lnTo>
                  <a:pt x="74929" y="0"/>
                </a:lnTo>
                <a:lnTo>
                  <a:pt x="68579" y="1270"/>
                </a:lnTo>
                <a:lnTo>
                  <a:pt x="62229" y="1270"/>
                </a:lnTo>
                <a:lnTo>
                  <a:pt x="55879" y="2540"/>
                </a:lnTo>
                <a:lnTo>
                  <a:pt x="45719" y="7620"/>
                </a:lnTo>
                <a:lnTo>
                  <a:pt x="40639" y="8890"/>
                </a:lnTo>
                <a:lnTo>
                  <a:pt x="35559" y="11430"/>
                </a:lnTo>
                <a:lnTo>
                  <a:pt x="31750" y="15240"/>
                </a:lnTo>
                <a:lnTo>
                  <a:pt x="26669" y="17780"/>
                </a:lnTo>
                <a:lnTo>
                  <a:pt x="19050" y="25400"/>
                </a:lnTo>
                <a:lnTo>
                  <a:pt x="16509" y="29210"/>
                </a:lnTo>
                <a:lnTo>
                  <a:pt x="13969" y="34290"/>
                </a:lnTo>
                <a:lnTo>
                  <a:pt x="11429" y="38100"/>
                </a:lnTo>
                <a:lnTo>
                  <a:pt x="6350" y="48260"/>
                </a:lnTo>
                <a:lnTo>
                  <a:pt x="3809" y="60960"/>
                </a:lnTo>
                <a:lnTo>
                  <a:pt x="2539" y="68580"/>
                </a:lnTo>
                <a:lnTo>
                  <a:pt x="1269" y="77470"/>
                </a:lnTo>
                <a:lnTo>
                  <a:pt x="1269" y="86360"/>
                </a:lnTo>
                <a:lnTo>
                  <a:pt x="0" y="96520"/>
                </a:lnTo>
                <a:lnTo>
                  <a:pt x="0" y="113030"/>
                </a:lnTo>
                <a:lnTo>
                  <a:pt x="1269" y="120650"/>
                </a:lnTo>
                <a:lnTo>
                  <a:pt x="1269" y="127000"/>
                </a:lnTo>
                <a:lnTo>
                  <a:pt x="2539" y="133350"/>
                </a:lnTo>
                <a:lnTo>
                  <a:pt x="2539" y="139700"/>
                </a:lnTo>
                <a:lnTo>
                  <a:pt x="3809" y="144780"/>
                </a:lnTo>
                <a:lnTo>
                  <a:pt x="5079" y="151130"/>
                </a:lnTo>
                <a:lnTo>
                  <a:pt x="6350" y="156210"/>
                </a:lnTo>
                <a:lnTo>
                  <a:pt x="7619" y="160020"/>
                </a:lnTo>
                <a:lnTo>
                  <a:pt x="8889" y="165100"/>
                </a:lnTo>
                <a:lnTo>
                  <a:pt x="11429" y="168910"/>
                </a:lnTo>
                <a:lnTo>
                  <a:pt x="12700" y="172720"/>
                </a:lnTo>
                <a:lnTo>
                  <a:pt x="15239" y="176530"/>
                </a:lnTo>
                <a:lnTo>
                  <a:pt x="16509" y="180340"/>
                </a:lnTo>
                <a:lnTo>
                  <a:pt x="21589" y="185420"/>
                </a:lnTo>
                <a:lnTo>
                  <a:pt x="24129" y="189230"/>
                </a:lnTo>
                <a:lnTo>
                  <a:pt x="35559" y="200660"/>
                </a:lnTo>
                <a:lnTo>
                  <a:pt x="45719" y="209550"/>
                </a:lnTo>
                <a:lnTo>
                  <a:pt x="71119" y="232410"/>
                </a:lnTo>
                <a:lnTo>
                  <a:pt x="87629" y="248920"/>
                </a:lnTo>
                <a:lnTo>
                  <a:pt x="90169" y="252730"/>
                </a:lnTo>
                <a:lnTo>
                  <a:pt x="93979" y="256540"/>
                </a:lnTo>
                <a:lnTo>
                  <a:pt x="93979" y="257810"/>
                </a:lnTo>
                <a:lnTo>
                  <a:pt x="95250" y="260350"/>
                </a:lnTo>
                <a:lnTo>
                  <a:pt x="95250" y="261620"/>
                </a:lnTo>
                <a:lnTo>
                  <a:pt x="96519" y="264160"/>
                </a:lnTo>
                <a:lnTo>
                  <a:pt x="96519" y="266700"/>
                </a:lnTo>
                <a:lnTo>
                  <a:pt x="97789" y="271780"/>
                </a:lnTo>
                <a:lnTo>
                  <a:pt x="97789" y="276860"/>
                </a:lnTo>
                <a:lnTo>
                  <a:pt x="99059" y="284480"/>
                </a:lnTo>
                <a:lnTo>
                  <a:pt x="99059" y="312420"/>
                </a:lnTo>
                <a:lnTo>
                  <a:pt x="97789" y="314960"/>
                </a:lnTo>
                <a:lnTo>
                  <a:pt x="97789" y="317500"/>
                </a:lnTo>
                <a:lnTo>
                  <a:pt x="96519" y="320040"/>
                </a:lnTo>
                <a:lnTo>
                  <a:pt x="96519" y="321310"/>
                </a:lnTo>
                <a:lnTo>
                  <a:pt x="95250" y="321310"/>
                </a:lnTo>
                <a:lnTo>
                  <a:pt x="95250" y="323850"/>
                </a:lnTo>
                <a:lnTo>
                  <a:pt x="93979" y="323850"/>
                </a:lnTo>
                <a:lnTo>
                  <a:pt x="93979" y="325120"/>
                </a:lnTo>
                <a:lnTo>
                  <a:pt x="92709" y="326390"/>
                </a:lnTo>
                <a:lnTo>
                  <a:pt x="92709" y="327660"/>
                </a:lnTo>
                <a:lnTo>
                  <a:pt x="91439" y="327660"/>
                </a:lnTo>
                <a:lnTo>
                  <a:pt x="90169" y="328930"/>
                </a:lnTo>
                <a:lnTo>
                  <a:pt x="167639" y="328930"/>
                </a:lnTo>
                <a:lnTo>
                  <a:pt x="167639" y="323850"/>
                </a:lnTo>
                <a:lnTo>
                  <a:pt x="168909" y="316230"/>
                </a:lnTo>
                <a:lnTo>
                  <a:pt x="170179" y="307340"/>
                </a:lnTo>
                <a:lnTo>
                  <a:pt x="170179" y="275590"/>
                </a:lnTo>
                <a:lnTo>
                  <a:pt x="165100" y="231140"/>
                </a:lnTo>
                <a:lnTo>
                  <a:pt x="158750" y="212090"/>
                </a:lnTo>
                <a:lnTo>
                  <a:pt x="157479" y="208280"/>
                </a:lnTo>
                <a:lnTo>
                  <a:pt x="154939" y="204470"/>
                </a:lnTo>
                <a:lnTo>
                  <a:pt x="153669" y="201930"/>
                </a:lnTo>
                <a:lnTo>
                  <a:pt x="148589" y="195580"/>
                </a:lnTo>
                <a:lnTo>
                  <a:pt x="142239" y="187960"/>
                </a:lnTo>
                <a:lnTo>
                  <a:pt x="134619" y="180340"/>
                </a:lnTo>
                <a:lnTo>
                  <a:pt x="127000" y="171450"/>
                </a:lnTo>
                <a:lnTo>
                  <a:pt x="116839" y="163830"/>
                </a:lnTo>
                <a:lnTo>
                  <a:pt x="95250" y="144780"/>
                </a:lnTo>
                <a:lnTo>
                  <a:pt x="91439" y="140970"/>
                </a:lnTo>
                <a:lnTo>
                  <a:pt x="86359" y="138430"/>
                </a:lnTo>
                <a:lnTo>
                  <a:pt x="83819" y="134620"/>
                </a:lnTo>
                <a:lnTo>
                  <a:pt x="76200" y="127000"/>
                </a:lnTo>
                <a:lnTo>
                  <a:pt x="76200" y="125730"/>
                </a:lnTo>
                <a:lnTo>
                  <a:pt x="74929" y="123190"/>
                </a:lnTo>
                <a:lnTo>
                  <a:pt x="73659" y="123190"/>
                </a:lnTo>
                <a:lnTo>
                  <a:pt x="73659" y="119380"/>
                </a:lnTo>
                <a:lnTo>
                  <a:pt x="72389" y="115570"/>
                </a:lnTo>
                <a:lnTo>
                  <a:pt x="71119" y="113030"/>
                </a:lnTo>
                <a:lnTo>
                  <a:pt x="71119" y="106680"/>
                </a:lnTo>
                <a:lnTo>
                  <a:pt x="69850" y="101600"/>
                </a:lnTo>
                <a:lnTo>
                  <a:pt x="69850" y="83820"/>
                </a:lnTo>
                <a:lnTo>
                  <a:pt x="71119" y="80010"/>
                </a:lnTo>
                <a:lnTo>
                  <a:pt x="71119" y="74930"/>
                </a:lnTo>
                <a:lnTo>
                  <a:pt x="72389" y="72390"/>
                </a:lnTo>
                <a:lnTo>
                  <a:pt x="73659" y="72390"/>
                </a:lnTo>
                <a:lnTo>
                  <a:pt x="73659" y="69850"/>
                </a:lnTo>
                <a:lnTo>
                  <a:pt x="74929" y="68580"/>
                </a:lnTo>
                <a:lnTo>
                  <a:pt x="74929" y="67310"/>
                </a:lnTo>
                <a:lnTo>
                  <a:pt x="76200" y="67310"/>
                </a:lnTo>
                <a:lnTo>
                  <a:pt x="77469" y="66040"/>
                </a:lnTo>
                <a:lnTo>
                  <a:pt x="78739" y="66040"/>
                </a:lnTo>
                <a:lnTo>
                  <a:pt x="78739" y="64770"/>
                </a:lnTo>
                <a:lnTo>
                  <a:pt x="81279" y="64770"/>
                </a:lnTo>
                <a:lnTo>
                  <a:pt x="81279" y="63500"/>
                </a:lnTo>
                <a:lnTo>
                  <a:pt x="161501" y="63500"/>
                </a:lnTo>
                <a:lnTo>
                  <a:pt x="160019" y="54610"/>
                </a:lnTo>
                <a:lnTo>
                  <a:pt x="158750" y="48260"/>
                </a:lnTo>
                <a:lnTo>
                  <a:pt x="157479" y="43180"/>
                </a:lnTo>
                <a:lnTo>
                  <a:pt x="156209" y="41910"/>
                </a:lnTo>
                <a:lnTo>
                  <a:pt x="156209" y="39370"/>
                </a:lnTo>
                <a:lnTo>
                  <a:pt x="153669" y="36830"/>
                </a:lnTo>
                <a:lnTo>
                  <a:pt x="153669" y="34290"/>
                </a:lnTo>
                <a:lnTo>
                  <a:pt x="149859" y="30480"/>
                </a:lnTo>
                <a:lnTo>
                  <a:pt x="147319" y="26670"/>
                </a:lnTo>
                <a:lnTo>
                  <a:pt x="139700" y="19050"/>
                </a:lnTo>
                <a:lnTo>
                  <a:pt x="134619" y="16510"/>
                </a:lnTo>
                <a:lnTo>
                  <a:pt x="130809" y="12700"/>
                </a:lnTo>
                <a:lnTo>
                  <a:pt x="124459" y="10160"/>
                </a:lnTo>
                <a:lnTo>
                  <a:pt x="114300" y="5080"/>
                </a:lnTo>
                <a:lnTo>
                  <a:pt x="88900" y="0"/>
                </a:lnTo>
                <a:close/>
              </a:path>
              <a:path w="170179" h="392429">
                <a:moveTo>
                  <a:pt x="161501" y="63500"/>
                </a:moveTo>
                <a:lnTo>
                  <a:pt x="85089" y="63500"/>
                </a:lnTo>
                <a:lnTo>
                  <a:pt x="86359" y="64770"/>
                </a:lnTo>
                <a:lnTo>
                  <a:pt x="87629" y="64770"/>
                </a:lnTo>
                <a:lnTo>
                  <a:pt x="88900" y="66040"/>
                </a:lnTo>
                <a:lnTo>
                  <a:pt x="90169" y="66040"/>
                </a:lnTo>
                <a:lnTo>
                  <a:pt x="90169" y="67310"/>
                </a:lnTo>
                <a:lnTo>
                  <a:pt x="91439" y="67310"/>
                </a:lnTo>
                <a:lnTo>
                  <a:pt x="91439" y="69850"/>
                </a:lnTo>
                <a:lnTo>
                  <a:pt x="92709" y="69850"/>
                </a:lnTo>
                <a:lnTo>
                  <a:pt x="92709" y="71120"/>
                </a:lnTo>
                <a:lnTo>
                  <a:pt x="93979" y="72390"/>
                </a:lnTo>
                <a:lnTo>
                  <a:pt x="93979" y="78740"/>
                </a:lnTo>
                <a:lnTo>
                  <a:pt x="95250" y="82550"/>
                </a:lnTo>
                <a:lnTo>
                  <a:pt x="95250" y="121920"/>
                </a:lnTo>
                <a:lnTo>
                  <a:pt x="163829" y="121920"/>
                </a:lnTo>
                <a:lnTo>
                  <a:pt x="163829" y="86360"/>
                </a:lnTo>
                <a:lnTo>
                  <a:pt x="162559" y="77470"/>
                </a:lnTo>
                <a:lnTo>
                  <a:pt x="162559" y="69850"/>
                </a:lnTo>
                <a:lnTo>
                  <a:pt x="161501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6516370" y="5660390"/>
            <a:ext cx="170180" cy="392430"/>
          </a:xfrm>
          <a:custGeom>
            <a:avLst/>
            <a:gdLst/>
            <a:ahLst/>
            <a:cxnLst/>
            <a:rect l="l" t="t" r="r" b="b"/>
            <a:pathLst>
              <a:path w="170179" h="392429">
                <a:moveTo>
                  <a:pt x="163829" y="121920"/>
                </a:moveTo>
                <a:lnTo>
                  <a:pt x="95250" y="121920"/>
                </a:lnTo>
                <a:lnTo>
                  <a:pt x="95250" y="93980"/>
                </a:lnTo>
                <a:lnTo>
                  <a:pt x="95250" y="88900"/>
                </a:lnTo>
                <a:lnTo>
                  <a:pt x="95250" y="85090"/>
                </a:lnTo>
                <a:lnTo>
                  <a:pt x="95250" y="82550"/>
                </a:lnTo>
                <a:lnTo>
                  <a:pt x="93979" y="78740"/>
                </a:lnTo>
                <a:lnTo>
                  <a:pt x="93979" y="74930"/>
                </a:lnTo>
                <a:lnTo>
                  <a:pt x="93979" y="72390"/>
                </a:lnTo>
                <a:lnTo>
                  <a:pt x="92709" y="71120"/>
                </a:lnTo>
                <a:lnTo>
                  <a:pt x="92709" y="69850"/>
                </a:lnTo>
                <a:lnTo>
                  <a:pt x="91439" y="69850"/>
                </a:lnTo>
                <a:lnTo>
                  <a:pt x="91439" y="68580"/>
                </a:lnTo>
                <a:lnTo>
                  <a:pt x="91439" y="67310"/>
                </a:lnTo>
                <a:lnTo>
                  <a:pt x="90169" y="67310"/>
                </a:lnTo>
                <a:lnTo>
                  <a:pt x="90169" y="66040"/>
                </a:lnTo>
                <a:lnTo>
                  <a:pt x="88900" y="66040"/>
                </a:lnTo>
                <a:lnTo>
                  <a:pt x="87629" y="64770"/>
                </a:lnTo>
                <a:lnTo>
                  <a:pt x="86359" y="64770"/>
                </a:lnTo>
                <a:lnTo>
                  <a:pt x="85089" y="63500"/>
                </a:lnTo>
                <a:lnTo>
                  <a:pt x="83819" y="63500"/>
                </a:lnTo>
                <a:lnTo>
                  <a:pt x="82550" y="63500"/>
                </a:lnTo>
                <a:lnTo>
                  <a:pt x="81279" y="63500"/>
                </a:lnTo>
                <a:lnTo>
                  <a:pt x="81279" y="64770"/>
                </a:lnTo>
                <a:lnTo>
                  <a:pt x="80009" y="64770"/>
                </a:lnTo>
                <a:lnTo>
                  <a:pt x="78739" y="64770"/>
                </a:lnTo>
                <a:lnTo>
                  <a:pt x="78739" y="66040"/>
                </a:lnTo>
                <a:lnTo>
                  <a:pt x="77469" y="66040"/>
                </a:lnTo>
                <a:lnTo>
                  <a:pt x="76200" y="67310"/>
                </a:lnTo>
                <a:lnTo>
                  <a:pt x="74929" y="67310"/>
                </a:lnTo>
                <a:lnTo>
                  <a:pt x="74929" y="68580"/>
                </a:lnTo>
                <a:lnTo>
                  <a:pt x="73659" y="69850"/>
                </a:lnTo>
                <a:lnTo>
                  <a:pt x="73659" y="71120"/>
                </a:lnTo>
                <a:lnTo>
                  <a:pt x="73659" y="72390"/>
                </a:lnTo>
                <a:lnTo>
                  <a:pt x="72389" y="72390"/>
                </a:lnTo>
                <a:lnTo>
                  <a:pt x="71119" y="74930"/>
                </a:lnTo>
                <a:lnTo>
                  <a:pt x="71119" y="77470"/>
                </a:lnTo>
                <a:lnTo>
                  <a:pt x="71119" y="80010"/>
                </a:lnTo>
                <a:lnTo>
                  <a:pt x="69850" y="83820"/>
                </a:lnTo>
                <a:lnTo>
                  <a:pt x="69850" y="86360"/>
                </a:lnTo>
                <a:lnTo>
                  <a:pt x="69850" y="88900"/>
                </a:lnTo>
                <a:lnTo>
                  <a:pt x="69850" y="93980"/>
                </a:lnTo>
                <a:lnTo>
                  <a:pt x="69850" y="97790"/>
                </a:lnTo>
                <a:lnTo>
                  <a:pt x="69850" y="101600"/>
                </a:lnTo>
                <a:lnTo>
                  <a:pt x="71119" y="106680"/>
                </a:lnTo>
                <a:lnTo>
                  <a:pt x="71119" y="109220"/>
                </a:lnTo>
                <a:lnTo>
                  <a:pt x="71119" y="113030"/>
                </a:lnTo>
                <a:lnTo>
                  <a:pt x="72389" y="115570"/>
                </a:lnTo>
                <a:lnTo>
                  <a:pt x="73659" y="119380"/>
                </a:lnTo>
                <a:lnTo>
                  <a:pt x="73659" y="121920"/>
                </a:lnTo>
                <a:lnTo>
                  <a:pt x="73659" y="123190"/>
                </a:lnTo>
                <a:lnTo>
                  <a:pt x="74929" y="123190"/>
                </a:lnTo>
                <a:lnTo>
                  <a:pt x="76200" y="125730"/>
                </a:lnTo>
                <a:lnTo>
                  <a:pt x="76200" y="127000"/>
                </a:lnTo>
                <a:lnTo>
                  <a:pt x="78739" y="129540"/>
                </a:lnTo>
                <a:lnTo>
                  <a:pt x="81279" y="132080"/>
                </a:lnTo>
                <a:lnTo>
                  <a:pt x="83819" y="134620"/>
                </a:lnTo>
                <a:lnTo>
                  <a:pt x="86359" y="138430"/>
                </a:lnTo>
                <a:lnTo>
                  <a:pt x="91439" y="140970"/>
                </a:lnTo>
                <a:lnTo>
                  <a:pt x="95250" y="144780"/>
                </a:lnTo>
                <a:lnTo>
                  <a:pt x="116839" y="163830"/>
                </a:lnTo>
                <a:lnTo>
                  <a:pt x="127000" y="171450"/>
                </a:lnTo>
                <a:lnTo>
                  <a:pt x="134619" y="180340"/>
                </a:lnTo>
                <a:lnTo>
                  <a:pt x="142239" y="187960"/>
                </a:lnTo>
                <a:lnTo>
                  <a:pt x="148589" y="195580"/>
                </a:lnTo>
                <a:lnTo>
                  <a:pt x="153669" y="201930"/>
                </a:lnTo>
                <a:lnTo>
                  <a:pt x="154939" y="204470"/>
                </a:lnTo>
                <a:lnTo>
                  <a:pt x="157479" y="208280"/>
                </a:lnTo>
                <a:lnTo>
                  <a:pt x="158750" y="212090"/>
                </a:lnTo>
                <a:lnTo>
                  <a:pt x="160019" y="214630"/>
                </a:lnTo>
                <a:lnTo>
                  <a:pt x="161289" y="218440"/>
                </a:lnTo>
                <a:lnTo>
                  <a:pt x="162559" y="222250"/>
                </a:lnTo>
                <a:lnTo>
                  <a:pt x="165100" y="231140"/>
                </a:lnTo>
                <a:lnTo>
                  <a:pt x="166369" y="241300"/>
                </a:lnTo>
                <a:lnTo>
                  <a:pt x="167639" y="251460"/>
                </a:lnTo>
                <a:lnTo>
                  <a:pt x="168909" y="262890"/>
                </a:lnTo>
                <a:lnTo>
                  <a:pt x="170179" y="275590"/>
                </a:lnTo>
                <a:lnTo>
                  <a:pt x="170179" y="288290"/>
                </a:lnTo>
                <a:lnTo>
                  <a:pt x="170179" y="298450"/>
                </a:lnTo>
                <a:lnTo>
                  <a:pt x="170179" y="307340"/>
                </a:lnTo>
                <a:lnTo>
                  <a:pt x="168909" y="316230"/>
                </a:lnTo>
                <a:lnTo>
                  <a:pt x="167639" y="323850"/>
                </a:lnTo>
                <a:lnTo>
                  <a:pt x="167639" y="330200"/>
                </a:lnTo>
                <a:lnTo>
                  <a:pt x="166369" y="337820"/>
                </a:lnTo>
                <a:lnTo>
                  <a:pt x="165100" y="342900"/>
                </a:lnTo>
                <a:lnTo>
                  <a:pt x="163829" y="345440"/>
                </a:lnTo>
                <a:lnTo>
                  <a:pt x="162559" y="347980"/>
                </a:lnTo>
                <a:lnTo>
                  <a:pt x="161289" y="350520"/>
                </a:lnTo>
                <a:lnTo>
                  <a:pt x="161289" y="353060"/>
                </a:lnTo>
                <a:lnTo>
                  <a:pt x="158750" y="356870"/>
                </a:lnTo>
                <a:lnTo>
                  <a:pt x="156209" y="361950"/>
                </a:lnTo>
                <a:lnTo>
                  <a:pt x="152400" y="365760"/>
                </a:lnTo>
                <a:lnTo>
                  <a:pt x="148589" y="369570"/>
                </a:lnTo>
                <a:lnTo>
                  <a:pt x="144779" y="373380"/>
                </a:lnTo>
                <a:lnTo>
                  <a:pt x="140969" y="377190"/>
                </a:lnTo>
                <a:lnTo>
                  <a:pt x="135889" y="381000"/>
                </a:lnTo>
                <a:lnTo>
                  <a:pt x="129539" y="383540"/>
                </a:lnTo>
                <a:lnTo>
                  <a:pt x="124459" y="386080"/>
                </a:lnTo>
                <a:lnTo>
                  <a:pt x="119379" y="387350"/>
                </a:lnTo>
                <a:lnTo>
                  <a:pt x="113029" y="389890"/>
                </a:lnTo>
                <a:lnTo>
                  <a:pt x="106679" y="391160"/>
                </a:lnTo>
                <a:lnTo>
                  <a:pt x="100329" y="392430"/>
                </a:lnTo>
                <a:lnTo>
                  <a:pt x="93979" y="392430"/>
                </a:lnTo>
                <a:lnTo>
                  <a:pt x="87629" y="392430"/>
                </a:lnTo>
                <a:lnTo>
                  <a:pt x="80009" y="392430"/>
                </a:lnTo>
                <a:lnTo>
                  <a:pt x="73659" y="392430"/>
                </a:lnTo>
                <a:lnTo>
                  <a:pt x="67309" y="391160"/>
                </a:lnTo>
                <a:lnTo>
                  <a:pt x="59689" y="389890"/>
                </a:lnTo>
                <a:lnTo>
                  <a:pt x="53339" y="387350"/>
                </a:lnTo>
                <a:lnTo>
                  <a:pt x="48259" y="384810"/>
                </a:lnTo>
                <a:lnTo>
                  <a:pt x="41909" y="382270"/>
                </a:lnTo>
                <a:lnTo>
                  <a:pt x="36829" y="378460"/>
                </a:lnTo>
                <a:lnTo>
                  <a:pt x="31750" y="374650"/>
                </a:lnTo>
                <a:lnTo>
                  <a:pt x="26669" y="370840"/>
                </a:lnTo>
                <a:lnTo>
                  <a:pt x="22859" y="365760"/>
                </a:lnTo>
                <a:lnTo>
                  <a:pt x="19050" y="361950"/>
                </a:lnTo>
                <a:lnTo>
                  <a:pt x="16509" y="356870"/>
                </a:lnTo>
                <a:lnTo>
                  <a:pt x="5079" y="320040"/>
                </a:lnTo>
                <a:lnTo>
                  <a:pt x="3809" y="312420"/>
                </a:lnTo>
                <a:lnTo>
                  <a:pt x="3809" y="303530"/>
                </a:lnTo>
                <a:lnTo>
                  <a:pt x="2539" y="294640"/>
                </a:lnTo>
                <a:lnTo>
                  <a:pt x="2539" y="274320"/>
                </a:lnTo>
                <a:lnTo>
                  <a:pt x="2539" y="250190"/>
                </a:lnTo>
                <a:lnTo>
                  <a:pt x="71119" y="250190"/>
                </a:lnTo>
                <a:lnTo>
                  <a:pt x="71119" y="295910"/>
                </a:lnTo>
                <a:lnTo>
                  <a:pt x="72389" y="306070"/>
                </a:lnTo>
                <a:lnTo>
                  <a:pt x="72389" y="309880"/>
                </a:lnTo>
                <a:lnTo>
                  <a:pt x="72389" y="313690"/>
                </a:lnTo>
                <a:lnTo>
                  <a:pt x="72389" y="316230"/>
                </a:lnTo>
                <a:lnTo>
                  <a:pt x="73659" y="320040"/>
                </a:lnTo>
                <a:lnTo>
                  <a:pt x="73659" y="321310"/>
                </a:lnTo>
                <a:lnTo>
                  <a:pt x="73659" y="322580"/>
                </a:lnTo>
                <a:lnTo>
                  <a:pt x="74929" y="322580"/>
                </a:lnTo>
                <a:lnTo>
                  <a:pt x="74929" y="323850"/>
                </a:lnTo>
                <a:lnTo>
                  <a:pt x="74929" y="325120"/>
                </a:lnTo>
                <a:lnTo>
                  <a:pt x="76200" y="325120"/>
                </a:lnTo>
                <a:lnTo>
                  <a:pt x="76200" y="326390"/>
                </a:lnTo>
                <a:lnTo>
                  <a:pt x="77469" y="327660"/>
                </a:lnTo>
                <a:lnTo>
                  <a:pt x="78739" y="327660"/>
                </a:lnTo>
                <a:lnTo>
                  <a:pt x="80009" y="328930"/>
                </a:lnTo>
                <a:lnTo>
                  <a:pt x="81279" y="328930"/>
                </a:lnTo>
                <a:lnTo>
                  <a:pt x="82550" y="328930"/>
                </a:lnTo>
                <a:lnTo>
                  <a:pt x="86359" y="328930"/>
                </a:lnTo>
                <a:lnTo>
                  <a:pt x="88900" y="328930"/>
                </a:lnTo>
                <a:lnTo>
                  <a:pt x="90169" y="328930"/>
                </a:lnTo>
                <a:lnTo>
                  <a:pt x="91439" y="327660"/>
                </a:lnTo>
                <a:lnTo>
                  <a:pt x="92709" y="327660"/>
                </a:lnTo>
                <a:lnTo>
                  <a:pt x="92709" y="326390"/>
                </a:lnTo>
                <a:lnTo>
                  <a:pt x="93979" y="325120"/>
                </a:lnTo>
                <a:lnTo>
                  <a:pt x="93979" y="323850"/>
                </a:lnTo>
                <a:lnTo>
                  <a:pt x="95250" y="323850"/>
                </a:lnTo>
                <a:lnTo>
                  <a:pt x="95250" y="322580"/>
                </a:lnTo>
                <a:lnTo>
                  <a:pt x="95250" y="321310"/>
                </a:lnTo>
                <a:lnTo>
                  <a:pt x="96519" y="321310"/>
                </a:lnTo>
                <a:lnTo>
                  <a:pt x="96519" y="320040"/>
                </a:lnTo>
                <a:lnTo>
                  <a:pt x="97789" y="317500"/>
                </a:lnTo>
                <a:lnTo>
                  <a:pt x="97789" y="314960"/>
                </a:lnTo>
                <a:lnTo>
                  <a:pt x="99059" y="312420"/>
                </a:lnTo>
                <a:lnTo>
                  <a:pt x="99059" y="309880"/>
                </a:lnTo>
                <a:lnTo>
                  <a:pt x="99059" y="306070"/>
                </a:lnTo>
                <a:lnTo>
                  <a:pt x="99059" y="303530"/>
                </a:lnTo>
                <a:lnTo>
                  <a:pt x="99059" y="298450"/>
                </a:lnTo>
                <a:lnTo>
                  <a:pt x="99059" y="290830"/>
                </a:lnTo>
                <a:lnTo>
                  <a:pt x="99059" y="284480"/>
                </a:lnTo>
                <a:lnTo>
                  <a:pt x="97789" y="276860"/>
                </a:lnTo>
                <a:lnTo>
                  <a:pt x="97789" y="271780"/>
                </a:lnTo>
                <a:lnTo>
                  <a:pt x="96519" y="266700"/>
                </a:lnTo>
                <a:lnTo>
                  <a:pt x="96519" y="264160"/>
                </a:lnTo>
                <a:lnTo>
                  <a:pt x="95250" y="261620"/>
                </a:lnTo>
                <a:lnTo>
                  <a:pt x="95250" y="260350"/>
                </a:lnTo>
                <a:lnTo>
                  <a:pt x="93979" y="257810"/>
                </a:lnTo>
                <a:lnTo>
                  <a:pt x="93979" y="256540"/>
                </a:lnTo>
                <a:lnTo>
                  <a:pt x="92709" y="255270"/>
                </a:lnTo>
                <a:lnTo>
                  <a:pt x="90169" y="252730"/>
                </a:lnTo>
                <a:lnTo>
                  <a:pt x="87629" y="248920"/>
                </a:lnTo>
                <a:lnTo>
                  <a:pt x="83819" y="245110"/>
                </a:lnTo>
                <a:lnTo>
                  <a:pt x="80009" y="241300"/>
                </a:lnTo>
                <a:lnTo>
                  <a:pt x="71119" y="232410"/>
                </a:lnTo>
                <a:lnTo>
                  <a:pt x="58419" y="220980"/>
                </a:lnTo>
                <a:lnTo>
                  <a:pt x="45719" y="209550"/>
                </a:lnTo>
                <a:lnTo>
                  <a:pt x="35559" y="200660"/>
                </a:lnTo>
                <a:lnTo>
                  <a:pt x="26669" y="191770"/>
                </a:lnTo>
                <a:lnTo>
                  <a:pt x="24129" y="189230"/>
                </a:lnTo>
                <a:lnTo>
                  <a:pt x="21589" y="185420"/>
                </a:lnTo>
                <a:lnTo>
                  <a:pt x="19050" y="182880"/>
                </a:lnTo>
                <a:lnTo>
                  <a:pt x="16509" y="180340"/>
                </a:lnTo>
                <a:lnTo>
                  <a:pt x="15239" y="176530"/>
                </a:lnTo>
                <a:lnTo>
                  <a:pt x="12700" y="172720"/>
                </a:lnTo>
                <a:lnTo>
                  <a:pt x="11429" y="168910"/>
                </a:lnTo>
                <a:lnTo>
                  <a:pt x="8889" y="165100"/>
                </a:lnTo>
                <a:lnTo>
                  <a:pt x="7619" y="160020"/>
                </a:lnTo>
                <a:lnTo>
                  <a:pt x="6350" y="156210"/>
                </a:lnTo>
                <a:lnTo>
                  <a:pt x="5079" y="151130"/>
                </a:lnTo>
                <a:lnTo>
                  <a:pt x="3809" y="144780"/>
                </a:lnTo>
                <a:lnTo>
                  <a:pt x="2539" y="139700"/>
                </a:lnTo>
                <a:lnTo>
                  <a:pt x="2539" y="133350"/>
                </a:lnTo>
                <a:lnTo>
                  <a:pt x="1269" y="127000"/>
                </a:lnTo>
                <a:lnTo>
                  <a:pt x="1269" y="120650"/>
                </a:lnTo>
                <a:lnTo>
                  <a:pt x="0" y="113030"/>
                </a:lnTo>
                <a:lnTo>
                  <a:pt x="0" y="106680"/>
                </a:lnTo>
                <a:lnTo>
                  <a:pt x="0" y="96520"/>
                </a:lnTo>
                <a:lnTo>
                  <a:pt x="1269" y="86360"/>
                </a:lnTo>
                <a:lnTo>
                  <a:pt x="1269" y="77470"/>
                </a:lnTo>
                <a:lnTo>
                  <a:pt x="2539" y="68580"/>
                </a:lnTo>
                <a:lnTo>
                  <a:pt x="380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8889" y="43180"/>
                </a:lnTo>
                <a:lnTo>
                  <a:pt x="11429" y="38100"/>
                </a:lnTo>
                <a:lnTo>
                  <a:pt x="13969" y="34290"/>
                </a:lnTo>
                <a:lnTo>
                  <a:pt x="16509" y="29210"/>
                </a:lnTo>
                <a:lnTo>
                  <a:pt x="19050" y="25400"/>
                </a:lnTo>
                <a:lnTo>
                  <a:pt x="22859" y="21590"/>
                </a:lnTo>
                <a:lnTo>
                  <a:pt x="26669" y="17780"/>
                </a:lnTo>
                <a:lnTo>
                  <a:pt x="31750" y="15240"/>
                </a:lnTo>
                <a:lnTo>
                  <a:pt x="35559" y="11430"/>
                </a:lnTo>
                <a:lnTo>
                  <a:pt x="40639" y="8890"/>
                </a:lnTo>
                <a:lnTo>
                  <a:pt x="45719" y="7620"/>
                </a:lnTo>
                <a:lnTo>
                  <a:pt x="50800" y="5080"/>
                </a:lnTo>
                <a:lnTo>
                  <a:pt x="55879" y="2540"/>
                </a:lnTo>
                <a:lnTo>
                  <a:pt x="62229" y="1270"/>
                </a:lnTo>
                <a:lnTo>
                  <a:pt x="68579" y="1270"/>
                </a:lnTo>
                <a:lnTo>
                  <a:pt x="74929" y="0"/>
                </a:lnTo>
                <a:lnTo>
                  <a:pt x="81279" y="0"/>
                </a:lnTo>
                <a:lnTo>
                  <a:pt x="88900" y="0"/>
                </a:lnTo>
                <a:lnTo>
                  <a:pt x="95250" y="1270"/>
                </a:lnTo>
                <a:lnTo>
                  <a:pt x="101600" y="2540"/>
                </a:lnTo>
                <a:lnTo>
                  <a:pt x="107950" y="3810"/>
                </a:lnTo>
                <a:lnTo>
                  <a:pt x="114300" y="5080"/>
                </a:lnTo>
                <a:lnTo>
                  <a:pt x="119379" y="7620"/>
                </a:lnTo>
                <a:lnTo>
                  <a:pt x="124459" y="10160"/>
                </a:lnTo>
                <a:lnTo>
                  <a:pt x="130809" y="12700"/>
                </a:lnTo>
                <a:lnTo>
                  <a:pt x="134619" y="16510"/>
                </a:lnTo>
                <a:lnTo>
                  <a:pt x="139700" y="19050"/>
                </a:lnTo>
                <a:lnTo>
                  <a:pt x="143509" y="22860"/>
                </a:lnTo>
                <a:lnTo>
                  <a:pt x="147319" y="26670"/>
                </a:lnTo>
                <a:lnTo>
                  <a:pt x="149859" y="30480"/>
                </a:lnTo>
                <a:lnTo>
                  <a:pt x="153669" y="34290"/>
                </a:lnTo>
                <a:lnTo>
                  <a:pt x="153669" y="36830"/>
                </a:lnTo>
                <a:lnTo>
                  <a:pt x="156209" y="39370"/>
                </a:lnTo>
                <a:lnTo>
                  <a:pt x="156209" y="41910"/>
                </a:lnTo>
                <a:lnTo>
                  <a:pt x="162559" y="69850"/>
                </a:lnTo>
                <a:lnTo>
                  <a:pt x="162559" y="77470"/>
                </a:lnTo>
                <a:lnTo>
                  <a:pt x="163829" y="86360"/>
                </a:lnTo>
                <a:lnTo>
                  <a:pt x="163829" y="106680"/>
                </a:lnTo>
                <a:lnTo>
                  <a:pt x="163829" y="1219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6701790" y="5969000"/>
            <a:ext cx="53340" cy="76200"/>
          </a:xfrm>
          <a:custGeom>
            <a:avLst/>
            <a:gdLst/>
            <a:ahLst/>
            <a:cxnLst/>
            <a:rect l="l" t="t" r="r" b="b"/>
            <a:pathLst>
              <a:path w="53339" h="76200">
                <a:moveTo>
                  <a:pt x="53339" y="0"/>
                </a:moveTo>
                <a:lnTo>
                  <a:pt x="53339" y="76200"/>
                </a:lnTo>
                <a:lnTo>
                  <a:pt x="0" y="7620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6701790" y="5969000"/>
            <a:ext cx="53340" cy="76200"/>
          </a:xfrm>
          <a:custGeom>
            <a:avLst/>
            <a:gdLst/>
            <a:ahLst/>
            <a:cxnLst/>
            <a:rect l="l" t="t" r="r" b="b"/>
            <a:pathLst>
              <a:path w="53339" h="76200">
                <a:moveTo>
                  <a:pt x="53339" y="0"/>
                </a:moveTo>
                <a:lnTo>
                  <a:pt x="53339" y="76200"/>
                </a:lnTo>
                <a:lnTo>
                  <a:pt x="0" y="76200"/>
                </a:lnTo>
                <a:lnTo>
                  <a:pt x="0" y="0"/>
                </a:lnTo>
                <a:lnTo>
                  <a:pt x="533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6032501" y="4305300"/>
            <a:ext cx="176529" cy="19685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6019800" y="4292601"/>
            <a:ext cx="177800" cy="19811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6385560" y="2543811"/>
            <a:ext cx="176529" cy="1955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6372859" y="2532379"/>
            <a:ext cx="177800" cy="19558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6738621" y="3520440"/>
            <a:ext cx="176529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6725921" y="3509010"/>
            <a:ext cx="176529" cy="19938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7268210" y="3717291"/>
            <a:ext cx="176529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7255509" y="3705860"/>
            <a:ext cx="177800" cy="19811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7621271" y="2933700"/>
            <a:ext cx="176529" cy="1981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7608571" y="2922271"/>
            <a:ext cx="176529" cy="19938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715" name="Audio 471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1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263726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7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15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100580" y="1135380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68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1524000" y="528320"/>
            <a:ext cx="5571490" cy="6350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4737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USES-:</a:t>
            </a:r>
            <a:endParaRPr sz="4000"/>
          </a:p>
        </p:txBody>
      </p:sp>
      <p:sp>
        <p:nvSpPr>
          <p:cNvPr id="2461" name="object 2461"/>
          <p:cNvSpPr/>
          <p:nvPr/>
        </p:nvSpPr>
        <p:spPr>
          <a:xfrm>
            <a:off x="2071369" y="1106169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683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 txBox="1"/>
          <p:nvPr/>
        </p:nvSpPr>
        <p:spPr>
          <a:xfrm>
            <a:off x="2058669" y="1634490"/>
            <a:ext cx="7779384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The following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are the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field of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 application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2058670" y="2740660"/>
            <a:ext cx="268605" cy="4159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2550" spc="5" dirty="0">
                <a:solidFill>
                  <a:srgbClr val="FFCC66"/>
                </a:solidFill>
                <a:latin typeface="Wingdings"/>
                <a:cs typeface="Wingdings"/>
              </a:rPr>
              <a:t></a:t>
            </a:r>
            <a:endParaRPr sz="2550">
              <a:latin typeface="Wingdings"/>
              <a:cs typeface="Wingdings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2058670" y="3817621"/>
            <a:ext cx="268605" cy="4159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2550" spc="5" dirty="0">
                <a:solidFill>
                  <a:srgbClr val="FFCC66"/>
                </a:solidFill>
                <a:latin typeface="Wingdings"/>
                <a:cs typeface="Wingdings"/>
              </a:rPr>
              <a:t></a:t>
            </a:r>
            <a:endParaRPr sz="2550">
              <a:latin typeface="Wingdings"/>
              <a:cs typeface="Wingdings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2668270" y="2020570"/>
            <a:ext cx="7388225" cy="325501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12700">
              <a:spcBef>
                <a:spcPts val="900"/>
              </a:spcBef>
            </a:pP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of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 C-Chart-:</a:t>
            </a:r>
            <a:endParaRPr sz="3200">
              <a:latin typeface="Comic Sans MS"/>
              <a:cs typeface="Comic Sans MS"/>
            </a:endParaRPr>
          </a:p>
          <a:p>
            <a:pPr marL="12700" marR="958215">
              <a:spcBef>
                <a:spcPts val="800"/>
              </a:spcBef>
            </a:pP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Number of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defects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of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all kinds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of  aircraft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final</a:t>
            </a:r>
            <a:r>
              <a:rPr sz="3200" spc="2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assembly.</a:t>
            </a:r>
            <a:endParaRPr sz="3200">
              <a:latin typeface="Comic Sans MS"/>
              <a:cs typeface="Comic Sans MS"/>
            </a:endParaRPr>
          </a:p>
          <a:p>
            <a:pPr marL="12700" marR="5080">
              <a:spcBef>
                <a:spcPts val="790"/>
              </a:spcBef>
            </a:pP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Number of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defects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counted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in a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roll of  coated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paper,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sheet of </a:t>
            </a:r>
            <a:r>
              <a:rPr sz="3200" dirty="0">
                <a:solidFill>
                  <a:srgbClr val="FFCC66"/>
                </a:solidFill>
                <a:latin typeface="Comic Sans MS"/>
                <a:cs typeface="Comic Sans MS"/>
              </a:rPr>
              <a:t>photographic 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film, bale of cloth</a:t>
            </a:r>
            <a:r>
              <a:rPr sz="3200" spc="2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3200" spc="-5" dirty="0">
                <a:solidFill>
                  <a:srgbClr val="FFCC66"/>
                </a:solidFill>
                <a:latin typeface="Comic Sans MS"/>
                <a:cs typeface="Comic Sans MS"/>
              </a:rPr>
              <a:t>etc.</a:t>
            </a:r>
            <a:endParaRPr sz="3200">
              <a:latin typeface="Comic Sans MS"/>
              <a:cs typeface="Comic Sans MS"/>
            </a:endParaRPr>
          </a:p>
        </p:txBody>
      </p:sp>
      <p:pic>
        <p:nvPicPr>
          <p:cNvPr id="2466" name="Audio 246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7103007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66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342639" y="831850"/>
            <a:ext cx="5565140" cy="0"/>
          </a:xfrm>
          <a:custGeom>
            <a:avLst/>
            <a:gdLst/>
            <a:ahLst/>
            <a:cxnLst/>
            <a:rect l="l" t="t" r="r" b="b"/>
            <a:pathLst>
              <a:path w="5565140">
                <a:moveTo>
                  <a:pt x="0" y="0"/>
                </a:moveTo>
                <a:lnTo>
                  <a:pt x="5565140" y="0"/>
                </a:lnTo>
              </a:path>
            </a:pathLst>
          </a:custGeom>
          <a:ln w="368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3300729" y="224790"/>
            <a:ext cx="5593080" cy="6350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CONTROL CHATS</a:t>
            </a:r>
            <a:r>
              <a:rPr sz="4000" spc="-70" dirty="0"/>
              <a:t> </a:t>
            </a:r>
            <a:r>
              <a:rPr sz="4000" spc="-5" dirty="0"/>
              <a:t>FOR</a:t>
            </a:r>
            <a:endParaRPr sz="4000"/>
          </a:p>
        </p:txBody>
      </p:sp>
      <p:sp>
        <p:nvSpPr>
          <p:cNvPr id="2474" name="object 2474"/>
          <p:cNvSpPr txBox="1">
            <a:spLocks noGrp="1"/>
          </p:cNvSpPr>
          <p:nvPr>
            <p:ph idx="1"/>
          </p:nvPr>
        </p:nvSpPr>
        <p:spPr>
          <a:xfrm>
            <a:off x="2362200" y="1825626"/>
            <a:ext cx="10515600" cy="2395527"/>
          </a:xfrm>
          <a:prstGeom prst="rect">
            <a:avLst/>
          </a:prstGeom>
        </p:spPr>
        <p:txBody>
          <a:bodyPr vert="horz" wrap="square" lIns="0" tIns="149859" rIns="0" bIns="0" rtlCol="0">
            <a:spAutoFit/>
          </a:bodyPr>
          <a:lstStyle/>
          <a:p>
            <a:pPr marL="304800" marR="508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constructed for controlling </a:t>
            </a:r>
            <a:r>
              <a:rPr dirty="0"/>
              <a:t>the </a:t>
            </a:r>
            <a:r>
              <a:rPr spc="-5" dirty="0"/>
              <a:t>variations in  </a:t>
            </a:r>
            <a:r>
              <a:rPr dirty="0"/>
              <a:t>the </a:t>
            </a:r>
            <a:r>
              <a:rPr spc="-5" dirty="0"/>
              <a:t>average quality standard of </a:t>
            </a:r>
            <a:r>
              <a:rPr dirty="0"/>
              <a:t>the </a:t>
            </a:r>
            <a:r>
              <a:rPr spc="-5" dirty="0"/>
              <a:t>products  in </a:t>
            </a:r>
            <a:r>
              <a:rPr dirty="0"/>
              <a:t>a </a:t>
            </a:r>
            <a:r>
              <a:rPr spc="-5" dirty="0"/>
              <a:t>production process.</a:t>
            </a:r>
          </a:p>
          <a:p>
            <a:pPr marL="304800" marR="5715">
              <a:lnSpc>
                <a:spcPct val="100000"/>
              </a:lnSpc>
              <a:spcBef>
                <a:spcPts val="700"/>
              </a:spcBef>
            </a:pPr>
            <a:r>
              <a:rPr u="heavy" spc="-10" dirty="0">
                <a:uFill>
                  <a:solidFill>
                    <a:srgbClr val="FFCC66"/>
                  </a:solidFill>
                </a:uFill>
              </a:rPr>
              <a:t>R-CHART-:</a:t>
            </a:r>
            <a:r>
              <a:rPr spc="-10" dirty="0"/>
              <a:t> </a:t>
            </a:r>
            <a:r>
              <a:rPr spc="-5" dirty="0"/>
              <a:t>This chart is constructed </a:t>
            </a:r>
            <a:r>
              <a:rPr dirty="0"/>
              <a:t>for  </a:t>
            </a:r>
            <a:r>
              <a:rPr spc="-5" dirty="0"/>
              <a:t>controlling </a:t>
            </a:r>
            <a:r>
              <a:rPr dirty="0"/>
              <a:t>the </a:t>
            </a:r>
            <a:r>
              <a:rPr spc="-5" dirty="0"/>
              <a:t>variations in </a:t>
            </a:r>
            <a:r>
              <a:rPr dirty="0"/>
              <a:t>the </a:t>
            </a:r>
            <a:r>
              <a:rPr spc="-5" dirty="0"/>
              <a:t>dispersion or  variability </a:t>
            </a:r>
            <a:r>
              <a:rPr dirty="0"/>
              <a:t>of the </a:t>
            </a:r>
            <a:r>
              <a:rPr spc="-5" dirty="0"/>
              <a:t>quality standards </a:t>
            </a:r>
            <a:r>
              <a:rPr dirty="0"/>
              <a:t>of </a:t>
            </a:r>
            <a:r>
              <a:rPr spc="-5" dirty="0"/>
              <a:t>the  products in </a:t>
            </a:r>
            <a:r>
              <a:rPr dirty="0"/>
              <a:t>a </a:t>
            </a:r>
            <a:r>
              <a:rPr spc="-5" dirty="0"/>
              <a:t>production process.</a:t>
            </a:r>
          </a:p>
        </p:txBody>
      </p:sp>
      <p:sp>
        <p:nvSpPr>
          <p:cNvPr id="2461" name="object 2461"/>
          <p:cNvSpPr/>
          <p:nvPr/>
        </p:nvSpPr>
        <p:spPr>
          <a:xfrm>
            <a:off x="3313429" y="802640"/>
            <a:ext cx="5565140" cy="0"/>
          </a:xfrm>
          <a:custGeom>
            <a:avLst/>
            <a:gdLst/>
            <a:ahLst/>
            <a:cxnLst/>
            <a:rect l="l" t="t" r="r" b="b"/>
            <a:pathLst>
              <a:path w="5565140">
                <a:moveTo>
                  <a:pt x="0" y="0"/>
                </a:moveTo>
                <a:lnTo>
                  <a:pt x="5565140" y="0"/>
                </a:lnTo>
              </a:path>
            </a:pathLst>
          </a:custGeom>
          <a:ln w="3683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4657089" y="1441450"/>
            <a:ext cx="2936240" cy="0"/>
          </a:xfrm>
          <a:custGeom>
            <a:avLst/>
            <a:gdLst/>
            <a:ahLst/>
            <a:cxnLst/>
            <a:rect l="l" t="t" r="r" b="b"/>
            <a:pathLst>
              <a:path w="2936240">
                <a:moveTo>
                  <a:pt x="0" y="0"/>
                </a:moveTo>
                <a:lnTo>
                  <a:pt x="2936240" y="0"/>
                </a:lnTo>
              </a:path>
            </a:pathLst>
          </a:custGeom>
          <a:ln w="368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 txBox="1"/>
          <p:nvPr/>
        </p:nvSpPr>
        <p:spPr>
          <a:xfrm>
            <a:off x="4615180" y="834390"/>
            <a:ext cx="29635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4000" spc="-10" dirty="0">
                <a:solidFill>
                  <a:srgbClr val="FFCC66"/>
                </a:solidFill>
                <a:latin typeface="Comic Sans MS"/>
                <a:cs typeface="Comic Sans MS"/>
              </a:rPr>
              <a:t>V</a:t>
            </a:r>
            <a:r>
              <a:rPr sz="4000" spc="5" dirty="0">
                <a:solidFill>
                  <a:srgbClr val="FFCC66"/>
                </a:solidFill>
                <a:latin typeface="Comic Sans MS"/>
                <a:cs typeface="Comic Sans MS"/>
              </a:rPr>
              <a:t>A</a:t>
            </a:r>
            <a:r>
              <a:rPr sz="4000" spc="-5" dirty="0">
                <a:solidFill>
                  <a:srgbClr val="FFCC66"/>
                </a:solidFill>
                <a:latin typeface="Comic Sans MS"/>
                <a:cs typeface="Comic Sans MS"/>
              </a:rPr>
              <a:t>R</a:t>
            </a:r>
            <a:r>
              <a:rPr sz="4000" spc="-10" dirty="0">
                <a:solidFill>
                  <a:srgbClr val="FFCC66"/>
                </a:solidFill>
                <a:latin typeface="Comic Sans MS"/>
                <a:cs typeface="Comic Sans MS"/>
              </a:rPr>
              <a:t>I</a:t>
            </a:r>
            <a:r>
              <a:rPr sz="4000" spc="5" dirty="0">
                <a:solidFill>
                  <a:srgbClr val="FFCC66"/>
                </a:solidFill>
                <a:latin typeface="Comic Sans MS"/>
                <a:cs typeface="Comic Sans MS"/>
              </a:rPr>
              <a:t>A</a:t>
            </a:r>
            <a:r>
              <a:rPr sz="4000" spc="-5" dirty="0">
                <a:solidFill>
                  <a:srgbClr val="FFCC66"/>
                </a:solidFill>
                <a:latin typeface="Comic Sans MS"/>
                <a:cs typeface="Comic Sans MS"/>
              </a:rPr>
              <a:t>B</a:t>
            </a:r>
            <a:r>
              <a:rPr sz="4000" spc="-10" dirty="0">
                <a:solidFill>
                  <a:srgbClr val="FFCC66"/>
                </a:solidFill>
                <a:latin typeface="Comic Sans MS"/>
                <a:cs typeface="Comic Sans MS"/>
              </a:rPr>
              <a:t>L</a:t>
            </a:r>
            <a:r>
              <a:rPr sz="4000" dirty="0">
                <a:solidFill>
                  <a:srgbClr val="FFCC66"/>
                </a:solidFill>
                <a:latin typeface="Comic Sans MS"/>
                <a:cs typeface="Comic Sans MS"/>
              </a:rPr>
              <a:t>ES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4627879" y="1412239"/>
            <a:ext cx="2936240" cy="0"/>
          </a:xfrm>
          <a:custGeom>
            <a:avLst/>
            <a:gdLst/>
            <a:ahLst/>
            <a:cxnLst/>
            <a:rect l="l" t="t" r="r" b="b"/>
            <a:pathLst>
              <a:path w="2936240">
                <a:moveTo>
                  <a:pt x="0" y="0"/>
                </a:moveTo>
                <a:lnTo>
                  <a:pt x="2936240" y="0"/>
                </a:lnTo>
              </a:path>
            </a:pathLst>
          </a:custGeom>
          <a:ln w="3683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 txBox="1"/>
          <p:nvPr/>
        </p:nvSpPr>
        <p:spPr>
          <a:xfrm>
            <a:off x="2058669" y="1661160"/>
            <a:ext cx="251460" cy="3670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spcBef>
                <a:spcPts val="90"/>
              </a:spcBef>
            </a:pPr>
            <a:r>
              <a:rPr sz="2250" spc="-10" dirty="0">
                <a:solidFill>
                  <a:srgbClr val="FFCC66"/>
                </a:solidFill>
                <a:latin typeface="Wingdings"/>
                <a:cs typeface="Wingdings"/>
              </a:rPr>
              <a:t></a:t>
            </a:r>
            <a:endParaRPr sz="2250">
              <a:latin typeface="Wingdings"/>
              <a:cs typeface="Wingdings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2622550" y="2051050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203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604769" y="2033270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2032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891789" y="206375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26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871469" y="204342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2667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998470" y="2063750"/>
            <a:ext cx="4145279" cy="0"/>
          </a:xfrm>
          <a:custGeom>
            <a:avLst/>
            <a:gdLst/>
            <a:ahLst/>
            <a:cxnLst/>
            <a:rect l="l" t="t" r="r" b="b"/>
            <a:pathLst>
              <a:path w="4145279">
                <a:moveTo>
                  <a:pt x="0" y="0"/>
                </a:moveTo>
                <a:lnTo>
                  <a:pt x="4145279" y="0"/>
                </a:lnTo>
              </a:path>
            </a:pathLst>
          </a:custGeom>
          <a:ln w="26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78151" y="2043429"/>
            <a:ext cx="4145279" cy="0"/>
          </a:xfrm>
          <a:custGeom>
            <a:avLst/>
            <a:gdLst/>
            <a:ahLst/>
            <a:cxnLst/>
            <a:rect l="l" t="t" r="r" b="b"/>
            <a:pathLst>
              <a:path w="4145279">
                <a:moveTo>
                  <a:pt x="0" y="0"/>
                </a:moveTo>
                <a:lnTo>
                  <a:pt x="4145279" y="0"/>
                </a:lnTo>
              </a:path>
            </a:pathLst>
          </a:custGeom>
          <a:ln w="2667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 txBox="1"/>
          <p:nvPr/>
        </p:nvSpPr>
        <p:spPr>
          <a:xfrm>
            <a:off x="2592069" y="1634490"/>
            <a:ext cx="67627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V 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CHART/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MEAN 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CHART-: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This chart</a:t>
            </a:r>
            <a:r>
              <a:rPr sz="2800" spc="-57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is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73" name="object 2473"/>
          <p:cNvSpPr txBox="1"/>
          <p:nvPr/>
        </p:nvSpPr>
        <p:spPr>
          <a:xfrm>
            <a:off x="2058669" y="3455670"/>
            <a:ext cx="251460" cy="3670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spcBef>
                <a:spcPts val="90"/>
              </a:spcBef>
            </a:pPr>
            <a:r>
              <a:rPr sz="2250" spc="-10" dirty="0">
                <a:solidFill>
                  <a:srgbClr val="FFCC66"/>
                </a:solidFill>
                <a:latin typeface="Wingdings"/>
                <a:cs typeface="Wingdings"/>
              </a:rPr>
              <a:t></a:t>
            </a:r>
            <a:endParaRPr sz="2250">
              <a:latin typeface="Wingdings"/>
              <a:cs typeface="Wingdings"/>
            </a:endParaRPr>
          </a:p>
        </p:txBody>
      </p:sp>
      <p:pic>
        <p:nvPicPr>
          <p:cNvPr id="2476" name="Audio 247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814358"/>
      </p:ext>
    </p:extLst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76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103119" y="1163319"/>
            <a:ext cx="3004820" cy="0"/>
          </a:xfrm>
          <a:custGeom>
            <a:avLst/>
            <a:gdLst/>
            <a:ahLst/>
            <a:cxnLst/>
            <a:rect l="l" t="t" r="r" b="b"/>
            <a:pathLst>
              <a:path w="3004820">
                <a:moveTo>
                  <a:pt x="0" y="0"/>
                </a:moveTo>
                <a:lnTo>
                  <a:pt x="3004820" y="0"/>
                </a:lnTo>
              </a:path>
            </a:pathLst>
          </a:custGeom>
          <a:ln w="406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2058670" y="497840"/>
            <a:ext cx="3029585" cy="69596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EXAMPLE-:</a:t>
            </a:r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071369" y="1131569"/>
            <a:ext cx="3004820" cy="0"/>
          </a:xfrm>
          <a:custGeom>
            <a:avLst/>
            <a:gdLst/>
            <a:ahLst/>
            <a:cxnLst/>
            <a:rect l="l" t="t" r="r" b="b"/>
            <a:pathLst>
              <a:path w="3004820">
                <a:moveTo>
                  <a:pt x="0" y="0"/>
                </a:moveTo>
                <a:lnTo>
                  <a:pt x="3004820" y="0"/>
                </a:lnTo>
              </a:path>
            </a:pathLst>
          </a:custGeom>
          <a:ln w="4064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462" name="object 2462"/>
          <p:cNvGraphicFramePr>
            <a:graphicFrameLocks noGrp="1"/>
          </p:cNvGraphicFramePr>
          <p:nvPr/>
        </p:nvGraphicFramePr>
        <p:xfrm>
          <a:off x="1981201" y="2165351"/>
          <a:ext cx="5690235" cy="2537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200"/>
                <a:gridCol w="550545"/>
                <a:gridCol w="2396490"/>
              </a:tblGrid>
              <a:tr h="519236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699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sz="225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</a:t>
                      </a:r>
                      <a:endParaRPr sz="2250">
                        <a:latin typeface="Tahoma"/>
                        <a:cs typeface="Tahoma"/>
                      </a:endParaRPr>
                    </a:p>
                  </a:txBody>
                  <a:tcPr marL="0" marR="0" marT="116839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70"/>
                        </a:spcBef>
                        <a:tabLst>
                          <a:tab pos="681990" algn="l"/>
                          <a:tab pos="1291590" algn="l"/>
                        </a:tabLst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15	10	11</a:t>
                      </a:r>
                      <a:r>
                        <a:rPr sz="2800" spc="-4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14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6990" marB="0">
                    <a:solidFill>
                      <a:srgbClr val="710000"/>
                    </a:solidFill>
                  </a:tcPr>
                </a:tc>
              </a:tr>
              <a:tr h="514985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2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sz="225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2</a:t>
                      </a:r>
                      <a:endParaRPr sz="2250">
                        <a:latin typeface="Tahoma"/>
                        <a:cs typeface="Tahoma"/>
                      </a:endParaRPr>
                    </a:p>
                  </a:txBody>
                  <a:tcPr marL="0" marR="0" marT="11303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40"/>
                        </a:spcBef>
                        <a:tabLst>
                          <a:tab pos="1291590" algn="l"/>
                          <a:tab pos="1706880" algn="l"/>
                        </a:tabLst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18 10	</a:t>
                      </a: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8	22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</a:tr>
              <a:tr h="514985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3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2545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225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3</a:t>
                      </a:r>
                      <a:endParaRPr sz="2250">
                        <a:latin typeface="Tahoma"/>
                        <a:cs typeface="Tahoma"/>
                      </a:endParaRPr>
                    </a:p>
                  </a:txBody>
                  <a:tcPr marL="0" marR="0" marT="112395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35"/>
                        </a:spcBef>
                        <a:tabLst>
                          <a:tab pos="681990" algn="l"/>
                          <a:tab pos="1789430" algn="l"/>
                        </a:tabLst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19	17 10	</a:t>
                      </a: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13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2545" marB="0">
                    <a:solidFill>
                      <a:srgbClr val="710000"/>
                    </a:solidFill>
                  </a:tcPr>
                </a:tc>
              </a:tr>
              <a:tr h="51561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4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sz="225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4</a:t>
                      </a:r>
                      <a:endParaRPr sz="2250">
                        <a:latin typeface="Tahoma"/>
                        <a:cs typeface="Tahoma"/>
                      </a:endParaRPr>
                    </a:p>
                  </a:txBody>
                  <a:tcPr marL="0" marR="0" marT="11303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340"/>
                        </a:spcBef>
                        <a:tabLst>
                          <a:tab pos="681990" algn="l"/>
                          <a:tab pos="1789430" algn="l"/>
                        </a:tabLst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12	19 14	</a:t>
                      </a: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20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</a:tr>
              <a:tr h="472420">
                <a:tc>
                  <a:txBody>
                    <a:bodyPr/>
                    <a:lstStyle/>
                    <a:p>
                      <a:pPr marL="90170">
                        <a:lnSpc>
                          <a:spcPts val="3279"/>
                        </a:lnSpc>
                        <a:spcBef>
                          <a:spcPts val="340"/>
                        </a:spcBef>
                      </a:pPr>
                      <a:r>
                        <a:rPr sz="2800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5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ts val="3279"/>
                        </a:lnSpc>
                        <a:spcBef>
                          <a:spcPts val="340"/>
                        </a:spcBef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20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3279"/>
                        </a:lnSpc>
                        <a:spcBef>
                          <a:spcPts val="340"/>
                        </a:spcBef>
                        <a:tabLst>
                          <a:tab pos="758190" algn="l"/>
                          <a:tab pos="1367790" algn="l"/>
                          <a:tab pos="1977389" algn="l"/>
                        </a:tabLst>
                      </a:pPr>
                      <a:r>
                        <a:rPr sz="2800" spc="-5" dirty="0">
                          <a:solidFill>
                            <a:srgbClr val="FFCC66"/>
                          </a:solidFill>
                          <a:latin typeface="Tahoma"/>
                          <a:cs typeface="Tahoma"/>
                        </a:rPr>
                        <a:t>19	26	12	23</a:t>
                      </a:r>
                      <a:endParaRPr sz="2800">
                        <a:latin typeface="Tahoma"/>
                        <a:cs typeface="Tahoma"/>
                      </a:endParaRPr>
                    </a:p>
                  </a:txBody>
                  <a:tcPr marL="0" marR="0" marT="43180" marB="0">
                    <a:solidFill>
                      <a:srgbClr val="710000"/>
                    </a:solidFill>
                  </a:tcPr>
                </a:tc>
              </a:tr>
            </a:tbl>
          </a:graphicData>
        </a:graphic>
      </p:graphicFrame>
      <p:sp>
        <p:nvSpPr>
          <p:cNvPr id="2463" name="object 2463"/>
          <p:cNvSpPr txBox="1"/>
          <p:nvPr/>
        </p:nvSpPr>
        <p:spPr>
          <a:xfrm>
            <a:off x="2058669" y="1634490"/>
            <a:ext cx="4167504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413510" algn="l"/>
                <a:tab pos="2755265" algn="l"/>
              </a:tabLst>
            </a:pP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Sam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ple	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N</a:t>
            </a:r>
            <a:r>
              <a:rPr sz="2800" spc="5" dirty="0">
                <a:solidFill>
                  <a:srgbClr val="FFCC66"/>
                </a:solidFill>
                <a:latin typeface="Comic Sans MS"/>
                <a:cs typeface="Comic Sans MS"/>
              </a:rPr>
              <a:t>o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.	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W</a:t>
            </a:r>
            <a:r>
              <a:rPr sz="2800" spc="5" dirty="0">
                <a:solidFill>
                  <a:srgbClr val="FFCC66"/>
                </a:solidFill>
                <a:latin typeface="Comic Sans MS"/>
                <a:cs typeface="Comic Sans MS"/>
              </a:rPr>
              <a:t>e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i</a:t>
            </a:r>
            <a:r>
              <a:rPr sz="2800" dirty="0">
                <a:solidFill>
                  <a:srgbClr val="FFCC66"/>
                </a:solidFill>
                <a:latin typeface="Comic Sans MS"/>
                <a:cs typeface="Comic Sans MS"/>
              </a:rPr>
              <a:t>gh</a:t>
            </a: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ts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1981200" y="16002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981200" y="216535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981200" y="497205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981200" y="1600200"/>
            <a:ext cx="0" cy="3371850"/>
          </a:xfrm>
          <a:custGeom>
            <a:avLst/>
            <a:gdLst/>
            <a:ahLst/>
            <a:cxnLst/>
            <a:rect l="l" t="t" r="r" b="b"/>
            <a:pathLst>
              <a:path h="3371850">
                <a:moveTo>
                  <a:pt x="0" y="0"/>
                </a:moveTo>
                <a:lnTo>
                  <a:pt x="0" y="337185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4724400" y="1600200"/>
            <a:ext cx="0" cy="3371850"/>
          </a:xfrm>
          <a:custGeom>
            <a:avLst/>
            <a:gdLst/>
            <a:ahLst/>
            <a:cxnLst/>
            <a:rect l="l" t="t" r="r" b="b"/>
            <a:pathLst>
              <a:path h="3371850">
                <a:moveTo>
                  <a:pt x="0" y="0"/>
                </a:moveTo>
                <a:lnTo>
                  <a:pt x="0" y="337185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0210800" y="1600200"/>
            <a:ext cx="0" cy="3371850"/>
          </a:xfrm>
          <a:custGeom>
            <a:avLst/>
            <a:gdLst/>
            <a:ahLst/>
            <a:cxnLst/>
            <a:rect l="l" t="t" r="r" b="b"/>
            <a:pathLst>
              <a:path h="3371850">
                <a:moveTo>
                  <a:pt x="0" y="0"/>
                </a:moveTo>
                <a:lnTo>
                  <a:pt x="0" y="337185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 txBox="1"/>
          <p:nvPr/>
        </p:nvSpPr>
        <p:spPr>
          <a:xfrm>
            <a:off x="2033269" y="5033857"/>
            <a:ext cx="7150734" cy="87312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0365" marR="30480" indent="-342900">
              <a:lnSpc>
                <a:spcPct val="106000"/>
              </a:lnSpc>
              <a:spcBef>
                <a:spcPts val="130"/>
              </a:spcBef>
            </a:pPr>
            <a:r>
              <a:rPr sz="2800" spc="-5" dirty="0">
                <a:solidFill>
                  <a:srgbClr val="FFCC66"/>
                </a:solidFill>
                <a:latin typeface="Comic Sans MS"/>
                <a:cs typeface="Comic Sans MS"/>
              </a:rPr>
              <a:t>Conversion factors for n=5, </a:t>
            </a:r>
            <a:r>
              <a:rPr sz="2800" spc="-10" dirty="0">
                <a:solidFill>
                  <a:srgbClr val="FFCC66"/>
                </a:solidFill>
                <a:latin typeface="Comic Sans MS"/>
                <a:cs typeface="Comic Sans MS"/>
              </a:rPr>
              <a:t>A</a:t>
            </a:r>
            <a:r>
              <a:rPr sz="2100" spc="-15" baseline="-19841" dirty="0">
                <a:solidFill>
                  <a:srgbClr val="FFCC66"/>
                </a:solidFill>
                <a:latin typeface="Comic Sans MS"/>
                <a:cs typeface="Comic Sans MS"/>
              </a:rPr>
              <a:t>2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=0.577, </a:t>
            </a:r>
            <a:r>
              <a:rPr sz="2400" spc="-10" dirty="0">
                <a:solidFill>
                  <a:srgbClr val="FFCC66"/>
                </a:solidFill>
                <a:latin typeface="Comic Sans MS"/>
                <a:cs typeface="Comic Sans MS"/>
              </a:rPr>
              <a:t>D</a:t>
            </a:r>
            <a:r>
              <a:rPr sz="2100" spc="-15" baseline="-19841" dirty="0">
                <a:solidFill>
                  <a:srgbClr val="FFCC66"/>
                </a:solidFill>
                <a:latin typeface="Comic Sans MS"/>
                <a:cs typeface="Comic Sans MS"/>
              </a:rPr>
              <a:t>3 </a:t>
            </a:r>
            <a:r>
              <a:rPr sz="2400" spc="-10" dirty="0">
                <a:solidFill>
                  <a:srgbClr val="FFCC66"/>
                </a:solidFill>
                <a:latin typeface="Comic Sans MS"/>
                <a:cs typeface="Comic Sans MS"/>
              </a:rPr>
              <a:t>=0, 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D</a:t>
            </a:r>
            <a:r>
              <a:rPr sz="2100" spc="-7" baseline="-19841" dirty="0">
                <a:solidFill>
                  <a:srgbClr val="FFCC66"/>
                </a:solidFill>
                <a:latin typeface="Comic Sans MS"/>
                <a:cs typeface="Comic Sans MS"/>
              </a:rPr>
              <a:t>4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=2.115</a:t>
            </a:r>
            <a:endParaRPr sz="2400">
              <a:latin typeface="Comic Sans MS"/>
              <a:cs typeface="Comic Sans MS"/>
            </a:endParaRPr>
          </a:p>
        </p:txBody>
      </p:sp>
      <p:pic>
        <p:nvPicPr>
          <p:cNvPr id="2471" name="Audio 247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7601132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7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71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103119" y="1163319"/>
            <a:ext cx="2533650" cy="0"/>
          </a:xfrm>
          <a:custGeom>
            <a:avLst/>
            <a:gdLst/>
            <a:ahLst/>
            <a:cxnLst/>
            <a:rect l="l" t="t" r="r" b="b"/>
            <a:pathLst>
              <a:path w="2533650">
                <a:moveTo>
                  <a:pt x="0" y="0"/>
                </a:moveTo>
                <a:lnTo>
                  <a:pt x="2533650" y="0"/>
                </a:lnTo>
              </a:path>
            </a:pathLst>
          </a:custGeom>
          <a:ln w="406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2058670" y="497840"/>
            <a:ext cx="2558415" cy="69596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Solution-:</a:t>
            </a:r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071369" y="1131569"/>
            <a:ext cx="2533650" cy="0"/>
          </a:xfrm>
          <a:custGeom>
            <a:avLst/>
            <a:gdLst/>
            <a:ahLst/>
            <a:cxnLst/>
            <a:rect l="l" t="t" r="r" b="b"/>
            <a:pathLst>
              <a:path w="2533650">
                <a:moveTo>
                  <a:pt x="0" y="0"/>
                </a:moveTo>
                <a:lnTo>
                  <a:pt x="2533650" y="0"/>
                </a:lnTo>
              </a:path>
            </a:pathLst>
          </a:custGeom>
          <a:ln w="4064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 txBox="1"/>
          <p:nvPr/>
        </p:nvSpPr>
        <p:spPr>
          <a:xfrm>
            <a:off x="9145269" y="2942590"/>
            <a:ext cx="302260" cy="18669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14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11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8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14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9145269" y="5215890"/>
            <a:ext cx="788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5" dirty="0">
                <a:solidFill>
                  <a:srgbClr val="FFCC66"/>
                </a:solidFill>
                <a:latin typeface="Tahoma"/>
                <a:cs typeface="Tahoma"/>
              </a:rPr>
              <a:t>Σ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R</a:t>
            </a: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=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57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7924800" y="2942590"/>
            <a:ext cx="302260" cy="18669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14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14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20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7924801" y="5215890"/>
            <a:ext cx="97916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502284" algn="l"/>
              </a:tabLst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Σ Σ	</a:t>
            </a: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=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80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6" name="object 2466"/>
          <p:cNvSpPr txBox="1"/>
          <p:nvPr/>
        </p:nvSpPr>
        <p:spPr>
          <a:xfrm>
            <a:off x="6478270" y="2942590"/>
            <a:ext cx="440690" cy="18669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70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70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80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80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7" name="object 2467"/>
          <p:cNvSpPr txBox="1"/>
          <p:nvPr/>
        </p:nvSpPr>
        <p:spPr>
          <a:xfrm>
            <a:off x="3430270" y="2942590"/>
            <a:ext cx="2062480" cy="14986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  <a:tabLst>
                <a:tab pos="545465" algn="l"/>
                <a:tab pos="981075" algn="l"/>
                <a:tab pos="1416050" algn="l"/>
              </a:tabLst>
            </a:pPr>
            <a:r>
              <a:rPr lang="en-US" sz="1600" dirty="0" smtClean="0">
                <a:solidFill>
                  <a:srgbClr val="FFCC66"/>
                </a:solidFill>
                <a:latin typeface="Tahoma"/>
                <a:cs typeface="Tahoma"/>
              </a:rPr>
              <a:t>20    </a:t>
            </a:r>
            <a:r>
              <a:rPr sz="2000" spc="-5" dirty="0" smtClean="0">
                <a:solidFill>
                  <a:srgbClr val="FFCC66"/>
                </a:solidFill>
                <a:latin typeface="Tahoma"/>
                <a:cs typeface="Tahoma"/>
              </a:rPr>
              <a:t>15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	10	11</a:t>
            </a:r>
            <a:r>
              <a:rPr sz="2000" spc="-8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14</a:t>
            </a:r>
            <a:endParaRPr sz="2000" dirty="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  <a:tabLst>
                <a:tab pos="545465" algn="l"/>
                <a:tab pos="1416050" algn="l"/>
                <a:tab pos="1713230" algn="l"/>
              </a:tabLst>
            </a:pPr>
            <a:r>
              <a:rPr lang="en-US" sz="1600" dirty="0" smtClean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1600" dirty="0" smtClean="0">
                <a:solidFill>
                  <a:srgbClr val="FFCC66"/>
                </a:solidFill>
                <a:latin typeface="Tahoma"/>
                <a:cs typeface="Tahoma"/>
              </a:rPr>
              <a:t>2</a:t>
            </a:r>
            <a:r>
              <a:rPr sz="1600" dirty="0">
                <a:solidFill>
                  <a:srgbClr val="FFCC66"/>
                </a:solidFill>
                <a:latin typeface="Tahoma"/>
                <a:cs typeface="Tahoma"/>
              </a:rPr>
              <a:t>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18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	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8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22</a:t>
            </a:r>
            <a:endParaRPr sz="2000" dirty="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  <a:tabLst>
                <a:tab pos="545465" algn="l"/>
                <a:tab pos="981075" algn="l"/>
                <a:tab pos="1772285" algn="l"/>
              </a:tabLst>
            </a:pPr>
            <a:r>
              <a:rPr lang="en-US" sz="1600" dirty="0" smtClean="0">
                <a:solidFill>
                  <a:srgbClr val="FFCC66"/>
                </a:solidFill>
                <a:latin typeface="Tahoma"/>
                <a:cs typeface="Tahoma"/>
              </a:rPr>
              <a:t>21</a:t>
            </a:r>
            <a:r>
              <a:rPr sz="1600" dirty="0">
                <a:solidFill>
                  <a:srgbClr val="FFCC66"/>
                </a:solidFill>
                <a:latin typeface="Tahoma"/>
                <a:cs typeface="Tahoma"/>
              </a:rPr>
              <a:t>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9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7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0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13</a:t>
            </a:r>
            <a:endParaRPr sz="2000" dirty="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  <a:tabLst>
                <a:tab pos="545465" algn="l"/>
                <a:tab pos="981075" algn="l"/>
                <a:tab pos="1772285" algn="l"/>
              </a:tabLst>
            </a:pPr>
            <a:r>
              <a:rPr lang="en-US" sz="1600" smtClean="0">
                <a:solidFill>
                  <a:srgbClr val="FFCC66"/>
                </a:solidFill>
                <a:latin typeface="Tahoma"/>
                <a:cs typeface="Tahoma"/>
              </a:rPr>
              <a:t>15</a:t>
            </a:r>
            <a:r>
              <a:rPr sz="1600" dirty="0">
                <a:solidFill>
                  <a:srgbClr val="FFCC66"/>
                </a:solidFill>
                <a:latin typeface="Tahoma"/>
                <a:cs typeface="Tahoma"/>
              </a:rPr>
              <a:t>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2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9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4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20</a:t>
            </a:r>
            <a:endParaRPr sz="2000" dirty="0">
              <a:latin typeface="Tahoma"/>
              <a:cs typeface="Tahoma"/>
            </a:endParaRPr>
          </a:p>
        </p:txBody>
      </p:sp>
      <p:sp>
        <p:nvSpPr>
          <p:cNvPr id="2468" name="object 2468"/>
          <p:cNvSpPr txBox="1"/>
          <p:nvPr/>
        </p:nvSpPr>
        <p:spPr>
          <a:xfrm>
            <a:off x="3430270" y="4479290"/>
            <a:ext cx="20447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447675" algn="l"/>
                <a:tab pos="882650" algn="l"/>
                <a:tab pos="1318260" algn="l"/>
                <a:tab pos="1754505" algn="l"/>
              </a:tabLst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2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0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9	</a:t>
            </a:r>
            <a:r>
              <a:rPr sz="2000" spc="5" dirty="0">
                <a:solidFill>
                  <a:srgbClr val="FFCC66"/>
                </a:solidFill>
                <a:latin typeface="Tahoma"/>
                <a:cs typeface="Tahoma"/>
              </a:rPr>
              <a:t>2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6	</a:t>
            </a:r>
            <a:r>
              <a:rPr sz="2000" spc="5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2	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23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2058670" y="2942590"/>
            <a:ext cx="164465" cy="18669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2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4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5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0" name="object 2470"/>
          <p:cNvSpPr txBox="1"/>
          <p:nvPr/>
        </p:nvSpPr>
        <p:spPr>
          <a:xfrm>
            <a:off x="2058670" y="5215890"/>
            <a:ext cx="4997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K=5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1" name="object 2471"/>
          <p:cNvSpPr txBox="1"/>
          <p:nvPr/>
        </p:nvSpPr>
        <p:spPr>
          <a:xfrm>
            <a:off x="9145269" y="1418590"/>
            <a:ext cx="925830" cy="762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Range  </a:t>
            </a:r>
            <a:r>
              <a:rPr sz="2000" spc="5" dirty="0">
                <a:solidFill>
                  <a:srgbClr val="FFCC66"/>
                </a:solidFill>
                <a:latin typeface="Tahoma"/>
                <a:cs typeface="Tahoma"/>
              </a:rPr>
              <a:t>R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=(</a:t>
            </a:r>
            <a:r>
              <a:rPr sz="2000" spc="-10" dirty="0">
                <a:solidFill>
                  <a:srgbClr val="FFCC66"/>
                </a:solidFill>
                <a:latin typeface="Tahoma"/>
                <a:cs typeface="Tahoma"/>
              </a:rPr>
              <a:t>L</a:t>
            </a: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-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S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2" name="object 2472"/>
          <p:cNvSpPr txBox="1"/>
          <p:nvPr/>
        </p:nvSpPr>
        <p:spPr>
          <a:xfrm>
            <a:off x="7924801" y="1482090"/>
            <a:ext cx="9658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R</a:t>
            </a:r>
            <a:r>
              <a:rPr sz="2000" spc="170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=(ΣX/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3" name="object 2473"/>
          <p:cNvSpPr txBox="1"/>
          <p:nvPr/>
        </p:nvSpPr>
        <p:spPr>
          <a:xfrm>
            <a:off x="7924801" y="1786890"/>
            <a:ext cx="2609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5)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4" name="object 2474"/>
          <p:cNvSpPr txBox="1"/>
          <p:nvPr/>
        </p:nvSpPr>
        <p:spPr>
          <a:xfrm>
            <a:off x="6478270" y="1482090"/>
            <a:ext cx="5918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T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ot</a:t>
            </a: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a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l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5" name="object 2475"/>
          <p:cNvSpPr txBox="1"/>
          <p:nvPr/>
        </p:nvSpPr>
        <p:spPr>
          <a:xfrm>
            <a:off x="6478271" y="1850390"/>
            <a:ext cx="92900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000" spc="5" dirty="0">
                <a:solidFill>
                  <a:srgbClr val="FFCC66"/>
                </a:solidFill>
                <a:latin typeface="Tahoma"/>
                <a:cs typeface="Tahoma"/>
              </a:rPr>
              <a:t>We</a:t>
            </a:r>
            <a:r>
              <a:rPr sz="2000" spc="-10" dirty="0">
                <a:solidFill>
                  <a:srgbClr val="FFCC66"/>
                </a:solidFill>
                <a:latin typeface="Tahoma"/>
                <a:cs typeface="Tahoma"/>
              </a:rPr>
              <a:t>i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g</a:t>
            </a:r>
            <a:r>
              <a:rPr sz="2000" spc="-10" dirty="0">
                <a:solidFill>
                  <a:srgbClr val="FFCC66"/>
                </a:solidFill>
                <a:latin typeface="Tahoma"/>
                <a:cs typeface="Tahoma"/>
              </a:rPr>
              <a:t>h</a:t>
            </a:r>
            <a:r>
              <a:rPr sz="2000" spc="10" dirty="0">
                <a:solidFill>
                  <a:srgbClr val="FFCC66"/>
                </a:solidFill>
                <a:latin typeface="Tahoma"/>
                <a:cs typeface="Tahoma"/>
              </a:rPr>
              <a:t>t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s  (ΣX)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6" name="object 2476"/>
          <p:cNvSpPr txBox="1"/>
          <p:nvPr/>
        </p:nvSpPr>
        <p:spPr>
          <a:xfrm>
            <a:off x="2058670" y="1482090"/>
            <a:ext cx="27222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  <a:tabLst>
                <a:tab pos="1383665" algn="l"/>
              </a:tabLst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Sample	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Weights</a:t>
            </a:r>
            <a:r>
              <a:rPr sz="2000" spc="-90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(X)  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no.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1981200" y="14478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981200" y="29718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981200" y="57150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9812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3528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64008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8486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90678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0210800" y="1447800"/>
            <a:ext cx="0" cy="4267200"/>
          </a:xfrm>
          <a:custGeom>
            <a:avLst/>
            <a:gdLst/>
            <a:ahLst/>
            <a:cxnLst/>
            <a:rect l="l" t="t" r="r" b="b"/>
            <a:pathLst>
              <a:path h="4267200">
                <a:moveTo>
                  <a:pt x="0" y="0"/>
                </a:moveTo>
                <a:lnTo>
                  <a:pt x="0" y="426720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86" name="Audio 248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2066262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8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86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707880" y="2288539"/>
            <a:ext cx="0" cy="2806700"/>
          </a:xfrm>
          <a:custGeom>
            <a:avLst/>
            <a:gdLst/>
            <a:ahLst/>
            <a:cxnLst/>
            <a:rect l="l" t="t" r="r" b="b"/>
            <a:pathLst>
              <a:path h="2806700">
                <a:moveTo>
                  <a:pt x="0" y="0"/>
                </a:moveTo>
                <a:lnTo>
                  <a:pt x="0" y="1320800"/>
                </a:lnTo>
                <a:lnTo>
                  <a:pt x="0" y="0"/>
                </a:lnTo>
                <a:close/>
              </a:path>
              <a:path h="2806700">
                <a:moveTo>
                  <a:pt x="0" y="1320800"/>
                </a:moveTo>
                <a:lnTo>
                  <a:pt x="0" y="1327150"/>
                </a:lnTo>
                <a:lnTo>
                  <a:pt x="0" y="1320800"/>
                </a:lnTo>
                <a:close/>
              </a:path>
              <a:path h="2806700">
                <a:moveTo>
                  <a:pt x="0" y="1327150"/>
                </a:moveTo>
                <a:lnTo>
                  <a:pt x="0" y="1333500"/>
                </a:lnTo>
                <a:lnTo>
                  <a:pt x="0" y="1327150"/>
                </a:lnTo>
                <a:close/>
              </a:path>
              <a:path h="2806700">
                <a:moveTo>
                  <a:pt x="0" y="1333500"/>
                </a:moveTo>
                <a:lnTo>
                  <a:pt x="0" y="1339850"/>
                </a:lnTo>
                <a:lnTo>
                  <a:pt x="0" y="1333500"/>
                </a:lnTo>
                <a:close/>
              </a:path>
              <a:path h="2806700">
                <a:moveTo>
                  <a:pt x="0" y="1339850"/>
                </a:moveTo>
                <a:lnTo>
                  <a:pt x="0" y="1346200"/>
                </a:lnTo>
                <a:lnTo>
                  <a:pt x="0" y="1339850"/>
                </a:lnTo>
                <a:close/>
              </a:path>
              <a:path h="2806700">
                <a:moveTo>
                  <a:pt x="0" y="1346200"/>
                </a:moveTo>
                <a:lnTo>
                  <a:pt x="0" y="1352550"/>
                </a:lnTo>
                <a:lnTo>
                  <a:pt x="0" y="1346200"/>
                </a:lnTo>
                <a:close/>
              </a:path>
              <a:path h="2806700">
                <a:moveTo>
                  <a:pt x="0" y="1352550"/>
                </a:moveTo>
                <a:lnTo>
                  <a:pt x="0" y="1358900"/>
                </a:lnTo>
                <a:lnTo>
                  <a:pt x="0" y="1352550"/>
                </a:lnTo>
                <a:close/>
              </a:path>
              <a:path h="2806700">
                <a:moveTo>
                  <a:pt x="0" y="1358900"/>
                </a:moveTo>
                <a:lnTo>
                  <a:pt x="0" y="1365250"/>
                </a:lnTo>
                <a:lnTo>
                  <a:pt x="0" y="1358900"/>
                </a:lnTo>
                <a:close/>
              </a:path>
              <a:path h="2806700">
                <a:moveTo>
                  <a:pt x="0" y="1365250"/>
                </a:moveTo>
                <a:lnTo>
                  <a:pt x="0" y="1371600"/>
                </a:lnTo>
                <a:lnTo>
                  <a:pt x="0" y="1365250"/>
                </a:lnTo>
                <a:close/>
              </a:path>
              <a:path h="2806700">
                <a:moveTo>
                  <a:pt x="0" y="1371600"/>
                </a:moveTo>
                <a:lnTo>
                  <a:pt x="0" y="1377950"/>
                </a:lnTo>
                <a:lnTo>
                  <a:pt x="0" y="1371600"/>
                </a:lnTo>
                <a:close/>
              </a:path>
              <a:path h="2806700">
                <a:moveTo>
                  <a:pt x="0" y="1377950"/>
                </a:moveTo>
                <a:lnTo>
                  <a:pt x="0" y="1384300"/>
                </a:lnTo>
                <a:lnTo>
                  <a:pt x="0" y="1377950"/>
                </a:lnTo>
                <a:close/>
              </a:path>
              <a:path h="2806700">
                <a:moveTo>
                  <a:pt x="0" y="1384300"/>
                </a:moveTo>
                <a:lnTo>
                  <a:pt x="0" y="1390650"/>
                </a:lnTo>
                <a:lnTo>
                  <a:pt x="0" y="1384300"/>
                </a:lnTo>
                <a:close/>
              </a:path>
              <a:path h="2806700">
                <a:moveTo>
                  <a:pt x="0" y="1390650"/>
                </a:moveTo>
                <a:lnTo>
                  <a:pt x="0" y="1397000"/>
                </a:lnTo>
                <a:lnTo>
                  <a:pt x="0" y="1390650"/>
                </a:lnTo>
                <a:close/>
              </a:path>
              <a:path h="2806700">
                <a:moveTo>
                  <a:pt x="0" y="1397000"/>
                </a:moveTo>
                <a:lnTo>
                  <a:pt x="0" y="1403350"/>
                </a:lnTo>
                <a:lnTo>
                  <a:pt x="0" y="1397000"/>
                </a:lnTo>
                <a:close/>
              </a:path>
              <a:path h="2806700">
                <a:moveTo>
                  <a:pt x="0" y="1403350"/>
                </a:moveTo>
                <a:lnTo>
                  <a:pt x="0" y="1409700"/>
                </a:lnTo>
                <a:lnTo>
                  <a:pt x="0" y="1403350"/>
                </a:lnTo>
                <a:close/>
              </a:path>
              <a:path h="2806700">
                <a:moveTo>
                  <a:pt x="0" y="1409700"/>
                </a:moveTo>
                <a:lnTo>
                  <a:pt x="0" y="1416050"/>
                </a:lnTo>
                <a:lnTo>
                  <a:pt x="0" y="1409700"/>
                </a:lnTo>
                <a:close/>
              </a:path>
              <a:path h="2806700">
                <a:moveTo>
                  <a:pt x="0" y="1416050"/>
                </a:moveTo>
                <a:lnTo>
                  <a:pt x="0" y="1422400"/>
                </a:lnTo>
                <a:lnTo>
                  <a:pt x="0" y="1416050"/>
                </a:lnTo>
                <a:close/>
              </a:path>
              <a:path h="2806700">
                <a:moveTo>
                  <a:pt x="0" y="1422400"/>
                </a:moveTo>
                <a:lnTo>
                  <a:pt x="0" y="1428750"/>
                </a:lnTo>
                <a:lnTo>
                  <a:pt x="0" y="1422400"/>
                </a:lnTo>
                <a:close/>
              </a:path>
              <a:path h="2806700">
                <a:moveTo>
                  <a:pt x="0" y="1428750"/>
                </a:moveTo>
                <a:lnTo>
                  <a:pt x="0" y="1435100"/>
                </a:lnTo>
                <a:lnTo>
                  <a:pt x="0" y="1428750"/>
                </a:lnTo>
                <a:close/>
              </a:path>
              <a:path h="2806700">
                <a:moveTo>
                  <a:pt x="0" y="1435100"/>
                </a:moveTo>
                <a:lnTo>
                  <a:pt x="0" y="1441450"/>
                </a:lnTo>
                <a:lnTo>
                  <a:pt x="0" y="1435100"/>
                </a:lnTo>
                <a:close/>
              </a:path>
              <a:path h="2806700">
                <a:moveTo>
                  <a:pt x="0" y="1441450"/>
                </a:moveTo>
                <a:lnTo>
                  <a:pt x="0" y="1447800"/>
                </a:lnTo>
                <a:lnTo>
                  <a:pt x="0" y="1441450"/>
                </a:lnTo>
                <a:close/>
              </a:path>
              <a:path h="2806700">
                <a:moveTo>
                  <a:pt x="0" y="1447800"/>
                </a:moveTo>
                <a:lnTo>
                  <a:pt x="0" y="1454150"/>
                </a:lnTo>
                <a:lnTo>
                  <a:pt x="0" y="1447800"/>
                </a:lnTo>
                <a:close/>
              </a:path>
              <a:path h="2806700">
                <a:moveTo>
                  <a:pt x="0" y="1454150"/>
                </a:moveTo>
                <a:lnTo>
                  <a:pt x="0" y="1460500"/>
                </a:lnTo>
                <a:lnTo>
                  <a:pt x="0" y="1454150"/>
                </a:lnTo>
                <a:close/>
              </a:path>
              <a:path h="2806700">
                <a:moveTo>
                  <a:pt x="0" y="1460500"/>
                </a:moveTo>
                <a:lnTo>
                  <a:pt x="0" y="1466850"/>
                </a:lnTo>
                <a:lnTo>
                  <a:pt x="0" y="1460500"/>
                </a:lnTo>
                <a:close/>
              </a:path>
              <a:path h="2806700">
                <a:moveTo>
                  <a:pt x="0" y="1466850"/>
                </a:moveTo>
                <a:lnTo>
                  <a:pt x="0" y="1473200"/>
                </a:lnTo>
                <a:lnTo>
                  <a:pt x="0" y="1466850"/>
                </a:lnTo>
                <a:close/>
              </a:path>
              <a:path h="2806700">
                <a:moveTo>
                  <a:pt x="0" y="1473200"/>
                </a:moveTo>
                <a:lnTo>
                  <a:pt x="0" y="1479550"/>
                </a:lnTo>
                <a:lnTo>
                  <a:pt x="0" y="1473200"/>
                </a:lnTo>
                <a:close/>
              </a:path>
              <a:path h="2806700">
                <a:moveTo>
                  <a:pt x="0" y="1479550"/>
                </a:moveTo>
                <a:lnTo>
                  <a:pt x="0" y="1485900"/>
                </a:lnTo>
                <a:lnTo>
                  <a:pt x="0" y="1479550"/>
                </a:lnTo>
                <a:close/>
              </a:path>
              <a:path h="2806700">
                <a:moveTo>
                  <a:pt x="0" y="1485900"/>
                </a:moveTo>
                <a:lnTo>
                  <a:pt x="0" y="1492250"/>
                </a:lnTo>
                <a:lnTo>
                  <a:pt x="0" y="1485900"/>
                </a:lnTo>
                <a:close/>
              </a:path>
              <a:path h="2806700">
                <a:moveTo>
                  <a:pt x="0" y="1492250"/>
                </a:moveTo>
                <a:lnTo>
                  <a:pt x="0" y="1498600"/>
                </a:lnTo>
                <a:lnTo>
                  <a:pt x="0" y="1492250"/>
                </a:lnTo>
                <a:close/>
              </a:path>
              <a:path h="2806700">
                <a:moveTo>
                  <a:pt x="0" y="1498600"/>
                </a:moveTo>
                <a:lnTo>
                  <a:pt x="0" y="1504950"/>
                </a:lnTo>
                <a:lnTo>
                  <a:pt x="0" y="1498600"/>
                </a:lnTo>
                <a:close/>
              </a:path>
              <a:path h="2806700">
                <a:moveTo>
                  <a:pt x="0" y="1504950"/>
                </a:moveTo>
                <a:lnTo>
                  <a:pt x="0" y="1511300"/>
                </a:lnTo>
                <a:lnTo>
                  <a:pt x="0" y="1504950"/>
                </a:lnTo>
                <a:close/>
              </a:path>
              <a:path h="2806700">
                <a:moveTo>
                  <a:pt x="0" y="1511300"/>
                </a:moveTo>
                <a:lnTo>
                  <a:pt x="0" y="1517650"/>
                </a:lnTo>
                <a:lnTo>
                  <a:pt x="0" y="1511300"/>
                </a:lnTo>
                <a:close/>
              </a:path>
              <a:path h="2806700">
                <a:moveTo>
                  <a:pt x="0" y="1517650"/>
                </a:moveTo>
                <a:lnTo>
                  <a:pt x="0" y="1524000"/>
                </a:lnTo>
                <a:lnTo>
                  <a:pt x="0" y="1517650"/>
                </a:lnTo>
                <a:close/>
              </a:path>
              <a:path h="2806700">
                <a:moveTo>
                  <a:pt x="0" y="1524000"/>
                </a:moveTo>
                <a:lnTo>
                  <a:pt x="0" y="1530350"/>
                </a:lnTo>
                <a:lnTo>
                  <a:pt x="0" y="1524000"/>
                </a:lnTo>
                <a:close/>
              </a:path>
              <a:path h="2806700">
                <a:moveTo>
                  <a:pt x="0" y="1530350"/>
                </a:moveTo>
                <a:lnTo>
                  <a:pt x="0" y="1536700"/>
                </a:lnTo>
                <a:lnTo>
                  <a:pt x="0" y="1530350"/>
                </a:lnTo>
                <a:close/>
              </a:path>
              <a:path h="2806700">
                <a:moveTo>
                  <a:pt x="0" y="1536700"/>
                </a:moveTo>
                <a:lnTo>
                  <a:pt x="0" y="1543050"/>
                </a:lnTo>
                <a:lnTo>
                  <a:pt x="0" y="1536700"/>
                </a:lnTo>
                <a:close/>
              </a:path>
              <a:path h="2806700">
                <a:moveTo>
                  <a:pt x="0" y="1543050"/>
                </a:moveTo>
                <a:lnTo>
                  <a:pt x="0" y="1549400"/>
                </a:lnTo>
                <a:lnTo>
                  <a:pt x="0" y="1543050"/>
                </a:lnTo>
                <a:close/>
              </a:path>
              <a:path h="2806700">
                <a:moveTo>
                  <a:pt x="0" y="1549400"/>
                </a:moveTo>
                <a:lnTo>
                  <a:pt x="0" y="1555750"/>
                </a:lnTo>
                <a:lnTo>
                  <a:pt x="0" y="1549400"/>
                </a:lnTo>
                <a:close/>
              </a:path>
              <a:path h="2806700">
                <a:moveTo>
                  <a:pt x="0" y="1555750"/>
                </a:moveTo>
                <a:lnTo>
                  <a:pt x="0" y="1562100"/>
                </a:lnTo>
                <a:lnTo>
                  <a:pt x="0" y="1555750"/>
                </a:lnTo>
                <a:close/>
              </a:path>
              <a:path h="2806700">
                <a:moveTo>
                  <a:pt x="0" y="1562100"/>
                </a:moveTo>
                <a:lnTo>
                  <a:pt x="0" y="1568450"/>
                </a:lnTo>
                <a:lnTo>
                  <a:pt x="0" y="1562100"/>
                </a:lnTo>
                <a:close/>
              </a:path>
              <a:path h="2806700">
                <a:moveTo>
                  <a:pt x="0" y="1568450"/>
                </a:moveTo>
                <a:lnTo>
                  <a:pt x="0" y="1574800"/>
                </a:lnTo>
                <a:lnTo>
                  <a:pt x="0" y="1568450"/>
                </a:lnTo>
                <a:close/>
              </a:path>
              <a:path h="2806700">
                <a:moveTo>
                  <a:pt x="0" y="1574800"/>
                </a:moveTo>
                <a:lnTo>
                  <a:pt x="0" y="1581150"/>
                </a:lnTo>
                <a:lnTo>
                  <a:pt x="0" y="1574800"/>
                </a:lnTo>
                <a:close/>
              </a:path>
              <a:path h="2806700">
                <a:moveTo>
                  <a:pt x="0" y="1581150"/>
                </a:moveTo>
                <a:lnTo>
                  <a:pt x="0" y="1587500"/>
                </a:lnTo>
                <a:lnTo>
                  <a:pt x="0" y="1581150"/>
                </a:lnTo>
                <a:close/>
              </a:path>
              <a:path h="2806700">
                <a:moveTo>
                  <a:pt x="0" y="1587500"/>
                </a:moveTo>
                <a:lnTo>
                  <a:pt x="0" y="1593850"/>
                </a:lnTo>
                <a:lnTo>
                  <a:pt x="0" y="1587500"/>
                </a:lnTo>
                <a:close/>
              </a:path>
              <a:path h="2806700">
                <a:moveTo>
                  <a:pt x="0" y="1593850"/>
                </a:moveTo>
                <a:lnTo>
                  <a:pt x="0" y="1600200"/>
                </a:lnTo>
                <a:lnTo>
                  <a:pt x="0" y="1593850"/>
                </a:lnTo>
                <a:close/>
              </a:path>
              <a:path h="2806700">
                <a:moveTo>
                  <a:pt x="0" y="1600200"/>
                </a:moveTo>
                <a:lnTo>
                  <a:pt x="0" y="1606550"/>
                </a:lnTo>
                <a:lnTo>
                  <a:pt x="0" y="1600200"/>
                </a:lnTo>
                <a:close/>
              </a:path>
              <a:path h="2806700">
                <a:moveTo>
                  <a:pt x="0" y="1606550"/>
                </a:moveTo>
                <a:lnTo>
                  <a:pt x="0" y="1612900"/>
                </a:lnTo>
                <a:lnTo>
                  <a:pt x="0" y="1606550"/>
                </a:lnTo>
                <a:close/>
              </a:path>
              <a:path h="2806700">
                <a:moveTo>
                  <a:pt x="0" y="1612900"/>
                </a:moveTo>
                <a:lnTo>
                  <a:pt x="0" y="1619250"/>
                </a:lnTo>
                <a:lnTo>
                  <a:pt x="0" y="1612900"/>
                </a:lnTo>
                <a:close/>
              </a:path>
              <a:path h="2806700">
                <a:moveTo>
                  <a:pt x="0" y="1619250"/>
                </a:moveTo>
                <a:lnTo>
                  <a:pt x="0" y="1625600"/>
                </a:lnTo>
                <a:lnTo>
                  <a:pt x="0" y="1619250"/>
                </a:lnTo>
                <a:close/>
              </a:path>
              <a:path h="2806700">
                <a:moveTo>
                  <a:pt x="0" y="1625600"/>
                </a:moveTo>
                <a:lnTo>
                  <a:pt x="0" y="1631950"/>
                </a:lnTo>
                <a:lnTo>
                  <a:pt x="0" y="1625600"/>
                </a:lnTo>
                <a:close/>
              </a:path>
              <a:path h="2806700">
                <a:moveTo>
                  <a:pt x="0" y="1631950"/>
                </a:moveTo>
                <a:lnTo>
                  <a:pt x="0" y="1638300"/>
                </a:lnTo>
                <a:lnTo>
                  <a:pt x="0" y="1631950"/>
                </a:lnTo>
                <a:close/>
              </a:path>
              <a:path h="2806700">
                <a:moveTo>
                  <a:pt x="0" y="1638300"/>
                </a:moveTo>
                <a:lnTo>
                  <a:pt x="0" y="1644650"/>
                </a:lnTo>
                <a:lnTo>
                  <a:pt x="0" y="1638300"/>
                </a:lnTo>
                <a:close/>
              </a:path>
              <a:path h="2806700">
                <a:moveTo>
                  <a:pt x="0" y="1644650"/>
                </a:moveTo>
                <a:lnTo>
                  <a:pt x="0" y="1651000"/>
                </a:lnTo>
                <a:lnTo>
                  <a:pt x="0" y="1644650"/>
                </a:lnTo>
                <a:close/>
              </a:path>
              <a:path h="2806700">
                <a:moveTo>
                  <a:pt x="0" y="1651000"/>
                </a:moveTo>
                <a:lnTo>
                  <a:pt x="0" y="1657350"/>
                </a:lnTo>
                <a:lnTo>
                  <a:pt x="0" y="1651000"/>
                </a:lnTo>
                <a:close/>
              </a:path>
              <a:path h="2806700">
                <a:moveTo>
                  <a:pt x="0" y="1657350"/>
                </a:moveTo>
                <a:lnTo>
                  <a:pt x="0" y="1663700"/>
                </a:lnTo>
                <a:lnTo>
                  <a:pt x="0" y="1657350"/>
                </a:lnTo>
                <a:close/>
              </a:path>
              <a:path h="2806700">
                <a:moveTo>
                  <a:pt x="0" y="1663700"/>
                </a:moveTo>
                <a:lnTo>
                  <a:pt x="0" y="1670050"/>
                </a:lnTo>
                <a:lnTo>
                  <a:pt x="0" y="1663700"/>
                </a:lnTo>
                <a:close/>
              </a:path>
              <a:path h="2806700">
                <a:moveTo>
                  <a:pt x="0" y="1670050"/>
                </a:moveTo>
                <a:lnTo>
                  <a:pt x="0" y="1676400"/>
                </a:lnTo>
                <a:lnTo>
                  <a:pt x="0" y="1670050"/>
                </a:lnTo>
                <a:close/>
              </a:path>
              <a:path h="2806700">
                <a:moveTo>
                  <a:pt x="0" y="1676400"/>
                </a:moveTo>
                <a:lnTo>
                  <a:pt x="0" y="1682750"/>
                </a:lnTo>
                <a:lnTo>
                  <a:pt x="0" y="1676400"/>
                </a:lnTo>
                <a:close/>
              </a:path>
              <a:path h="2806700">
                <a:moveTo>
                  <a:pt x="0" y="1682750"/>
                </a:moveTo>
                <a:lnTo>
                  <a:pt x="0" y="1689100"/>
                </a:lnTo>
                <a:lnTo>
                  <a:pt x="0" y="1682750"/>
                </a:lnTo>
                <a:close/>
              </a:path>
              <a:path h="2806700">
                <a:moveTo>
                  <a:pt x="0" y="1689100"/>
                </a:moveTo>
                <a:lnTo>
                  <a:pt x="0" y="1695450"/>
                </a:lnTo>
                <a:lnTo>
                  <a:pt x="0" y="1689100"/>
                </a:lnTo>
                <a:close/>
              </a:path>
              <a:path h="2806700">
                <a:moveTo>
                  <a:pt x="0" y="1695450"/>
                </a:moveTo>
                <a:lnTo>
                  <a:pt x="0" y="1701800"/>
                </a:lnTo>
                <a:lnTo>
                  <a:pt x="0" y="1695450"/>
                </a:lnTo>
                <a:close/>
              </a:path>
              <a:path h="2806700">
                <a:moveTo>
                  <a:pt x="0" y="1701800"/>
                </a:moveTo>
                <a:lnTo>
                  <a:pt x="0" y="1708150"/>
                </a:lnTo>
                <a:lnTo>
                  <a:pt x="0" y="1701800"/>
                </a:lnTo>
                <a:close/>
              </a:path>
              <a:path h="2806700">
                <a:moveTo>
                  <a:pt x="0" y="1708150"/>
                </a:moveTo>
                <a:lnTo>
                  <a:pt x="0" y="1714500"/>
                </a:lnTo>
                <a:lnTo>
                  <a:pt x="0" y="1708150"/>
                </a:lnTo>
                <a:close/>
              </a:path>
              <a:path h="2806700">
                <a:moveTo>
                  <a:pt x="0" y="1714500"/>
                </a:moveTo>
                <a:lnTo>
                  <a:pt x="0" y="1720850"/>
                </a:lnTo>
                <a:lnTo>
                  <a:pt x="0" y="1714500"/>
                </a:lnTo>
                <a:close/>
              </a:path>
              <a:path h="2806700">
                <a:moveTo>
                  <a:pt x="0" y="1720850"/>
                </a:moveTo>
                <a:lnTo>
                  <a:pt x="0" y="1727200"/>
                </a:lnTo>
                <a:lnTo>
                  <a:pt x="0" y="1720850"/>
                </a:lnTo>
                <a:close/>
              </a:path>
              <a:path h="2806700">
                <a:moveTo>
                  <a:pt x="0" y="1727200"/>
                </a:moveTo>
                <a:lnTo>
                  <a:pt x="0" y="1733550"/>
                </a:lnTo>
                <a:lnTo>
                  <a:pt x="0" y="1727200"/>
                </a:lnTo>
                <a:close/>
              </a:path>
              <a:path h="2806700">
                <a:moveTo>
                  <a:pt x="0" y="1733550"/>
                </a:moveTo>
                <a:lnTo>
                  <a:pt x="0" y="1739900"/>
                </a:lnTo>
                <a:lnTo>
                  <a:pt x="0" y="1733550"/>
                </a:lnTo>
                <a:close/>
              </a:path>
              <a:path h="2806700">
                <a:moveTo>
                  <a:pt x="0" y="1739900"/>
                </a:moveTo>
                <a:lnTo>
                  <a:pt x="0" y="1746250"/>
                </a:lnTo>
                <a:lnTo>
                  <a:pt x="0" y="1739900"/>
                </a:lnTo>
                <a:close/>
              </a:path>
              <a:path h="2806700">
                <a:moveTo>
                  <a:pt x="0" y="1746250"/>
                </a:moveTo>
                <a:lnTo>
                  <a:pt x="0" y="1752600"/>
                </a:lnTo>
                <a:lnTo>
                  <a:pt x="0" y="1746250"/>
                </a:lnTo>
                <a:close/>
              </a:path>
              <a:path h="2806700">
                <a:moveTo>
                  <a:pt x="0" y="1752600"/>
                </a:moveTo>
                <a:lnTo>
                  <a:pt x="0" y="1758950"/>
                </a:lnTo>
                <a:lnTo>
                  <a:pt x="0" y="1752600"/>
                </a:lnTo>
                <a:close/>
              </a:path>
              <a:path h="2806700">
                <a:moveTo>
                  <a:pt x="0" y="1758950"/>
                </a:moveTo>
                <a:lnTo>
                  <a:pt x="0" y="1765300"/>
                </a:lnTo>
                <a:lnTo>
                  <a:pt x="0" y="1758950"/>
                </a:lnTo>
                <a:close/>
              </a:path>
              <a:path h="2806700">
                <a:moveTo>
                  <a:pt x="0" y="1765300"/>
                </a:moveTo>
                <a:lnTo>
                  <a:pt x="0" y="1771650"/>
                </a:lnTo>
                <a:lnTo>
                  <a:pt x="0" y="1765300"/>
                </a:lnTo>
                <a:close/>
              </a:path>
              <a:path h="2806700">
                <a:moveTo>
                  <a:pt x="0" y="1771650"/>
                </a:moveTo>
                <a:lnTo>
                  <a:pt x="0" y="1778000"/>
                </a:lnTo>
                <a:lnTo>
                  <a:pt x="0" y="1771650"/>
                </a:lnTo>
                <a:close/>
              </a:path>
              <a:path h="2806700">
                <a:moveTo>
                  <a:pt x="0" y="1778000"/>
                </a:moveTo>
                <a:lnTo>
                  <a:pt x="0" y="1784350"/>
                </a:lnTo>
                <a:lnTo>
                  <a:pt x="0" y="1778000"/>
                </a:lnTo>
                <a:close/>
              </a:path>
              <a:path h="2806700">
                <a:moveTo>
                  <a:pt x="0" y="1784350"/>
                </a:moveTo>
                <a:lnTo>
                  <a:pt x="0" y="1790700"/>
                </a:lnTo>
                <a:lnTo>
                  <a:pt x="0" y="1784350"/>
                </a:lnTo>
                <a:close/>
              </a:path>
              <a:path h="2806700">
                <a:moveTo>
                  <a:pt x="0" y="1790700"/>
                </a:moveTo>
                <a:lnTo>
                  <a:pt x="0" y="1797050"/>
                </a:lnTo>
                <a:lnTo>
                  <a:pt x="0" y="1790700"/>
                </a:lnTo>
                <a:close/>
              </a:path>
              <a:path h="2806700">
                <a:moveTo>
                  <a:pt x="0" y="1797050"/>
                </a:moveTo>
                <a:lnTo>
                  <a:pt x="0" y="1803400"/>
                </a:lnTo>
                <a:lnTo>
                  <a:pt x="0" y="1797050"/>
                </a:lnTo>
                <a:close/>
              </a:path>
              <a:path h="2806700">
                <a:moveTo>
                  <a:pt x="0" y="1803400"/>
                </a:moveTo>
                <a:lnTo>
                  <a:pt x="0" y="1809750"/>
                </a:lnTo>
                <a:lnTo>
                  <a:pt x="0" y="1803400"/>
                </a:lnTo>
                <a:close/>
              </a:path>
              <a:path h="2806700">
                <a:moveTo>
                  <a:pt x="0" y="1809750"/>
                </a:moveTo>
                <a:lnTo>
                  <a:pt x="0" y="1816100"/>
                </a:lnTo>
                <a:lnTo>
                  <a:pt x="0" y="1809750"/>
                </a:lnTo>
                <a:close/>
              </a:path>
              <a:path h="2806700">
                <a:moveTo>
                  <a:pt x="0" y="1816100"/>
                </a:moveTo>
                <a:lnTo>
                  <a:pt x="0" y="1822450"/>
                </a:lnTo>
                <a:lnTo>
                  <a:pt x="0" y="1816100"/>
                </a:lnTo>
                <a:close/>
              </a:path>
              <a:path h="2806700">
                <a:moveTo>
                  <a:pt x="0" y="1822450"/>
                </a:moveTo>
                <a:lnTo>
                  <a:pt x="0" y="1828800"/>
                </a:lnTo>
                <a:lnTo>
                  <a:pt x="0" y="1822450"/>
                </a:lnTo>
                <a:close/>
              </a:path>
              <a:path h="2806700">
                <a:moveTo>
                  <a:pt x="0" y="1828800"/>
                </a:moveTo>
                <a:lnTo>
                  <a:pt x="0" y="1835150"/>
                </a:lnTo>
                <a:lnTo>
                  <a:pt x="0" y="1828800"/>
                </a:lnTo>
                <a:close/>
              </a:path>
              <a:path h="2806700">
                <a:moveTo>
                  <a:pt x="0" y="1835150"/>
                </a:moveTo>
                <a:lnTo>
                  <a:pt x="0" y="1841500"/>
                </a:lnTo>
                <a:lnTo>
                  <a:pt x="0" y="1835150"/>
                </a:lnTo>
                <a:close/>
              </a:path>
              <a:path h="2806700">
                <a:moveTo>
                  <a:pt x="0" y="1841500"/>
                </a:moveTo>
                <a:lnTo>
                  <a:pt x="0" y="1847850"/>
                </a:lnTo>
                <a:lnTo>
                  <a:pt x="0" y="1841500"/>
                </a:lnTo>
                <a:close/>
              </a:path>
              <a:path h="2806700">
                <a:moveTo>
                  <a:pt x="0" y="1847850"/>
                </a:moveTo>
                <a:lnTo>
                  <a:pt x="0" y="1854200"/>
                </a:lnTo>
                <a:lnTo>
                  <a:pt x="0" y="1847850"/>
                </a:lnTo>
                <a:close/>
              </a:path>
              <a:path h="2806700">
                <a:moveTo>
                  <a:pt x="0" y="1854200"/>
                </a:moveTo>
                <a:lnTo>
                  <a:pt x="0" y="1860550"/>
                </a:lnTo>
                <a:lnTo>
                  <a:pt x="0" y="1854200"/>
                </a:lnTo>
                <a:close/>
              </a:path>
              <a:path h="2806700">
                <a:moveTo>
                  <a:pt x="0" y="1860550"/>
                </a:moveTo>
                <a:lnTo>
                  <a:pt x="0" y="1866900"/>
                </a:lnTo>
                <a:lnTo>
                  <a:pt x="0" y="1860550"/>
                </a:lnTo>
                <a:close/>
              </a:path>
              <a:path h="2806700">
                <a:moveTo>
                  <a:pt x="0" y="1866900"/>
                </a:moveTo>
                <a:lnTo>
                  <a:pt x="0" y="1873250"/>
                </a:lnTo>
                <a:lnTo>
                  <a:pt x="0" y="1866900"/>
                </a:lnTo>
                <a:close/>
              </a:path>
              <a:path h="2806700">
                <a:moveTo>
                  <a:pt x="0" y="1873250"/>
                </a:moveTo>
                <a:lnTo>
                  <a:pt x="0" y="1879600"/>
                </a:lnTo>
                <a:lnTo>
                  <a:pt x="0" y="1873250"/>
                </a:lnTo>
                <a:close/>
              </a:path>
              <a:path h="2806700">
                <a:moveTo>
                  <a:pt x="0" y="1879600"/>
                </a:moveTo>
                <a:lnTo>
                  <a:pt x="0" y="1885950"/>
                </a:lnTo>
                <a:lnTo>
                  <a:pt x="0" y="1879600"/>
                </a:lnTo>
                <a:close/>
              </a:path>
              <a:path h="2806700">
                <a:moveTo>
                  <a:pt x="0" y="1885950"/>
                </a:moveTo>
                <a:lnTo>
                  <a:pt x="0" y="1892300"/>
                </a:lnTo>
                <a:lnTo>
                  <a:pt x="0" y="1885950"/>
                </a:lnTo>
                <a:close/>
              </a:path>
              <a:path h="2806700">
                <a:moveTo>
                  <a:pt x="0" y="1892300"/>
                </a:moveTo>
                <a:lnTo>
                  <a:pt x="0" y="1898650"/>
                </a:lnTo>
                <a:lnTo>
                  <a:pt x="0" y="1892300"/>
                </a:lnTo>
                <a:close/>
              </a:path>
              <a:path h="2806700">
                <a:moveTo>
                  <a:pt x="0" y="1898650"/>
                </a:moveTo>
                <a:lnTo>
                  <a:pt x="0" y="1905000"/>
                </a:lnTo>
                <a:lnTo>
                  <a:pt x="0" y="1898650"/>
                </a:lnTo>
                <a:close/>
              </a:path>
              <a:path h="2806700">
                <a:moveTo>
                  <a:pt x="0" y="1905000"/>
                </a:moveTo>
                <a:lnTo>
                  <a:pt x="0" y="1911350"/>
                </a:lnTo>
                <a:lnTo>
                  <a:pt x="0" y="1905000"/>
                </a:lnTo>
                <a:close/>
              </a:path>
              <a:path h="2806700">
                <a:moveTo>
                  <a:pt x="0" y="1911350"/>
                </a:moveTo>
                <a:lnTo>
                  <a:pt x="0" y="1917700"/>
                </a:lnTo>
                <a:lnTo>
                  <a:pt x="0" y="1911350"/>
                </a:lnTo>
                <a:close/>
              </a:path>
              <a:path h="2806700">
                <a:moveTo>
                  <a:pt x="0" y="1917700"/>
                </a:moveTo>
                <a:lnTo>
                  <a:pt x="0" y="1924050"/>
                </a:lnTo>
                <a:lnTo>
                  <a:pt x="0" y="1917700"/>
                </a:lnTo>
                <a:close/>
              </a:path>
              <a:path h="2806700">
                <a:moveTo>
                  <a:pt x="0" y="1924050"/>
                </a:moveTo>
                <a:lnTo>
                  <a:pt x="0" y="1930400"/>
                </a:lnTo>
                <a:lnTo>
                  <a:pt x="0" y="1924050"/>
                </a:lnTo>
                <a:close/>
              </a:path>
              <a:path h="2806700">
                <a:moveTo>
                  <a:pt x="0" y="1930400"/>
                </a:moveTo>
                <a:lnTo>
                  <a:pt x="0" y="1936750"/>
                </a:lnTo>
                <a:lnTo>
                  <a:pt x="0" y="1930400"/>
                </a:lnTo>
                <a:close/>
              </a:path>
              <a:path h="2806700">
                <a:moveTo>
                  <a:pt x="0" y="1936750"/>
                </a:moveTo>
                <a:lnTo>
                  <a:pt x="0" y="1943100"/>
                </a:lnTo>
                <a:lnTo>
                  <a:pt x="0" y="1936750"/>
                </a:lnTo>
                <a:close/>
              </a:path>
              <a:path h="2806700">
                <a:moveTo>
                  <a:pt x="0" y="1943100"/>
                </a:moveTo>
                <a:lnTo>
                  <a:pt x="0" y="1949450"/>
                </a:lnTo>
                <a:lnTo>
                  <a:pt x="0" y="1943100"/>
                </a:lnTo>
                <a:close/>
              </a:path>
              <a:path h="2806700">
                <a:moveTo>
                  <a:pt x="0" y="1949450"/>
                </a:moveTo>
                <a:lnTo>
                  <a:pt x="0" y="1955800"/>
                </a:lnTo>
                <a:lnTo>
                  <a:pt x="0" y="1949450"/>
                </a:lnTo>
                <a:close/>
              </a:path>
              <a:path h="2806700">
                <a:moveTo>
                  <a:pt x="0" y="1955800"/>
                </a:moveTo>
                <a:lnTo>
                  <a:pt x="0" y="1962150"/>
                </a:lnTo>
                <a:lnTo>
                  <a:pt x="0" y="1955800"/>
                </a:lnTo>
                <a:close/>
              </a:path>
              <a:path h="2806700">
                <a:moveTo>
                  <a:pt x="0" y="1962150"/>
                </a:moveTo>
                <a:lnTo>
                  <a:pt x="0" y="1968500"/>
                </a:lnTo>
                <a:lnTo>
                  <a:pt x="0" y="1962150"/>
                </a:lnTo>
                <a:close/>
              </a:path>
              <a:path h="2806700">
                <a:moveTo>
                  <a:pt x="0" y="1968500"/>
                </a:moveTo>
                <a:lnTo>
                  <a:pt x="0" y="1974850"/>
                </a:lnTo>
                <a:lnTo>
                  <a:pt x="0" y="1968500"/>
                </a:lnTo>
                <a:close/>
              </a:path>
              <a:path h="2806700">
                <a:moveTo>
                  <a:pt x="0" y="1974850"/>
                </a:moveTo>
                <a:lnTo>
                  <a:pt x="0" y="1981200"/>
                </a:lnTo>
                <a:lnTo>
                  <a:pt x="0" y="1974850"/>
                </a:lnTo>
                <a:close/>
              </a:path>
              <a:path h="2806700">
                <a:moveTo>
                  <a:pt x="0" y="1981200"/>
                </a:moveTo>
                <a:lnTo>
                  <a:pt x="0" y="2526030"/>
                </a:lnTo>
                <a:lnTo>
                  <a:pt x="0" y="2806700"/>
                </a:lnTo>
                <a:lnTo>
                  <a:pt x="0" y="2526030"/>
                </a:lnTo>
                <a:lnTo>
                  <a:pt x="0" y="19812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57080" y="2402839"/>
            <a:ext cx="50800" cy="1206500"/>
          </a:xfrm>
          <a:custGeom>
            <a:avLst/>
            <a:gdLst/>
            <a:ahLst/>
            <a:cxnLst/>
            <a:rect l="l" t="t" r="r" b="b"/>
            <a:pathLst>
              <a:path w="50800" h="1206500">
                <a:moveTo>
                  <a:pt x="0" y="1206500"/>
                </a:moveTo>
                <a:lnTo>
                  <a:pt x="50800" y="1206500"/>
                </a:lnTo>
                <a:lnTo>
                  <a:pt x="50800" y="0"/>
                </a:lnTo>
                <a:lnTo>
                  <a:pt x="0" y="0"/>
                </a:lnTo>
                <a:lnTo>
                  <a:pt x="0" y="12065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657080" y="2301239"/>
            <a:ext cx="50800" cy="12700"/>
          </a:xfrm>
          <a:custGeom>
            <a:avLst/>
            <a:gdLst/>
            <a:ahLst/>
            <a:cxnLst/>
            <a:rect l="l" t="t" r="r" b="b"/>
            <a:pathLst>
              <a:path w="50800" h="12700">
                <a:moveTo>
                  <a:pt x="0" y="12700"/>
                </a:moveTo>
                <a:lnTo>
                  <a:pt x="50800" y="12700"/>
                </a:lnTo>
                <a:lnTo>
                  <a:pt x="508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57080" y="3749040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5079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57080" y="425386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190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657080" y="4269740"/>
            <a:ext cx="50800" cy="825500"/>
          </a:xfrm>
          <a:custGeom>
            <a:avLst/>
            <a:gdLst/>
            <a:ahLst/>
            <a:cxnLst/>
            <a:rect l="l" t="t" r="r" b="b"/>
            <a:pathLst>
              <a:path w="50800" h="825500">
                <a:moveTo>
                  <a:pt x="0" y="825499"/>
                </a:moveTo>
                <a:lnTo>
                  <a:pt x="50800" y="825499"/>
                </a:lnTo>
                <a:lnTo>
                  <a:pt x="50800" y="0"/>
                </a:lnTo>
                <a:lnTo>
                  <a:pt x="0" y="0"/>
                </a:lnTo>
                <a:lnTo>
                  <a:pt x="0" y="82549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253219" y="5100954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253219" y="509968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253220" y="509841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253220" y="5097145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>
                <a:moveTo>
                  <a:pt x="0" y="0"/>
                </a:moveTo>
                <a:lnTo>
                  <a:pt x="4356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253220" y="509587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253219" y="5107304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253219" y="510603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253219" y="510476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253219" y="510349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253219" y="510222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253219" y="511365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253219" y="511238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253219" y="511111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253219" y="51098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253219" y="51085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253219" y="51200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253220" y="511873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253220" y="511746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253220" y="511619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253219" y="51149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253219" y="5126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253219" y="512508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253219" y="51238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253219" y="512254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253219" y="51212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253219" y="51327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253219" y="51314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253219" y="51301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253220" y="512889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253219" y="51276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253219" y="513842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253219" y="513715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69"/>
                </a:moveTo>
                <a:lnTo>
                  <a:pt x="44450" y="1269"/>
                </a:lnTo>
                <a:lnTo>
                  <a:pt x="444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253219" y="51358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9253219" y="51346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70"/>
                </a:moveTo>
                <a:lnTo>
                  <a:pt x="68579" y="1270"/>
                </a:lnTo>
                <a:lnTo>
                  <a:pt x="685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253219" y="51333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9253219" y="5140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70"/>
                </a:moveTo>
                <a:lnTo>
                  <a:pt x="7620" y="1270"/>
                </a:lnTo>
                <a:lnTo>
                  <a:pt x="76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253219" y="513969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79856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79856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79856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9856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9856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9856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98559" y="5145404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798559" y="514413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798559" y="51428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798560" y="513778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88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798559" y="5151754"/>
            <a:ext cx="364490" cy="0"/>
          </a:xfrm>
          <a:custGeom>
            <a:avLst/>
            <a:gdLst/>
            <a:ahLst/>
            <a:cxnLst/>
            <a:rect l="l" t="t" r="r" b="b"/>
            <a:pathLst>
              <a:path w="364490">
                <a:moveTo>
                  <a:pt x="0" y="0"/>
                </a:moveTo>
                <a:lnTo>
                  <a:pt x="3644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798559" y="515048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98559" y="514921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798559" y="51479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98559" y="51466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798559" y="51581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798559" y="515683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798559" y="515556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798559" y="51542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798559" y="515302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798559" y="516445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98559" y="516318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98559" y="516191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98559" y="516064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798559" y="515937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798559" y="517080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798559" y="51695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798559" y="51682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798559" y="516699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98559" y="51657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98559" y="51771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98559" y="517588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798559" y="517461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798559" y="517334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798559" y="51720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798560" y="51828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69"/>
                </a:moveTo>
                <a:lnTo>
                  <a:pt x="58420" y="1269"/>
                </a:lnTo>
                <a:lnTo>
                  <a:pt x="584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798559" y="51816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798559" y="518032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798559" y="517969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98559" y="51784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98559" y="51879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69"/>
                </a:moveTo>
                <a:lnTo>
                  <a:pt x="10160" y="1269"/>
                </a:lnTo>
                <a:lnTo>
                  <a:pt x="101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798559" y="518667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798559" y="518540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1270"/>
                </a:moveTo>
                <a:lnTo>
                  <a:pt x="34290" y="1270"/>
                </a:lnTo>
                <a:lnTo>
                  <a:pt x="342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798559" y="51841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69"/>
                </a:moveTo>
                <a:lnTo>
                  <a:pt x="46990" y="1269"/>
                </a:lnTo>
                <a:lnTo>
                  <a:pt x="469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3439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3439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3439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3439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3439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3439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3439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3439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343900" y="518985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343901" y="5177790"/>
            <a:ext cx="454659" cy="11430"/>
          </a:xfrm>
          <a:custGeom>
            <a:avLst/>
            <a:gdLst/>
            <a:ahLst/>
            <a:cxnLst/>
            <a:rect l="l" t="t" r="r" b="b"/>
            <a:pathLst>
              <a:path w="454659" h="11429">
                <a:moveTo>
                  <a:pt x="0" y="11429"/>
                </a:moveTo>
                <a:lnTo>
                  <a:pt x="454659" y="11429"/>
                </a:lnTo>
                <a:lnTo>
                  <a:pt x="454659" y="0"/>
                </a:lnTo>
                <a:lnTo>
                  <a:pt x="0" y="0"/>
                </a:lnTo>
                <a:lnTo>
                  <a:pt x="0" y="1142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343900" y="51962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343900" y="51949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90">
                <a:moveTo>
                  <a:pt x="0" y="0"/>
                </a:moveTo>
                <a:lnTo>
                  <a:pt x="4025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343900" y="519366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343900" y="519239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343900" y="519112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343900" y="520255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343900" y="520128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343900" y="520001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43900" y="519874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43900" y="519747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59">
                <a:moveTo>
                  <a:pt x="0" y="0"/>
                </a:moveTo>
                <a:lnTo>
                  <a:pt x="37845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43900" y="52089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343900" y="5207634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43900" y="5206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43900" y="520509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343900" y="52038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343900" y="521525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343900" y="521398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343900" y="521271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343900" y="521144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343900" y="52101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343900" y="522160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343900" y="522033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343900" y="521906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343900" y="521779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343900" y="52165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343900" y="522732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343900" y="522668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343900" y="52254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343900" y="52241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343900" y="52228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343900" y="52324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343900" y="523112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0" y="1270"/>
                </a:moveTo>
                <a:lnTo>
                  <a:pt x="48259" y="1270"/>
                </a:lnTo>
                <a:lnTo>
                  <a:pt x="482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343900" y="522985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70"/>
                </a:moveTo>
                <a:lnTo>
                  <a:pt x="60959" y="1270"/>
                </a:lnTo>
                <a:lnTo>
                  <a:pt x="609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343900" y="52285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69"/>
                </a:moveTo>
                <a:lnTo>
                  <a:pt x="72390" y="1269"/>
                </a:lnTo>
                <a:lnTo>
                  <a:pt x="723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343900" y="52349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343900" y="523367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69"/>
                </a:moveTo>
                <a:lnTo>
                  <a:pt x="24129" y="1269"/>
                </a:lnTo>
                <a:lnTo>
                  <a:pt x="241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88924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88924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88924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88924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88924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8924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88924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88924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88924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88924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88924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88924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88924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88924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889241" y="523938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889241" y="523811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889241" y="52355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889240" y="524573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889240" y="52444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889240" y="52431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889240" y="524192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889240" y="524065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889240" y="524827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889240" y="524700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889240" y="525208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889240" y="525081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889240" y="524954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889240" y="525462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889240" y="525335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889241" y="525843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889241" y="525716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889240" y="525589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889240" y="52609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889241" y="525970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889240" y="526478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889240" y="526351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889240" y="526224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889240" y="526732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889240" y="526605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889240" y="527113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889240" y="526986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889240" y="526859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889240" y="527367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889240" y="527240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7889240" y="52768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889240" y="527557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889240" y="527494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889240" y="5283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889240" y="52819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889240" y="528065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69"/>
                </a:moveTo>
                <a:lnTo>
                  <a:pt x="26670" y="1269"/>
                </a:lnTo>
                <a:lnTo>
                  <a:pt x="266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889240" y="527939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889240" y="52781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3458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43458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43458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43458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43458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43458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43458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43458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43458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43458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43458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43458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3458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43458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705090" y="52400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126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705090" y="524954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705090" y="52558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705090" y="527177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253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705090" y="5286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705090" y="52851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705090" y="52901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705090" y="52889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705090" y="528764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705090" y="52927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705090" y="52914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705090" y="5296534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705090" y="5295265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705090" y="52939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434579" y="529907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705090" y="5297804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434579" y="530542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434579" y="530415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434579" y="530288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434579" y="53016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434579" y="530034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434579" y="530923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434579" y="530796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434579" y="530669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434579" y="531558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434579" y="531431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434579" y="531304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434579" y="5311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434579" y="531050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434579" y="53181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34579" y="53168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434579" y="532193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434579" y="53206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434579" y="53193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434579" y="53276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40" y="1269"/>
                </a:lnTo>
                <a:lnTo>
                  <a:pt x="279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434579" y="532637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434579" y="53251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40" y="1269"/>
                </a:lnTo>
                <a:lnTo>
                  <a:pt x="533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434580" y="532384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0" y="1270"/>
                </a:moveTo>
                <a:lnTo>
                  <a:pt x="64770" y="1270"/>
                </a:lnTo>
                <a:lnTo>
                  <a:pt x="647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434579" y="53225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434579" y="5330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434579" y="532892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1269"/>
                </a:moveTo>
                <a:lnTo>
                  <a:pt x="16510" y="1269"/>
                </a:lnTo>
                <a:lnTo>
                  <a:pt x="165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97992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97992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97992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97992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97992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97992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97992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97992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97992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97992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97992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97992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7992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97992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379970" y="52971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10" h="12700">
                <a:moveTo>
                  <a:pt x="0" y="12699"/>
                </a:moveTo>
                <a:lnTo>
                  <a:pt x="54609" y="12699"/>
                </a:lnTo>
                <a:lnTo>
                  <a:pt x="5460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379970" y="53098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10" h="12700">
                <a:moveTo>
                  <a:pt x="0" y="12699"/>
                </a:moveTo>
                <a:lnTo>
                  <a:pt x="54609" y="12699"/>
                </a:lnTo>
                <a:lnTo>
                  <a:pt x="5460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979920" y="5334634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979920" y="533336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979920" y="53320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979921" y="5327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90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79920" y="533717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979920" y="533590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979920" y="534098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979920" y="53397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79920" y="533844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979920" y="534352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979920" y="534225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979920" y="53473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979920" y="534606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979920" y="53447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79920" y="534987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979920" y="534860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79920" y="535368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79920" y="535241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79920" y="53511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79920" y="53562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79920" y="53549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79920" y="53600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979920" y="53587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79920" y="535749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79920" y="536257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79920" y="53613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79920" y="53663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79920" y="536511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79920" y="53638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79920" y="536892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79921" y="536765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79920" y="53721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69"/>
                </a:moveTo>
                <a:lnTo>
                  <a:pt x="54609" y="1269"/>
                </a:lnTo>
                <a:lnTo>
                  <a:pt x="546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79920" y="53708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79920" y="53695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0" y="1269"/>
                </a:moveTo>
                <a:lnTo>
                  <a:pt x="78739" y="1269"/>
                </a:lnTo>
                <a:lnTo>
                  <a:pt x="787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79920" y="537464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70"/>
                </a:moveTo>
                <a:lnTo>
                  <a:pt x="30479" y="1270"/>
                </a:lnTo>
                <a:lnTo>
                  <a:pt x="304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79920" y="537337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79920" y="53771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79920" y="53759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1269"/>
                </a:moveTo>
                <a:lnTo>
                  <a:pt x="17779" y="1269"/>
                </a:lnTo>
                <a:lnTo>
                  <a:pt x="177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2526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2526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52526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52526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52526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52526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52526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52526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52526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52526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52526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52526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52526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52526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525260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525260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525260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525260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525260" y="537908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525260" y="537590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5080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525259" y="538162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525260" y="5380354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6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525259" y="538543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525259" y="538416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525259" y="538289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525259" y="538797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525259" y="538670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525259" y="539178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525259" y="5390515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525259" y="538924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525259" y="539432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525259" y="539305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25260" y="540067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25260" y="539940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25259" y="539813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25259" y="539686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25259" y="539559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25259" y="5404484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25259" y="540321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25259" y="54019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25259" y="540702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25259" y="540575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25259" y="54108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25259" y="54095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25259" y="54082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25259" y="54190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25259" y="54178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25259" y="54165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25259" y="541591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25259" y="541464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25259" y="54133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25259" y="54121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25259" y="54229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25259" y="54216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525259" y="54203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69"/>
                </a:moveTo>
                <a:lnTo>
                  <a:pt x="44450" y="1269"/>
                </a:lnTo>
                <a:lnTo>
                  <a:pt x="444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525259" y="54241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0706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0706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706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0706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0706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706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0706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0706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07060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07060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07060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07060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07060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07060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07060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07060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07060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07060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07060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7060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07060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070600" y="542607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070601" y="5411470"/>
            <a:ext cx="454659" cy="13970"/>
          </a:xfrm>
          <a:custGeom>
            <a:avLst/>
            <a:gdLst/>
            <a:ahLst/>
            <a:cxnLst/>
            <a:rect l="l" t="t" r="r" b="b"/>
            <a:pathLst>
              <a:path w="454660" h="13970">
                <a:moveTo>
                  <a:pt x="0" y="13969"/>
                </a:moveTo>
                <a:lnTo>
                  <a:pt x="454660" y="13969"/>
                </a:lnTo>
                <a:lnTo>
                  <a:pt x="45466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070600" y="542988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070600" y="542861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070600" y="5427345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070600" y="54324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070600" y="543115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070600" y="5436234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070600" y="543496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070600" y="543369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070600" y="543877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070600" y="543750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070600" y="54451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070600" y="54438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6070600" y="544258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70600" y="54413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070600" y="54400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070600" y="544893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070600" y="544766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070600" y="54463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070600" y="545147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070600" y="54502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070600" y="545528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070600" y="545401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070600" y="545274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070600" y="545782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070600" y="54565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070600" y="546163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070600" y="54603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070600" y="545909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070600" y="54635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070600" y="546290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070600" y="546735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070601" y="54660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70"/>
                </a:moveTo>
                <a:lnTo>
                  <a:pt x="58420" y="1270"/>
                </a:lnTo>
                <a:lnTo>
                  <a:pt x="584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070600" y="546480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070600" y="54698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070600" y="546862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070600" y="54711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61594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61594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61594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61594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61594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61594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61594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61594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1594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61594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61594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61594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1594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61594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61594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61594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61594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61594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61594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61594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61594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61594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753100" y="5430520"/>
            <a:ext cx="317500" cy="15240"/>
          </a:xfrm>
          <a:custGeom>
            <a:avLst/>
            <a:gdLst/>
            <a:ahLst/>
            <a:cxnLst/>
            <a:rect l="l" t="t" r="r" b="b"/>
            <a:pathLst>
              <a:path w="317500" h="15239">
                <a:moveTo>
                  <a:pt x="0" y="15239"/>
                </a:moveTo>
                <a:lnTo>
                  <a:pt x="317500" y="15239"/>
                </a:lnTo>
                <a:lnTo>
                  <a:pt x="3175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753100" y="544766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0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753100" y="545084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753100" y="545719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1015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753100" y="546354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753100" y="546671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0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15940" y="547687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615940" y="547560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753100" y="547433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753100" y="547306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753100" y="54705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10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615940" y="548322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15940" y="548195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15940" y="5480684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615940" y="54794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15940" y="547814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615940" y="548703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615940" y="548576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15940" y="548449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15940" y="548957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615940" y="548830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615940" y="549338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615940" y="549211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615940" y="54908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15940" y="54959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15940" y="549465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615940" y="549973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615941" y="549846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15940" y="549719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15940" y="550227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15940" y="550100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615940" y="550608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15940" y="550481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15940" y="550354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15941" y="55086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15940" y="550735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15940" y="551180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69"/>
                </a:moveTo>
                <a:lnTo>
                  <a:pt x="73660" y="1269"/>
                </a:lnTo>
                <a:lnTo>
                  <a:pt x="736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15940" y="551052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615940" y="550989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615940" y="55143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15940" y="55130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69"/>
                </a:moveTo>
                <a:lnTo>
                  <a:pt x="60960" y="1269"/>
                </a:lnTo>
                <a:lnTo>
                  <a:pt x="609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615940" y="55181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615940" y="55168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615940" y="55156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30" y="1269"/>
                </a:lnTo>
                <a:lnTo>
                  <a:pt x="368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16128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16128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16128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16128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16128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16128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16128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16128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16128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16128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16128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16128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16128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16128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161280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161280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161280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161280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161280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161280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161280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61280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161280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90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161280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161280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161280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161280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161280" y="552132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61280" y="551687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761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161279" y="552513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61279" y="552386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161279" y="552259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161279" y="552767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61279" y="552640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161279" y="5531484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61279" y="55302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61279" y="552894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61279" y="553402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61279" y="5532754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161279" y="55378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61279" y="553656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61279" y="553529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61280" y="554037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61279" y="553910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61279" y="554418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161279" y="554291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161280" y="554164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161279" y="55467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161279" y="554545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61279" y="555053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161279" y="554926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61279" y="55479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161279" y="555307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61279" y="55518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161279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61279" y="55556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61279" y="55543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61279" y="55587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61279" y="555815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61279" y="556260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61279" y="55613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61279" y="55600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161279" y="55651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161279" y="55638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69"/>
                </a:moveTo>
                <a:lnTo>
                  <a:pt x="26670" y="1269"/>
                </a:lnTo>
                <a:lnTo>
                  <a:pt x="266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161279" y="5566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0662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70662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70662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70662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70662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0662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70662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70662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70662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70662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70662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70662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70662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70662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70662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0662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70662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70662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70662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70662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70662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70662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70662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70662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70662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70662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70662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70662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70662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70662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706620" y="556958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706620" y="556831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706621" y="5544820"/>
            <a:ext cx="454659" cy="22860"/>
          </a:xfrm>
          <a:custGeom>
            <a:avLst/>
            <a:gdLst/>
            <a:ahLst/>
            <a:cxnLst/>
            <a:rect l="l" t="t" r="r" b="b"/>
            <a:pathLst>
              <a:path w="454660" h="22860">
                <a:moveTo>
                  <a:pt x="0" y="22859"/>
                </a:moveTo>
                <a:lnTo>
                  <a:pt x="454659" y="22859"/>
                </a:lnTo>
                <a:lnTo>
                  <a:pt x="454659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06620" y="557212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706620" y="557085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706620" y="557593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706620" y="557466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706620" y="557339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706620" y="557847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706620" y="557720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706620" y="558228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706620" y="55810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706620" y="557974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706620" y="558482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706620" y="55835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706620" y="558863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706620" y="55873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706620" y="558609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706620" y="55911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706620" y="558990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706620" y="559498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706620" y="559371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706620" y="5592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706620" y="55975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706620" y="559625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706620" y="56013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706620" y="56000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706620" y="559879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706620" y="56038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706620" y="560260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06621" y="560705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70">
                <a:moveTo>
                  <a:pt x="0" y="1269"/>
                </a:moveTo>
                <a:lnTo>
                  <a:pt x="64769" y="1269"/>
                </a:lnTo>
                <a:lnTo>
                  <a:pt x="647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706620" y="56057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706620" y="56051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706620" y="560959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06620" y="56083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40" y="1269"/>
                </a:lnTo>
                <a:lnTo>
                  <a:pt x="533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706620" y="56134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706620" y="56121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1270"/>
                </a:moveTo>
                <a:lnTo>
                  <a:pt x="16510" y="1270"/>
                </a:lnTo>
                <a:lnTo>
                  <a:pt x="165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706621" y="56108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10" y="1269"/>
                </a:lnTo>
                <a:lnTo>
                  <a:pt x="292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25196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25196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25196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25196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25196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25196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25196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25196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25196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25196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25196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25196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25196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25196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25196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25196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25196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25196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25196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25196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25196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25196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25196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25196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25196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25196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25196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25196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25196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25196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25196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251960" y="561657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251960" y="561530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251960" y="562038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4251961" y="561911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251960" y="561784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251960" y="562292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251960" y="5621654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251960" y="56267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251960" y="562546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251960" y="562419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80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251960" y="562927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251960" y="562800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251960" y="56330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251960" y="563181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51960" y="56305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251960" y="563562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251960" y="563435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251961" y="563943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251960" y="563816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251960" y="56368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251960" y="564197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251960" y="56407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251960" y="564578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251960" y="564451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251960" y="56432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251960" y="56483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251960" y="564705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251960" y="565213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251961" y="565086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251961" y="56495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251960" y="56540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251960" y="56527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251960" y="565785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251960" y="565657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0" y="1270"/>
                </a:moveTo>
                <a:lnTo>
                  <a:pt x="43179" y="1270"/>
                </a:lnTo>
                <a:lnTo>
                  <a:pt x="431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251960" y="5655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251960" y="56603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251960" y="56591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7973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7973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7973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7973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7973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7973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7973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7973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79730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79730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79730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79730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79730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79730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79730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79730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79730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79730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79730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79730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79730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79730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79730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90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79730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79730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79730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79730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79730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888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79730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79730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79730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60" y="69849"/>
                </a:lnTo>
                <a:lnTo>
                  <a:pt x="45466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79730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60" y="15239"/>
                </a:lnTo>
                <a:lnTo>
                  <a:pt x="45466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797300" y="566483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797300" y="566356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797301" y="566229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797301" y="5629909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49"/>
                </a:moveTo>
                <a:lnTo>
                  <a:pt x="454660" y="31749"/>
                </a:lnTo>
                <a:lnTo>
                  <a:pt x="45466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797300" y="566737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797300" y="566610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80">
                <a:moveTo>
                  <a:pt x="0" y="0"/>
                </a:moveTo>
                <a:lnTo>
                  <a:pt x="4114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797300" y="5671184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797300" y="566991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0" y="0"/>
                </a:moveTo>
                <a:lnTo>
                  <a:pt x="3759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797300" y="56686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797300" y="567372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797300" y="567245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797300" y="56775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797300" y="567626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797300" y="56749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797300" y="5680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797300" y="567880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797300" y="56838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797301" y="568261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30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797300" y="568134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797300" y="568642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797300" y="568515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797300" y="56902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797300" y="56889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797300" y="56876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797300" y="56927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797300" y="569150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797300" y="569658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797300" y="5695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797300" y="569404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797300" y="5699125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797300" y="56978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797300" y="57023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797300" y="570102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797300" y="569975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80" h="1270">
                <a:moveTo>
                  <a:pt x="0" y="1269"/>
                </a:moveTo>
                <a:lnTo>
                  <a:pt x="81280" y="1269"/>
                </a:lnTo>
                <a:lnTo>
                  <a:pt x="812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797300" y="570484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797300" y="570357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0" y="1269"/>
                </a:moveTo>
                <a:lnTo>
                  <a:pt x="45719" y="1269"/>
                </a:lnTo>
                <a:lnTo>
                  <a:pt x="457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797300" y="57073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797300" y="570610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41370" y="50984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41370" y="51047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341370" y="51111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41370" y="51174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41370" y="51238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341370" y="51301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341370" y="513334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41370" y="5146040"/>
            <a:ext cx="455930" cy="31750"/>
          </a:xfrm>
          <a:custGeom>
            <a:avLst/>
            <a:gdLst/>
            <a:ahLst/>
            <a:cxnLst/>
            <a:rect l="l" t="t" r="r" b="b"/>
            <a:pathLst>
              <a:path w="455930" h="31750">
                <a:moveTo>
                  <a:pt x="0" y="31750"/>
                </a:moveTo>
                <a:lnTo>
                  <a:pt x="455930" y="31750"/>
                </a:lnTo>
                <a:lnTo>
                  <a:pt x="45593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41370" y="517779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700"/>
                </a:moveTo>
                <a:lnTo>
                  <a:pt x="455930" y="12700"/>
                </a:lnTo>
                <a:lnTo>
                  <a:pt x="4559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41370" y="51936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341370" y="52000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41370" y="52063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41370" y="521589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41370" y="522795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142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341370" y="53225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341370" y="534162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341370" y="535749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341370" y="536702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341370" y="53765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341370" y="537972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341370" y="539242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341370" y="54114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341370" y="54781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90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341370" y="54908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341370" y="549529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341370" y="54984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341370" y="550672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341370" y="55175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888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341370" y="55238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341370" y="55257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341370" y="5544820"/>
            <a:ext cx="455930" cy="69850"/>
          </a:xfrm>
          <a:custGeom>
            <a:avLst/>
            <a:gdLst/>
            <a:ahLst/>
            <a:cxnLst/>
            <a:rect l="l" t="t" r="r" b="b"/>
            <a:pathLst>
              <a:path w="455930" h="69850">
                <a:moveTo>
                  <a:pt x="0" y="69849"/>
                </a:moveTo>
                <a:lnTo>
                  <a:pt x="455930" y="69849"/>
                </a:lnTo>
                <a:lnTo>
                  <a:pt x="45593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341370" y="5614670"/>
            <a:ext cx="455930" cy="15240"/>
          </a:xfrm>
          <a:custGeom>
            <a:avLst/>
            <a:gdLst/>
            <a:ahLst/>
            <a:cxnLst/>
            <a:rect l="l" t="t" r="r" b="b"/>
            <a:pathLst>
              <a:path w="455930" h="15239">
                <a:moveTo>
                  <a:pt x="0" y="15239"/>
                </a:moveTo>
                <a:lnTo>
                  <a:pt x="455930" y="15239"/>
                </a:lnTo>
                <a:lnTo>
                  <a:pt x="45593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341370" y="570928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341370" y="5629909"/>
            <a:ext cx="455930" cy="78740"/>
          </a:xfrm>
          <a:custGeom>
            <a:avLst/>
            <a:gdLst/>
            <a:ahLst/>
            <a:cxnLst/>
            <a:rect l="l" t="t" r="r" b="b"/>
            <a:pathLst>
              <a:path w="455930" h="78739">
                <a:moveTo>
                  <a:pt x="0" y="78739"/>
                </a:moveTo>
                <a:lnTo>
                  <a:pt x="455930" y="78739"/>
                </a:lnTo>
                <a:lnTo>
                  <a:pt x="455930" y="0"/>
                </a:lnTo>
                <a:lnTo>
                  <a:pt x="0" y="0"/>
                </a:lnTo>
                <a:lnTo>
                  <a:pt x="0" y="787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341370" y="571182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341370" y="5710554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341370" y="571563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341370" y="571436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341370" y="571309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41370" y="57181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341370" y="5716904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341370" y="572198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341370" y="572071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341370" y="57194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341370" y="57245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341370" y="572325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341370" y="572833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341370" y="572706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69">
                <a:moveTo>
                  <a:pt x="0" y="0"/>
                </a:moveTo>
                <a:lnTo>
                  <a:pt x="2806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341370" y="57257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341370" y="57308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341370" y="572960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341370" y="573468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341370" y="57334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341370" y="57321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341370" y="57372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341370" y="57359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341370" y="57410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341370" y="573976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341370" y="573849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341370" y="57435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341370" y="574230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341370" y="57467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341370" y="57461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341370" y="57448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341370" y="574929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341370" y="57480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0" y="1269"/>
                </a:moveTo>
                <a:lnTo>
                  <a:pt x="72390" y="1269"/>
                </a:lnTo>
                <a:lnTo>
                  <a:pt x="723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341370" y="575310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41370" y="575182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341370" y="57505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69"/>
                </a:moveTo>
                <a:lnTo>
                  <a:pt x="48260" y="1269"/>
                </a:lnTo>
                <a:lnTo>
                  <a:pt x="482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341370" y="57543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11430" y="0"/>
                </a:moveTo>
                <a:lnTo>
                  <a:pt x="0" y="0"/>
                </a:lnTo>
                <a:lnTo>
                  <a:pt x="0" y="1269"/>
                </a:lnTo>
                <a:lnTo>
                  <a:pt x="1143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88671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88671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88671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88671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88671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88671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88671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88671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88671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88671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88671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88671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88671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88671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88671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88671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88671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88671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88671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88671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88671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88671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88671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88671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88671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88671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88671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88671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88671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88671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88671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88671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88671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60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8671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60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886710" y="576008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886711" y="575881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86711" y="575754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86711" y="5741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86710" y="57626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86710" y="57613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30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86710" y="576643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886710" y="576516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886710" y="576389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886710" y="57689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886710" y="5767704"/>
            <a:ext cx="344170" cy="0"/>
          </a:xfrm>
          <a:custGeom>
            <a:avLst/>
            <a:gdLst/>
            <a:ahLst/>
            <a:cxnLst/>
            <a:rect l="l" t="t" r="r" b="b"/>
            <a:pathLst>
              <a:path w="344169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886710" y="577278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886710" y="577151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886710" y="57702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886710" y="577532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886710" y="577405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886711" y="577913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80">
                <a:moveTo>
                  <a:pt x="0" y="0"/>
                </a:moveTo>
                <a:lnTo>
                  <a:pt x="2336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886711" y="57778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886711" y="57765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886710" y="578167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886710" y="578040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886710" y="57854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886710" y="578421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886710" y="578294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886710" y="57880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886710" y="578675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886710" y="57918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86710" y="579056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886710" y="57892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86710" y="579437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886710" y="57931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86710" y="579755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886710" y="57962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886710" y="579500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886710" y="58000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70">
                <a:moveTo>
                  <a:pt x="0" y="1270"/>
                </a:moveTo>
                <a:lnTo>
                  <a:pt x="26670" y="1270"/>
                </a:lnTo>
                <a:lnTo>
                  <a:pt x="266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886710" y="579882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886710" y="5802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886710" y="58013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70">
                <a:moveTo>
                  <a:pt x="0" y="1269"/>
                </a:moveTo>
                <a:lnTo>
                  <a:pt x="13970" y="1269"/>
                </a:lnTo>
                <a:lnTo>
                  <a:pt x="139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43205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3205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3205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3205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3205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3205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3205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3205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3205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3205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3205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3205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3205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3205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3205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3205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3205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3205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3205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3205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3205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3205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3205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3205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3205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3205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3205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3205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3205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3205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3205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59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3205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59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3205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59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3205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59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32050" y="580453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32051" y="5741670"/>
            <a:ext cx="454659" cy="62230"/>
          </a:xfrm>
          <a:custGeom>
            <a:avLst/>
            <a:gdLst/>
            <a:ahLst/>
            <a:cxnLst/>
            <a:rect l="l" t="t" r="r" b="b"/>
            <a:pathLst>
              <a:path w="454659" h="62229">
                <a:moveTo>
                  <a:pt x="0" y="62229"/>
                </a:moveTo>
                <a:lnTo>
                  <a:pt x="454659" y="62229"/>
                </a:lnTo>
                <a:lnTo>
                  <a:pt x="454659" y="0"/>
                </a:lnTo>
                <a:lnTo>
                  <a:pt x="0" y="0"/>
                </a:lnTo>
                <a:lnTo>
                  <a:pt x="0" y="6222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32050" y="580707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58058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2050" y="581088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580961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69">
                <a:moveTo>
                  <a:pt x="0" y="0"/>
                </a:moveTo>
                <a:lnTo>
                  <a:pt x="39496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2050" y="580834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2050" y="581342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2050" y="581215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2050" y="581723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581596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581469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2050" y="581977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80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2050" y="581850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2050" y="582358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2050" y="58223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32050" y="58210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32050" y="582612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19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32050" y="582485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32050" y="582993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32050" y="582866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32050" y="582739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2050" y="5832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32050" y="58312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32050" y="58362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32050" y="583501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32050" y="58337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32050" y="58388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32050" y="583755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32050" y="58420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0" y="1269"/>
                </a:moveTo>
                <a:lnTo>
                  <a:pt x="77469" y="1269"/>
                </a:lnTo>
                <a:lnTo>
                  <a:pt x="774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32050" y="58413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32050" y="58400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432050" y="58445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0" y="1270"/>
                </a:moveTo>
                <a:lnTo>
                  <a:pt x="53340" y="1270"/>
                </a:lnTo>
                <a:lnTo>
                  <a:pt x="533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432051" y="584327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70">
                <a:moveTo>
                  <a:pt x="0" y="1269"/>
                </a:moveTo>
                <a:lnTo>
                  <a:pt x="64769" y="1269"/>
                </a:lnTo>
                <a:lnTo>
                  <a:pt x="647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432050" y="58483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432050" y="58470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432050" y="58458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432050" y="5849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97739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97739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97739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97739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97739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97739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97739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97739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7739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97739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97739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97739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97739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97739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97739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97739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97739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97739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7739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7739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97739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97739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7739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97739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7739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97739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97739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7739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97739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97739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97739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59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97739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59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97739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59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97739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59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977391" y="5741670"/>
            <a:ext cx="454659" cy="101600"/>
          </a:xfrm>
          <a:custGeom>
            <a:avLst/>
            <a:gdLst/>
            <a:ahLst/>
            <a:cxnLst/>
            <a:rect l="l" t="t" r="r" b="b"/>
            <a:pathLst>
              <a:path w="454659" h="101600">
                <a:moveTo>
                  <a:pt x="454659" y="0"/>
                </a:moveTo>
                <a:lnTo>
                  <a:pt x="0" y="0"/>
                </a:lnTo>
                <a:lnTo>
                  <a:pt x="0" y="101599"/>
                </a:lnTo>
                <a:lnTo>
                  <a:pt x="454659" y="101599"/>
                </a:lnTo>
                <a:lnTo>
                  <a:pt x="454659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977390" y="585152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69">
                <a:moveTo>
                  <a:pt x="0" y="0"/>
                </a:moveTo>
                <a:lnTo>
                  <a:pt x="4457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977391" y="584707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761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977390" y="585533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977390" y="58540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977390" y="58527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977390" y="585787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977390" y="585660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977390" y="586168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8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977390" y="586041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80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977390" y="585914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977390" y="58642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977390" y="58629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977390" y="586803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977390" y="5866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977390" y="586549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977390" y="587057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977390" y="586930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977390" y="58743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977390" y="587311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977390" y="58718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977390" y="587692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977390" y="587565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977390" y="58807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977390" y="58794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977390" y="58781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977390" y="58832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977390" y="58820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977391" y="58870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977390" y="588581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77390" y="58845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977390" y="58889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40" h="1270">
                <a:moveTo>
                  <a:pt x="0" y="1270"/>
                </a:moveTo>
                <a:lnTo>
                  <a:pt x="78739" y="1270"/>
                </a:lnTo>
                <a:lnTo>
                  <a:pt x="787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977390" y="588835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977390" y="589280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977390" y="58915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77390" y="58902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77390" y="58953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1270"/>
                </a:moveTo>
                <a:lnTo>
                  <a:pt x="17779" y="1270"/>
                </a:lnTo>
                <a:lnTo>
                  <a:pt x="177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77390" y="58940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77390" y="5896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524000" y="50984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524000" y="51047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524000" y="51111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524000" y="51174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524000" y="51238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524000" y="51301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524000" y="513334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524000" y="5146040"/>
            <a:ext cx="453390" cy="31750"/>
          </a:xfrm>
          <a:custGeom>
            <a:avLst/>
            <a:gdLst/>
            <a:ahLst/>
            <a:cxnLst/>
            <a:rect l="l" t="t" r="r" b="b"/>
            <a:pathLst>
              <a:path w="453390" h="31750">
                <a:moveTo>
                  <a:pt x="0" y="31750"/>
                </a:moveTo>
                <a:lnTo>
                  <a:pt x="453390" y="31750"/>
                </a:lnTo>
                <a:lnTo>
                  <a:pt x="45339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524000" y="517779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700"/>
                </a:moveTo>
                <a:lnTo>
                  <a:pt x="453390" y="12700"/>
                </a:lnTo>
                <a:lnTo>
                  <a:pt x="4533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524000" y="51936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524000" y="52000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524000" y="52063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524000" y="521589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524000" y="52279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142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24000" y="52349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524000" y="523938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50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24000" y="52444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524000" y="53225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524000" y="534162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524000" y="53574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524000" y="53670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524000" y="53765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524000" y="538607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524000" y="53955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524000" y="539877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524000" y="54114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524000" y="54781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524000" y="54844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524000" y="54908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524000" y="549529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524000" y="54984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524000" y="55067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524000" y="55175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888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524000" y="55238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524000" y="55257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524000" y="5544820"/>
            <a:ext cx="453390" cy="69850"/>
          </a:xfrm>
          <a:custGeom>
            <a:avLst/>
            <a:gdLst/>
            <a:ahLst/>
            <a:cxnLst/>
            <a:rect l="l" t="t" r="r" b="b"/>
            <a:pathLst>
              <a:path w="453390" h="69850">
                <a:moveTo>
                  <a:pt x="0" y="69849"/>
                </a:moveTo>
                <a:lnTo>
                  <a:pt x="453390" y="69849"/>
                </a:lnTo>
                <a:lnTo>
                  <a:pt x="45339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524000" y="5614670"/>
            <a:ext cx="453390" cy="15240"/>
          </a:xfrm>
          <a:custGeom>
            <a:avLst/>
            <a:gdLst/>
            <a:ahLst/>
            <a:cxnLst/>
            <a:rect l="l" t="t" r="r" b="b"/>
            <a:pathLst>
              <a:path w="453390" h="15239">
                <a:moveTo>
                  <a:pt x="0" y="15239"/>
                </a:moveTo>
                <a:lnTo>
                  <a:pt x="453390" y="15239"/>
                </a:lnTo>
                <a:lnTo>
                  <a:pt x="453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524000" y="5629909"/>
            <a:ext cx="453390" cy="86360"/>
          </a:xfrm>
          <a:custGeom>
            <a:avLst/>
            <a:gdLst/>
            <a:ahLst/>
            <a:cxnLst/>
            <a:rect l="l" t="t" r="r" b="b"/>
            <a:pathLst>
              <a:path w="453390" h="86360">
                <a:moveTo>
                  <a:pt x="453390" y="0"/>
                </a:moveTo>
                <a:lnTo>
                  <a:pt x="0" y="0"/>
                </a:lnTo>
                <a:lnTo>
                  <a:pt x="0" y="86359"/>
                </a:lnTo>
                <a:lnTo>
                  <a:pt x="453390" y="86359"/>
                </a:lnTo>
                <a:lnTo>
                  <a:pt x="453390" y="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524000" y="5716270"/>
            <a:ext cx="453390" cy="25400"/>
          </a:xfrm>
          <a:custGeom>
            <a:avLst/>
            <a:gdLst/>
            <a:ahLst/>
            <a:cxnLst/>
            <a:rect l="l" t="t" r="r" b="b"/>
            <a:pathLst>
              <a:path w="453390" h="25400">
                <a:moveTo>
                  <a:pt x="0" y="25399"/>
                </a:moveTo>
                <a:lnTo>
                  <a:pt x="453390" y="25399"/>
                </a:lnTo>
                <a:lnTo>
                  <a:pt x="453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24000" y="5741670"/>
            <a:ext cx="453390" cy="101600"/>
          </a:xfrm>
          <a:custGeom>
            <a:avLst/>
            <a:gdLst/>
            <a:ahLst/>
            <a:cxnLst/>
            <a:rect l="l" t="t" r="r" b="b"/>
            <a:pathLst>
              <a:path w="453390" h="101600">
                <a:moveTo>
                  <a:pt x="453390" y="0"/>
                </a:moveTo>
                <a:lnTo>
                  <a:pt x="0" y="0"/>
                </a:lnTo>
                <a:lnTo>
                  <a:pt x="0" y="101599"/>
                </a:lnTo>
                <a:lnTo>
                  <a:pt x="453390" y="101599"/>
                </a:lnTo>
                <a:lnTo>
                  <a:pt x="453390" y="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24000" y="584327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524000" y="585724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524000" y="589978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524000" y="5898515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524000" y="5858509"/>
            <a:ext cx="453390" cy="39370"/>
          </a:xfrm>
          <a:custGeom>
            <a:avLst/>
            <a:gdLst/>
            <a:ahLst/>
            <a:cxnLst/>
            <a:rect l="l" t="t" r="r" b="b"/>
            <a:pathLst>
              <a:path w="453390" h="39370">
                <a:moveTo>
                  <a:pt x="0" y="39369"/>
                </a:moveTo>
                <a:lnTo>
                  <a:pt x="453390" y="39369"/>
                </a:lnTo>
                <a:lnTo>
                  <a:pt x="453390" y="0"/>
                </a:lnTo>
                <a:lnTo>
                  <a:pt x="0" y="0"/>
                </a:lnTo>
                <a:lnTo>
                  <a:pt x="0" y="393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524001" y="590232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524001" y="5901054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524000" y="59061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524000" y="590486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24000" y="59035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80">
                <a:moveTo>
                  <a:pt x="0" y="0"/>
                </a:moveTo>
                <a:lnTo>
                  <a:pt x="3987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24000" y="590867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24000" y="5907404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24000" y="591248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24000" y="5911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24000" y="590994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24000" y="591502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24000" y="59137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24000" y="591883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24000" y="59175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24000" y="59162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24001" y="59213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24000" y="59201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24000" y="592518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24000" y="592391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24001" y="592264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24000" y="592772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24000" y="59264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24001" y="59315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24000" y="59302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524000" y="592899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524001" y="59340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524001" y="5932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24000" y="59372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24000" y="593597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70"/>
                </a:moveTo>
                <a:lnTo>
                  <a:pt x="80010" y="1270"/>
                </a:lnTo>
                <a:lnTo>
                  <a:pt x="800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24000" y="593534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24000" y="593979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0" y="1270"/>
                </a:moveTo>
                <a:lnTo>
                  <a:pt x="43180" y="1270"/>
                </a:lnTo>
                <a:lnTo>
                  <a:pt x="431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24000" y="59385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24000" y="59436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24000" y="59423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524000" y="59410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9983469" y="0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0" y="0"/>
                </a:moveTo>
                <a:lnTo>
                  <a:pt x="0" y="127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9657080" y="4973320"/>
            <a:ext cx="299720" cy="121920"/>
          </a:xfrm>
          <a:custGeom>
            <a:avLst/>
            <a:gdLst/>
            <a:ahLst/>
            <a:cxnLst/>
            <a:rect l="l" t="t" r="r" b="b"/>
            <a:pathLst>
              <a:path w="299720" h="121920">
                <a:moveTo>
                  <a:pt x="0" y="121919"/>
                </a:moveTo>
                <a:lnTo>
                  <a:pt x="299720" y="121919"/>
                </a:lnTo>
                <a:lnTo>
                  <a:pt x="299720" y="0"/>
                </a:lnTo>
                <a:lnTo>
                  <a:pt x="0" y="0"/>
                </a:lnTo>
                <a:lnTo>
                  <a:pt x="0" y="12191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9657080" y="4730750"/>
            <a:ext cx="300990" cy="242570"/>
          </a:xfrm>
          <a:custGeom>
            <a:avLst/>
            <a:gdLst/>
            <a:ahLst/>
            <a:cxnLst/>
            <a:rect l="l" t="t" r="r" b="b"/>
            <a:pathLst>
              <a:path w="300990" h="242570">
                <a:moveTo>
                  <a:pt x="0" y="242569"/>
                </a:moveTo>
                <a:lnTo>
                  <a:pt x="300990" y="242569"/>
                </a:lnTo>
                <a:lnTo>
                  <a:pt x="30099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9657080" y="4488179"/>
            <a:ext cx="302260" cy="242570"/>
          </a:xfrm>
          <a:custGeom>
            <a:avLst/>
            <a:gdLst/>
            <a:ahLst/>
            <a:cxnLst/>
            <a:rect l="l" t="t" r="r" b="b"/>
            <a:pathLst>
              <a:path w="302259" h="242570">
                <a:moveTo>
                  <a:pt x="0" y="242570"/>
                </a:moveTo>
                <a:lnTo>
                  <a:pt x="302260" y="242570"/>
                </a:lnTo>
                <a:lnTo>
                  <a:pt x="30226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657080" y="4245609"/>
            <a:ext cx="303530" cy="242570"/>
          </a:xfrm>
          <a:custGeom>
            <a:avLst/>
            <a:gdLst/>
            <a:ahLst/>
            <a:cxnLst/>
            <a:rect l="l" t="t" r="r" b="b"/>
            <a:pathLst>
              <a:path w="303529" h="242570">
                <a:moveTo>
                  <a:pt x="0" y="242570"/>
                </a:moveTo>
                <a:lnTo>
                  <a:pt x="303529" y="242570"/>
                </a:lnTo>
                <a:lnTo>
                  <a:pt x="30352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657080" y="4003040"/>
            <a:ext cx="304800" cy="242570"/>
          </a:xfrm>
          <a:custGeom>
            <a:avLst/>
            <a:gdLst/>
            <a:ahLst/>
            <a:cxnLst/>
            <a:rect l="l" t="t" r="r" b="b"/>
            <a:pathLst>
              <a:path w="304800" h="242570">
                <a:moveTo>
                  <a:pt x="0" y="242569"/>
                </a:moveTo>
                <a:lnTo>
                  <a:pt x="304800" y="242569"/>
                </a:lnTo>
                <a:lnTo>
                  <a:pt x="30480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9657080" y="3760470"/>
            <a:ext cx="306070" cy="242570"/>
          </a:xfrm>
          <a:custGeom>
            <a:avLst/>
            <a:gdLst/>
            <a:ahLst/>
            <a:cxnLst/>
            <a:rect l="l" t="t" r="r" b="b"/>
            <a:pathLst>
              <a:path w="306070" h="242570">
                <a:moveTo>
                  <a:pt x="0" y="242569"/>
                </a:moveTo>
                <a:lnTo>
                  <a:pt x="306070" y="242569"/>
                </a:lnTo>
                <a:lnTo>
                  <a:pt x="30607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9657080" y="3517900"/>
            <a:ext cx="307340" cy="242570"/>
          </a:xfrm>
          <a:custGeom>
            <a:avLst/>
            <a:gdLst/>
            <a:ahLst/>
            <a:cxnLst/>
            <a:rect l="l" t="t" r="r" b="b"/>
            <a:pathLst>
              <a:path w="307340" h="242570">
                <a:moveTo>
                  <a:pt x="0" y="242569"/>
                </a:moveTo>
                <a:lnTo>
                  <a:pt x="307340" y="242569"/>
                </a:lnTo>
                <a:lnTo>
                  <a:pt x="30734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9657080" y="3275329"/>
            <a:ext cx="308610" cy="242570"/>
          </a:xfrm>
          <a:custGeom>
            <a:avLst/>
            <a:gdLst/>
            <a:ahLst/>
            <a:cxnLst/>
            <a:rect l="l" t="t" r="r" b="b"/>
            <a:pathLst>
              <a:path w="308609" h="242570">
                <a:moveTo>
                  <a:pt x="0" y="242570"/>
                </a:moveTo>
                <a:lnTo>
                  <a:pt x="308610" y="242570"/>
                </a:lnTo>
                <a:lnTo>
                  <a:pt x="30861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9657080" y="3032760"/>
            <a:ext cx="309880" cy="242570"/>
          </a:xfrm>
          <a:custGeom>
            <a:avLst/>
            <a:gdLst/>
            <a:ahLst/>
            <a:cxnLst/>
            <a:rect l="l" t="t" r="r" b="b"/>
            <a:pathLst>
              <a:path w="309879" h="242570">
                <a:moveTo>
                  <a:pt x="0" y="242569"/>
                </a:moveTo>
                <a:lnTo>
                  <a:pt x="309879" y="242569"/>
                </a:lnTo>
                <a:lnTo>
                  <a:pt x="309879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9657080" y="2790189"/>
            <a:ext cx="311150" cy="242570"/>
          </a:xfrm>
          <a:custGeom>
            <a:avLst/>
            <a:gdLst/>
            <a:ahLst/>
            <a:cxnLst/>
            <a:rect l="l" t="t" r="r" b="b"/>
            <a:pathLst>
              <a:path w="311150" h="242569">
                <a:moveTo>
                  <a:pt x="0" y="242570"/>
                </a:moveTo>
                <a:lnTo>
                  <a:pt x="311150" y="242570"/>
                </a:lnTo>
                <a:lnTo>
                  <a:pt x="31115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657080" y="2547620"/>
            <a:ext cx="312420" cy="242570"/>
          </a:xfrm>
          <a:custGeom>
            <a:avLst/>
            <a:gdLst/>
            <a:ahLst/>
            <a:cxnLst/>
            <a:rect l="l" t="t" r="r" b="b"/>
            <a:pathLst>
              <a:path w="312420" h="242569">
                <a:moveTo>
                  <a:pt x="0" y="242570"/>
                </a:moveTo>
                <a:lnTo>
                  <a:pt x="312420" y="242570"/>
                </a:lnTo>
                <a:lnTo>
                  <a:pt x="31242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657080" y="2305050"/>
            <a:ext cx="313690" cy="242570"/>
          </a:xfrm>
          <a:custGeom>
            <a:avLst/>
            <a:gdLst/>
            <a:ahLst/>
            <a:cxnLst/>
            <a:rect l="l" t="t" r="r" b="b"/>
            <a:pathLst>
              <a:path w="313690" h="242569">
                <a:moveTo>
                  <a:pt x="0" y="242569"/>
                </a:moveTo>
                <a:lnTo>
                  <a:pt x="313690" y="242569"/>
                </a:lnTo>
                <a:lnTo>
                  <a:pt x="31369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9657080" y="2062479"/>
            <a:ext cx="314960" cy="242570"/>
          </a:xfrm>
          <a:custGeom>
            <a:avLst/>
            <a:gdLst/>
            <a:ahLst/>
            <a:cxnLst/>
            <a:rect l="l" t="t" r="r" b="b"/>
            <a:pathLst>
              <a:path w="314959" h="242569">
                <a:moveTo>
                  <a:pt x="0" y="242570"/>
                </a:moveTo>
                <a:lnTo>
                  <a:pt x="314960" y="242570"/>
                </a:lnTo>
                <a:lnTo>
                  <a:pt x="31496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657080" y="1819910"/>
            <a:ext cx="316230" cy="242570"/>
          </a:xfrm>
          <a:custGeom>
            <a:avLst/>
            <a:gdLst/>
            <a:ahLst/>
            <a:cxnLst/>
            <a:rect l="l" t="t" r="r" b="b"/>
            <a:pathLst>
              <a:path w="316229" h="242569">
                <a:moveTo>
                  <a:pt x="0" y="242570"/>
                </a:moveTo>
                <a:lnTo>
                  <a:pt x="316229" y="242570"/>
                </a:lnTo>
                <a:lnTo>
                  <a:pt x="31622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657080" y="1577339"/>
            <a:ext cx="317500" cy="242570"/>
          </a:xfrm>
          <a:custGeom>
            <a:avLst/>
            <a:gdLst/>
            <a:ahLst/>
            <a:cxnLst/>
            <a:rect l="l" t="t" r="r" b="b"/>
            <a:pathLst>
              <a:path w="317500" h="242569">
                <a:moveTo>
                  <a:pt x="0" y="242569"/>
                </a:moveTo>
                <a:lnTo>
                  <a:pt x="317500" y="242569"/>
                </a:lnTo>
                <a:lnTo>
                  <a:pt x="31750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657080" y="1334769"/>
            <a:ext cx="318770" cy="242570"/>
          </a:xfrm>
          <a:custGeom>
            <a:avLst/>
            <a:gdLst/>
            <a:ahLst/>
            <a:cxnLst/>
            <a:rect l="l" t="t" r="r" b="b"/>
            <a:pathLst>
              <a:path w="318770" h="242569">
                <a:moveTo>
                  <a:pt x="0" y="242570"/>
                </a:moveTo>
                <a:lnTo>
                  <a:pt x="318770" y="242570"/>
                </a:lnTo>
                <a:lnTo>
                  <a:pt x="31877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657080" y="1092200"/>
            <a:ext cx="320040" cy="242570"/>
          </a:xfrm>
          <a:custGeom>
            <a:avLst/>
            <a:gdLst/>
            <a:ahLst/>
            <a:cxnLst/>
            <a:rect l="l" t="t" r="r" b="b"/>
            <a:pathLst>
              <a:path w="320040" h="242569">
                <a:moveTo>
                  <a:pt x="0" y="242569"/>
                </a:moveTo>
                <a:lnTo>
                  <a:pt x="320040" y="242569"/>
                </a:lnTo>
                <a:lnTo>
                  <a:pt x="32004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9657080" y="849630"/>
            <a:ext cx="321310" cy="242570"/>
          </a:xfrm>
          <a:custGeom>
            <a:avLst/>
            <a:gdLst/>
            <a:ahLst/>
            <a:cxnLst/>
            <a:rect l="l" t="t" r="r" b="b"/>
            <a:pathLst>
              <a:path w="321309" h="242569">
                <a:moveTo>
                  <a:pt x="0" y="242570"/>
                </a:moveTo>
                <a:lnTo>
                  <a:pt x="321310" y="242570"/>
                </a:lnTo>
                <a:lnTo>
                  <a:pt x="32131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657080" y="607059"/>
            <a:ext cx="322580" cy="242570"/>
          </a:xfrm>
          <a:custGeom>
            <a:avLst/>
            <a:gdLst/>
            <a:ahLst/>
            <a:cxnLst/>
            <a:rect l="l" t="t" r="r" b="b"/>
            <a:pathLst>
              <a:path w="322579" h="242569">
                <a:moveTo>
                  <a:pt x="0" y="242570"/>
                </a:moveTo>
                <a:lnTo>
                  <a:pt x="322579" y="242570"/>
                </a:lnTo>
                <a:lnTo>
                  <a:pt x="32257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657080" y="364490"/>
            <a:ext cx="323850" cy="242570"/>
          </a:xfrm>
          <a:custGeom>
            <a:avLst/>
            <a:gdLst/>
            <a:ahLst/>
            <a:cxnLst/>
            <a:rect l="l" t="t" r="r" b="b"/>
            <a:pathLst>
              <a:path w="323850" h="242570">
                <a:moveTo>
                  <a:pt x="0" y="242569"/>
                </a:moveTo>
                <a:lnTo>
                  <a:pt x="323850" y="242569"/>
                </a:lnTo>
                <a:lnTo>
                  <a:pt x="32385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657080" y="121920"/>
            <a:ext cx="325120" cy="242570"/>
          </a:xfrm>
          <a:custGeom>
            <a:avLst/>
            <a:gdLst/>
            <a:ahLst/>
            <a:cxnLst/>
            <a:rect l="l" t="t" r="r" b="b"/>
            <a:pathLst>
              <a:path w="325120" h="242570">
                <a:moveTo>
                  <a:pt x="0" y="242569"/>
                </a:moveTo>
                <a:lnTo>
                  <a:pt x="325120" y="242569"/>
                </a:lnTo>
                <a:lnTo>
                  <a:pt x="32512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9657080" y="1270"/>
            <a:ext cx="326390" cy="120650"/>
          </a:xfrm>
          <a:custGeom>
            <a:avLst/>
            <a:gdLst/>
            <a:ahLst/>
            <a:cxnLst/>
            <a:rect l="l" t="t" r="r" b="b"/>
            <a:pathLst>
              <a:path w="326390" h="120650">
                <a:moveTo>
                  <a:pt x="0" y="120650"/>
                </a:moveTo>
                <a:lnTo>
                  <a:pt x="326390" y="120650"/>
                </a:lnTo>
                <a:lnTo>
                  <a:pt x="326390" y="0"/>
                </a:lnTo>
                <a:lnTo>
                  <a:pt x="0" y="0"/>
                </a:lnTo>
                <a:lnTo>
                  <a:pt x="0" y="1206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9657080" y="510095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9657080" y="509968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657080" y="50984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9657080" y="509714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9657080" y="509587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657080" y="51073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9657080" y="51060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657080" y="51047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657081" y="510349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9657080" y="5102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9657080" y="51136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9657080" y="511238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9657081" y="51111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9657080" y="51098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9657080" y="510857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9657080" y="511937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9657080" y="511810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657080" y="511682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0" y="1270"/>
                </a:moveTo>
                <a:lnTo>
                  <a:pt x="53340" y="1270"/>
                </a:lnTo>
                <a:lnTo>
                  <a:pt x="533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9657080" y="51155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0" y="1270"/>
                </a:moveTo>
                <a:lnTo>
                  <a:pt x="67310" y="1270"/>
                </a:lnTo>
                <a:lnTo>
                  <a:pt x="673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9657080" y="511429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9657080" y="51206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9331959" y="1270"/>
            <a:ext cx="325120" cy="5093970"/>
          </a:xfrm>
          <a:custGeom>
            <a:avLst/>
            <a:gdLst/>
            <a:ahLst/>
            <a:cxnLst/>
            <a:rect l="l" t="t" r="r" b="b"/>
            <a:pathLst>
              <a:path w="325120" h="5093970">
                <a:moveTo>
                  <a:pt x="325120" y="0"/>
                </a:moveTo>
                <a:lnTo>
                  <a:pt x="0" y="0"/>
                </a:lnTo>
                <a:lnTo>
                  <a:pt x="0" y="5093970"/>
                </a:lnTo>
                <a:lnTo>
                  <a:pt x="325120" y="5093970"/>
                </a:lnTo>
                <a:lnTo>
                  <a:pt x="32512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933195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933195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933195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9331959" y="51263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331959" y="512508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9331959" y="51238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9331959" y="512254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9331959" y="51212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331959" y="513270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9331959" y="51314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9331959" y="513016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331959" y="51288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31959" y="51276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331959" y="51390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331959" y="513778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331959" y="5136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331959" y="513524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331959" y="51339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331959" y="51447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31959" y="51435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69"/>
                </a:moveTo>
                <a:lnTo>
                  <a:pt x="82550" y="1269"/>
                </a:lnTo>
                <a:lnTo>
                  <a:pt x="825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331959" y="514286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331959" y="51415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31959" y="51403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331959" y="51498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331959" y="51485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70"/>
                </a:moveTo>
                <a:lnTo>
                  <a:pt x="26670" y="1270"/>
                </a:lnTo>
                <a:lnTo>
                  <a:pt x="266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331959" y="51473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331959" y="51460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006840" y="1270"/>
            <a:ext cx="325120" cy="5093970"/>
          </a:xfrm>
          <a:custGeom>
            <a:avLst/>
            <a:gdLst/>
            <a:ahLst/>
            <a:cxnLst/>
            <a:rect l="l" t="t" r="r" b="b"/>
            <a:pathLst>
              <a:path w="325120" h="5093970">
                <a:moveTo>
                  <a:pt x="325119" y="0"/>
                </a:moveTo>
                <a:lnTo>
                  <a:pt x="0" y="0"/>
                </a:lnTo>
                <a:lnTo>
                  <a:pt x="0" y="5093970"/>
                </a:lnTo>
                <a:lnTo>
                  <a:pt x="325119" y="5093970"/>
                </a:lnTo>
                <a:lnTo>
                  <a:pt x="32511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00684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00684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0684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00684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00684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00684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006840" y="51517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006840" y="514857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80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006840" y="515810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9006840" y="515683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6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006840" y="515556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006840" y="515429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006840" y="515302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006840" y="516445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9006840" y="5163184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006840" y="51619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006840" y="516064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006841" y="515937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006840" y="5170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006840" y="51695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9006840" y="51682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006840" y="51669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006840" y="51657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006840" y="517652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9006840" y="51752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006840" y="51739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006840" y="517270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006840" y="517207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9006840" y="51803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006840" y="517905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9006841" y="51777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8681719" y="2540"/>
            <a:ext cx="325120" cy="5092700"/>
          </a:xfrm>
          <a:custGeom>
            <a:avLst/>
            <a:gdLst/>
            <a:ahLst/>
            <a:cxnLst/>
            <a:rect l="l" t="t" r="r" b="b"/>
            <a:pathLst>
              <a:path w="325120" h="5092700">
                <a:moveTo>
                  <a:pt x="0" y="5092700"/>
                </a:moveTo>
                <a:lnTo>
                  <a:pt x="325120" y="5092700"/>
                </a:lnTo>
                <a:lnTo>
                  <a:pt x="325120" y="0"/>
                </a:lnTo>
                <a:lnTo>
                  <a:pt x="0" y="0"/>
                </a:lnTo>
                <a:lnTo>
                  <a:pt x="0" y="509270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829040" y="190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68171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68171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68171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68171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868171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68171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868171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68171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68171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681719" y="518350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681719" y="518223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681719" y="51733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6510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8681720" y="51898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681719" y="51885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8681719" y="51873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681719" y="51860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8681719" y="518477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681719" y="51962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8681719" y="519493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681719" y="519366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8681719" y="519239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8681719" y="51911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8681719" y="520255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681719" y="520128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8681719" y="520001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8681720" y="51987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8681719" y="51974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681719" y="520827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8681719" y="52070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8681719" y="52057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8681720" y="52044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70"/>
                </a:moveTo>
                <a:lnTo>
                  <a:pt x="58420" y="1270"/>
                </a:lnTo>
                <a:lnTo>
                  <a:pt x="584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8681719" y="5203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8681719" y="5209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8356600" y="2540"/>
            <a:ext cx="325120" cy="5092700"/>
          </a:xfrm>
          <a:custGeom>
            <a:avLst/>
            <a:gdLst/>
            <a:ahLst/>
            <a:cxnLst/>
            <a:rect l="l" t="t" r="r" b="b"/>
            <a:pathLst>
              <a:path w="325120" h="5092700">
                <a:moveTo>
                  <a:pt x="325120" y="0"/>
                </a:moveTo>
                <a:lnTo>
                  <a:pt x="0" y="0"/>
                </a:lnTo>
                <a:lnTo>
                  <a:pt x="0" y="5092699"/>
                </a:lnTo>
                <a:lnTo>
                  <a:pt x="325120" y="5092699"/>
                </a:lnTo>
                <a:lnTo>
                  <a:pt x="325120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83566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3566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83566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3566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83566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3566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3566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83566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83566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83566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83566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83566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8356600" y="52152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8356600" y="52139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8356600" y="521271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8356600" y="52114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8356600" y="52101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8356600" y="52216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8356600" y="52203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8356600" y="521906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8356600" y="521779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8356600" y="521652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8356600" y="522795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8356600" y="52266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8356600" y="52254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8356600" y="52241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8356600" y="52228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8356600" y="5232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69"/>
                </a:moveTo>
                <a:lnTo>
                  <a:pt x="74929" y="1269"/>
                </a:lnTo>
                <a:lnTo>
                  <a:pt x="749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8356600" y="52317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8356600" y="52304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8356601" y="52292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8356600" y="52349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8356600" y="52336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8356600" y="5238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8356600" y="52374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8356600" y="523620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8030209" y="3810"/>
            <a:ext cx="326390" cy="5091430"/>
          </a:xfrm>
          <a:custGeom>
            <a:avLst/>
            <a:gdLst/>
            <a:ahLst/>
            <a:cxnLst/>
            <a:rect l="l" t="t" r="r" b="b"/>
            <a:pathLst>
              <a:path w="326390" h="5091430">
                <a:moveTo>
                  <a:pt x="0" y="5091430"/>
                </a:moveTo>
                <a:lnTo>
                  <a:pt x="326390" y="5091430"/>
                </a:lnTo>
                <a:lnTo>
                  <a:pt x="326390" y="0"/>
                </a:lnTo>
                <a:lnTo>
                  <a:pt x="0" y="0"/>
                </a:lnTo>
                <a:lnTo>
                  <a:pt x="0" y="509143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8060690" y="317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8030209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90" h="12700">
                <a:moveTo>
                  <a:pt x="0" y="12699"/>
                </a:moveTo>
                <a:lnTo>
                  <a:pt x="326390" y="12699"/>
                </a:lnTo>
                <a:lnTo>
                  <a:pt x="326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8030209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8030209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8030209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8030209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8030209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269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8030209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8030209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8030209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8030209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8030209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8030209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8030209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8030209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8030209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8030209" y="524192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8030209" y="524065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8030209" y="523430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1430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8030209" y="524827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8030210" y="524700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8030209" y="524573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030209" y="52444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8030209" y="524319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8030209" y="525208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8030209" y="52508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8030209" y="52495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8030209" y="525462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8030209" y="525335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8030209" y="52584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8030209" y="525716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8030209" y="525589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8030209" y="526097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8030209" y="52597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8030209" y="52641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8030209" y="52628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8030209" y="52616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8030209" y="526669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030209" y="52654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69"/>
                </a:moveTo>
                <a:lnTo>
                  <a:pt x="35560" y="1269"/>
                </a:lnTo>
                <a:lnTo>
                  <a:pt x="355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030209" y="526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7705090" y="3810"/>
            <a:ext cx="325120" cy="5091430"/>
          </a:xfrm>
          <a:custGeom>
            <a:avLst/>
            <a:gdLst/>
            <a:ahLst/>
            <a:cxnLst/>
            <a:rect l="l" t="t" r="r" b="b"/>
            <a:pathLst>
              <a:path w="325120" h="5091430">
                <a:moveTo>
                  <a:pt x="325119" y="0"/>
                </a:moveTo>
                <a:lnTo>
                  <a:pt x="0" y="0"/>
                </a:lnTo>
                <a:lnTo>
                  <a:pt x="0" y="5091430"/>
                </a:lnTo>
                <a:lnTo>
                  <a:pt x="325119" y="5091430"/>
                </a:lnTo>
                <a:lnTo>
                  <a:pt x="325119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770509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770509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770509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770509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770509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770509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70509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770509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770509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770509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770509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70509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70509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70509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70509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705090" y="527113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705090" y="526986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705090" y="52489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40640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705090" y="527748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705090" y="527621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705090" y="52749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705090" y="5273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7705090" y="527240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7705090" y="528002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7705091" y="5278754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7705090" y="528383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7705090" y="52825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7705090" y="52812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7705090" y="528637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7705090" y="52851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7705090" y="529018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705090" y="528891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7705090" y="52876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7705090" y="529590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7705090" y="529462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7705091" y="529335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7705090" y="529209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70"/>
                </a:moveTo>
                <a:lnTo>
                  <a:pt x="66039" y="1270"/>
                </a:lnTo>
                <a:lnTo>
                  <a:pt x="660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7705090" y="529082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7705090" y="5297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7379970" y="3810"/>
            <a:ext cx="325120" cy="5091430"/>
          </a:xfrm>
          <a:custGeom>
            <a:avLst/>
            <a:gdLst/>
            <a:ahLst/>
            <a:cxnLst/>
            <a:rect l="l" t="t" r="r" b="b"/>
            <a:pathLst>
              <a:path w="325120" h="5091430">
                <a:moveTo>
                  <a:pt x="325119" y="0"/>
                </a:moveTo>
                <a:lnTo>
                  <a:pt x="0" y="0"/>
                </a:lnTo>
                <a:lnTo>
                  <a:pt x="0" y="5091430"/>
                </a:lnTo>
                <a:lnTo>
                  <a:pt x="325119" y="5091430"/>
                </a:lnTo>
                <a:lnTo>
                  <a:pt x="32511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737997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737997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37997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37997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37997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37997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37997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37997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737997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737997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737997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737997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37997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737997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737997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7379970" y="529907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379970" y="5263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9850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7379970" y="530288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7379970" y="530161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7379970" y="530034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7379970" y="53054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7379970" y="530415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7379971" y="530923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379970" y="530796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7379970" y="530669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379970" y="53117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7379970" y="53105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7379971" y="53181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379970" y="5316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379970" y="53155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7379970" y="53143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7379970" y="531304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7379970" y="5321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7379970" y="532002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70"/>
                </a:moveTo>
                <a:lnTo>
                  <a:pt x="81279" y="1270"/>
                </a:lnTo>
                <a:lnTo>
                  <a:pt x="812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7379970" y="53193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379970" y="532384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70"/>
                </a:moveTo>
                <a:lnTo>
                  <a:pt x="39369" y="1270"/>
                </a:lnTo>
                <a:lnTo>
                  <a:pt x="393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379970" y="53225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379970" y="5326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379970" y="53251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054850" y="5080"/>
            <a:ext cx="325120" cy="5090160"/>
          </a:xfrm>
          <a:custGeom>
            <a:avLst/>
            <a:gdLst/>
            <a:ahLst/>
            <a:cxnLst/>
            <a:rect l="l" t="t" r="r" b="b"/>
            <a:pathLst>
              <a:path w="325120" h="5090160">
                <a:moveTo>
                  <a:pt x="0" y="5090160"/>
                </a:moveTo>
                <a:lnTo>
                  <a:pt x="325120" y="5090160"/>
                </a:lnTo>
                <a:lnTo>
                  <a:pt x="325120" y="0"/>
                </a:lnTo>
                <a:lnTo>
                  <a:pt x="0" y="0"/>
                </a:lnTo>
                <a:lnTo>
                  <a:pt x="0" y="509016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291070" y="44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0548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0548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0548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0548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0548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0548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0548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0548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0548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0548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0548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0548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0548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0548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0548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0548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054850" y="532828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054850" y="53251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5080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054850" y="53308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054850" y="5329554"/>
            <a:ext cx="308610" cy="0"/>
          </a:xfrm>
          <a:custGeom>
            <a:avLst/>
            <a:gdLst/>
            <a:ahLst/>
            <a:cxnLst/>
            <a:rect l="l" t="t" r="r" b="b"/>
            <a:pathLst>
              <a:path w="308610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054850" y="53371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054850" y="53359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054851" y="533463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054850" y="533336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054850" y="533209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054850" y="534098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054850" y="53397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054850" y="53384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054850" y="53435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054850" y="534225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054850" y="53473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054850" y="534606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054850" y="53447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054850" y="53492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054850" y="534860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054850" y="535559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054850" y="53543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054850" y="535305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70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054850" y="53517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054850" y="535050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6729729" y="5080"/>
            <a:ext cx="325120" cy="5090160"/>
          </a:xfrm>
          <a:custGeom>
            <a:avLst/>
            <a:gdLst/>
            <a:ahLst/>
            <a:cxnLst/>
            <a:rect l="l" t="t" r="r" b="b"/>
            <a:pathLst>
              <a:path w="325120" h="5090160">
                <a:moveTo>
                  <a:pt x="325120" y="0"/>
                </a:moveTo>
                <a:lnTo>
                  <a:pt x="0" y="0"/>
                </a:lnTo>
                <a:lnTo>
                  <a:pt x="0" y="5090160"/>
                </a:lnTo>
                <a:lnTo>
                  <a:pt x="325120" y="5090160"/>
                </a:lnTo>
                <a:lnTo>
                  <a:pt x="32512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672972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672972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672972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672972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672972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672972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672972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672972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672972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672972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72972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672972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672972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672972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672972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672972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672972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672972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6729729" y="5360034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6729729" y="535876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6729729" y="5341620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6729729" y="53663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6729730" y="53651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729729" y="536384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729729" y="5362575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729729" y="536130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729729" y="53689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729729" y="536765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729729" y="53727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729729" y="537146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6729729" y="53701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6729729" y="53752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6729729" y="537400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6729729" y="53784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6729729" y="53778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6729729" y="537654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729729" y="5386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6729729" y="538480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729730" y="53835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729729" y="538225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80" y="1269"/>
                </a:lnTo>
                <a:lnTo>
                  <a:pt x="431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729729" y="53809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729729" y="53797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403340" y="6350"/>
            <a:ext cx="326390" cy="5088890"/>
          </a:xfrm>
          <a:custGeom>
            <a:avLst/>
            <a:gdLst/>
            <a:ahLst/>
            <a:cxnLst/>
            <a:rect l="l" t="t" r="r" b="b"/>
            <a:pathLst>
              <a:path w="326389" h="5088890">
                <a:moveTo>
                  <a:pt x="0" y="5088890"/>
                </a:moveTo>
                <a:lnTo>
                  <a:pt x="326389" y="5088890"/>
                </a:lnTo>
                <a:lnTo>
                  <a:pt x="326389" y="0"/>
                </a:lnTo>
                <a:lnTo>
                  <a:pt x="0" y="0"/>
                </a:lnTo>
                <a:lnTo>
                  <a:pt x="0" y="508889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522720" y="571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40334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640334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640334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640334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640334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640334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640334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640334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640334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640334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640334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640334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640334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640334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640334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40334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640334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640334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40334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403340" y="538797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6403340" y="5367020"/>
            <a:ext cx="326390" cy="20320"/>
          </a:xfrm>
          <a:custGeom>
            <a:avLst/>
            <a:gdLst/>
            <a:ahLst/>
            <a:cxnLst/>
            <a:rect l="l" t="t" r="r" b="b"/>
            <a:pathLst>
              <a:path w="326389" h="20320">
                <a:moveTo>
                  <a:pt x="0" y="20319"/>
                </a:moveTo>
                <a:lnTo>
                  <a:pt x="326389" y="20319"/>
                </a:lnTo>
                <a:lnTo>
                  <a:pt x="326389" y="0"/>
                </a:lnTo>
                <a:lnTo>
                  <a:pt x="0" y="0"/>
                </a:lnTo>
                <a:lnTo>
                  <a:pt x="0" y="2031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403340" y="539178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6403340" y="539051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6403340" y="53892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403340" y="539432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6403340" y="539305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6403340" y="539813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6403340" y="539686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6403340" y="53955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6403340" y="540067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6403340" y="53994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6403340" y="5404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6403340" y="540321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403340" y="540194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6403340" y="54070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6403341" y="54057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6403340" y="541020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69"/>
                </a:moveTo>
                <a:lnTo>
                  <a:pt x="60960" y="1269"/>
                </a:lnTo>
                <a:lnTo>
                  <a:pt x="609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6403340" y="54089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6403340" y="54082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403340" y="541274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70"/>
                </a:moveTo>
                <a:lnTo>
                  <a:pt x="33020" y="1270"/>
                </a:lnTo>
                <a:lnTo>
                  <a:pt x="330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403340" y="541147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6403340" y="54152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403340" y="54140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6078220" y="6350"/>
            <a:ext cx="325120" cy="5088890"/>
          </a:xfrm>
          <a:custGeom>
            <a:avLst/>
            <a:gdLst/>
            <a:ahLst/>
            <a:cxnLst/>
            <a:rect l="l" t="t" r="r" b="b"/>
            <a:pathLst>
              <a:path w="325120" h="5088890">
                <a:moveTo>
                  <a:pt x="325119" y="0"/>
                </a:moveTo>
                <a:lnTo>
                  <a:pt x="0" y="0"/>
                </a:lnTo>
                <a:lnTo>
                  <a:pt x="0" y="5088890"/>
                </a:lnTo>
                <a:lnTo>
                  <a:pt x="325119" y="5088890"/>
                </a:lnTo>
                <a:lnTo>
                  <a:pt x="32511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607822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07822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607822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607822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07822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607822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07822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07822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07822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07822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07822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07822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07822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07822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607822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607822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607822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607822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607822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07822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07822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07822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078220" y="541718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078220" y="54140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80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078220" y="54197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078220" y="541845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6078220" y="542353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6078221" y="542226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078220" y="542099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6078220" y="54260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6078220" y="542480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078220" y="542988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6078220" y="54286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6078220" y="54273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078220" y="54324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078220" y="543115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078220" y="54362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6078220" y="543496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078220" y="54336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6078220" y="543814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078220" y="543750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6078220" y="544195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078220" y="54406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70"/>
                </a:moveTo>
                <a:lnTo>
                  <a:pt x="48259" y="1270"/>
                </a:lnTo>
                <a:lnTo>
                  <a:pt x="482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6078220" y="54394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078220" y="5444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6078220" y="544322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5753100" y="6350"/>
            <a:ext cx="325120" cy="5088890"/>
          </a:xfrm>
          <a:custGeom>
            <a:avLst/>
            <a:gdLst/>
            <a:ahLst/>
            <a:cxnLst/>
            <a:rect l="l" t="t" r="r" b="b"/>
            <a:pathLst>
              <a:path w="325120" h="5088890">
                <a:moveTo>
                  <a:pt x="325120" y="0"/>
                </a:moveTo>
                <a:lnTo>
                  <a:pt x="0" y="0"/>
                </a:lnTo>
                <a:lnTo>
                  <a:pt x="0" y="5088890"/>
                </a:lnTo>
                <a:lnTo>
                  <a:pt x="325120" y="5088890"/>
                </a:lnTo>
                <a:lnTo>
                  <a:pt x="325120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7531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57531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57531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57531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57531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57531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57531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57531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57531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57531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57531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57531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575310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575310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575310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575310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575310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575310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575310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575310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575310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575310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75310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753100" y="545528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753101" y="54540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753100" y="545274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5753100" y="545147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5753100" y="545020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5753100" y="54489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5753100" y="544766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5753100" y="544639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5753100" y="542035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5753100" y="545782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5753100" y="545655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5753100" y="546163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5753100" y="546036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5753100" y="545909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5753100" y="54641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5753100" y="546290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5753100" y="54673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0" y="1269"/>
                </a:moveTo>
                <a:lnTo>
                  <a:pt x="78739" y="1269"/>
                </a:lnTo>
                <a:lnTo>
                  <a:pt x="787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5753100" y="54667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5753100" y="54654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5753100" y="54698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5753101" y="546862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0" y="1269"/>
                </a:moveTo>
                <a:lnTo>
                  <a:pt x="64770" y="1269"/>
                </a:lnTo>
                <a:lnTo>
                  <a:pt x="647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5753100" y="54737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69"/>
                </a:moveTo>
                <a:lnTo>
                  <a:pt x="8889" y="1269"/>
                </a:lnTo>
                <a:lnTo>
                  <a:pt x="88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5753100" y="547242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5753100" y="547115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5427979" y="7620"/>
            <a:ext cx="325120" cy="5087620"/>
          </a:xfrm>
          <a:custGeom>
            <a:avLst/>
            <a:gdLst/>
            <a:ahLst/>
            <a:cxnLst/>
            <a:rect l="l" t="t" r="r" b="b"/>
            <a:pathLst>
              <a:path w="325120" h="5087620">
                <a:moveTo>
                  <a:pt x="325120" y="0"/>
                </a:moveTo>
                <a:lnTo>
                  <a:pt x="0" y="0"/>
                </a:lnTo>
                <a:lnTo>
                  <a:pt x="0" y="5087620"/>
                </a:lnTo>
                <a:lnTo>
                  <a:pt x="325120" y="5087620"/>
                </a:lnTo>
                <a:lnTo>
                  <a:pt x="32512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542797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542797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542797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542797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542797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542797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542797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542797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542797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542797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542797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542797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542797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542797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42797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542797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542797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542797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5427979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5427979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5427979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5427979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5427979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5427979" y="547687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5427979" y="547560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5427979" y="54476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546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5427979" y="54806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5427979" y="547941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5427979" y="547814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5427979" y="548322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5427979" y="548195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5427979" y="54870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5427979" y="54857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5427980" y="548449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427979" y="5489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5427979" y="548830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427980" y="549338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5427979" y="54921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5427979" y="54908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5427979" y="549592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5427979" y="549465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5427980" y="54991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5427979" y="54978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70"/>
                </a:moveTo>
                <a:lnTo>
                  <a:pt x="66040" y="1270"/>
                </a:lnTo>
                <a:lnTo>
                  <a:pt x="660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5427979" y="54965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5427979" y="550164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5427979" y="550037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5427979" y="55029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5101590" y="7620"/>
            <a:ext cx="326390" cy="5087620"/>
          </a:xfrm>
          <a:custGeom>
            <a:avLst/>
            <a:gdLst/>
            <a:ahLst/>
            <a:cxnLst/>
            <a:rect l="l" t="t" r="r" b="b"/>
            <a:pathLst>
              <a:path w="326389" h="5087620">
                <a:moveTo>
                  <a:pt x="326389" y="0"/>
                </a:moveTo>
                <a:lnTo>
                  <a:pt x="0" y="0"/>
                </a:lnTo>
                <a:lnTo>
                  <a:pt x="0" y="5087620"/>
                </a:lnTo>
                <a:lnTo>
                  <a:pt x="326389" y="5087620"/>
                </a:lnTo>
                <a:lnTo>
                  <a:pt x="32638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510159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510159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510159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510159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510159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510159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510159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510159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510159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510159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510159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510159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510159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510159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510159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510159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510159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510159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510159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5101590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5101590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5101590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5101590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888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101590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49"/>
                </a:moveTo>
                <a:lnTo>
                  <a:pt x="326389" y="57149"/>
                </a:lnTo>
                <a:lnTo>
                  <a:pt x="32638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5101590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5101590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5101590" y="5506084"/>
            <a:ext cx="308610" cy="0"/>
          </a:xfrm>
          <a:custGeom>
            <a:avLst/>
            <a:gdLst/>
            <a:ahLst/>
            <a:cxnLst/>
            <a:rect l="l" t="t" r="r" b="b"/>
            <a:pathLst>
              <a:path w="308610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5101590" y="55048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5101590" y="550037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761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5101590" y="550862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5101590" y="550735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5101590" y="551243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5101591" y="551116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5101590" y="55098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5101590" y="55149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5101590" y="5513704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101590" y="551878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5101590" y="551751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101590" y="551624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101590" y="55213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101590" y="552005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101590" y="552513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101590" y="55238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101590" y="55225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01590" y="55270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101590" y="552577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101590" y="5530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5101590" y="552957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70">
                <a:moveTo>
                  <a:pt x="0" y="1270"/>
                </a:moveTo>
                <a:lnTo>
                  <a:pt x="41910" y="1270"/>
                </a:lnTo>
                <a:lnTo>
                  <a:pt x="419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5101590" y="5528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101590" y="553212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776470" y="8889"/>
            <a:ext cx="325120" cy="5086350"/>
          </a:xfrm>
          <a:custGeom>
            <a:avLst/>
            <a:gdLst/>
            <a:ahLst/>
            <a:cxnLst/>
            <a:rect l="l" t="t" r="r" b="b"/>
            <a:pathLst>
              <a:path w="325120" h="5086350">
                <a:moveTo>
                  <a:pt x="0" y="5086350"/>
                </a:moveTo>
                <a:lnTo>
                  <a:pt x="325119" y="5086350"/>
                </a:lnTo>
                <a:lnTo>
                  <a:pt x="325119" y="0"/>
                </a:lnTo>
                <a:lnTo>
                  <a:pt x="0" y="0"/>
                </a:lnTo>
                <a:lnTo>
                  <a:pt x="0" y="508635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984751" y="82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77647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477647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477647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477647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477647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477647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77647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477647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477647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477647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477647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477647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477647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77647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477647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477647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477647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477647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77647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477647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477647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477647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477647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477647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477647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477647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477647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4776470" y="55162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90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4776470" y="55378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4776470" y="553656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4776470" y="553529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4776470" y="5530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90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4776470" y="554037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4776470" y="553910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6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4776470" y="554418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4776470" y="55429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4776471" y="554164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776470" y="554672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4776470" y="5545454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4776470" y="55505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4776470" y="55492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4776470" y="55479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4776470" y="55530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4776470" y="555180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4776470" y="555625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19" y="1269"/>
                </a:lnTo>
                <a:lnTo>
                  <a:pt x="711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4776470" y="55549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4776470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776470" y="555879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70"/>
                </a:moveTo>
                <a:lnTo>
                  <a:pt x="43179" y="1270"/>
                </a:lnTo>
                <a:lnTo>
                  <a:pt x="431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4776470" y="55575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4776470" y="55626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776470" y="556132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776471" y="55600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451350" y="8889"/>
            <a:ext cx="325120" cy="5086350"/>
          </a:xfrm>
          <a:custGeom>
            <a:avLst/>
            <a:gdLst/>
            <a:ahLst/>
            <a:cxnLst/>
            <a:rect l="l" t="t" r="r" b="b"/>
            <a:pathLst>
              <a:path w="325120" h="5086350">
                <a:moveTo>
                  <a:pt x="325120" y="0"/>
                </a:moveTo>
                <a:lnTo>
                  <a:pt x="0" y="0"/>
                </a:lnTo>
                <a:lnTo>
                  <a:pt x="0" y="5086349"/>
                </a:lnTo>
                <a:lnTo>
                  <a:pt x="325120" y="5086349"/>
                </a:lnTo>
                <a:lnTo>
                  <a:pt x="32512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4513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4513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4513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4513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44513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44513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44513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44513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44513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44513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44513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44513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44513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4513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44513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4513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445135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445135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445135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445135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445135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445135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445135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445135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445135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445135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445135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45135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445135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20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4451350" y="556577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4451350" y="556450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1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4451350" y="55587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4451350" y="556958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4451350" y="556831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4451350" y="55670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4451350" y="557212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451350" y="557085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4451350" y="557593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4451350" y="557466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4451351" y="557339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4451350" y="5578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4451350" y="557720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4451350" y="55822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4451351" y="55810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4451350" y="557974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4451350" y="55848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4451350" y="558355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4451350" y="558800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0" y="1269"/>
                </a:moveTo>
                <a:lnTo>
                  <a:pt x="45719" y="1269"/>
                </a:lnTo>
                <a:lnTo>
                  <a:pt x="457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4451350" y="55867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4451350" y="55854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69"/>
                </a:moveTo>
                <a:lnTo>
                  <a:pt x="73660" y="1269"/>
                </a:lnTo>
                <a:lnTo>
                  <a:pt x="736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4451350" y="55905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0" y="1270"/>
                </a:moveTo>
                <a:lnTo>
                  <a:pt x="17780" y="1270"/>
                </a:lnTo>
                <a:lnTo>
                  <a:pt x="177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4451350" y="558927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4451350" y="5591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126229" y="10160"/>
            <a:ext cx="325120" cy="5085080"/>
          </a:xfrm>
          <a:custGeom>
            <a:avLst/>
            <a:gdLst/>
            <a:ahLst/>
            <a:cxnLst/>
            <a:rect l="l" t="t" r="r" b="b"/>
            <a:pathLst>
              <a:path w="325119" h="5085080">
                <a:moveTo>
                  <a:pt x="0" y="5085080"/>
                </a:moveTo>
                <a:lnTo>
                  <a:pt x="325119" y="5085080"/>
                </a:lnTo>
                <a:lnTo>
                  <a:pt x="325119" y="0"/>
                </a:lnTo>
                <a:lnTo>
                  <a:pt x="0" y="0"/>
                </a:lnTo>
                <a:lnTo>
                  <a:pt x="0" y="508508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216400" y="952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12622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12622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12622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12622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12622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412622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412622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412622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412622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412622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412622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412622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412622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412622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412622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412622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412622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412622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4126229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4126229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4126229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4126229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4126229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4126229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4126229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4126229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4126229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4126229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4126229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4126229" y="559498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4126229" y="55937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4126229" y="5553709"/>
            <a:ext cx="325120" cy="39370"/>
          </a:xfrm>
          <a:custGeom>
            <a:avLst/>
            <a:gdLst/>
            <a:ahLst/>
            <a:cxnLst/>
            <a:rect l="l" t="t" r="r" b="b"/>
            <a:pathLst>
              <a:path w="325119" h="39370">
                <a:moveTo>
                  <a:pt x="0" y="39369"/>
                </a:moveTo>
                <a:lnTo>
                  <a:pt x="325119" y="39369"/>
                </a:lnTo>
                <a:lnTo>
                  <a:pt x="325119" y="0"/>
                </a:lnTo>
                <a:lnTo>
                  <a:pt x="0" y="0"/>
                </a:lnTo>
                <a:lnTo>
                  <a:pt x="0" y="393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4126229" y="55975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4126229" y="559625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4126229" y="560133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4126229" y="560006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4126229" y="559879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4126229" y="560387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4126229" y="56026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4126229" y="560768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4126229" y="56064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4126229" y="560514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4126229" y="56102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4126229" y="560895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4126229" y="561403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4126230" y="561276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4126229" y="561149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4126229" y="561594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70"/>
                </a:moveTo>
                <a:lnTo>
                  <a:pt x="60959" y="1270"/>
                </a:lnTo>
                <a:lnTo>
                  <a:pt x="609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4126229" y="56146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4126229" y="56197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4126229" y="561847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4126229" y="561720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4126229" y="56210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801110" y="10160"/>
            <a:ext cx="325120" cy="5085080"/>
          </a:xfrm>
          <a:custGeom>
            <a:avLst/>
            <a:gdLst/>
            <a:ahLst/>
            <a:cxnLst/>
            <a:rect l="l" t="t" r="r" b="b"/>
            <a:pathLst>
              <a:path w="325119" h="5085080">
                <a:moveTo>
                  <a:pt x="325119" y="0"/>
                </a:moveTo>
                <a:lnTo>
                  <a:pt x="0" y="0"/>
                </a:lnTo>
                <a:lnTo>
                  <a:pt x="0" y="5085079"/>
                </a:lnTo>
                <a:lnTo>
                  <a:pt x="325119" y="5085079"/>
                </a:lnTo>
                <a:lnTo>
                  <a:pt x="32511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80111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80111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80111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80111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80111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80111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80111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80111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80111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80111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80111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80111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80111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380111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380111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380111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380111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80111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80111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80111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80111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80111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80111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80111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80111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80111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80111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80111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80111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80111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80111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801110" y="562292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3801110" y="561975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7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3801110" y="5626734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3801110" y="56254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3801110" y="562419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3801111" y="562927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801110" y="562800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801110" y="5633084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801110" y="56318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3801110" y="56305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3801110" y="563562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3801110" y="563435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801110" y="56394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801110" y="56381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801110" y="563689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801110" y="56419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801110" y="56407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801110" y="564515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801110" y="5643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801110" y="564324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801110" y="56476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801110" y="56464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29" y="1269"/>
                </a:lnTo>
                <a:lnTo>
                  <a:pt x="495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801110" y="56502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0" y="1270"/>
                </a:moveTo>
                <a:lnTo>
                  <a:pt x="7619" y="1270"/>
                </a:lnTo>
                <a:lnTo>
                  <a:pt x="76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801110" y="56489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1269"/>
                </a:moveTo>
                <a:lnTo>
                  <a:pt x="21589" y="1269"/>
                </a:lnTo>
                <a:lnTo>
                  <a:pt x="215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474720" y="10160"/>
            <a:ext cx="326390" cy="5085080"/>
          </a:xfrm>
          <a:custGeom>
            <a:avLst/>
            <a:gdLst/>
            <a:ahLst/>
            <a:cxnLst/>
            <a:rect l="l" t="t" r="r" b="b"/>
            <a:pathLst>
              <a:path w="326389" h="5085080">
                <a:moveTo>
                  <a:pt x="326390" y="0"/>
                </a:moveTo>
                <a:lnTo>
                  <a:pt x="0" y="0"/>
                </a:lnTo>
                <a:lnTo>
                  <a:pt x="0" y="5085079"/>
                </a:lnTo>
                <a:lnTo>
                  <a:pt x="326390" y="5085079"/>
                </a:lnTo>
                <a:lnTo>
                  <a:pt x="32639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47472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90" y="12699"/>
                </a:lnTo>
                <a:lnTo>
                  <a:pt x="326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47472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47472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47472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47472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47472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269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47472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47472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47472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47472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47472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47472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47472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47472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47472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47472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90" y="0"/>
                </a:moveTo>
                <a:lnTo>
                  <a:pt x="0" y="0"/>
                </a:lnTo>
                <a:lnTo>
                  <a:pt x="0" y="93979"/>
                </a:lnTo>
                <a:lnTo>
                  <a:pt x="326390" y="93979"/>
                </a:lnTo>
                <a:lnTo>
                  <a:pt x="32639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47472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47472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47472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90" y="25399"/>
                </a:lnTo>
                <a:lnTo>
                  <a:pt x="326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474720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90" y="25399"/>
                </a:lnTo>
                <a:lnTo>
                  <a:pt x="326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474720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474720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474720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888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474720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49"/>
                </a:moveTo>
                <a:lnTo>
                  <a:pt x="326390" y="57149"/>
                </a:lnTo>
                <a:lnTo>
                  <a:pt x="32639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474720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3474720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474720" y="55016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015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474720" y="550672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474720" y="55257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89" h="27939">
                <a:moveTo>
                  <a:pt x="0" y="27939"/>
                </a:moveTo>
                <a:lnTo>
                  <a:pt x="326390" y="27939"/>
                </a:lnTo>
                <a:lnTo>
                  <a:pt x="32639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474720" y="555370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50"/>
                </a:moveTo>
                <a:lnTo>
                  <a:pt x="326390" y="57150"/>
                </a:lnTo>
                <a:lnTo>
                  <a:pt x="32639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74720" y="561403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474720" y="5629909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2539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474720" y="5652134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474720" y="564705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8890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74720" y="565467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30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474720" y="565340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474720" y="56584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474720" y="565721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3474720" y="56559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474721" y="566102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80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3474720" y="56597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474720" y="56648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474720" y="566356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474720" y="56622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474720" y="566737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474720" y="56661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474720" y="567118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474721" y="56699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474720" y="56686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474720" y="56730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70"/>
                </a:moveTo>
                <a:lnTo>
                  <a:pt x="80010" y="1270"/>
                </a:lnTo>
                <a:lnTo>
                  <a:pt x="800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474720" y="5672454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474720" y="567690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474721" y="567562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474720" y="567435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69"/>
                </a:moveTo>
                <a:lnTo>
                  <a:pt x="66040" y="1269"/>
                </a:lnTo>
                <a:lnTo>
                  <a:pt x="660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474720" y="5679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474720" y="567817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149600" y="11429"/>
            <a:ext cx="325120" cy="5083810"/>
          </a:xfrm>
          <a:custGeom>
            <a:avLst/>
            <a:gdLst/>
            <a:ahLst/>
            <a:cxnLst/>
            <a:rect l="l" t="t" r="r" b="b"/>
            <a:pathLst>
              <a:path w="325119" h="5083810">
                <a:moveTo>
                  <a:pt x="0" y="5083810"/>
                </a:moveTo>
                <a:lnTo>
                  <a:pt x="325119" y="5083810"/>
                </a:lnTo>
                <a:lnTo>
                  <a:pt x="325119" y="0"/>
                </a:lnTo>
                <a:lnTo>
                  <a:pt x="0" y="0"/>
                </a:lnTo>
                <a:lnTo>
                  <a:pt x="0" y="508381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446779" y="1016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1496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1496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1496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1496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1496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1496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1496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1496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1496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1496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1496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1496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14960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14960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14960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14960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14960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14960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14960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14960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14960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14960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14960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14960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14960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14960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14960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14960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14960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14960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14960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14960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19" y="25400"/>
                </a:lnTo>
                <a:lnTo>
                  <a:pt x="32511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14960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19" y="31750"/>
                </a:lnTo>
                <a:lnTo>
                  <a:pt x="325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149600" y="568388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149600" y="568261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149600" y="568134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149600" y="56775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50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149600" y="56864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149600" y="56851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149600" y="56902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1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149600" y="568896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149600" y="56876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149600" y="56927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149601" y="569150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149600" y="56965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149600" y="569531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149600" y="569404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149600" y="56991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149600" y="56978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149600" y="57023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69"/>
                </a:moveTo>
                <a:lnTo>
                  <a:pt x="82550" y="1269"/>
                </a:lnTo>
                <a:lnTo>
                  <a:pt x="825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149600" y="57016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3149601" y="570039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3149600" y="57048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70"/>
                </a:moveTo>
                <a:lnTo>
                  <a:pt x="54610" y="1270"/>
                </a:lnTo>
                <a:lnTo>
                  <a:pt x="546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3149600" y="57035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3149600" y="57086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3149600" y="57073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70">
                <a:moveTo>
                  <a:pt x="0" y="1270"/>
                </a:moveTo>
                <a:lnTo>
                  <a:pt x="26669" y="1270"/>
                </a:lnTo>
                <a:lnTo>
                  <a:pt x="266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3149600" y="57061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69"/>
                </a:moveTo>
                <a:lnTo>
                  <a:pt x="40639" y="1269"/>
                </a:lnTo>
                <a:lnTo>
                  <a:pt x="406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824480" y="11429"/>
            <a:ext cx="325120" cy="5083810"/>
          </a:xfrm>
          <a:custGeom>
            <a:avLst/>
            <a:gdLst/>
            <a:ahLst/>
            <a:cxnLst/>
            <a:rect l="l" t="t" r="r" b="b"/>
            <a:pathLst>
              <a:path w="325119" h="5083810">
                <a:moveTo>
                  <a:pt x="325119" y="0"/>
                </a:moveTo>
                <a:lnTo>
                  <a:pt x="0" y="0"/>
                </a:lnTo>
                <a:lnTo>
                  <a:pt x="0" y="5083810"/>
                </a:lnTo>
                <a:lnTo>
                  <a:pt x="325119" y="5083810"/>
                </a:lnTo>
                <a:lnTo>
                  <a:pt x="32511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82448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82448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82448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82448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82448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82448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82448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82448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82448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82448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82448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82448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82448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82448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82448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82448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82448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82448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82448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82448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82448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82448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82448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82448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82448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82448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82448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82448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82448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82448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82448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82448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19" y="25400"/>
                </a:lnTo>
                <a:lnTo>
                  <a:pt x="32511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82448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19" y="31750"/>
                </a:lnTo>
                <a:lnTo>
                  <a:pt x="325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82448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82448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19" h="16510">
                <a:moveTo>
                  <a:pt x="0" y="16509"/>
                </a:moveTo>
                <a:lnTo>
                  <a:pt x="325119" y="16509"/>
                </a:lnTo>
                <a:lnTo>
                  <a:pt x="325119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824480" y="571182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824480" y="57105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824480" y="571563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824480" y="571436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69">
                <a:moveTo>
                  <a:pt x="0" y="0"/>
                </a:moveTo>
                <a:lnTo>
                  <a:pt x="28066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824480" y="571309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824480" y="571817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824481" y="571690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30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824480" y="572198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824480" y="57207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824480" y="571944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824480" y="57245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824480" y="572325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824480" y="57283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824480" y="57270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824480" y="57257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824480" y="573087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824480" y="5729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824480" y="57340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824480" y="573277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824480" y="57315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19" h="1270">
                <a:moveTo>
                  <a:pt x="0" y="1269"/>
                </a:moveTo>
                <a:lnTo>
                  <a:pt x="83819" y="1269"/>
                </a:lnTo>
                <a:lnTo>
                  <a:pt x="838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824480" y="57365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824480" y="573532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824480" y="57378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70">
                <a:moveTo>
                  <a:pt x="13969" y="0"/>
                </a:moveTo>
                <a:lnTo>
                  <a:pt x="0" y="0"/>
                </a:lnTo>
                <a:lnTo>
                  <a:pt x="0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499360" y="12700"/>
            <a:ext cx="325120" cy="5082540"/>
          </a:xfrm>
          <a:custGeom>
            <a:avLst/>
            <a:gdLst/>
            <a:ahLst/>
            <a:cxnLst/>
            <a:rect l="l" t="t" r="r" b="b"/>
            <a:pathLst>
              <a:path w="325119" h="5082540">
                <a:moveTo>
                  <a:pt x="0" y="5082540"/>
                </a:moveTo>
                <a:lnTo>
                  <a:pt x="325120" y="5082540"/>
                </a:lnTo>
                <a:lnTo>
                  <a:pt x="325120" y="0"/>
                </a:lnTo>
                <a:lnTo>
                  <a:pt x="0" y="0"/>
                </a:lnTo>
                <a:lnTo>
                  <a:pt x="0" y="508254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678430" y="1206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49936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49936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49936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49936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49936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49936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49936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49936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49936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49936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49936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49936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49936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49936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49936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49936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49936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49936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49936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49936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49936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49936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49936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49936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49936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49936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49936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49936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49936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49936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20" y="57150"/>
                </a:lnTo>
                <a:lnTo>
                  <a:pt x="32512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49936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49936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20" y="25400"/>
                </a:lnTo>
                <a:lnTo>
                  <a:pt x="32512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49936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20" y="31750"/>
                </a:lnTo>
                <a:lnTo>
                  <a:pt x="32512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49936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49936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19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499360" y="571309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499360" y="57175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499360" y="574103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499360" y="572960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21590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499360" y="574357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499360" y="574230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80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499360" y="57473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499360" y="57461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499360" y="57448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499360" y="57499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499361" y="57486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499360" y="575373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499360" y="57524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499360" y="575119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499360" y="57562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499360" y="575500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499360" y="57600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499360" y="57588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499360" y="57575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499360" y="57619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70"/>
                </a:moveTo>
                <a:lnTo>
                  <a:pt x="72390" y="1270"/>
                </a:lnTo>
                <a:lnTo>
                  <a:pt x="723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499360" y="5761354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499360" y="57658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80" y="1269"/>
                </a:lnTo>
                <a:lnTo>
                  <a:pt x="304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499360" y="57645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499361" y="57632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0" y="1269"/>
                </a:moveTo>
                <a:lnTo>
                  <a:pt x="58420" y="1269"/>
                </a:lnTo>
                <a:lnTo>
                  <a:pt x="584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499360" y="5768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499360" y="576707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172969" y="12700"/>
            <a:ext cx="326390" cy="5082540"/>
          </a:xfrm>
          <a:custGeom>
            <a:avLst/>
            <a:gdLst/>
            <a:ahLst/>
            <a:cxnLst/>
            <a:rect l="l" t="t" r="r" b="b"/>
            <a:pathLst>
              <a:path w="326390" h="5082540">
                <a:moveTo>
                  <a:pt x="326389" y="0"/>
                </a:moveTo>
                <a:lnTo>
                  <a:pt x="0" y="0"/>
                </a:lnTo>
                <a:lnTo>
                  <a:pt x="0" y="5082539"/>
                </a:lnTo>
                <a:lnTo>
                  <a:pt x="326389" y="5082539"/>
                </a:lnTo>
                <a:lnTo>
                  <a:pt x="326389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172969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90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172969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172969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172969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172969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172969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172969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172969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172969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172969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172969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172969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172969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172969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172969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172969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90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172969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172969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172969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172969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172969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172969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172969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888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172969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90" h="57150">
                <a:moveTo>
                  <a:pt x="0" y="57149"/>
                </a:moveTo>
                <a:lnTo>
                  <a:pt x="326389" y="57149"/>
                </a:lnTo>
                <a:lnTo>
                  <a:pt x="32638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172969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172969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172969" y="55016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015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172969" y="550672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72969" y="55257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90" h="27939">
                <a:moveTo>
                  <a:pt x="0" y="27939"/>
                </a:moveTo>
                <a:lnTo>
                  <a:pt x="326389" y="27939"/>
                </a:lnTo>
                <a:lnTo>
                  <a:pt x="32638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72969" y="555370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90" h="57150">
                <a:moveTo>
                  <a:pt x="0" y="57150"/>
                </a:moveTo>
                <a:lnTo>
                  <a:pt x="326389" y="57150"/>
                </a:lnTo>
                <a:lnTo>
                  <a:pt x="32638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72969" y="561403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72969" y="5617209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400"/>
                </a:moveTo>
                <a:lnTo>
                  <a:pt x="326389" y="25400"/>
                </a:lnTo>
                <a:lnTo>
                  <a:pt x="32638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72969" y="5642609"/>
            <a:ext cx="326390" cy="31750"/>
          </a:xfrm>
          <a:custGeom>
            <a:avLst/>
            <a:gdLst/>
            <a:ahLst/>
            <a:cxnLst/>
            <a:rect l="l" t="t" r="r" b="b"/>
            <a:pathLst>
              <a:path w="326390" h="31750">
                <a:moveTo>
                  <a:pt x="0" y="31750"/>
                </a:moveTo>
                <a:lnTo>
                  <a:pt x="326389" y="31750"/>
                </a:lnTo>
                <a:lnTo>
                  <a:pt x="32638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72969" y="5674359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72969" y="5693409"/>
            <a:ext cx="326390" cy="16510"/>
          </a:xfrm>
          <a:custGeom>
            <a:avLst/>
            <a:gdLst/>
            <a:ahLst/>
            <a:cxnLst/>
            <a:rect l="l" t="t" r="r" b="b"/>
            <a:pathLst>
              <a:path w="326390" h="16510">
                <a:moveTo>
                  <a:pt x="0" y="16509"/>
                </a:moveTo>
                <a:lnTo>
                  <a:pt x="326389" y="16509"/>
                </a:lnTo>
                <a:lnTo>
                  <a:pt x="326389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72969" y="57130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72969" y="57175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72969" y="5718809"/>
            <a:ext cx="326390" cy="22860"/>
          </a:xfrm>
          <a:custGeom>
            <a:avLst/>
            <a:gdLst/>
            <a:ahLst/>
            <a:cxnLst/>
            <a:rect l="l" t="t" r="r" b="b"/>
            <a:pathLst>
              <a:path w="326390" h="22860">
                <a:moveTo>
                  <a:pt x="0" y="22859"/>
                </a:moveTo>
                <a:lnTo>
                  <a:pt x="326389" y="22859"/>
                </a:lnTo>
                <a:lnTo>
                  <a:pt x="326389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72969" y="57727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4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72969" y="577151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72969" y="5770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72969" y="57416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90" h="27939">
                <a:moveTo>
                  <a:pt x="0" y="27939"/>
                </a:moveTo>
                <a:lnTo>
                  <a:pt x="326389" y="27939"/>
                </a:lnTo>
                <a:lnTo>
                  <a:pt x="32638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72969" y="577532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72969" y="57740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72969" y="57791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89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72969" y="577786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172969" y="577659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172969" y="578167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172969" y="57804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172969" y="578548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172969" y="57842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172969" y="578294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172969" y="57880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172969" y="57867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172969" y="57912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69"/>
                </a:moveTo>
                <a:lnTo>
                  <a:pt x="74929" y="1269"/>
                </a:lnTo>
                <a:lnTo>
                  <a:pt x="749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172969" y="57905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172969" y="5789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172969" y="57937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172969" y="57924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172969" y="57975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172969" y="57962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172969" y="579500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47850" y="13970"/>
            <a:ext cx="325120" cy="5081270"/>
          </a:xfrm>
          <a:custGeom>
            <a:avLst/>
            <a:gdLst/>
            <a:ahLst/>
            <a:cxnLst/>
            <a:rect l="l" t="t" r="r" b="b"/>
            <a:pathLst>
              <a:path w="325120" h="5081270">
                <a:moveTo>
                  <a:pt x="0" y="5081270"/>
                </a:moveTo>
                <a:lnTo>
                  <a:pt x="325120" y="5081270"/>
                </a:lnTo>
                <a:lnTo>
                  <a:pt x="325120" y="0"/>
                </a:lnTo>
                <a:lnTo>
                  <a:pt x="0" y="0"/>
                </a:lnTo>
                <a:lnTo>
                  <a:pt x="0" y="508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908809" y="1333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478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478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478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478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478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478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478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478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478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478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478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478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478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478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478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478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4785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4785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4785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4785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4785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4785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4785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4785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4785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4785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4785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4785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4785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20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4785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50"/>
                </a:moveTo>
                <a:lnTo>
                  <a:pt x="325120" y="57150"/>
                </a:lnTo>
                <a:lnTo>
                  <a:pt x="32512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4785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4785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400"/>
                </a:moveTo>
                <a:lnTo>
                  <a:pt x="325120" y="25400"/>
                </a:lnTo>
                <a:lnTo>
                  <a:pt x="32512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4785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20" h="31750">
                <a:moveTo>
                  <a:pt x="0" y="31750"/>
                </a:moveTo>
                <a:lnTo>
                  <a:pt x="325120" y="31750"/>
                </a:lnTo>
                <a:lnTo>
                  <a:pt x="32512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4785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4785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47850" y="571309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47850" y="57175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47850" y="5718809"/>
            <a:ext cx="325120" cy="22860"/>
          </a:xfrm>
          <a:custGeom>
            <a:avLst/>
            <a:gdLst/>
            <a:ahLst/>
            <a:cxnLst/>
            <a:rect l="l" t="t" r="r" b="b"/>
            <a:pathLst>
              <a:path w="325120" h="22860">
                <a:moveTo>
                  <a:pt x="0" y="22859"/>
                </a:moveTo>
                <a:lnTo>
                  <a:pt x="325120" y="22859"/>
                </a:lnTo>
                <a:lnTo>
                  <a:pt x="32512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47850" y="5741670"/>
            <a:ext cx="325120" cy="34290"/>
          </a:xfrm>
          <a:custGeom>
            <a:avLst/>
            <a:gdLst/>
            <a:ahLst/>
            <a:cxnLst/>
            <a:rect l="l" t="t" r="r" b="b"/>
            <a:pathLst>
              <a:path w="325120" h="34289">
                <a:moveTo>
                  <a:pt x="0" y="34289"/>
                </a:moveTo>
                <a:lnTo>
                  <a:pt x="325120" y="34289"/>
                </a:lnTo>
                <a:lnTo>
                  <a:pt x="32512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47850" y="577595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47850" y="580072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47850" y="579945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3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47850" y="57956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50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47850" y="580453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47850" y="58032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47850" y="580199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47850" y="580707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47851" y="580580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47850" y="581088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47850" y="580961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47850" y="58083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47850" y="581342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47850" y="581215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47850" y="58172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47850" y="58159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47850" y="58146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47850" y="581977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47850" y="58185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47850" y="58229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69"/>
                </a:moveTo>
                <a:lnTo>
                  <a:pt x="49529" y="1269"/>
                </a:lnTo>
                <a:lnTo>
                  <a:pt x="495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47850" y="58216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847850" y="58204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847850" y="582549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847850" y="58242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69"/>
                </a:moveTo>
                <a:lnTo>
                  <a:pt x="35560" y="1269"/>
                </a:lnTo>
                <a:lnTo>
                  <a:pt x="355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847850" y="5826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3970"/>
            <a:ext cx="323850" cy="3989070"/>
          </a:xfrm>
          <a:custGeom>
            <a:avLst/>
            <a:gdLst/>
            <a:ahLst/>
            <a:cxnLst/>
            <a:rect l="l" t="t" r="r" b="b"/>
            <a:pathLst>
              <a:path w="323850" h="3989070">
                <a:moveTo>
                  <a:pt x="323850" y="0"/>
                </a:moveTo>
                <a:lnTo>
                  <a:pt x="0" y="0"/>
                </a:lnTo>
                <a:lnTo>
                  <a:pt x="0" y="3989069"/>
                </a:lnTo>
                <a:lnTo>
                  <a:pt x="323850" y="3989069"/>
                </a:lnTo>
                <a:lnTo>
                  <a:pt x="32385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524000" y="4003040"/>
            <a:ext cx="323850" cy="1092200"/>
          </a:xfrm>
          <a:custGeom>
            <a:avLst/>
            <a:gdLst/>
            <a:ahLst/>
            <a:cxnLst/>
            <a:rect l="l" t="t" r="r" b="b"/>
            <a:pathLst>
              <a:path w="323850" h="1092200">
                <a:moveTo>
                  <a:pt x="323850" y="0"/>
                </a:moveTo>
                <a:lnTo>
                  <a:pt x="0" y="0"/>
                </a:lnTo>
                <a:lnTo>
                  <a:pt x="0" y="1092199"/>
                </a:lnTo>
                <a:lnTo>
                  <a:pt x="323850" y="1092199"/>
                </a:lnTo>
                <a:lnTo>
                  <a:pt x="32385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5095240"/>
            <a:ext cx="323850" cy="12700"/>
          </a:xfrm>
          <a:custGeom>
            <a:avLst/>
            <a:gdLst/>
            <a:ahLst/>
            <a:cxnLst/>
            <a:rect l="l" t="t" r="r" b="b"/>
            <a:pathLst>
              <a:path w="323850" h="12700">
                <a:moveTo>
                  <a:pt x="0" y="12699"/>
                </a:moveTo>
                <a:lnTo>
                  <a:pt x="323850" y="12699"/>
                </a:lnTo>
                <a:lnTo>
                  <a:pt x="3238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524000" y="51111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51174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51238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524000" y="51301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513969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269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51492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51555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51619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516509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518414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52063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52127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52190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52254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5228590"/>
            <a:ext cx="323850" cy="17780"/>
          </a:xfrm>
          <a:custGeom>
            <a:avLst/>
            <a:gdLst/>
            <a:ahLst/>
            <a:cxnLst/>
            <a:rect l="l" t="t" r="r" b="b"/>
            <a:pathLst>
              <a:path w="323850" h="17779">
                <a:moveTo>
                  <a:pt x="0" y="17779"/>
                </a:moveTo>
                <a:lnTo>
                  <a:pt x="323850" y="17779"/>
                </a:lnTo>
                <a:lnTo>
                  <a:pt x="323850" y="0"/>
                </a:lnTo>
                <a:lnTo>
                  <a:pt x="0" y="0"/>
                </a:lnTo>
                <a:lnTo>
                  <a:pt x="0" y="1777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5246370"/>
            <a:ext cx="323850" cy="76200"/>
          </a:xfrm>
          <a:custGeom>
            <a:avLst/>
            <a:gdLst/>
            <a:ahLst/>
            <a:cxnLst/>
            <a:rect l="l" t="t" r="r" b="b"/>
            <a:pathLst>
              <a:path w="323850" h="76200">
                <a:moveTo>
                  <a:pt x="0" y="76199"/>
                </a:moveTo>
                <a:lnTo>
                  <a:pt x="323850" y="76199"/>
                </a:lnTo>
                <a:lnTo>
                  <a:pt x="323850" y="0"/>
                </a:lnTo>
                <a:lnTo>
                  <a:pt x="0" y="0"/>
                </a:lnTo>
                <a:lnTo>
                  <a:pt x="0" y="761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532257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53397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5341620"/>
            <a:ext cx="323850" cy="25400"/>
          </a:xfrm>
          <a:custGeom>
            <a:avLst/>
            <a:gdLst/>
            <a:ahLst/>
            <a:cxnLst/>
            <a:rect l="l" t="t" r="r" b="b"/>
            <a:pathLst>
              <a:path w="323850" h="25400">
                <a:moveTo>
                  <a:pt x="0" y="25399"/>
                </a:moveTo>
                <a:lnTo>
                  <a:pt x="323850" y="25399"/>
                </a:lnTo>
                <a:lnTo>
                  <a:pt x="32385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536702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538924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54000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523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54095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54159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888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5420359"/>
            <a:ext cx="323850" cy="57150"/>
          </a:xfrm>
          <a:custGeom>
            <a:avLst/>
            <a:gdLst/>
            <a:ahLst/>
            <a:cxnLst/>
            <a:rect l="l" t="t" r="r" b="b"/>
            <a:pathLst>
              <a:path w="323850" h="57150">
                <a:moveTo>
                  <a:pt x="0" y="57149"/>
                </a:moveTo>
                <a:lnTo>
                  <a:pt x="323850" y="57149"/>
                </a:lnTo>
                <a:lnTo>
                  <a:pt x="32385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54794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548132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55016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015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550672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5525770"/>
            <a:ext cx="323850" cy="27940"/>
          </a:xfrm>
          <a:custGeom>
            <a:avLst/>
            <a:gdLst/>
            <a:ahLst/>
            <a:cxnLst/>
            <a:rect l="l" t="t" r="r" b="b"/>
            <a:pathLst>
              <a:path w="323850" h="27939">
                <a:moveTo>
                  <a:pt x="0" y="27939"/>
                </a:moveTo>
                <a:lnTo>
                  <a:pt x="323850" y="27939"/>
                </a:lnTo>
                <a:lnTo>
                  <a:pt x="32385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5553709"/>
            <a:ext cx="323850" cy="57150"/>
          </a:xfrm>
          <a:custGeom>
            <a:avLst/>
            <a:gdLst/>
            <a:ahLst/>
            <a:cxnLst/>
            <a:rect l="l" t="t" r="r" b="b"/>
            <a:pathLst>
              <a:path w="323850" h="57150">
                <a:moveTo>
                  <a:pt x="0" y="57150"/>
                </a:moveTo>
                <a:lnTo>
                  <a:pt x="323850" y="57150"/>
                </a:lnTo>
                <a:lnTo>
                  <a:pt x="32385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561403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5617209"/>
            <a:ext cx="323850" cy="25400"/>
          </a:xfrm>
          <a:custGeom>
            <a:avLst/>
            <a:gdLst/>
            <a:ahLst/>
            <a:cxnLst/>
            <a:rect l="l" t="t" r="r" b="b"/>
            <a:pathLst>
              <a:path w="323850" h="25400">
                <a:moveTo>
                  <a:pt x="0" y="25400"/>
                </a:moveTo>
                <a:lnTo>
                  <a:pt x="323850" y="25400"/>
                </a:lnTo>
                <a:lnTo>
                  <a:pt x="32385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5642609"/>
            <a:ext cx="323850" cy="31750"/>
          </a:xfrm>
          <a:custGeom>
            <a:avLst/>
            <a:gdLst/>
            <a:ahLst/>
            <a:cxnLst/>
            <a:rect l="l" t="t" r="r" b="b"/>
            <a:pathLst>
              <a:path w="323850" h="31750">
                <a:moveTo>
                  <a:pt x="0" y="31750"/>
                </a:moveTo>
                <a:lnTo>
                  <a:pt x="323850" y="31750"/>
                </a:lnTo>
                <a:lnTo>
                  <a:pt x="32385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5674359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5693409"/>
            <a:ext cx="323850" cy="16510"/>
          </a:xfrm>
          <a:custGeom>
            <a:avLst/>
            <a:gdLst/>
            <a:ahLst/>
            <a:cxnLst/>
            <a:rect l="l" t="t" r="r" b="b"/>
            <a:pathLst>
              <a:path w="323850" h="16510">
                <a:moveTo>
                  <a:pt x="0" y="16509"/>
                </a:moveTo>
                <a:lnTo>
                  <a:pt x="323850" y="16509"/>
                </a:lnTo>
                <a:lnTo>
                  <a:pt x="32385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57130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57175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5718809"/>
            <a:ext cx="323850" cy="22860"/>
          </a:xfrm>
          <a:custGeom>
            <a:avLst/>
            <a:gdLst/>
            <a:ahLst/>
            <a:cxnLst/>
            <a:rect l="l" t="t" r="r" b="b"/>
            <a:pathLst>
              <a:path w="323850" h="22860">
                <a:moveTo>
                  <a:pt x="0" y="22859"/>
                </a:moveTo>
                <a:lnTo>
                  <a:pt x="323850" y="22859"/>
                </a:lnTo>
                <a:lnTo>
                  <a:pt x="32385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5741670"/>
            <a:ext cx="323850" cy="34290"/>
          </a:xfrm>
          <a:custGeom>
            <a:avLst/>
            <a:gdLst/>
            <a:ahLst/>
            <a:cxnLst/>
            <a:rect l="l" t="t" r="r" b="b"/>
            <a:pathLst>
              <a:path w="323850" h="34289">
                <a:moveTo>
                  <a:pt x="0" y="34289"/>
                </a:moveTo>
                <a:lnTo>
                  <a:pt x="323850" y="34289"/>
                </a:lnTo>
                <a:lnTo>
                  <a:pt x="32385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5775959"/>
            <a:ext cx="323850" cy="16510"/>
          </a:xfrm>
          <a:custGeom>
            <a:avLst/>
            <a:gdLst/>
            <a:ahLst/>
            <a:cxnLst/>
            <a:rect l="l" t="t" r="r" b="b"/>
            <a:pathLst>
              <a:path w="323850" h="16510">
                <a:moveTo>
                  <a:pt x="0" y="16509"/>
                </a:moveTo>
                <a:lnTo>
                  <a:pt x="323850" y="16509"/>
                </a:lnTo>
                <a:lnTo>
                  <a:pt x="32385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579247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5807709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50"/>
                </a:moveTo>
                <a:lnTo>
                  <a:pt x="323850" y="19050"/>
                </a:lnTo>
                <a:lnTo>
                  <a:pt x="32385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58299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582866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3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58273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5832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583120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583628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1" y="583501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583374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58388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583755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584263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58413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58400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58451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58439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58489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58477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58464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58508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58496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585470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69"/>
                </a:moveTo>
                <a:lnTo>
                  <a:pt x="21590" y="1269"/>
                </a:lnTo>
                <a:lnTo>
                  <a:pt x="215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58534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58521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5855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 txBox="1">
            <a:spLocks noGrp="1"/>
          </p:cNvSpPr>
          <p:nvPr>
            <p:ph type="title"/>
          </p:nvPr>
        </p:nvSpPr>
        <p:spPr>
          <a:xfrm>
            <a:off x="3931921" y="368300"/>
            <a:ext cx="818515" cy="3302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Gr</a:t>
            </a:r>
            <a:r>
              <a:rPr sz="2000" spc="5" dirty="0">
                <a:latin typeface="Arial"/>
                <a:cs typeface="Arial"/>
              </a:rPr>
              <a:t>a</a:t>
            </a:r>
            <a:r>
              <a:rPr sz="2000" spc="-10" dirty="0">
                <a:latin typeface="Arial"/>
                <a:cs typeface="Arial"/>
              </a:rPr>
              <a:t>n</a:t>
            </a:r>
            <a:r>
              <a:rPr sz="2000" spc="5" dirty="0">
                <a:latin typeface="Arial"/>
                <a:cs typeface="Arial"/>
              </a:rPr>
              <a:t>d</a:t>
            </a:r>
            <a:r>
              <a:rPr sz="2000" spc="-1015" dirty="0">
                <a:latin typeface="Arial"/>
                <a:cs typeface="Arial"/>
              </a:rPr>
              <a:t>4</a:t>
            </a:r>
            <a:r>
              <a:rPr sz="3000" baseline="-2777" dirty="0">
                <a:solidFill>
                  <a:srgbClr val="000000"/>
                </a:solidFill>
              </a:rPr>
              <a:t>i</a:t>
            </a:r>
            <a:endParaRPr sz="3000" baseline="-2777">
              <a:latin typeface="Arial"/>
              <a:cs typeface="Arial"/>
            </a:endParaRPr>
          </a:p>
        </p:txBody>
      </p:sp>
      <p:sp>
        <p:nvSpPr>
          <p:cNvPr id="2393" name="object 2393"/>
          <p:cNvSpPr txBox="1"/>
          <p:nvPr/>
        </p:nvSpPr>
        <p:spPr>
          <a:xfrm>
            <a:off x="4913629" y="368300"/>
            <a:ext cx="21539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 </a:t>
            </a:r>
            <a:r>
              <a:rPr sz="2000" spc="35" dirty="0">
                <a:solidFill>
                  <a:srgbClr val="FFCC66"/>
                </a:solidFill>
                <a:latin typeface="Times New Roman"/>
                <a:cs typeface="Times New Roman"/>
              </a:rPr>
              <a:t>ΣΣ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/K =</a:t>
            </a:r>
            <a:r>
              <a:rPr sz="2000" spc="-35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80/5=16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394" name="object 2394"/>
          <p:cNvSpPr txBox="1"/>
          <p:nvPr/>
        </p:nvSpPr>
        <p:spPr>
          <a:xfrm>
            <a:off x="2134870" y="1920239"/>
            <a:ext cx="775335" cy="6883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8800"/>
              </a:lnSpc>
              <a:spcBef>
                <a:spcPts val="95"/>
              </a:spcBef>
            </a:pPr>
            <a:r>
              <a:rPr sz="2000" dirty="0">
                <a:solidFill>
                  <a:srgbClr val="FFCC66"/>
                </a:solidFill>
                <a:latin typeface="Arial"/>
                <a:cs typeface="Arial"/>
              </a:rPr>
              <a:t>Gr</a:t>
            </a:r>
            <a:r>
              <a:rPr sz="2000" spc="5" dirty="0">
                <a:solidFill>
                  <a:srgbClr val="FFCC66"/>
                </a:solidFill>
                <a:latin typeface="Arial"/>
                <a:cs typeface="Arial"/>
              </a:rPr>
              <a:t>a</a:t>
            </a:r>
            <a:r>
              <a:rPr sz="2000" spc="-10" dirty="0">
                <a:solidFill>
                  <a:srgbClr val="FFCC66"/>
                </a:solidFill>
                <a:latin typeface="Arial"/>
                <a:cs typeface="Arial"/>
              </a:rPr>
              <a:t>n</a:t>
            </a:r>
            <a:r>
              <a:rPr sz="2000" spc="245" dirty="0">
                <a:solidFill>
                  <a:srgbClr val="FFCC66"/>
                </a:solidFill>
                <a:latin typeface="Arial"/>
                <a:cs typeface="Arial"/>
              </a:rPr>
              <a:t>d </a:t>
            </a:r>
            <a:r>
              <a:rPr sz="2000" spc="16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FFCC66"/>
                </a:solidFill>
                <a:latin typeface="Arial"/>
                <a:cs typeface="Arial"/>
              </a:rPr>
              <a:t>Gr</a:t>
            </a:r>
            <a:r>
              <a:rPr sz="2000" spc="5" dirty="0">
                <a:solidFill>
                  <a:srgbClr val="FFCC66"/>
                </a:solidFill>
                <a:latin typeface="Arial"/>
                <a:cs typeface="Arial"/>
              </a:rPr>
              <a:t>a</a:t>
            </a:r>
            <a:r>
              <a:rPr sz="2000" spc="-10" dirty="0">
                <a:solidFill>
                  <a:srgbClr val="FFCC66"/>
                </a:solidFill>
                <a:latin typeface="Arial"/>
                <a:cs typeface="Arial"/>
              </a:rPr>
              <a:t>n</a:t>
            </a:r>
            <a:r>
              <a:rPr sz="2000" spc="330" dirty="0">
                <a:solidFill>
                  <a:srgbClr val="FFCC66"/>
                </a:solidFill>
                <a:latin typeface="Arial"/>
                <a:cs typeface="Arial"/>
              </a:rPr>
              <a:t>d</a:t>
            </a:r>
            <a:endParaRPr sz="2000">
              <a:latin typeface="Arial"/>
              <a:cs typeface="Arial"/>
            </a:endParaRPr>
          </a:p>
        </p:txBody>
      </p:sp>
      <p:sp>
        <p:nvSpPr>
          <p:cNvPr id="2395" name="object 2395"/>
          <p:cNvSpPr txBox="1"/>
          <p:nvPr/>
        </p:nvSpPr>
        <p:spPr>
          <a:xfrm>
            <a:off x="3074670" y="1920239"/>
            <a:ext cx="2120265" cy="68834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2700">
              <a:spcBef>
                <a:spcPts val="310"/>
              </a:spcBef>
            </a:pP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Chart</a:t>
            </a:r>
            <a:endParaRPr sz="2000">
              <a:latin typeface="Comic Sans MS"/>
              <a:cs typeface="Comic Sans MS"/>
            </a:endParaRPr>
          </a:p>
          <a:p>
            <a:pPr marL="12700">
              <a:spcBef>
                <a:spcPts val="21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000" spc="-10" dirty="0">
                <a:solidFill>
                  <a:srgbClr val="FFCC66"/>
                </a:solidFill>
                <a:latin typeface="Comic Sans MS"/>
                <a:cs typeface="Comic Sans MS"/>
              </a:rPr>
              <a:t>16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(Central</a:t>
            </a:r>
            <a:r>
              <a:rPr sz="2000" spc="-3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line)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396" name="object 2396"/>
          <p:cNvSpPr txBox="1"/>
          <p:nvPr/>
        </p:nvSpPr>
        <p:spPr>
          <a:xfrm>
            <a:off x="2134869" y="2921000"/>
            <a:ext cx="18072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Control</a:t>
            </a:r>
            <a:r>
              <a:rPr sz="2000" spc="-7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limits-: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397" name="object 2397"/>
          <p:cNvSpPr txBox="1"/>
          <p:nvPr/>
        </p:nvSpPr>
        <p:spPr>
          <a:xfrm>
            <a:off x="4250689" y="3686809"/>
            <a:ext cx="13462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150" spc="215" dirty="0">
                <a:solidFill>
                  <a:srgbClr val="FFCC66"/>
                </a:solidFill>
                <a:latin typeface="Arial"/>
                <a:cs typeface="Arial"/>
              </a:rPr>
              <a:t>2</a:t>
            </a:r>
            <a:endParaRPr sz="1150">
              <a:latin typeface="Arial"/>
              <a:cs typeface="Arial"/>
            </a:endParaRPr>
          </a:p>
        </p:txBody>
      </p:sp>
      <p:sp>
        <p:nvSpPr>
          <p:cNvPr id="2398" name="object 2398"/>
          <p:cNvSpPr txBox="1"/>
          <p:nvPr/>
        </p:nvSpPr>
        <p:spPr>
          <a:xfrm>
            <a:off x="2134869" y="3529329"/>
            <a:ext cx="24523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737995" algn="l"/>
              </a:tabLst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UCL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000" spc="-4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Arial"/>
                <a:cs typeface="Arial"/>
              </a:rPr>
              <a:t>Grand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l	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+ </a:t>
            </a:r>
            <a:r>
              <a:rPr sz="2000" spc="254" dirty="0">
                <a:solidFill>
                  <a:srgbClr val="FFCC66"/>
                </a:solidFill>
                <a:latin typeface="Arial"/>
                <a:cs typeface="Arial"/>
              </a:rPr>
              <a:t>A</a:t>
            </a:r>
            <a:r>
              <a:rPr sz="2000" spc="1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65" dirty="0">
                <a:solidFill>
                  <a:srgbClr val="FFCC66"/>
                </a:solidFill>
                <a:latin typeface="Arial"/>
                <a:cs typeface="Arial"/>
              </a:rPr>
              <a:t>2</a:t>
            </a:r>
            <a:endParaRPr sz="2000">
              <a:latin typeface="Arial"/>
              <a:cs typeface="Arial"/>
            </a:endParaRPr>
          </a:p>
        </p:txBody>
      </p:sp>
      <p:sp>
        <p:nvSpPr>
          <p:cNvPr id="2399" name="object 2399"/>
          <p:cNvSpPr txBox="1"/>
          <p:nvPr/>
        </p:nvSpPr>
        <p:spPr>
          <a:xfrm>
            <a:off x="5546091" y="3865879"/>
            <a:ext cx="3524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339090" algn="l"/>
              </a:tabLst>
            </a:pPr>
            <a:r>
              <a:rPr sz="2000" u="heavy" dirty="0">
                <a:solidFill>
                  <a:srgbClr val="FFCC66"/>
                </a:solidFill>
                <a:uFill>
                  <a:solidFill>
                    <a:srgbClr val="98CCFF"/>
                  </a:solidFill>
                </a:uFill>
                <a:latin typeface="Times New Roman"/>
                <a:cs typeface="Times New Roman"/>
              </a:rPr>
              <a:t> 	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00" name="object 2400"/>
          <p:cNvSpPr txBox="1"/>
          <p:nvPr/>
        </p:nvSpPr>
        <p:spPr>
          <a:xfrm>
            <a:off x="2625089" y="3865879"/>
            <a:ext cx="2212340" cy="637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16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+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0.577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x</a:t>
            </a:r>
            <a:r>
              <a:rPr sz="2000" spc="-4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11.4</a:t>
            </a:r>
            <a:endParaRPr sz="2000">
              <a:latin typeface="Comic Sans MS"/>
              <a:cs typeface="Comic Sans MS"/>
            </a:endParaRPr>
          </a:p>
          <a:p>
            <a:pPr marL="12700">
              <a:spcBef>
                <a:spcPts val="2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 22.577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01" name="object 2401"/>
          <p:cNvSpPr txBox="1"/>
          <p:nvPr/>
        </p:nvSpPr>
        <p:spPr>
          <a:xfrm>
            <a:off x="2084069" y="4751070"/>
            <a:ext cx="2769870" cy="100330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63500">
              <a:spcBef>
                <a:spcPts val="340"/>
              </a:spcBef>
              <a:tabLst>
                <a:tab pos="649605" algn="l"/>
              </a:tabLst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LCL	= </a:t>
            </a:r>
            <a:r>
              <a:rPr sz="2000" dirty="0">
                <a:solidFill>
                  <a:srgbClr val="FFCC66"/>
                </a:solidFill>
                <a:latin typeface="Arial"/>
                <a:cs typeface="Arial"/>
              </a:rPr>
              <a:t>Grand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7 </a:t>
            </a:r>
            <a:r>
              <a:rPr sz="2000" spc="295" dirty="0">
                <a:solidFill>
                  <a:srgbClr val="FFCC66"/>
                </a:solidFill>
                <a:latin typeface="Arial"/>
                <a:cs typeface="Arial"/>
              </a:rPr>
              <a:t>-</a:t>
            </a:r>
            <a:r>
              <a:rPr sz="2000" spc="-13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A</a:t>
            </a:r>
            <a:r>
              <a:rPr sz="1725" baseline="-19323" dirty="0">
                <a:solidFill>
                  <a:srgbClr val="FFCC66"/>
                </a:solidFill>
                <a:latin typeface="Comic Sans MS"/>
                <a:cs typeface="Comic Sans MS"/>
              </a:rPr>
              <a:t>2</a:t>
            </a:r>
            <a:endParaRPr sz="1725" baseline="-19323">
              <a:latin typeface="Comic Sans MS"/>
              <a:cs typeface="Comic Sans MS"/>
            </a:endParaRPr>
          </a:p>
          <a:p>
            <a:pPr marL="553720">
              <a:spcBef>
                <a:spcPts val="24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000" spc="-5" dirty="0">
                <a:solidFill>
                  <a:srgbClr val="FFCC66"/>
                </a:solidFill>
                <a:latin typeface="Comic Sans MS"/>
                <a:cs typeface="Comic Sans MS"/>
              </a:rPr>
              <a:t>16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– 0.577 x</a:t>
            </a:r>
            <a:r>
              <a:rPr sz="2000" spc="-6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11.4</a:t>
            </a:r>
            <a:endParaRPr sz="2000">
              <a:latin typeface="Comic Sans MS"/>
              <a:cs typeface="Comic Sans MS"/>
            </a:endParaRPr>
          </a:p>
          <a:p>
            <a:pPr marL="672465">
              <a:spcBef>
                <a:spcPts val="20"/>
              </a:spcBef>
            </a:pP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000" spc="-1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000" dirty="0">
                <a:solidFill>
                  <a:srgbClr val="FFCC66"/>
                </a:solidFill>
                <a:latin typeface="Comic Sans MS"/>
                <a:cs typeface="Comic Sans MS"/>
              </a:rPr>
              <a:t>9.423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6369050" y="2297429"/>
            <a:ext cx="0" cy="3064510"/>
          </a:xfrm>
          <a:custGeom>
            <a:avLst/>
            <a:gdLst/>
            <a:ahLst/>
            <a:cxnLst/>
            <a:rect l="l" t="t" r="r" b="b"/>
            <a:pathLst>
              <a:path h="3064510">
                <a:moveTo>
                  <a:pt x="0" y="0"/>
                </a:moveTo>
                <a:lnTo>
                  <a:pt x="0" y="306451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6369050" y="5363209"/>
            <a:ext cx="3089910" cy="0"/>
          </a:xfrm>
          <a:custGeom>
            <a:avLst/>
            <a:gdLst/>
            <a:ahLst/>
            <a:cxnLst/>
            <a:rect l="l" t="t" r="r" b="b"/>
            <a:pathLst>
              <a:path w="3089909">
                <a:moveTo>
                  <a:pt x="0" y="0"/>
                </a:moveTo>
                <a:lnTo>
                  <a:pt x="308990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6398259" y="2754629"/>
            <a:ext cx="3091180" cy="1270"/>
          </a:xfrm>
          <a:custGeom>
            <a:avLst/>
            <a:gdLst/>
            <a:ahLst/>
            <a:cxnLst/>
            <a:rect l="l" t="t" r="r" b="b"/>
            <a:pathLst>
              <a:path w="3091179" h="1269">
                <a:moveTo>
                  <a:pt x="0" y="0"/>
                </a:moveTo>
                <a:lnTo>
                  <a:pt x="3091180" y="127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6369050" y="3489959"/>
            <a:ext cx="3089910" cy="0"/>
          </a:xfrm>
          <a:custGeom>
            <a:avLst/>
            <a:gdLst/>
            <a:ahLst/>
            <a:cxnLst/>
            <a:rect l="l" t="t" r="r" b="b"/>
            <a:pathLst>
              <a:path w="3089909">
                <a:moveTo>
                  <a:pt x="0" y="0"/>
                </a:moveTo>
                <a:lnTo>
                  <a:pt x="308990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6369050" y="4340859"/>
            <a:ext cx="3089910" cy="0"/>
          </a:xfrm>
          <a:custGeom>
            <a:avLst/>
            <a:gdLst/>
            <a:ahLst/>
            <a:cxnLst/>
            <a:rect l="l" t="t" r="r" b="b"/>
            <a:pathLst>
              <a:path w="3089909">
                <a:moveTo>
                  <a:pt x="0" y="0"/>
                </a:moveTo>
                <a:lnTo>
                  <a:pt x="3089909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9612630" y="25882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45720" y="363219"/>
                </a:moveTo>
                <a:lnTo>
                  <a:pt x="35560" y="363219"/>
                </a:lnTo>
                <a:lnTo>
                  <a:pt x="38100" y="364489"/>
                </a:lnTo>
                <a:lnTo>
                  <a:pt x="43179" y="364489"/>
                </a:lnTo>
                <a:lnTo>
                  <a:pt x="45720" y="363219"/>
                </a:lnTo>
                <a:close/>
              </a:path>
              <a:path w="78740" h="364489">
                <a:moveTo>
                  <a:pt x="34290" y="0"/>
                </a:moveTo>
                <a:lnTo>
                  <a:pt x="0" y="0"/>
                </a:lnTo>
                <a:lnTo>
                  <a:pt x="0" y="261619"/>
                </a:lnTo>
                <a:lnTo>
                  <a:pt x="1159" y="288289"/>
                </a:lnTo>
                <a:lnTo>
                  <a:pt x="1270" y="300989"/>
                </a:lnTo>
                <a:lnTo>
                  <a:pt x="2540" y="304800"/>
                </a:lnTo>
                <a:lnTo>
                  <a:pt x="2540" y="309879"/>
                </a:lnTo>
                <a:lnTo>
                  <a:pt x="3810" y="313689"/>
                </a:lnTo>
                <a:lnTo>
                  <a:pt x="5079" y="318769"/>
                </a:lnTo>
                <a:lnTo>
                  <a:pt x="5079" y="322579"/>
                </a:lnTo>
                <a:lnTo>
                  <a:pt x="6350" y="327660"/>
                </a:lnTo>
                <a:lnTo>
                  <a:pt x="10160" y="339089"/>
                </a:lnTo>
                <a:lnTo>
                  <a:pt x="12700" y="341629"/>
                </a:lnTo>
                <a:lnTo>
                  <a:pt x="13970" y="346710"/>
                </a:lnTo>
                <a:lnTo>
                  <a:pt x="15240" y="349250"/>
                </a:lnTo>
                <a:lnTo>
                  <a:pt x="17779" y="351789"/>
                </a:lnTo>
                <a:lnTo>
                  <a:pt x="19050" y="355600"/>
                </a:lnTo>
                <a:lnTo>
                  <a:pt x="21590" y="356869"/>
                </a:lnTo>
                <a:lnTo>
                  <a:pt x="24129" y="359410"/>
                </a:lnTo>
                <a:lnTo>
                  <a:pt x="26670" y="360679"/>
                </a:lnTo>
                <a:lnTo>
                  <a:pt x="29210" y="363219"/>
                </a:lnTo>
                <a:lnTo>
                  <a:pt x="50800" y="363219"/>
                </a:lnTo>
                <a:lnTo>
                  <a:pt x="54610" y="359410"/>
                </a:lnTo>
                <a:lnTo>
                  <a:pt x="57150" y="358139"/>
                </a:lnTo>
                <a:lnTo>
                  <a:pt x="58420" y="355600"/>
                </a:lnTo>
                <a:lnTo>
                  <a:pt x="60960" y="354329"/>
                </a:lnTo>
                <a:lnTo>
                  <a:pt x="62229" y="350519"/>
                </a:lnTo>
                <a:lnTo>
                  <a:pt x="64770" y="347979"/>
                </a:lnTo>
                <a:lnTo>
                  <a:pt x="66040" y="345439"/>
                </a:lnTo>
                <a:lnTo>
                  <a:pt x="67310" y="341629"/>
                </a:lnTo>
                <a:lnTo>
                  <a:pt x="69850" y="337819"/>
                </a:lnTo>
                <a:lnTo>
                  <a:pt x="69850" y="334010"/>
                </a:lnTo>
                <a:lnTo>
                  <a:pt x="72390" y="330200"/>
                </a:lnTo>
                <a:lnTo>
                  <a:pt x="72390" y="326389"/>
                </a:lnTo>
                <a:lnTo>
                  <a:pt x="73660" y="321310"/>
                </a:lnTo>
                <a:lnTo>
                  <a:pt x="76200" y="313689"/>
                </a:lnTo>
                <a:lnTo>
                  <a:pt x="76200" y="308610"/>
                </a:lnTo>
                <a:lnTo>
                  <a:pt x="77470" y="304800"/>
                </a:lnTo>
                <a:lnTo>
                  <a:pt x="38100" y="304800"/>
                </a:lnTo>
                <a:lnTo>
                  <a:pt x="38100" y="303529"/>
                </a:lnTo>
                <a:lnTo>
                  <a:pt x="36829" y="303529"/>
                </a:lnTo>
                <a:lnTo>
                  <a:pt x="36829" y="300989"/>
                </a:lnTo>
                <a:lnTo>
                  <a:pt x="35560" y="300989"/>
                </a:lnTo>
                <a:lnTo>
                  <a:pt x="35560" y="293369"/>
                </a:lnTo>
                <a:lnTo>
                  <a:pt x="34290" y="290829"/>
                </a:lnTo>
                <a:lnTo>
                  <a:pt x="34290" y="0"/>
                </a:lnTo>
                <a:close/>
              </a:path>
              <a:path w="78740" h="364489">
                <a:moveTo>
                  <a:pt x="78740" y="0"/>
                </a:moveTo>
                <a:lnTo>
                  <a:pt x="44450" y="0"/>
                </a:lnTo>
                <a:lnTo>
                  <a:pt x="44450" y="288289"/>
                </a:lnTo>
                <a:lnTo>
                  <a:pt x="43179" y="292100"/>
                </a:lnTo>
                <a:lnTo>
                  <a:pt x="43179" y="300989"/>
                </a:lnTo>
                <a:lnTo>
                  <a:pt x="41910" y="300989"/>
                </a:lnTo>
                <a:lnTo>
                  <a:pt x="41910" y="303529"/>
                </a:lnTo>
                <a:lnTo>
                  <a:pt x="40640" y="303529"/>
                </a:lnTo>
                <a:lnTo>
                  <a:pt x="40640" y="304800"/>
                </a:lnTo>
                <a:lnTo>
                  <a:pt x="77470" y="304800"/>
                </a:lnTo>
                <a:lnTo>
                  <a:pt x="77470" y="274319"/>
                </a:lnTo>
                <a:lnTo>
                  <a:pt x="78740" y="257810"/>
                </a:lnTo>
                <a:lnTo>
                  <a:pt x="787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9612630" y="25882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78740" y="0"/>
                </a:moveTo>
                <a:lnTo>
                  <a:pt x="78740" y="238760"/>
                </a:lnTo>
                <a:lnTo>
                  <a:pt x="78740" y="257810"/>
                </a:lnTo>
                <a:lnTo>
                  <a:pt x="77470" y="274319"/>
                </a:lnTo>
                <a:lnTo>
                  <a:pt x="77470" y="285750"/>
                </a:lnTo>
                <a:lnTo>
                  <a:pt x="77470" y="295910"/>
                </a:lnTo>
                <a:lnTo>
                  <a:pt x="77470" y="299719"/>
                </a:lnTo>
                <a:lnTo>
                  <a:pt x="77470" y="304800"/>
                </a:lnTo>
                <a:lnTo>
                  <a:pt x="76200" y="308610"/>
                </a:lnTo>
                <a:lnTo>
                  <a:pt x="76200" y="313689"/>
                </a:lnTo>
                <a:lnTo>
                  <a:pt x="74929" y="317500"/>
                </a:lnTo>
                <a:lnTo>
                  <a:pt x="73660" y="321310"/>
                </a:lnTo>
                <a:lnTo>
                  <a:pt x="72390" y="326389"/>
                </a:lnTo>
                <a:lnTo>
                  <a:pt x="72390" y="330200"/>
                </a:lnTo>
                <a:lnTo>
                  <a:pt x="69850" y="334010"/>
                </a:lnTo>
                <a:lnTo>
                  <a:pt x="69850" y="337819"/>
                </a:lnTo>
                <a:lnTo>
                  <a:pt x="67310" y="341629"/>
                </a:lnTo>
                <a:lnTo>
                  <a:pt x="66040" y="345439"/>
                </a:lnTo>
                <a:lnTo>
                  <a:pt x="64770" y="347979"/>
                </a:lnTo>
                <a:lnTo>
                  <a:pt x="62229" y="350519"/>
                </a:lnTo>
                <a:lnTo>
                  <a:pt x="60960" y="354329"/>
                </a:lnTo>
                <a:lnTo>
                  <a:pt x="58420" y="355600"/>
                </a:lnTo>
                <a:lnTo>
                  <a:pt x="57150" y="358139"/>
                </a:lnTo>
                <a:lnTo>
                  <a:pt x="54610" y="359410"/>
                </a:lnTo>
                <a:lnTo>
                  <a:pt x="53340" y="360679"/>
                </a:lnTo>
                <a:lnTo>
                  <a:pt x="50800" y="363219"/>
                </a:lnTo>
                <a:lnTo>
                  <a:pt x="48260" y="363219"/>
                </a:lnTo>
                <a:lnTo>
                  <a:pt x="45720" y="363219"/>
                </a:lnTo>
                <a:lnTo>
                  <a:pt x="43179" y="364489"/>
                </a:lnTo>
                <a:lnTo>
                  <a:pt x="40640" y="364489"/>
                </a:lnTo>
                <a:lnTo>
                  <a:pt x="38100" y="364489"/>
                </a:lnTo>
                <a:lnTo>
                  <a:pt x="35560" y="363219"/>
                </a:lnTo>
                <a:lnTo>
                  <a:pt x="31750" y="363219"/>
                </a:lnTo>
                <a:lnTo>
                  <a:pt x="29210" y="363219"/>
                </a:lnTo>
                <a:lnTo>
                  <a:pt x="26670" y="360679"/>
                </a:lnTo>
                <a:lnTo>
                  <a:pt x="24129" y="359410"/>
                </a:lnTo>
                <a:lnTo>
                  <a:pt x="21590" y="356869"/>
                </a:lnTo>
                <a:lnTo>
                  <a:pt x="19050" y="355600"/>
                </a:lnTo>
                <a:lnTo>
                  <a:pt x="17779" y="351789"/>
                </a:lnTo>
                <a:lnTo>
                  <a:pt x="15240" y="349250"/>
                </a:lnTo>
                <a:lnTo>
                  <a:pt x="13970" y="346710"/>
                </a:lnTo>
                <a:lnTo>
                  <a:pt x="12700" y="341629"/>
                </a:lnTo>
                <a:lnTo>
                  <a:pt x="10160" y="339089"/>
                </a:lnTo>
                <a:lnTo>
                  <a:pt x="8890" y="335279"/>
                </a:lnTo>
                <a:lnTo>
                  <a:pt x="7620" y="331469"/>
                </a:lnTo>
                <a:lnTo>
                  <a:pt x="6350" y="327660"/>
                </a:lnTo>
                <a:lnTo>
                  <a:pt x="5079" y="322579"/>
                </a:lnTo>
                <a:lnTo>
                  <a:pt x="5079" y="318769"/>
                </a:lnTo>
                <a:lnTo>
                  <a:pt x="3810" y="313689"/>
                </a:lnTo>
                <a:lnTo>
                  <a:pt x="2540" y="309879"/>
                </a:lnTo>
                <a:lnTo>
                  <a:pt x="2540" y="304800"/>
                </a:lnTo>
                <a:lnTo>
                  <a:pt x="1270" y="300989"/>
                </a:lnTo>
                <a:lnTo>
                  <a:pt x="1270" y="295910"/>
                </a:lnTo>
                <a:lnTo>
                  <a:pt x="1270" y="290829"/>
                </a:lnTo>
                <a:lnTo>
                  <a:pt x="0" y="261619"/>
                </a:lnTo>
                <a:lnTo>
                  <a:pt x="0" y="238760"/>
                </a:lnTo>
                <a:lnTo>
                  <a:pt x="0" y="212089"/>
                </a:lnTo>
                <a:lnTo>
                  <a:pt x="0" y="0"/>
                </a:lnTo>
                <a:lnTo>
                  <a:pt x="34290" y="0"/>
                </a:lnTo>
                <a:lnTo>
                  <a:pt x="34290" y="267969"/>
                </a:lnTo>
                <a:lnTo>
                  <a:pt x="34290" y="279400"/>
                </a:lnTo>
                <a:lnTo>
                  <a:pt x="34290" y="288289"/>
                </a:lnTo>
                <a:lnTo>
                  <a:pt x="34290" y="290829"/>
                </a:lnTo>
                <a:lnTo>
                  <a:pt x="35560" y="293369"/>
                </a:lnTo>
                <a:lnTo>
                  <a:pt x="35560" y="295910"/>
                </a:lnTo>
                <a:lnTo>
                  <a:pt x="35560" y="300989"/>
                </a:lnTo>
                <a:lnTo>
                  <a:pt x="36829" y="300989"/>
                </a:lnTo>
                <a:lnTo>
                  <a:pt x="36829" y="302260"/>
                </a:lnTo>
                <a:lnTo>
                  <a:pt x="36829" y="303529"/>
                </a:lnTo>
                <a:lnTo>
                  <a:pt x="38100" y="303529"/>
                </a:lnTo>
                <a:lnTo>
                  <a:pt x="38100" y="304800"/>
                </a:lnTo>
                <a:lnTo>
                  <a:pt x="39370" y="304800"/>
                </a:lnTo>
                <a:lnTo>
                  <a:pt x="40640" y="304800"/>
                </a:lnTo>
                <a:lnTo>
                  <a:pt x="40640" y="303529"/>
                </a:lnTo>
                <a:lnTo>
                  <a:pt x="41910" y="303529"/>
                </a:lnTo>
                <a:lnTo>
                  <a:pt x="41910" y="302260"/>
                </a:lnTo>
                <a:lnTo>
                  <a:pt x="41910" y="300989"/>
                </a:lnTo>
                <a:lnTo>
                  <a:pt x="43179" y="300989"/>
                </a:lnTo>
                <a:lnTo>
                  <a:pt x="43179" y="300989"/>
                </a:lnTo>
                <a:lnTo>
                  <a:pt x="43179" y="292100"/>
                </a:lnTo>
                <a:lnTo>
                  <a:pt x="44450" y="288289"/>
                </a:lnTo>
                <a:lnTo>
                  <a:pt x="44450" y="284479"/>
                </a:lnTo>
                <a:lnTo>
                  <a:pt x="44450" y="274319"/>
                </a:lnTo>
                <a:lnTo>
                  <a:pt x="44450" y="262889"/>
                </a:lnTo>
                <a:lnTo>
                  <a:pt x="44450" y="0"/>
                </a:lnTo>
                <a:lnTo>
                  <a:pt x="787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9702800" y="2580639"/>
            <a:ext cx="81280" cy="373380"/>
          </a:xfrm>
          <a:custGeom>
            <a:avLst/>
            <a:gdLst/>
            <a:ahLst/>
            <a:cxnLst/>
            <a:rect l="l" t="t" r="r" b="b"/>
            <a:pathLst>
              <a:path w="81279" h="373380">
                <a:moveTo>
                  <a:pt x="44450" y="0"/>
                </a:moveTo>
                <a:lnTo>
                  <a:pt x="38100" y="0"/>
                </a:lnTo>
                <a:lnTo>
                  <a:pt x="35559" y="1270"/>
                </a:lnTo>
                <a:lnTo>
                  <a:pt x="33020" y="1270"/>
                </a:lnTo>
                <a:lnTo>
                  <a:pt x="25400" y="5080"/>
                </a:lnTo>
                <a:lnTo>
                  <a:pt x="20320" y="10160"/>
                </a:lnTo>
                <a:lnTo>
                  <a:pt x="19050" y="12700"/>
                </a:lnTo>
                <a:lnTo>
                  <a:pt x="16509" y="16510"/>
                </a:lnTo>
                <a:lnTo>
                  <a:pt x="15240" y="19050"/>
                </a:lnTo>
                <a:lnTo>
                  <a:pt x="13970" y="22860"/>
                </a:lnTo>
                <a:lnTo>
                  <a:pt x="11429" y="26670"/>
                </a:lnTo>
                <a:lnTo>
                  <a:pt x="10159" y="30480"/>
                </a:lnTo>
                <a:lnTo>
                  <a:pt x="8890" y="35560"/>
                </a:lnTo>
                <a:lnTo>
                  <a:pt x="6350" y="43180"/>
                </a:lnTo>
                <a:lnTo>
                  <a:pt x="5079" y="48260"/>
                </a:lnTo>
                <a:lnTo>
                  <a:pt x="5079" y="53339"/>
                </a:lnTo>
                <a:lnTo>
                  <a:pt x="3809" y="58420"/>
                </a:lnTo>
                <a:lnTo>
                  <a:pt x="3809" y="62230"/>
                </a:lnTo>
                <a:lnTo>
                  <a:pt x="2540" y="67310"/>
                </a:lnTo>
                <a:lnTo>
                  <a:pt x="1270" y="71120"/>
                </a:lnTo>
                <a:lnTo>
                  <a:pt x="1270" y="100330"/>
                </a:lnTo>
                <a:lnTo>
                  <a:pt x="0" y="115570"/>
                </a:lnTo>
                <a:lnTo>
                  <a:pt x="0" y="238760"/>
                </a:lnTo>
                <a:lnTo>
                  <a:pt x="1270" y="264160"/>
                </a:lnTo>
                <a:lnTo>
                  <a:pt x="1270" y="294639"/>
                </a:lnTo>
                <a:lnTo>
                  <a:pt x="2540" y="303530"/>
                </a:lnTo>
                <a:lnTo>
                  <a:pt x="3809" y="311150"/>
                </a:lnTo>
                <a:lnTo>
                  <a:pt x="3809" y="317500"/>
                </a:lnTo>
                <a:lnTo>
                  <a:pt x="6350" y="330200"/>
                </a:lnTo>
                <a:lnTo>
                  <a:pt x="10159" y="345439"/>
                </a:lnTo>
                <a:lnTo>
                  <a:pt x="12700" y="350520"/>
                </a:lnTo>
                <a:lnTo>
                  <a:pt x="13970" y="354330"/>
                </a:lnTo>
                <a:lnTo>
                  <a:pt x="16509" y="358139"/>
                </a:lnTo>
                <a:lnTo>
                  <a:pt x="19050" y="363220"/>
                </a:lnTo>
                <a:lnTo>
                  <a:pt x="21590" y="365760"/>
                </a:lnTo>
                <a:lnTo>
                  <a:pt x="24129" y="367030"/>
                </a:lnTo>
                <a:lnTo>
                  <a:pt x="27940" y="369570"/>
                </a:lnTo>
                <a:lnTo>
                  <a:pt x="30479" y="370839"/>
                </a:lnTo>
                <a:lnTo>
                  <a:pt x="38100" y="373380"/>
                </a:lnTo>
                <a:lnTo>
                  <a:pt x="44450" y="373380"/>
                </a:lnTo>
                <a:lnTo>
                  <a:pt x="69850" y="346710"/>
                </a:lnTo>
                <a:lnTo>
                  <a:pt x="72390" y="341630"/>
                </a:lnTo>
                <a:lnTo>
                  <a:pt x="77470" y="321310"/>
                </a:lnTo>
                <a:lnTo>
                  <a:pt x="78740" y="317500"/>
                </a:lnTo>
                <a:lnTo>
                  <a:pt x="78740" y="312420"/>
                </a:lnTo>
                <a:lnTo>
                  <a:pt x="38100" y="312420"/>
                </a:lnTo>
                <a:lnTo>
                  <a:pt x="38100" y="311150"/>
                </a:lnTo>
                <a:lnTo>
                  <a:pt x="36829" y="309880"/>
                </a:lnTo>
                <a:lnTo>
                  <a:pt x="36829" y="307339"/>
                </a:lnTo>
                <a:lnTo>
                  <a:pt x="35559" y="306070"/>
                </a:lnTo>
                <a:lnTo>
                  <a:pt x="35559" y="68580"/>
                </a:lnTo>
                <a:lnTo>
                  <a:pt x="36829" y="67310"/>
                </a:lnTo>
                <a:lnTo>
                  <a:pt x="36829" y="64770"/>
                </a:lnTo>
                <a:lnTo>
                  <a:pt x="38100" y="64770"/>
                </a:lnTo>
                <a:lnTo>
                  <a:pt x="38100" y="62230"/>
                </a:lnTo>
                <a:lnTo>
                  <a:pt x="39370" y="62230"/>
                </a:lnTo>
                <a:lnTo>
                  <a:pt x="39370" y="60960"/>
                </a:lnTo>
                <a:lnTo>
                  <a:pt x="78740" y="60960"/>
                </a:lnTo>
                <a:lnTo>
                  <a:pt x="78740" y="55880"/>
                </a:lnTo>
                <a:lnTo>
                  <a:pt x="77470" y="49530"/>
                </a:lnTo>
                <a:lnTo>
                  <a:pt x="72390" y="29210"/>
                </a:lnTo>
                <a:lnTo>
                  <a:pt x="69850" y="25400"/>
                </a:lnTo>
                <a:lnTo>
                  <a:pt x="67309" y="20320"/>
                </a:lnTo>
                <a:lnTo>
                  <a:pt x="66040" y="16510"/>
                </a:lnTo>
                <a:lnTo>
                  <a:pt x="62229" y="12700"/>
                </a:lnTo>
                <a:lnTo>
                  <a:pt x="59690" y="8889"/>
                </a:lnTo>
                <a:lnTo>
                  <a:pt x="54609" y="3810"/>
                </a:lnTo>
                <a:lnTo>
                  <a:pt x="46990" y="1270"/>
                </a:lnTo>
                <a:lnTo>
                  <a:pt x="44450" y="0"/>
                </a:lnTo>
                <a:close/>
              </a:path>
              <a:path w="81279" h="373380">
                <a:moveTo>
                  <a:pt x="81279" y="223520"/>
                </a:moveTo>
                <a:lnTo>
                  <a:pt x="46990" y="223520"/>
                </a:lnTo>
                <a:lnTo>
                  <a:pt x="46990" y="303530"/>
                </a:lnTo>
                <a:lnTo>
                  <a:pt x="45720" y="303530"/>
                </a:lnTo>
                <a:lnTo>
                  <a:pt x="45720" y="308610"/>
                </a:lnTo>
                <a:lnTo>
                  <a:pt x="44450" y="308610"/>
                </a:lnTo>
                <a:lnTo>
                  <a:pt x="44450" y="311150"/>
                </a:lnTo>
                <a:lnTo>
                  <a:pt x="43179" y="312420"/>
                </a:lnTo>
                <a:lnTo>
                  <a:pt x="78740" y="312420"/>
                </a:lnTo>
                <a:lnTo>
                  <a:pt x="78740" y="308610"/>
                </a:lnTo>
                <a:lnTo>
                  <a:pt x="80009" y="302260"/>
                </a:lnTo>
                <a:lnTo>
                  <a:pt x="80009" y="293370"/>
                </a:lnTo>
                <a:lnTo>
                  <a:pt x="81279" y="284480"/>
                </a:lnTo>
                <a:lnTo>
                  <a:pt x="81279" y="223520"/>
                </a:lnTo>
                <a:close/>
              </a:path>
              <a:path w="81279" h="373380">
                <a:moveTo>
                  <a:pt x="78740" y="60960"/>
                </a:moveTo>
                <a:lnTo>
                  <a:pt x="43179" y="60960"/>
                </a:lnTo>
                <a:lnTo>
                  <a:pt x="43179" y="62230"/>
                </a:lnTo>
                <a:lnTo>
                  <a:pt x="44450" y="62230"/>
                </a:lnTo>
                <a:lnTo>
                  <a:pt x="44450" y="63500"/>
                </a:lnTo>
                <a:lnTo>
                  <a:pt x="45720" y="63500"/>
                </a:lnTo>
                <a:lnTo>
                  <a:pt x="45720" y="68580"/>
                </a:lnTo>
                <a:lnTo>
                  <a:pt x="46990" y="69850"/>
                </a:lnTo>
                <a:lnTo>
                  <a:pt x="46990" y="163830"/>
                </a:lnTo>
                <a:lnTo>
                  <a:pt x="81279" y="163830"/>
                </a:lnTo>
                <a:lnTo>
                  <a:pt x="81279" y="86360"/>
                </a:lnTo>
                <a:lnTo>
                  <a:pt x="80009" y="77470"/>
                </a:lnTo>
                <a:lnTo>
                  <a:pt x="80009" y="69850"/>
                </a:lnTo>
                <a:lnTo>
                  <a:pt x="78740" y="62230"/>
                </a:lnTo>
                <a:lnTo>
                  <a:pt x="78740" y="609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9702800" y="2580639"/>
            <a:ext cx="81280" cy="373380"/>
          </a:xfrm>
          <a:custGeom>
            <a:avLst/>
            <a:gdLst/>
            <a:ahLst/>
            <a:cxnLst/>
            <a:rect l="l" t="t" r="r" b="b"/>
            <a:pathLst>
              <a:path w="81279" h="373380">
                <a:moveTo>
                  <a:pt x="81279" y="163830"/>
                </a:moveTo>
                <a:lnTo>
                  <a:pt x="46990" y="163830"/>
                </a:lnTo>
                <a:lnTo>
                  <a:pt x="46990" y="101600"/>
                </a:lnTo>
                <a:lnTo>
                  <a:pt x="46990" y="88900"/>
                </a:lnTo>
                <a:lnTo>
                  <a:pt x="46990" y="80010"/>
                </a:lnTo>
                <a:lnTo>
                  <a:pt x="46990" y="74930"/>
                </a:lnTo>
                <a:lnTo>
                  <a:pt x="46990" y="72389"/>
                </a:lnTo>
                <a:lnTo>
                  <a:pt x="46990" y="69850"/>
                </a:lnTo>
                <a:lnTo>
                  <a:pt x="45720" y="68580"/>
                </a:lnTo>
                <a:lnTo>
                  <a:pt x="45720" y="63500"/>
                </a:lnTo>
                <a:lnTo>
                  <a:pt x="44450" y="63500"/>
                </a:lnTo>
                <a:lnTo>
                  <a:pt x="44450" y="62230"/>
                </a:lnTo>
                <a:lnTo>
                  <a:pt x="43179" y="62230"/>
                </a:lnTo>
                <a:lnTo>
                  <a:pt x="43179" y="60960"/>
                </a:lnTo>
                <a:lnTo>
                  <a:pt x="41909" y="60960"/>
                </a:lnTo>
                <a:lnTo>
                  <a:pt x="40640" y="60960"/>
                </a:lnTo>
                <a:lnTo>
                  <a:pt x="39370" y="60960"/>
                </a:lnTo>
                <a:lnTo>
                  <a:pt x="39370" y="62230"/>
                </a:lnTo>
                <a:lnTo>
                  <a:pt x="38100" y="62230"/>
                </a:lnTo>
                <a:lnTo>
                  <a:pt x="38100" y="63500"/>
                </a:lnTo>
                <a:lnTo>
                  <a:pt x="38100" y="64770"/>
                </a:lnTo>
                <a:lnTo>
                  <a:pt x="36829" y="64770"/>
                </a:lnTo>
                <a:lnTo>
                  <a:pt x="36829" y="66039"/>
                </a:lnTo>
                <a:lnTo>
                  <a:pt x="36829" y="67310"/>
                </a:lnTo>
                <a:lnTo>
                  <a:pt x="35559" y="68580"/>
                </a:lnTo>
                <a:lnTo>
                  <a:pt x="35559" y="69850"/>
                </a:lnTo>
                <a:lnTo>
                  <a:pt x="35559" y="306070"/>
                </a:lnTo>
                <a:lnTo>
                  <a:pt x="36829" y="307339"/>
                </a:lnTo>
                <a:lnTo>
                  <a:pt x="36829" y="308610"/>
                </a:lnTo>
                <a:lnTo>
                  <a:pt x="36829" y="309880"/>
                </a:lnTo>
                <a:lnTo>
                  <a:pt x="38100" y="311150"/>
                </a:lnTo>
                <a:lnTo>
                  <a:pt x="38100" y="312420"/>
                </a:lnTo>
                <a:lnTo>
                  <a:pt x="39370" y="312420"/>
                </a:lnTo>
                <a:lnTo>
                  <a:pt x="40640" y="312420"/>
                </a:lnTo>
                <a:lnTo>
                  <a:pt x="41909" y="312420"/>
                </a:lnTo>
                <a:lnTo>
                  <a:pt x="43179" y="312420"/>
                </a:lnTo>
                <a:lnTo>
                  <a:pt x="44450" y="311150"/>
                </a:lnTo>
                <a:lnTo>
                  <a:pt x="44450" y="309880"/>
                </a:lnTo>
                <a:lnTo>
                  <a:pt x="44450" y="308610"/>
                </a:lnTo>
                <a:lnTo>
                  <a:pt x="45720" y="308610"/>
                </a:lnTo>
                <a:lnTo>
                  <a:pt x="45720" y="307339"/>
                </a:lnTo>
                <a:lnTo>
                  <a:pt x="45720" y="306070"/>
                </a:lnTo>
                <a:lnTo>
                  <a:pt x="45720" y="304800"/>
                </a:lnTo>
                <a:lnTo>
                  <a:pt x="45720" y="303530"/>
                </a:lnTo>
                <a:lnTo>
                  <a:pt x="46990" y="303530"/>
                </a:lnTo>
                <a:lnTo>
                  <a:pt x="46990" y="223520"/>
                </a:lnTo>
                <a:lnTo>
                  <a:pt x="81279" y="223520"/>
                </a:lnTo>
                <a:lnTo>
                  <a:pt x="81279" y="236220"/>
                </a:lnTo>
                <a:lnTo>
                  <a:pt x="81279" y="262889"/>
                </a:lnTo>
                <a:lnTo>
                  <a:pt x="81279" y="284480"/>
                </a:lnTo>
                <a:lnTo>
                  <a:pt x="80009" y="293370"/>
                </a:lnTo>
                <a:lnTo>
                  <a:pt x="80009" y="302260"/>
                </a:lnTo>
                <a:lnTo>
                  <a:pt x="78740" y="308610"/>
                </a:lnTo>
                <a:lnTo>
                  <a:pt x="78740" y="314960"/>
                </a:lnTo>
                <a:lnTo>
                  <a:pt x="78740" y="317500"/>
                </a:lnTo>
                <a:lnTo>
                  <a:pt x="77470" y="321310"/>
                </a:lnTo>
                <a:lnTo>
                  <a:pt x="76200" y="326389"/>
                </a:lnTo>
                <a:lnTo>
                  <a:pt x="74929" y="331470"/>
                </a:lnTo>
                <a:lnTo>
                  <a:pt x="73659" y="336550"/>
                </a:lnTo>
                <a:lnTo>
                  <a:pt x="72390" y="341630"/>
                </a:lnTo>
                <a:lnTo>
                  <a:pt x="69850" y="346710"/>
                </a:lnTo>
                <a:lnTo>
                  <a:pt x="68579" y="351789"/>
                </a:lnTo>
                <a:lnTo>
                  <a:pt x="66040" y="355600"/>
                </a:lnTo>
                <a:lnTo>
                  <a:pt x="63500" y="359410"/>
                </a:lnTo>
                <a:lnTo>
                  <a:pt x="60959" y="363220"/>
                </a:lnTo>
                <a:lnTo>
                  <a:pt x="57150" y="367030"/>
                </a:lnTo>
                <a:lnTo>
                  <a:pt x="54609" y="369570"/>
                </a:lnTo>
                <a:lnTo>
                  <a:pt x="52070" y="370839"/>
                </a:lnTo>
                <a:lnTo>
                  <a:pt x="48259" y="372110"/>
                </a:lnTo>
                <a:lnTo>
                  <a:pt x="44450" y="373380"/>
                </a:lnTo>
                <a:lnTo>
                  <a:pt x="41909" y="373380"/>
                </a:lnTo>
                <a:lnTo>
                  <a:pt x="38100" y="373380"/>
                </a:lnTo>
                <a:lnTo>
                  <a:pt x="34290" y="372110"/>
                </a:lnTo>
                <a:lnTo>
                  <a:pt x="30479" y="370839"/>
                </a:lnTo>
                <a:lnTo>
                  <a:pt x="27940" y="369570"/>
                </a:lnTo>
                <a:lnTo>
                  <a:pt x="24129" y="367030"/>
                </a:lnTo>
                <a:lnTo>
                  <a:pt x="21590" y="365760"/>
                </a:lnTo>
                <a:lnTo>
                  <a:pt x="19050" y="363220"/>
                </a:lnTo>
                <a:lnTo>
                  <a:pt x="16509" y="358139"/>
                </a:lnTo>
                <a:lnTo>
                  <a:pt x="13970" y="354330"/>
                </a:lnTo>
                <a:lnTo>
                  <a:pt x="12700" y="350520"/>
                </a:lnTo>
                <a:lnTo>
                  <a:pt x="10159" y="345439"/>
                </a:lnTo>
                <a:lnTo>
                  <a:pt x="8890" y="340360"/>
                </a:lnTo>
                <a:lnTo>
                  <a:pt x="7620" y="335280"/>
                </a:lnTo>
                <a:lnTo>
                  <a:pt x="6350" y="330200"/>
                </a:lnTo>
                <a:lnTo>
                  <a:pt x="5079" y="323850"/>
                </a:lnTo>
                <a:lnTo>
                  <a:pt x="3809" y="317500"/>
                </a:lnTo>
                <a:lnTo>
                  <a:pt x="3809" y="311150"/>
                </a:lnTo>
                <a:lnTo>
                  <a:pt x="2540" y="303530"/>
                </a:lnTo>
                <a:lnTo>
                  <a:pt x="1270" y="294639"/>
                </a:lnTo>
                <a:lnTo>
                  <a:pt x="1270" y="284480"/>
                </a:lnTo>
                <a:lnTo>
                  <a:pt x="1270" y="274320"/>
                </a:lnTo>
                <a:lnTo>
                  <a:pt x="1270" y="264160"/>
                </a:lnTo>
                <a:lnTo>
                  <a:pt x="0" y="238760"/>
                </a:lnTo>
                <a:lnTo>
                  <a:pt x="0" y="134620"/>
                </a:lnTo>
                <a:lnTo>
                  <a:pt x="0" y="115570"/>
                </a:lnTo>
                <a:lnTo>
                  <a:pt x="1270" y="100330"/>
                </a:lnTo>
                <a:lnTo>
                  <a:pt x="1270" y="87630"/>
                </a:lnTo>
                <a:lnTo>
                  <a:pt x="1270" y="76200"/>
                </a:lnTo>
                <a:lnTo>
                  <a:pt x="1270" y="71120"/>
                </a:lnTo>
                <a:lnTo>
                  <a:pt x="2540" y="67310"/>
                </a:lnTo>
                <a:lnTo>
                  <a:pt x="3809" y="62230"/>
                </a:lnTo>
                <a:lnTo>
                  <a:pt x="3809" y="58420"/>
                </a:lnTo>
                <a:lnTo>
                  <a:pt x="5079" y="53339"/>
                </a:lnTo>
                <a:lnTo>
                  <a:pt x="5079" y="48260"/>
                </a:lnTo>
                <a:lnTo>
                  <a:pt x="6350" y="43180"/>
                </a:lnTo>
                <a:lnTo>
                  <a:pt x="7620" y="39370"/>
                </a:lnTo>
                <a:lnTo>
                  <a:pt x="8890" y="35560"/>
                </a:lnTo>
                <a:lnTo>
                  <a:pt x="10159" y="30480"/>
                </a:lnTo>
                <a:lnTo>
                  <a:pt x="11429" y="26670"/>
                </a:lnTo>
                <a:lnTo>
                  <a:pt x="13970" y="22860"/>
                </a:lnTo>
                <a:lnTo>
                  <a:pt x="15240" y="19050"/>
                </a:lnTo>
                <a:lnTo>
                  <a:pt x="16509" y="16510"/>
                </a:lnTo>
                <a:lnTo>
                  <a:pt x="19050" y="12700"/>
                </a:lnTo>
                <a:lnTo>
                  <a:pt x="20320" y="10160"/>
                </a:lnTo>
                <a:lnTo>
                  <a:pt x="22859" y="7620"/>
                </a:lnTo>
                <a:lnTo>
                  <a:pt x="25400" y="5080"/>
                </a:lnTo>
                <a:lnTo>
                  <a:pt x="27940" y="3810"/>
                </a:lnTo>
                <a:lnTo>
                  <a:pt x="30479" y="2539"/>
                </a:lnTo>
                <a:lnTo>
                  <a:pt x="33020" y="1270"/>
                </a:lnTo>
                <a:lnTo>
                  <a:pt x="35559" y="1270"/>
                </a:lnTo>
                <a:lnTo>
                  <a:pt x="38100" y="0"/>
                </a:lnTo>
                <a:lnTo>
                  <a:pt x="40640" y="0"/>
                </a:lnTo>
                <a:lnTo>
                  <a:pt x="44450" y="0"/>
                </a:lnTo>
                <a:lnTo>
                  <a:pt x="46990" y="1270"/>
                </a:lnTo>
                <a:lnTo>
                  <a:pt x="50800" y="2539"/>
                </a:lnTo>
                <a:lnTo>
                  <a:pt x="54609" y="3810"/>
                </a:lnTo>
                <a:lnTo>
                  <a:pt x="57150" y="6350"/>
                </a:lnTo>
                <a:lnTo>
                  <a:pt x="59690" y="8889"/>
                </a:lnTo>
                <a:lnTo>
                  <a:pt x="62229" y="12700"/>
                </a:lnTo>
                <a:lnTo>
                  <a:pt x="66040" y="16510"/>
                </a:lnTo>
                <a:lnTo>
                  <a:pt x="67309" y="20320"/>
                </a:lnTo>
                <a:lnTo>
                  <a:pt x="69850" y="25400"/>
                </a:lnTo>
                <a:lnTo>
                  <a:pt x="72390" y="29210"/>
                </a:lnTo>
                <a:lnTo>
                  <a:pt x="73659" y="34289"/>
                </a:lnTo>
                <a:lnTo>
                  <a:pt x="74929" y="39370"/>
                </a:lnTo>
                <a:lnTo>
                  <a:pt x="76200" y="44450"/>
                </a:lnTo>
                <a:lnTo>
                  <a:pt x="77470" y="49530"/>
                </a:lnTo>
                <a:lnTo>
                  <a:pt x="78740" y="55880"/>
                </a:lnTo>
                <a:lnTo>
                  <a:pt x="78740" y="62230"/>
                </a:lnTo>
                <a:lnTo>
                  <a:pt x="80009" y="69850"/>
                </a:lnTo>
                <a:lnTo>
                  <a:pt x="80009" y="77470"/>
                </a:lnTo>
                <a:lnTo>
                  <a:pt x="81279" y="86360"/>
                </a:lnTo>
                <a:lnTo>
                  <a:pt x="81279" y="106680"/>
                </a:lnTo>
                <a:lnTo>
                  <a:pt x="81279" y="129539"/>
                </a:lnTo>
                <a:lnTo>
                  <a:pt x="81279" y="1638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9796780" y="2875279"/>
            <a:ext cx="54610" cy="71120"/>
          </a:xfrm>
          <a:custGeom>
            <a:avLst/>
            <a:gdLst/>
            <a:ahLst/>
            <a:cxnLst/>
            <a:rect l="l" t="t" r="r" b="b"/>
            <a:pathLst>
              <a:path w="54609" h="71119">
                <a:moveTo>
                  <a:pt x="0" y="71120"/>
                </a:moveTo>
                <a:lnTo>
                  <a:pt x="54610" y="71120"/>
                </a:lnTo>
                <a:lnTo>
                  <a:pt x="54610" y="0"/>
                </a:lnTo>
                <a:lnTo>
                  <a:pt x="0" y="0"/>
                </a:lnTo>
                <a:lnTo>
                  <a:pt x="0" y="711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9813925" y="2588260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342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9796780" y="2588260"/>
            <a:ext cx="54610" cy="358140"/>
          </a:xfrm>
          <a:custGeom>
            <a:avLst/>
            <a:gdLst/>
            <a:ahLst/>
            <a:cxnLst/>
            <a:rect l="l" t="t" r="r" b="b"/>
            <a:pathLst>
              <a:path w="54609" h="358139">
                <a:moveTo>
                  <a:pt x="34290" y="0"/>
                </a:moveTo>
                <a:lnTo>
                  <a:pt x="34290" y="287019"/>
                </a:lnTo>
                <a:lnTo>
                  <a:pt x="54610" y="287019"/>
                </a:lnTo>
                <a:lnTo>
                  <a:pt x="54610" y="358139"/>
                </a:lnTo>
                <a:lnTo>
                  <a:pt x="0" y="358139"/>
                </a:lnTo>
                <a:lnTo>
                  <a:pt x="0" y="0"/>
                </a:lnTo>
                <a:lnTo>
                  <a:pt x="342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9857740" y="2697479"/>
            <a:ext cx="78740" cy="54610"/>
          </a:xfrm>
          <a:custGeom>
            <a:avLst/>
            <a:gdLst/>
            <a:ahLst/>
            <a:cxnLst/>
            <a:rect l="l" t="t" r="r" b="b"/>
            <a:pathLst>
              <a:path w="78740" h="54610">
                <a:moveTo>
                  <a:pt x="78739" y="0"/>
                </a:moveTo>
                <a:lnTo>
                  <a:pt x="0" y="0"/>
                </a:lnTo>
                <a:lnTo>
                  <a:pt x="0" y="54610"/>
                </a:lnTo>
                <a:lnTo>
                  <a:pt x="78739" y="54610"/>
                </a:lnTo>
                <a:lnTo>
                  <a:pt x="787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9857740" y="2781300"/>
            <a:ext cx="78740" cy="54610"/>
          </a:xfrm>
          <a:custGeom>
            <a:avLst/>
            <a:gdLst/>
            <a:ahLst/>
            <a:cxnLst/>
            <a:rect l="l" t="t" r="r" b="b"/>
            <a:pathLst>
              <a:path w="78740" h="54610">
                <a:moveTo>
                  <a:pt x="78739" y="0"/>
                </a:moveTo>
                <a:lnTo>
                  <a:pt x="0" y="0"/>
                </a:lnTo>
                <a:lnTo>
                  <a:pt x="0" y="54610"/>
                </a:lnTo>
                <a:lnTo>
                  <a:pt x="78739" y="54610"/>
                </a:lnTo>
                <a:lnTo>
                  <a:pt x="787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9923780" y="268858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0" y="19050"/>
                </a:moveTo>
                <a:lnTo>
                  <a:pt x="12700" y="19050"/>
                </a:lnTo>
                <a:lnTo>
                  <a:pt x="12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9936480" y="26885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9927590" y="2697479"/>
            <a:ext cx="19050" cy="54610"/>
          </a:xfrm>
          <a:custGeom>
            <a:avLst/>
            <a:gdLst/>
            <a:ahLst/>
            <a:cxnLst/>
            <a:rect l="l" t="t" r="r" b="b"/>
            <a:pathLst>
              <a:path w="19050" h="54610">
                <a:moveTo>
                  <a:pt x="19050" y="0"/>
                </a:moveTo>
                <a:lnTo>
                  <a:pt x="19050" y="54610"/>
                </a:lnTo>
                <a:lnTo>
                  <a:pt x="0" y="546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9936480" y="27520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9857740" y="2743200"/>
            <a:ext cx="78740" cy="19050"/>
          </a:xfrm>
          <a:custGeom>
            <a:avLst/>
            <a:gdLst/>
            <a:ahLst/>
            <a:cxnLst/>
            <a:rect l="l" t="t" r="r" b="b"/>
            <a:pathLst>
              <a:path w="78740" h="19050">
                <a:moveTo>
                  <a:pt x="78739" y="19050"/>
                </a:moveTo>
                <a:lnTo>
                  <a:pt x="0" y="19050"/>
                </a:lnTo>
                <a:lnTo>
                  <a:pt x="0" y="0"/>
                </a:lnTo>
                <a:lnTo>
                  <a:pt x="78739" y="0"/>
                </a:lnTo>
                <a:lnTo>
                  <a:pt x="787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9848850" y="27520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9848850" y="27393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9923780" y="277241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0" y="19050"/>
                </a:moveTo>
                <a:lnTo>
                  <a:pt x="12700" y="19050"/>
                </a:lnTo>
                <a:lnTo>
                  <a:pt x="127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9936480" y="277241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9927590" y="2781300"/>
            <a:ext cx="19050" cy="54610"/>
          </a:xfrm>
          <a:custGeom>
            <a:avLst/>
            <a:gdLst/>
            <a:ahLst/>
            <a:cxnLst/>
            <a:rect l="l" t="t" r="r" b="b"/>
            <a:pathLst>
              <a:path w="19050" h="54610">
                <a:moveTo>
                  <a:pt x="19050" y="0"/>
                </a:moveTo>
                <a:lnTo>
                  <a:pt x="19050" y="54610"/>
                </a:lnTo>
                <a:lnTo>
                  <a:pt x="0" y="546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9936480" y="28359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9857740" y="2827020"/>
            <a:ext cx="78740" cy="19050"/>
          </a:xfrm>
          <a:custGeom>
            <a:avLst/>
            <a:gdLst/>
            <a:ahLst/>
            <a:cxnLst/>
            <a:rect l="l" t="t" r="r" b="b"/>
            <a:pathLst>
              <a:path w="78740" h="19050">
                <a:moveTo>
                  <a:pt x="78739" y="19050"/>
                </a:moveTo>
                <a:lnTo>
                  <a:pt x="0" y="19050"/>
                </a:lnTo>
                <a:lnTo>
                  <a:pt x="0" y="0"/>
                </a:lnTo>
                <a:lnTo>
                  <a:pt x="78739" y="0"/>
                </a:lnTo>
                <a:lnTo>
                  <a:pt x="787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9848850" y="28359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9848850" y="282321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9946640" y="2580639"/>
            <a:ext cx="74930" cy="365760"/>
          </a:xfrm>
          <a:custGeom>
            <a:avLst/>
            <a:gdLst/>
            <a:ahLst/>
            <a:cxnLst/>
            <a:rect l="l" t="t" r="r" b="b"/>
            <a:pathLst>
              <a:path w="74929" h="365760">
                <a:moveTo>
                  <a:pt x="71966" y="55880"/>
                </a:moveTo>
                <a:lnTo>
                  <a:pt x="38100" y="55880"/>
                </a:lnTo>
                <a:lnTo>
                  <a:pt x="39369" y="57150"/>
                </a:lnTo>
                <a:lnTo>
                  <a:pt x="39369" y="58420"/>
                </a:lnTo>
                <a:lnTo>
                  <a:pt x="40639" y="58420"/>
                </a:lnTo>
                <a:lnTo>
                  <a:pt x="40639" y="59689"/>
                </a:lnTo>
                <a:lnTo>
                  <a:pt x="41909" y="59689"/>
                </a:lnTo>
                <a:lnTo>
                  <a:pt x="41909" y="64770"/>
                </a:lnTo>
                <a:lnTo>
                  <a:pt x="43179" y="66039"/>
                </a:lnTo>
                <a:lnTo>
                  <a:pt x="43179" y="74930"/>
                </a:lnTo>
                <a:lnTo>
                  <a:pt x="44450" y="77470"/>
                </a:lnTo>
                <a:lnTo>
                  <a:pt x="44450" y="88900"/>
                </a:lnTo>
                <a:lnTo>
                  <a:pt x="43179" y="95250"/>
                </a:lnTo>
                <a:lnTo>
                  <a:pt x="43179" y="101600"/>
                </a:lnTo>
                <a:lnTo>
                  <a:pt x="41909" y="107950"/>
                </a:lnTo>
                <a:lnTo>
                  <a:pt x="41909" y="115570"/>
                </a:lnTo>
                <a:lnTo>
                  <a:pt x="40639" y="121920"/>
                </a:lnTo>
                <a:lnTo>
                  <a:pt x="39369" y="129539"/>
                </a:lnTo>
                <a:lnTo>
                  <a:pt x="38100" y="138430"/>
                </a:lnTo>
                <a:lnTo>
                  <a:pt x="33019" y="161289"/>
                </a:lnTo>
                <a:lnTo>
                  <a:pt x="25400" y="198120"/>
                </a:lnTo>
                <a:lnTo>
                  <a:pt x="0" y="313689"/>
                </a:lnTo>
                <a:lnTo>
                  <a:pt x="0" y="365760"/>
                </a:lnTo>
                <a:lnTo>
                  <a:pt x="72389" y="365760"/>
                </a:lnTo>
                <a:lnTo>
                  <a:pt x="72389" y="303530"/>
                </a:lnTo>
                <a:lnTo>
                  <a:pt x="35559" y="303530"/>
                </a:lnTo>
                <a:lnTo>
                  <a:pt x="58419" y="212089"/>
                </a:lnTo>
                <a:lnTo>
                  <a:pt x="64769" y="180339"/>
                </a:lnTo>
                <a:lnTo>
                  <a:pt x="67309" y="168910"/>
                </a:lnTo>
                <a:lnTo>
                  <a:pt x="69850" y="158750"/>
                </a:lnTo>
                <a:lnTo>
                  <a:pt x="71119" y="149860"/>
                </a:lnTo>
                <a:lnTo>
                  <a:pt x="72389" y="142239"/>
                </a:lnTo>
                <a:lnTo>
                  <a:pt x="72389" y="134620"/>
                </a:lnTo>
                <a:lnTo>
                  <a:pt x="73659" y="125730"/>
                </a:lnTo>
                <a:lnTo>
                  <a:pt x="73659" y="116839"/>
                </a:lnTo>
                <a:lnTo>
                  <a:pt x="74929" y="109220"/>
                </a:lnTo>
                <a:lnTo>
                  <a:pt x="74929" y="83820"/>
                </a:lnTo>
                <a:lnTo>
                  <a:pt x="73659" y="74930"/>
                </a:lnTo>
                <a:lnTo>
                  <a:pt x="73659" y="66039"/>
                </a:lnTo>
                <a:lnTo>
                  <a:pt x="72389" y="60960"/>
                </a:lnTo>
                <a:lnTo>
                  <a:pt x="72389" y="57150"/>
                </a:lnTo>
                <a:lnTo>
                  <a:pt x="71966" y="55880"/>
                </a:lnTo>
                <a:close/>
              </a:path>
              <a:path w="74929" h="365760">
                <a:moveTo>
                  <a:pt x="40639" y="0"/>
                </a:moveTo>
                <a:lnTo>
                  <a:pt x="33019" y="0"/>
                </a:lnTo>
                <a:lnTo>
                  <a:pt x="30479" y="1270"/>
                </a:lnTo>
                <a:lnTo>
                  <a:pt x="27939" y="1270"/>
                </a:lnTo>
                <a:lnTo>
                  <a:pt x="25400" y="2539"/>
                </a:lnTo>
                <a:lnTo>
                  <a:pt x="24129" y="3810"/>
                </a:lnTo>
                <a:lnTo>
                  <a:pt x="21589" y="5080"/>
                </a:lnTo>
                <a:lnTo>
                  <a:pt x="20319" y="7620"/>
                </a:lnTo>
                <a:lnTo>
                  <a:pt x="17779" y="8889"/>
                </a:lnTo>
                <a:lnTo>
                  <a:pt x="15239" y="13970"/>
                </a:lnTo>
                <a:lnTo>
                  <a:pt x="12700" y="16510"/>
                </a:lnTo>
                <a:lnTo>
                  <a:pt x="11429" y="20320"/>
                </a:lnTo>
                <a:lnTo>
                  <a:pt x="10159" y="22860"/>
                </a:lnTo>
                <a:lnTo>
                  <a:pt x="5079" y="38100"/>
                </a:lnTo>
                <a:lnTo>
                  <a:pt x="3809" y="43180"/>
                </a:lnTo>
                <a:lnTo>
                  <a:pt x="3809" y="46989"/>
                </a:lnTo>
                <a:lnTo>
                  <a:pt x="2539" y="52070"/>
                </a:lnTo>
                <a:lnTo>
                  <a:pt x="2539" y="55880"/>
                </a:lnTo>
                <a:lnTo>
                  <a:pt x="1269" y="59689"/>
                </a:lnTo>
                <a:lnTo>
                  <a:pt x="1269" y="68580"/>
                </a:lnTo>
                <a:lnTo>
                  <a:pt x="0" y="78739"/>
                </a:lnTo>
                <a:lnTo>
                  <a:pt x="0" y="129539"/>
                </a:lnTo>
                <a:lnTo>
                  <a:pt x="29209" y="129539"/>
                </a:lnTo>
                <a:lnTo>
                  <a:pt x="29209" y="71120"/>
                </a:lnTo>
                <a:lnTo>
                  <a:pt x="30479" y="68580"/>
                </a:lnTo>
                <a:lnTo>
                  <a:pt x="30479" y="63500"/>
                </a:lnTo>
                <a:lnTo>
                  <a:pt x="31750" y="62230"/>
                </a:lnTo>
                <a:lnTo>
                  <a:pt x="31750" y="58420"/>
                </a:lnTo>
                <a:lnTo>
                  <a:pt x="33019" y="58420"/>
                </a:lnTo>
                <a:lnTo>
                  <a:pt x="33019" y="57150"/>
                </a:lnTo>
                <a:lnTo>
                  <a:pt x="34289" y="57150"/>
                </a:lnTo>
                <a:lnTo>
                  <a:pt x="34289" y="55880"/>
                </a:lnTo>
                <a:lnTo>
                  <a:pt x="71966" y="55880"/>
                </a:lnTo>
                <a:lnTo>
                  <a:pt x="71119" y="53339"/>
                </a:lnTo>
                <a:lnTo>
                  <a:pt x="71119" y="48260"/>
                </a:lnTo>
                <a:lnTo>
                  <a:pt x="69850" y="44450"/>
                </a:lnTo>
                <a:lnTo>
                  <a:pt x="69850" y="40639"/>
                </a:lnTo>
                <a:lnTo>
                  <a:pt x="67309" y="34289"/>
                </a:lnTo>
                <a:lnTo>
                  <a:pt x="64769" y="26670"/>
                </a:lnTo>
                <a:lnTo>
                  <a:pt x="62229" y="21589"/>
                </a:lnTo>
                <a:lnTo>
                  <a:pt x="60959" y="17780"/>
                </a:lnTo>
                <a:lnTo>
                  <a:pt x="59689" y="15239"/>
                </a:lnTo>
                <a:lnTo>
                  <a:pt x="55879" y="11430"/>
                </a:lnTo>
                <a:lnTo>
                  <a:pt x="54609" y="8889"/>
                </a:lnTo>
                <a:lnTo>
                  <a:pt x="52069" y="7620"/>
                </a:lnTo>
                <a:lnTo>
                  <a:pt x="48259" y="3810"/>
                </a:lnTo>
                <a:lnTo>
                  <a:pt x="44450" y="2539"/>
                </a:lnTo>
                <a:lnTo>
                  <a:pt x="406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9946640" y="2580639"/>
            <a:ext cx="74930" cy="365760"/>
          </a:xfrm>
          <a:custGeom>
            <a:avLst/>
            <a:gdLst/>
            <a:ahLst/>
            <a:cxnLst/>
            <a:rect l="l" t="t" r="r" b="b"/>
            <a:pathLst>
              <a:path w="74929" h="365760">
                <a:moveTo>
                  <a:pt x="72389" y="303530"/>
                </a:moveTo>
                <a:lnTo>
                  <a:pt x="72389" y="365760"/>
                </a:lnTo>
                <a:lnTo>
                  <a:pt x="0" y="365760"/>
                </a:lnTo>
                <a:lnTo>
                  <a:pt x="0" y="313689"/>
                </a:lnTo>
                <a:lnTo>
                  <a:pt x="25400" y="198120"/>
                </a:lnTo>
                <a:lnTo>
                  <a:pt x="33019" y="161289"/>
                </a:lnTo>
                <a:lnTo>
                  <a:pt x="38100" y="138430"/>
                </a:lnTo>
                <a:lnTo>
                  <a:pt x="39369" y="129539"/>
                </a:lnTo>
                <a:lnTo>
                  <a:pt x="40639" y="121920"/>
                </a:lnTo>
                <a:lnTo>
                  <a:pt x="41909" y="115570"/>
                </a:lnTo>
                <a:lnTo>
                  <a:pt x="41909" y="107950"/>
                </a:lnTo>
                <a:lnTo>
                  <a:pt x="43179" y="101600"/>
                </a:lnTo>
                <a:lnTo>
                  <a:pt x="43179" y="95250"/>
                </a:lnTo>
                <a:lnTo>
                  <a:pt x="44450" y="88900"/>
                </a:lnTo>
                <a:lnTo>
                  <a:pt x="44450" y="83820"/>
                </a:lnTo>
                <a:lnTo>
                  <a:pt x="44450" y="80010"/>
                </a:lnTo>
                <a:lnTo>
                  <a:pt x="44450" y="77470"/>
                </a:lnTo>
                <a:lnTo>
                  <a:pt x="43179" y="74930"/>
                </a:lnTo>
                <a:lnTo>
                  <a:pt x="43179" y="66039"/>
                </a:lnTo>
                <a:lnTo>
                  <a:pt x="41909" y="64770"/>
                </a:lnTo>
                <a:lnTo>
                  <a:pt x="41909" y="59689"/>
                </a:lnTo>
                <a:lnTo>
                  <a:pt x="40639" y="59689"/>
                </a:lnTo>
                <a:lnTo>
                  <a:pt x="40639" y="58420"/>
                </a:lnTo>
                <a:lnTo>
                  <a:pt x="39369" y="58420"/>
                </a:lnTo>
                <a:lnTo>
                  <a:pt x="39369" y="57150"/>
                </a:lnTo>
                <a:lnTo>
                  <a:pt x="38100" y="55880"/>
                </a:lnTo>
                <a:lnTo>
                  <a:pt x="36829" y="55880"/>
                </a:lnTo>
                <a:lnTo>
                  <a:pt x="35559" y="55880"/>
                </a:lnTo>
                <a:lnTo>
                  <a:pt x="34289" y="55880"/>
                </a:lnTo>
                <a:lnTo>
                  <a:pt x="34289" y="57150"/>
                </a:lnTo>
                <a:lnTo>
                  <a:pt x="33019" y="57150"/>
                </a:lnTo>
                <a:lnTo>
                  <a:pt x="33019" y="58420"/>
                </a:lnTo>
                <a:lnTo>
                  <a:pt x="31750" y="58420"/>
                </a:lnTo>
                <a:lnTo>
                  <a:pt x="31750" y="59689"/>
                </a:lnTo>
                <a:lnTo>
                  <a:pt x="31750" y="60960"/>
                </a:lnTo>
                <a:lnTo>
                  <a:pt x="31750" y="62230"/>
                </a:lnTo>
                <a:lnTo>
                  <a:pt x="30479" y="63500"/>
                </a:lnTo>
                <a:lnTo>
                  <a:pt x="30479" y="64770"/>
                </a:lnTo>
                <a:lnTo>
                  <a:pt x="30479" y="66039"/>
                </a:lnTo>
                <a:lnTo>
                  <a:pt x="30479" y="67310"/>
                </a:lnTo>
                <a:lnTo>
                  <a:pt x="30479" y="68580"/>
                </a:lnTo>
                <a:lnTo>
                  <a:pt x="29209" y="71120"/>
                </a:lnTo>
                <a:lnTo>
                  <a:pt x="29209" y="129539"/>
                </a:lnTo>
                <a:lnTo>
                  <a:pt x="0" y="129539"/>
                </a:lnTo>
                <a:lnTo>
                  <a:pt x="0" y="115570"/>
                </a:lnTo>
                <a:lnTo>
                  <a:pt x="0" y="102870"/>
                </a:lnTo>
                <a:lnTo>
                  <a:pt x="0" y="88900"/>
                </a:lnTo>
                <a:lnTo>
                  <a:pt x="0" y="78739"/>
                </a:lnTo>
                <a:lnTo>
                  <a:pt x="1269" y="68580"/>
                </a:lnTo>
                <a:lnTo>
                  <a:pt x="1269" y="64770"/>
                </a:lnTo>
                <a:lnTo>
                  <a:pt x="1269" y="59689"/>
                </a:lnTo>
                <a:lnTo>
                  <a:pt x="2539" y="55880"/>
                </a:lnTo>
                <a:lnTo>
                  <a:pt x="2539" y="52070"/>
                </a:lnTo>
                <a:lnTo>
                  <a:pt x="3809" y="46989"/>
                </a:lnTo>
                <a:lnTo>
                  <a:pt x="3809" y="43180"/>
                </a:lnTo>
                <a:lnTo>
                  <a:pt x="5079" y="38100"/>
                </a:lnTo>
                <a:lnTo>
                  <a:pt x="6350" y="34289"/>
                </a:lnTo>
                <a:lnTo>
                  <a:pt x="7619" y="30480"/>
                </a:lnTo>
                <a:lnTo>
                  <a:pt x="8889" y="26670"/>
                </a:lnTo>
                <a:lnTo>
                  <a:pt x="10159" y="22860"/>
                </a:lnTo>
                <a:lnTo>
                  <a:pt x="11429" y="20320"/>
                </a:lnTo>
                <a:lnTo>
                  <a:pt x="12700" y="16510"/>
                </a:lnTo>
                <a:lnTo>
                  <a:pt x="15239" y="13970"/>
                </a:lnTo>
                <a:lnTo>
                  <a:pt x="16509" y="11430"/>
                </a:lnTo>
                <a:lnTo>
                  <a:pt x="17779" y="8889"/>
                </a:lnTo>
                <a:lnTo>
                  <a:pt x="20319" y="7620"/>
                </a:lnTo>
                <a:lnTo>
                  <a:pt x="21589" y="5080"/>
                </a:lnTo>
                <a:lnTo>
                  <a:pt x="24129" y="3810"/>
                </a:lnTo>
                <a:lnTo>
                  <a:pt x="25400" y="2539"/>
                </a:lnTo>
                <a:lnTo>
                  <a:pt x="27939" y="1270"/>
                </a:lnTo>
                <a:lnTo>
                  <a:pt x="30479" y="1270"/>
                </a:lnTo>
                <a:lnTo>
                  <a:pt x="33019" y="0"/>
                </a:lnTo>
                <a:lnTo>
                  <a:pt x="35559" y="0"/>
                </a:lnTo>
                <a:lnTo>
                  <a:pt x="40639" y="0"/>
                </a:lnTo>
                <a:lnTo>
                  <a:pt x="44450" y="2539"/>
                </a:lnTo>
                <a:lnTo>
                  <a:pt x="48259" y="3810"/>
                </a:lnTo>
                <a:lnTo>
                  <a:pt x="52069" y="7620"/>
                </a:lnTo>
                <a:lnTo>
                  <a:pt x="54609" y="8889"/>
                </a:lnTo>
                <a:lnTo>
                  <a:pt x="55879" y="11430"/>
                </a:lnTo>
                <a:lnTo>
                  <a:pt x="57150" y="12700"/>
                </a:lnTo>
                <a:lnTo>
                  <a:pt x="59689" y="15239"/>
                </a:lnTo>
                <a:lnTo>
                  <a:pt x="60959" y="17780"/>
                </a:lnTo>
                <a:lnTo>
                  <a:pt x="62229" y="21589"/>
                </a:lnTo>
                <a:lnTo>
                  <a:pt x="63500" y="24130"/>
                </a:lnTo>
                <a:lnTo>
                  <a:pt x="64769" y="26670"/>
                </a:lnTo>
                <a:lnTo>
                  <a:pt x="67309" y="34289"/>
                </a:lnTo>
                <a:lnTo>
                  <a:pt x="69850" y="40639"/>
                </a:lnTo>
                <a:lnTo>
                  <a:pt x="69850" y="44450"/>
                </a:lnTo>
                <a:lnTo>
                  <a:pt x="71119" y="48260"/>
                </a:lnTo>
                <a:lnTo>
                  <a:pt x="71119" y="53339"/>
                </a:lnTo>
                <a:lnTo>
                  <a:pt x="72389" y="57150"/>
                </a:lnTo>
                <a:lnTo>
                  <a:pt x="72389" y="60960"/>
                </a:lnTo>
                <a:lnTo>
                  <a:pt x="73659" y="66039"/>
                </a:lnTo>
                <a:lnTo>
                  <a:pt x="73659" y="74930"/>
                </a:lnTo>
                <a:lnTo>
                  <a:pt x="74929" y="83820"/>
                </a:lnTo>
                <a:lnTo>
                  <a:pt x="74929" y="93980"/>
                </a:lnTo>
                <a:lnTo>
                  <a:pt x="74929" y="101600"/>
                </a:lnTo>
                <a:lnTo>
                  <a:pt x="74929" y="109220"/>
                </a:lnTo>
                <a:lnTo>
                  <a:pt x="73659" y="116839"/>
                </a:lnTo>
                <a:lnTo>
                  <a:pt x="73659" y="125730"/>
                </a:lnTo>
                <a:lnTo>
                  <a:pt x="72389" y="134620"/>
                </a:lnTo>
                <a:lnTo>
                  <a:pt x="72389" y="142239"/>
                </a:lnTo>
                <a:lnTo>
                  <a:pt x="71119" y="149860"/>
                </a:lnTo>
                <a:lnTo>
                  <a:pt x="69850" y="158750"/>
                </a:lnTo>
                <a:lnTo>
                  <a:pt x="67309" y="168910"/>
                </a:lnTo>
                <a:lnTo>
                  <a:pt x="64769" y="180339"/>
                </a:lnTo>
                <a:lnTo>
                  <a:pt x="58419" y="212089"/>
                </a:lnTo>
                <a:lnTo>
                  <a:pt x="35559" y="303530"/>
                </a:lnTo>
                <a:lnTo>
                  <a:pt x="72389" y="3035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0029190" y="2580639"/>
            <a:ext cx="74930" cy="365760"/>
          </a:xfrm>
          <a:custGeom>
            <a:avLst/>
            <a:gdLst/>
            <a:ahLst/>
            <a:cxnLst/>
            <a:rect l="l" t="t" r="r" b="b"/>
            <a:pathLst>
              <a:path w="74929" h="365760">
                <a:moveTo>
                  <a:pt x="72389" y="55880"/>
                </a:moveTo>
                <a:lnTo>
                  <a:pt x="39369" y="55880"/>
                </a:lnTo>
                <a:lnTo>
                  <a:pt x="39369" y="57150"/>
                </a:lnTo>
                <a:lnTo>
                  <a:pt x="40639" y="57150"/>
                </a:lnTo>
                <a:lnTo>
                  <a:pt x="40639" y="58420"/>
                </a:lnTo>
                <a:lnTo>
                  <a:pt x="41909" y="58420"/>
                </a:lnTo>
                <a:lnTo>
                  <a:pt x="41909" y="62230"/>
                </a:lnTo>
                <a:lnTo>
                  <a:pt x="43179" y="62230"/>
                </a:lnTo>
                <a:lnTo>
                  <a:pt x="43179" y="69850"/>
                </a:lnTo>
                <a:lnTo>
                  <a:pt x="44450" y="71120"/>
                </a:lnTo>
                <a:lnTo>
                  <a:pt x="44450" y="95250"/>
                </a:lnTo>
                <a:lnTo>
                  <a:pt x="43179" y="101600"/>
                </a:lnTo>
                <a:lnTo>
                  <a:pt x="43179" y="107950"/>
                </a:lnTo>
                <a:lnTo>
                  <a:pt x="41909" y="115570"/>
                </a:lnTo>
                <a:lnTo>
                  <a:pt x="40639" y="121920"/>
                </a:lnTo>
                <a:lnTo>
                  <a:pt x="40639" y="129539"/>
                </a:lnTo>
                <a:lnTo>
                  <a:pt x="38100" y="138430"/>
                </a:lnTo>
                <a:lnTo>
                  <a:pt x="34289" y="161289"/>
                </a:lnTo>
                <a:lnTo>
                  <a:pt x="26669" y="198120"/>
                </a:lnTo>
                <a:lnTo>
                  <a:pt x="0" y="313689"/>
                </a:lnTo>
                <a:lnTo>
                  <a:pt x="0" y="365760"/>
                </a:lnTo>
                <a:lnTo>
                  <a:pt x="72389" y="365760"/>
                </a:lnTo>
                <a:lnTo>
                  <a:pt x="72389" y="303530"/>
                </a:lnTo>
                <a:lnTo>
                  <a:pt x="36829" y="303530"/>
                </a:lnTo>
                <a:lnTo>
                  <a:pt x="59689" y="212089"/>
                </a:lnTo>
                <a:lnTo>
                  <a:pt x="66039" y="180339"/>
                </a:lnTo>
                <a:lnTo>
                  <a:pt x="68579" y="168910"/>
                </a:lnTo>
                <a:lnTo>
                  <a:pt x="69850" y="158750"/>
                </a:lnTo>
                <a:lnTo>
                  <a:pt x="71119" y="149860"/>
                </a:lnTo>
                <a:lnTo>
                  <a:pt x="73659" y="134620"/>
                </a:lnTo>
                <a:lnTo>
                  <a:pt x="73659" y="125730"/>
                </a:lnTo>
                <a:lnTo>
                  <a:pt x="74929" y="116839"/>
                </a:lnTo>
                <a:lnTo>
                  <a:pt x="74929" y="74930"/>
                </a:lnTo>
                <a:lnTo>
                  <a:pt x="73659" y="66039"/>
                </a:lnTo>
                <a:lnTo>
                  <a:pt x="73659" y="60960"/>
                </a:lnTo>
                <a:lnTo>
                  <a:pt x="72389" y="57150"/>
                </a:lnTo>
                <a:lnTo>
                  <a:pt x="72389" y="55880"/>
                </a:lnTo>
                <a:close/>
              </a:path>
              <a:path w="74929" h="365760">
                <a:moveTo>
                  <a:pt x="40639" y="0"/>
                </a:moveTo>
                <a:lnTo>
                  <a:pt x="33019" y="0"/>
                </a:lnTo>
                <a:lnTo>
                  <a:pt x="31750" y="1270"/>
                </a:lnTo>
                <a:lnTo>
                  <a:pt x="29209" y="1270"/>
                </a:lnTo>
                <a:lnTo>
                  <a:pt x="24129" y="3810"/>
                </a:lnTo>
                <a:lnTo>
                  <a:pt x="16509" y="11430"/>
                </a:lnTo>
                <a:lnTo>
                  <a:pt x="13969" y="16510"/>
                </a:lnTo>
                <a:lnTo>
                  <a:pt x="12700" y="20320"/>
                </a:lnTo>
                <a:lnTo>
                  <a:pt x="11429" y="22860"/>
                </a:lnTo>
                <a:lnTo>
                  <a:pt x="6350" y="38100"/>
                </a:lnTo>
                <a:lnTo>
                  <a:pt x="5079" y="43180"/>
                </a:lnTo>
                <a:lnTo>
                  <a:pt x="5079" y="46989"/>
                </a:lnTo>
                <a:lnTo>
                  <a:pt x="3809" y="52070"/>
                </a:lnTo>
                <a:lnTo>
                  <a:pt x="2539" y="55880"/>
                </a:lnTo>
                <a:lnTo>
                  <a:pt x="2539" y="64770"/>
                </a:lnTo>
                <a:lnTo>
                  <a:pt x="1269" y="68580"/>
                </a:lnTo>
                <a:lnTo>
                  <a:pt x="1269" y="88900"/>
                </a:lnTo>
                <a:lnTo>
                  <a:pt x="115" y="101600"/>
                </a:lnTo>
                <a:lnTo>
                  <a:pt x="0" y="129539"/>
                </a:lnTo>
                <a:lnTo>
                  <a:pt x="30479" y="129539"/>
                </a:lnTo>
                <a:lnTo>
                  <a:pt x="30479" y="71120"/>
                </a:lnTo>
                <a:lnTo>
                  <a:pt x="31750" y="68580"/>
                </a:lnTo>
                <a:lnTo>
                  <a:pt x="31750" y="62230"/>
                </a:lnTo>
                <a:lnTo>
                  <a:pt x="33019" y="60960"/>
                </a:lnTo>
                <a:lnTo>
                  <a:pt x="33019" y="58420"/>
                </a:lnTo>
                <a:lnTo>
                  <a:pt x="34289" y="58420"/>
                </a:lnTo>
                <a:lnTo>
                  <a:pt x="34289" y="57150"/>
                </a:lnTo>
                <a:lnTo>
                  <a:pt x="35559" y="57150"/>
                </a:lnTo>
                <a:lnTo>
                  <a:pt x="35559" y="55880"/>
                </a:lnTo>
                <a:lnTo>
                  <a:pt x="72389" y="55880"/>
                </a:lnTo>
                <a:lnTo>
                  <a:pt x="72389" y="53339"/>
                </a:lnTo>
                <a:lnTo>
                  <a:pt x="71119" y="48260"/>
                </a:lnTo>
                <a:lnTo>
                  <a:pt x="71119" y="44450"/>
                </a:lnTo>
                <a:lnTo>
                  <a:pt x="69850" y="40639"/>
                </a:lnTo>
                <a:lnTo>
                  <a:pt x="67309" y="34289"/>
                </a:lnTo>
                <a:lnTo>
                  <a:pt x="66039" y="26670"/>
                </a:lnTo>
                <a:lnTo>
                  <a:pt x="63500" y="21589"/>
                </a:lnTo>
                <a:lnTo>
                  <a:pt x="62229" y="17780"/>
                </a:lnTo>
                <a:lnTo>
                  <a:pt x="59689" y="15239"/>
                </a:lnTo>
                <a:lnTo>
                  <a:pt x="58419" y="12700"/>
                </a:lnTo>
                <a:lnTo>
                  <a:pt x="57150" y="11430"/>
                </a:lnTo>
                <a:lnTo>
                  <a:pt x="55879" y="8889"/>
                </a:lnTo>
                <a:lnTo>
                  <a:pt x="53339" y="7620"/>
                </a:lnTo>
                <a:lnTo>
                  <a:pt x="49529" y="3810"/>
                </a:lnTo>
                <a:lnTo>
                  <a:pt x="45719" y="2539"/>
                </a:lnTo>
                <a:lnTo>
                  <a:pt x="406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0029190" y="2580639"/>
            <a:ext cx="74930" cy="365760"/>
          </a:xfrm>
          <a:custGeom>
            <a:avLst/>
            <a:gdLst/>
            <a:ahLst/>
            <a:cxnLst/>
            <a:rect l="l" t="t" r="r" b="b"/>
            <a:pathLst>
              <a:path w="74929" h="365760">
                <a:moveTo>
                  <a:pt x="72389" y="303530"/>
                </a:moveTo>
                <a:lnTo>
                  <a:pt x="72389" y="365760"/>
                </a:lnTo>
                <a:lnTo>
                  <a:pt x="0" y="365760"/>
                </a:lnTo>
                <a:lnTo>
                  <a:pt x="0" y="313689"/>
                </a:lnTo>
                <a:lnTo>
                  <a:pt x="26669" y="198120"/>
                </a:lnTo>
                <a:lnTo>
                  <a:pt x="34289" y="161289"/>
                </a:lnTo>
                <a:lnTo>
                  <a:pt x="38100" y="138430"/>
                </a:lnTo>
                <a:lnTo>
                  <a:pt x="40639" y="129539"/>
                </a:lnTo>
                <a:lnTo>
                  <a:pt x="40639" y="121920"/>
                </a:lnTo>
                <a:lnTo>
                  <a:pt x="41909" y="115570"/>
                </a:lnTo>
                <a:lnTo>
                  <a:pt x="43179" y="107950"/>
                </a:lnTo>
                <a:lnTo>
                  <a:pt x="43179" y="101600"/>
                </a:lnTo>
                <a:lnTo>
                  <a:pt x="44450" y="95250"/>
                </a:lnTo>
                <a:lnTo>
                  <a:pt x="44450" y="71120"/>
                </a:lnTo>
                <a:lnTo>
                  <a:pt x="43179" y="69850"/>
                </a:lnTo>
                <a:lnTo>
                  <a:pt x="43179" y="62230"/>
                </a:lnTo>
                <a:lnTo>
                  <a:pt x="41909" y="62230"/>
                </a:lnTo>
                <a:lnTo>
                  <a:pt x="41909" y="60960"/>
                </a:lnTo>
                <a:lnTo>
                  <a:pt x="41909" y="59689"/>
                </a:lnTo>
                <a:lnTo>
                  <a:pt x="41909" y="58420"/>
                </a:lnTo>
                <a:lnTo>
                  <a:pt x="40639" y="58420"/>
                </a:lnTo>
                <a:lnTo>
                  <a:pt x="40639" y="57150"/>
                </a:lnTo>
                <a:lnTo>
                  <a:pt x="39369" y="57150"/>
                </a:lnTo>
                <a:lnTo>
                  <a:pt x="39369" y="55880"/>
                </a:lnTo>
                <a:lnTo>
                  <a:pt x="38100" y="55880"/>
                </a:lnTo>
                <a:lnTo>
                  <a:pt x="36829" y="55880"/>
                </a:lnTo>
                <a:lnTo>
                  <a:pt x="35559" y="55880"/>
                </a:lnTo>
                <a:lnTo>
                  <a:pt x="35559" y="57150"/>
                </a:lnTo>
                <a:lnTo>
                  <a:pt x="34289" y="57150"/>
                </a:lnTo>
                <a:lnTo>
                  <a:pt x="34289" y="58420"/>
                </a:lnTo>
                <a:lnTo>
                  <a:pt x="33019" y="58420"/>
                </a:lnTo>
                <a:lnTo>
                  <a:pt x="33019" y="59689"/>
                </a:lnTo>
                <a:lnTo>
                  <a:pt x="33019" y="60960"/>
                </a:lnTo>
                <a:lnTo>
                  <a:pt x="31750" y="62230"/>
                </a:lnTo>
                <a:lnTo>
                  <a:pt x="31750" y="63500"/>
                </a:lnTo>
                <a:lnTo>
                  <a:pt x="31750" y="64770"/>
                </a:lnTo>
                <a:lnTo>
                  <a:pt x="31750" y="66039"/>
                </a:lnTo>
                <a:lnTo>
                  <a:pt x="31750" y="67310"/>
                </a:lnTo>
                <a:lnTo>
                  <a:pt x="31750" y="68580"/>
                </a:lnTo>
                <a:lnTo>
                  <a:pt x="30479" y="71120"/>
                </a:lnTo>
                <a:lnTo>
                  <a:pt x="30479" y="129539"/>
                </a:lnTo>
                <a:lnTo>
                  <a:pt x="0" y="129539"/>
                </a:lnTo>
                <a:lnTo>
                  <a:pt x="0" y="115570"/>
                </a:lnTo>
                <a:lnTo>
                  <a:pt x="0" y="102870"/>
                </a:lnTo>
                <a:lnTo>
                  <a:pt x="1269" y="88900"/>
                </a:lnTo>
                <a:lnTo>
                  <a:pt x="1269" y="78739"/>
                </a:lnTo>
                <a:lnTo>
                  <a:pt x="1269" y="68580"/>
                </a:lnTo>
                <a:lnTo>
                  <a:pt x="2539" y="64770"/>
                </a:lnTo>
                <a:lnTo>
                  <a:pt x="2539" y="59689"/>
                </a:lnTo>
                <a:lnTo>
                  <a:pt x="2539" y="55880"/>
                </a:lnTo>
                <a:lnTo>
                  <a:pt x="3809" y="52070"/>
                </a:lnTo>
                <a:lnTo>
                  <a:pt x="5079" y="46989"/>
                </a:lnTo>
                <a:lnTo>
                  <a:pt x="5079" y="43180"/>
                </a:lnTo>
                <a:lnTo>
                  <a:pt x="6350" y="38100"/>
                </a:lnTo>
                <a:lnTo>
                  <a:pt x="7619" y="34289"/>
                </a:lnTo>
                <a:lnTo>
                  <a:pt x="8889" y="30480"/>
                </a:lnTo>
                <a:lnTo>
                  <a:pt x="10159" y="26670"/>
                </a:lnTo>
                <a:lnTo>
                  <a:pt x="11429" y="22860"/>
                </a:lnTo>
                <a:lnTo>
                  <a:pt x="12700" y="20320"/>
                </a:lnTo>
                <a:lnTo>
                  <a:pt x="13969" y="16510"/>
                </a:lnTo>
                <a:lnTo>
                  <a:pt x="15239" y="13970"/>
                </a:lnTo>
                <a:lnTo>
                  <a:pt x="16509" y="11430"/>
                </a:lnTo>
                <a:lnTo>
                  <a:pt x="19050" y="8889"/>
                </a:lnTo>
                <a:lnTo>
                  <a:pt x="20319" y="7620"/>
                </a:lnTo>
                <a:lnTo>
                  <a:pt x="22859" y="5080"/>
                </a:lnTo>
                <a:lnTo>
                  <a:pt x="24129" y="3810"/>
                </a:lnTo>
                <a:lnTo>
                  <a:pt x="26669" y="2539"/>
                </a:lnTo>
                <a:lnTo>
                  <a:pt x="29209" y="1270"/>
                </a:lnTo>
                <a:lnTo>
                  <a:pt x="31750" y="1270"/>
                </a:lnTo>
                <a:lnTo>
                  <a:pt x="33019" y="0"/>
                </a:lnTo>
                <a:lnTo>
                  <a:pt x="35559" y="0"/>
                </a:lnTo>
                <a:lnTo>
                  <a:pt x="40639" y="0"/>
                </a:lnTo>
                <a:lnTo>
                  <a:pt x="45719" y="2539"/>
                </a:lnTo>
                <a:lnTo>
                  <a:pt x="49529" y="3810"/>
                </a:lnTo>
                <a:lnTo>
                  <a:pt x="53339" y="7620"/>
                </a:lnTo>
                <a:lnTo>
                  <a:pt x="55879" y="8889"/>
                </a:lnTo>
                <a:lnTo>
                  <a:pt x="57150" y="11430"/>
                </a:lnTo>
                <a:lnTo>
                  <a:pt x="58419" y="12700"/>
                </a:lnTo>
                <a:lnTo>
                  <a:pt x="59689" y="15239"/>
                </a:lnTo>
                <a:lnTo>
                  <a:pt x="62229" y="17780"/>
                </a:lnTo>
                <a:lnTo>
                  <a:pt x="63500" y="21589"/>
                </a:lnTo>
                <a:lnTo>
                  <a:pt x="64769" y="24130"/>
                </a:lnTo>
                <a:lnTo>
                  <a:pt x="66039" y="26670"/>
                </a:lnTo>
                <a:lnTo>
                  <a:pt x="67309" y="34289"/>
                </a:lnTo>
                <a:lnTo>
                  <a:pt x="69850" y="40639"/>
                </a:lnTo>
                <a:lnTo>
                  <a:pt x="71119" y="44450"/>
                </a:lnTo>
                <a:lnTo>
                  <a:pt x="71119" y="48260"/>
                </a:lnTo>
                <a:lnTo>
                  <a:pt x="72389" y="53339"/>
                </a:lnTo>
                <a:lnTo>
                  <a:pt x="72389" y="57150"/>
                </a:lnTo>
                <a:lnTo>
                  <a:pt x="73659" y="60960"/>
                </a:lnTo>
                <a:lnTo>
                  <a:pt x="73659" y="66039"/>
                </a:lnTo>
                <a:lnTo>
                  <a:pt x="74929" y="74930"/>
                </a:lnTo>
                <a:lnTo>
                  <a:pt x="74929" y="83820"/>
                </a:lnTo>
                <a:lnTo>
                  <a:pt x="74929" y="93980"/>
                </a:lnTo>
                <a:lnTo>
                  <a:pt x="74929" y="101600"/>
                </a:lnTo>
                <a:lnTo>
                  <a:pt x="74929" y="109220"/>
                </a:lnTo>
                <a:lnTo>
                  <a:pt x="74929" y="116839"/>
                </a:lnTo>
                <a:lnTo>
                  <a:pt x="73659" y="125730"/>
                </a:lnTo>
                <a:lnTo>
                  <a:pt x="73659" y="134620"/>
                </a:lnTo>
                <a:lnTo>
                  <a:pt x="72389" y="142239"/>
                </a:lnTo>
                <a:lnTo>
                  <a:pt x="71119" y="149860"/>
                </a:lnTo>
                <a:lnTo>
                  <a:pt x="69850" y="158750"/>
                </a:lnTo>
                <a:lnTo>
                  <a:pt x="68579" y="168910"/>
                </a:lnTo>
                <a:lnTo>
                  <a:pt x="66039" y="180339"/>
                </a:lnTo>
                <a:lnTo>
                  <a:pt x="59689" y="212089"/>
                </a:lnTo>
                <a:lnTo>
                  <a:pt x="36829" y="303530"/>
                </a:lnTo>
                <a:lnTo>
                  <a:pt x="72389" y="3035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0111740" y="2872739"/>
            <a:ext cx="24130" cy="73660"/>
          </a:xfrm>
          <a:custGeom>
            <a:avLst/>
            <a:gdLst/>
            <a:ahLst/>
            <a:cxnLst/>
            <a:rect l="l" t="t" r="r" b="b"/>
            <a:pathLst>
              <a:path w="24129" h="73660">
                <a:moveTo>
                  <a:pt x="24129" y="0"/>
                </a:moveTo>
                <a:lnTo>
                  <a:pt x="24129" y="73660"/>
                </a:lnTo>
                <a:lnTo>
                  <a:pt x="0" y="73660"/>
                </a:lnTo>
                <a:lnTo>
                  <a:pt x="0" y="0"/>
                </a:lnTo>
                <a:lnTo>
                  <a:pt x="241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0102215" y="2863215"/>
            <a:ext cx="43180" cy="92710"/>
          </a:xfrm>
          <a:custGeom>
            <a:avLst/>
            <a:gdLst/>
            <a:ahLst/>
            <a:cxnLst/>
            <a:rect l="l" t="t" r="r" b="b"/>
            <a:pathLst>
              <a:path w="43179" h="92710">
                <a:moveTo>
                  <a:pt x="0" y="92708"/>
                </a:moveTo>
                <a:lnTo>
                  <a:pt x="43178" y="92708"/>
                </a:lnTo>
                <a:lnTo>
                  <a:pt x="43178" y="0"/>
                </a:lnTo>
                <a:lnTo>
                  <a:pt x="0" y="0"/>
                </a:lnTo>
                <a:lnTo>
                  <a:pt x="0" y="92708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0144759" y="25882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45720" y="363219"/>
                </a:moveTo>
                <a:lnTo>
                  <a:pt x="34290" y="363219"/>
                </a:lnTo>
                <a:lnTo>
                  <a:pt x="36830" y="364489"/>
                </a:lnTo>
                <a:lnTo>
                  <a:pt x="43180" y="364489"/>
                </a:lnTo>
                <a:lnTo>
                  <a:pt x="45720" y="363219"/>
                </a:lnTo>
                <a:close/>
              </a:path>
              <a:path w="78740" h="364489">
                <a:moveTo>
                  <a:pt x="33020" y="223519"/>
                </a:moveTo>
                <a:lnTo>
                  <a:pt x="0" y="223519"/>
                </a:lnTo>
                <a:lnTo>
                  <a:pt x="0" y="275589"/>
                </a:lnTo>
                <a:lnTo>
                  <a:pt x="1270" y="285750"/>
                </a:lnTo>
                <a:lnTo>
                  <a:pt x="1270" y="294639"/>
                </a:lnTo>
                <a:lnTo>
                  <a:pt x="2540" y="302260"/>
                </a:lnTo>
                <a:lnTo>
                  <a:pt x="2540" y="309879"/>
                </a:lnTo>
                <a:lnTo>
                  <a:pt x="3810" y="313689"/>
                </a:lnTo>
                <a:lnTo>
                  <a:pt x="3810" y="316229"/>
                </a:lnTo>
                <a:lnTo>
                  <a:pt x="5080" y="320039"/>
                </a:lnTo>
                <a:lnTo>
                  <a:pt x="5080" y="322579"/>
                </a:lnTo>
                <a:lnTo>
                  <a:pt x="6350" y="325119"/>
                </a:lnTo>
                <a:lnTo>
                  <a:pt x="6350" y="327660"/>
                </a:lnTo>
                <a:lnTo>
                  <a:pt x="7620" y="330200"/>
                </a:lnTo>
                <a:lnTo>
                  <a:pt x="7620" y="331469"/>
                </a:lnTo>
                <a:lnTo>
                  <a:pt x="8890" y="336550"/>
                </a:lnTo>
                <a:lnTo>
                  <a:pt x="11430" y="341629"/>
                </a:lnTo>
                <a:lnTo>
                  <a:pt x="12700" y="345439"/>
                </a:lnTo>
                <a:lnTo>
                  <a:pt x="15240" y="349250"/>
                </a:lnTo>
                <a:lnTo>
                  <a:pt x="17780" y="351789"/>
                </a:lnTo>
                <a:lnTo>
                  <a:pt x="20320" y="355600"/>
                </a:lnTo>
                <a:lnTo>
                  <a:pt x="22860" y="358139"/>
                </a:lnTo>
                <a:lnTo>
                  <a:pt x="25400" y="359410"/>
                </a:lnTo>
                <a:lnTo>
                  <a:pt x="27940" y="361950"/>
                </a:lnTo>
                <a:lnTo>
                  <a:pt x="31750" y="363219"/>
                </a:lnTo>
                <a:lnTo>
                  <a:pt x="50800" y="363219"/>
                </a:lnTo>
                <a:lnTo>
                  <a:pt x="53340" y="361950"/>
                </a:lnTo>
                <a:lnTo>
                  <a:pt x="54610" y="359410"/>
                </a:lnTo>
                <a:lnTo>
                  <a:pt x="57150" y="359410"/>
                </a:lnTo>
                <a:lnTo>
                  <a:pt x="60960" y="355600"/>
                </a:lnTo>
                <a:lnTo>
                  <a:pt x="63500" y="351789"/>
                </a:lnTo>
                <a:lnTo>
                  <a:pt x="66040" y="346710"/>
                </a:lnTo>
                <a:lnTo>
                  <a:pt x="67310" y="342900"/>
                </a:lnTo>
                <a:lnTo>
                  <a:pt x="68580" y="340360"/>
                </a:lnTo>
                <a:lnTo>
                  <a:pt x="74930" y="321310"/>
                </a:lnTo>
                <a:lnTo>
                  <a:pt x="74930" y="317500"/>
                </a:lnTo>
                <a:lnTo>
                  <a:pt x="76200" y="313689"/>
                </a:lnTo>
                <a:lnTo>
                  <a:pt x="76200" y="309879"/>
                </a:lnTo>
                <a:lnTo>
                  <a:pt x="38100" y="309879"/>
                </a:lnTo>
                <a:lnTo>
                  <a:pt x="38100" y="308610"/>
                </a:lnTo>
                <a:lnTo>
                  <a:pt x="36830" y="308610"/>
                </a:lnTo>
                <a:lnTo>
                  <a:pt x="36830" y="307339"/>
                </a:lnTo>
                <a:lnTo>
                  <a:pt x="35560" y="306069"/>
                </a:lnTo>
                <a:lnTo>
                  <a:pt x="35560" y="303529"/>
                </a:lnTo>
                <a:lnTo>
                  <a:pt x="34290" y="302260"/>
                </a:lnTo>
                <a:lnTo>
                  <a:pt x="34290" y="298450"/>
                </a:lnTo>
                <a:lnTo>
                  <a:pt x="33020" y="295910"/>
                </a:lnTo>
                <a:lnTo>
                  <a:pt x="33020" y="223519"/>
                </a:lnTo>
                <a:close/>
              </a:path>
              <a:path w="78740" h="364489">
                <a:moveTo>
                  <a:pt x="77470" y="148589"/>
                </a:moveTo>
                <a:lnTo>
                  <a:pt x="41910" y="148589"/>
                </a:lnTo>
                <a:lnTo>
                  <a:pt x="41910" y="149860"/>
                </a:lnTo>
                <a:lnTo>
                  <a:pt x="43180" y="151129"/>
                </a:lnTo>
                <a:lnTo>
                  <a:pt x="43180" y="153669"/>
                </a:lnTo>
                <a:lnTo>
                  <a:pt x="44450" y="154939"/>
                </a:lnTo>
                <a:lnTo>
                  <a:pt x="44450" y="160019"/>
                </a:lnTo>
                <a:lnTo>
                  <a:pt x="45720" y="162560"/>
                </a:lnTo>
                <a:lnTo>
                  <a:pt x="45720" y="299719"/>
                </a:lnTo>
                <a:lnTo>
                  <a:pt x="44450" y="300989"/>
                </a:lnTo>
                <a:lnTo>
                  <a:pt x="44450" y="304800"/>
                </a:lnTo>
                <a:lnTo>
                  <a:pt x="43180" y="304800"/>
                </a:lnTo>
                <a:lnTo>
                  <a:pt x="43180" y="308610"/>
                </a:lnTo>
                <a:lnTo>
                  <a:pt x="41910" y="308610"/>
                </a:lnTo>
                <a:lnTo>
                  <a:pt x="41910" y="309879"/>
                </a:lnTo>
                <a:lnTo>
                  <a:pt x="76200" y="309879"/>
                </a:lnTo>
                <a:lnTo>
                  <a:pt x="77470" y="304800"/>
                </a:lnTo>
                <a:lnTo>
                  <a:pt x="77470" y="290829"/>
                </a:lnTo>
                <a:lnTo>
                  <a:pt x="78740" y="278129"/>
                </a:lnTo>
                <a:lnTo>
                  <a:pt x="78740" y="166369"/>
                </a:lnTo>
                <a:lnTo>
                  <a:pt x="77597" y="154939"/>
                </a:lnTo>
                <a:lnTo>
                  <a:pt x="77470" y="148589"/>
                </a:lnTo>
                <a:close/>
              </a:path>
              <a:path w="78740" h="364489">
                <a:moveTo>
                  <a:pt x="72390" y="0"/>
                </a:moveTo>
                <a:lnTo>
                  <a:pt x="1270" y="0"/>
                </a:lnTo>
                <a:lnTo>
                  <a:pt x="0" y="180339"/>
                </a:lnTo>
                <a:lnTo>
                  <a:pt x="33020" y="180339"/>
                </a:lnTo>
                <a:lnTo>
                  <a:pt x="33020" y="158750"/>
                </a:lnTo>
                <a:lnTo>
                  <a:pt x="34290" y="157479"/>
                </a:lnTo>
                <a:lnTo>
                  <a:pt x="34290" y="153669"/>
                </a:lnTo>
                <a:lnTo>
                  <a:pt x="35560" y="153669"/>
                </a:lnTo>
                <a:lnTo>
                  <a:pt x="35560" y="149860"/>
                </a:lnTo>
                <a:lnTo>
                  <a:pt x="36830" y="148589"/>
                </a:lnTo>
                <a:lnTo>
                  <a:pt x="77470" y="148589"/>
                </a:lnTo>
                <a:lnTo>
                  <a:pt x="77470" y="143510"/>
                </a:lnTo>
                <a:lnTo>
                  <a:pt x="76200" y="134619"/>
                </a:lnTo>
                <a:lnTo>
                  <a:pt x="74930" y="130810"/>
                </a:lnTo>
                <a:lnTo>
                  <a:pt x="74930" y="127000"/>
                </a:lnTo>
                <a:lnTo>
                  <a:pt x="73660" y="121919"/>
                </a:lnTo>
                <a:lnTo>
                  <a:pt x="73660" y="119379"/>
                </a:lnTo>
                <a:lnTo>
                  <a:pt x="73025" y="118110"/>
                </a:lnTo>
                <a:lnTo>
                  <a:pt x="31750" y="118110"/>
                </a:lnTo>
                <a:lnTo>
                  <a:pt x="31750" y="57150"/>
                </a:lnTo>
                <a:lnTo>
                  <a:pt x="72390" y="57150"/>
                </a:lnTo>
                <a:lnTo>
                  <a:pt x="72390" y="0"/>
                </a:lnTo>
                <a:close/>
              </a:path>
              <a:path w="78740" h="364489">
                <a:moveTo>
                  <a:pt x="54610" y="92710"/>
                </a:moveTo>
                <a:lnTo>
                  <a:pt x="48260" y="92710"/>
                </a:lnTo>
                <a:lnTo>
                  <a:pt x="45720" y="95250"/>
                </a:lnTo>
                <a:lnTo>
                  <a:pt x="44450" y="95250"/>
                </a:lnTo>
                <a:lnTo>
                  <a:pt x="43180" y="96519"/>
                </a:lnTo>
                <a:lnTo>
                  <a:pt x="40640" y="97789"/>
                </a:lnTo>
                <a:lnTo>
                  <a:pt x="40640" y="99060"/>
                </a:lnTo>
                <a:lnTo>
                  <a:pt x="39370" y="100329"/>
                </a:lnTo>
                <a:lnTo>
                  <a:pt x="38100" y="102869"/>
                </a:lnTo>
                <a:lnTo>
                  <a:pt x="36830" y="104139"/>
                </a:lnTo>
                <a:lnTo>
                  <a:pt x="33020" y="111760"/>
                </a:lnTo>
                <a:lnTo>
                  <a:pt x="31750" y="118110"/>
                </a:lnTo>
                <a:lnTo>
                  <a:pt x="73025" y="118110"/>
                </a:lnTo>
                <a:lnTo>
                  <a:pt x="72390" y="116839"/>
                </a:lnTo>
                <a:lnTo>
                  <a:pt x="71120" y="113029"/>
                </a:lnTo>
                <a:lnTo>
                  <a:pt x="71120" y="110489"/>
                </a:lnTo>
                <a:lnTo>
                  <a:pt x="69850" y="107950"/>
                </a:lnTo>
                <a:lnTo>
                  <a:pt x="68580" y="106679"/>
                </a:lnTo>
                <a:lnTo>
                  <a:pt x="67310" y="104139"/>
                </a:lnTo>
                <a:lnTo>
                  <a:pt x="67310" y="102869"/>
                </a:lnTo>
                <a:lnTo>
                  <a:pt x="66040" y="100329"/>
                </a:lnTo>
                <a:lnTo>
                  <a:pt x="60960" y="95250"/>
                </a:lnTo>
                <a:lnTo>
                  <a:pt x="57150" y="93979"/>
                </a:lnTo>
                <a:lnTo>
                  <a:pt x="54610" y="927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144759" y="25882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72390" y="0"/>
                </a:moveTo>
                <a:lnTo>
                  <a:pt x="72390" y="57150"/>
                </a:lnTo>
                <a:lnTo>
                  <a:pt x="31750" y="57150"/>
                </a:lnTo>
                <a:lnTo>
                  <a:pt x="31750" y="118110"/>
                </a:lnTo>
                <a:lnTo>
                  <a:pt x="33020" y="111760"/>
                </a:lnTo>
                <a:lnTo>
                  <a:pt x="35560" y="106679"/>
                </a:lnTo>
                <a:lnTo>
                  <a:pt x="36830" y="104139"/>
                </a:lnTo>
                <a:lnTo>
                  <a:pt x="38100" y="102869"/>
                </a:lnTo>
                <a:lnTo>
                  <a:pt x="39370" y="100329"/>
                </a:lnTo>
                <a:lnTo>
                  <a:pt x="40640" y="99060"/>
                </a:lnTo>
                <a:lnTo>
                  <a:pt x="40640" y="97789"/>
                </a:lnTo>
                <a:lnTo>
                  <a:pt x="43180" y="96519"/>
                </a:lnTo>
                <a:lnTo>
                  <a:pt x="44450" y="95250"/>
                </a:lnTo>
                <a:lnTo>
                  <a:pt x="45720" y="95250"/>
                </a:lnTo>
                <a:lnTo>
                  <a:pt x="46990" y="93979"/>
                </a:lnTo>
                <a:lnTo>
                  <a:pt x="48260" y="92710"/>
                </a:lnTo>
                <a:lnTo>
                  <a:pt x="49530" y="92710"/>
                </a:lnTo>
                <a:lnTo>
                  <a:pt x="50800" y="92710"/>
                </a:lnTo>
                <a:lnTo>
                  <a:pt x="54610" y="92710"/>
                </a:lnTo>
                <a:lnTo>
                  <a:pt x="57150" y="93979"/>
                </a:lnTo>
                <a:lnTo>
                  <a:pt x="60960" y="95250"/>
                </a:lnTo>
                <a:lnTo>
                  <a:pt x="62230" y="96519"/>
                </a:lnTo>
                <a:lnTo>
                  <a:pt x="63500" y="97789"/>
                </a:lnTo>
                <a:lnTo>
                  <a:pt x="64770" y="99060"/>
                </a:lnTo>
                <a:lnTo>
                  <a:pt x="66040" y="100329"/>
                </a:lnTo>
                <a:lnTo>
                  <a:pt x="67310" y="102869"/>
                </a:lnTo>
                <a:lnTo>
                  <a:pt x="67310" y="104139"/>
                </a:lnTo>
                <a:lnTo>
                  <a:pt x="68580" y="106679"/>
                </a:lnTo>
                <a:lnTo>
                  <a:pt x="69850" y="107950"/>
                </a:lnTo>
                <a:lnTo>
                  <a:pt x="71120" y="110489"/>
                </a:lnTo>
                <a:lnTo>
                  <a:pt x="71120" y="113029"/>
                </a:lnTo>
                <a:lnTo>
                  <a:pt x="72390" y="116839"/>
                </a:lnTo>
                <a:lnTo>
                  <a:pt x="73660" y="119379"/>
                </a:lnTo>
                <a:lnTo>
                  <a:pt x="73660" y="121919"/>
                </a:lnTo>
                <a:lnTo>
                  <a:pt x="74930" y="127000"/>
                </a:lnTo>
                <a:lnTo>
                  <a:pt x="74930" y="130810"/>
                </a:lnTo>
                <a:lnTo>
                  <a:pt x="76200" y="134619"/>
                </a:lnTo>
                <a:lnTo>
                  <a:pt x="77470" y="143510"/>
                </a:lnTo>
                <a:lnTo>
                  <a:pt x="77470" y="153669"/>
                </a:lnTo>
                <a:lnTo>
                  <a:pt x="78740" y="166369"/>
                </a:lnTo>
                <a:lnTo>
                  <a:pt x="78740" y="180339"/>
                </a:lnTo>
                <a:lnTo>
                  <a:pt x="78740" y="193039"/>
                </a:lnTo>
                <a:lnTo>
                  <a:pt x="78740" y="243839"/>
                </a:lnTo>
                <a:lnTo>
                  <a:pt x="78740" y="261619"/>
                </a:lnTo>
                <a:lnTo>
                  <a:pt x="78740" y="278129"/>
                </a:lnTo>
                <a:lnTo>
                  <a:pt x="77470" y="290829"/>
                </a:lnTo>
                <a:lnTo>
                  <a:pt x="77470" y="300989"/>
                </a:lnTo>
                <a:lnTo>
                  <a:pt x="77470" y="304800"/>
                </a:lnTo>
                <a:lnTo>
                  <a:pt x="76200" y="309879"/>
                </a:lnTo>
                <a:lnTo>
                  <a:pt x="76200" y="313689"/>
                </a:lnTo>
                <a:lnTo>
                  <a:pt x="74930" y="317500"/>
                </a:lnTo>
                <a:lnTo>
                  <a:pt x="74930" y="321310"/>
                </a:lnTo>
                <a:lnTo>
                  <a:pt x="73660" y="325119"/>
                </a:lnTo>
                <a:lnTo>
                  <a:pt x="72390" y="328929"/>
                </a:lnTo>
                <a:lnTo>
                  <a:pt x="71120" y="332739"/>
                </a:lnTo>
                <a:lnTo>
                  <a:pt x="69850" y="336550"/>
                </a:lnTo>
                <a:lnTo>
                  <a:pt x="68580" y="340360"/>
                </a:lnTo>
                <a:lnTo>
                  <a:pt x="67310" y="342900"/>
                </a:lnTo>
                <a:lnTo>
                  <a:pt x="66040" y="346710"/>
                </a:lnTo>
                <a:lnTo>
                  <a:pt x="64770" y="349250"/>
                </a:lnTo>
                <a:lnTo>
                  <a:pt x="63500" y="351789"/>
                </a:lnTo>
                <a:lnTo>
                  <a:pt x="60960" y="355600"/>
                </a:lnTo>
                <a:lnTo>
                  <a:pt x="59690" y="356869"/>
                </a:lnTo>
                <a:lnTo>
                  <a:pt x="57150" y="359410"/>
                </a:lnTo>
                <a:lnTo>
                  <a:pt x="54610" y="359410"/>
                </a:lnTo>
                <a:lnTo>
                  <a:pt x="53340" y="361950"/>
                </a:lnTo>
                <a:lnTo>
                  <a:pt x="50800" y="363219"/>
                </a:lnTo>
                <a:lnTo>
                  <a:pt x="48260" y="363219"/>
                </a:lnTo>
                <a:lnTo>
                  <a:pt x="45720" y="363219"/>
                </a:lnTo>
                <a:lnTo>
                  <a:pt x="43180" y="364489"/>
                </a:lnTo>
                <a:lnTo>
                  <a:pt x="40640" y="364489"/>
                </a:lnTo>
                <a:lnTo>
                  <a:pt x="36830" y="364489"/>
                </a:lnTo>
                <a:lnTo>
                  <a:pt x="34290" y="363219"/>
                </a:lnTo>
                <a:lnTo>
                  <a:pt x="31750" y="363219"/>
                </a:lnTo>
                <a:lnTo>
                  <a:pt x="27940" y="361950"/>
                </a:lnTo>
                <a:lnTo>
                  <a:pt x="25400" y="359410"/>
                </a:lnTo>
                <a:lnTo>
                  <a:pt x="22860" y="358139"/>
                </a:lnTo>
                <a:lnTo>
                  <a:pt x="20320" y="355600"/>
                </a:lnTo>
                <a:lnTo>
                  <a:pt x="17780" y="351789"/>
                </a:lnTo>
                <a:lnTo>
                  <a:pt x="15240" y="349250"/>
                </a:lnTo>
                <a:lnTo>
                  <a:pt x="12700" y="345439"/>
                </a:lnTo>
                <a:lnTo>
                  <a:pt x="11430" y="341629"/>
                </a:lnTo>
                <a:lnTo>
                  <a:pt x="8890" y="336550"/>
                </a:lnTo>
                <a:lnTo>
                  <a:pt x="7620" y="331469"/>
                </a:lnTo>
                <a:lnTo>
                  <a:pt x="7620" y="330200"/>
                </a:lnTo>
                <a:lnTo>
                  <a:pt x="6350" y="327660"/>
                </a:lnTo>
                <a:lnTo>
                  <a:pt x="6350" y="325119"/>
                </a:lnTo>
                <a:lnTo>
                  <a:pt x="5080" y="322579"/>
                </a:lnTo>
                <a:lnTo>
                  <a:pt x="5080" y="320039"/>
                </a:lnTo>
                <a:lnTo>
                  <a:pt x="3810" y="316229"/>
                </a:lnTo>
                <a:lnTo>
                  <a:pt x="3810" y="313689"/>
                </a:lnTo>
                <a:lnTo>
                  <a:pt x="2540" y="309879"/>
                </a:lnTo>
                <a:lnTo>
                  <a:pt x="2540" y="302260"/>
                </a:lnTo>
                <a:lnTo>
                  <a:pt x="1270" y="294639"/>
                </a:lnTo>
                <a:lnTo>
                  <a:pt x="1270" y="285750"/>
                </a:lnTo>
                <a:lnTo>
                  <a:pt x="0" y="275589"/>
                </a:lnTo>
                <a:lnTo>
                  <a:pt x="0" y="265429"/>
                </a:lnTo>
                <a:lnTo>
                  <a:pt x="0" y="242569"/>
                </a:lnTo>
                <a:lnTo>
                  <a:pt x="0" y="223519"/>
                </a:lnTo>
                <a:lnTo>
                  <a:pt x="33020" y="223519"/>
                </a:lnTo>
                <a:lnTo>
                  <a:pt x="33020" y="245110"/>
                </a:lnTo>
                <a:lnTo>
                  <a:pt x="33020" y="261619"/>
                </a:lnTo>
                <a:lnTo>
                  <a:pt x="33020" y="274319"/>
                </a:lnTo>
                <a:lnTo>
                  <a:pt x="33020" y="285750"/>
                </a:lnTo>
                <a:lnTo>
                  <a:pt x="33020" y="294639"/>
                </a:lnTo>
                <a:lnTo>
                  <a:pt x="33020" y="295910"/>
                </a:lnTo>
                <a:lnTo>
                  <a:pt x="34290" y="298450"/>
                </a:lnTo>
                <a:lnTo>
                  <a:pt x="34290" y="299719"/>
                </a:lnTo>
                <a:lnTo>
                  <a:pt x="34290" y="300989"/>
                </a:lnTo>
                <a:lnTo>
                  <a:pt x="34290" y="302260"/>
                </a:lnTo>
                <a:lnTo>
                  <a:pt x="35560" y="303529"/>
                </a:lnTo>
                <a:lnTo>
                  <a:pt x="35560" y="304800"/>
                </a:lnTo>
                <a:lnTo>
                  <a:pt x="35560" y="306069"/>
                </a:lnTo>
                <a:lnTo>
                  <a:pt x="36830" y="307339"/>
                </a:lnTo>
                <a:lnTo>
                  <a:pt x="36830" y="308610"/>
                </a:lnTo>
                <a:lnTo>
                  <a:pt x="38100" y="308610"/>
                </a:lnTo>
                <a:lnTo>
                  <a:pt x="38100" y="309879"/>
                </a:lnTo>
                <a:lnTo>
                  <a:pt x="39370" y="309879"/>
                </a:lnTo>
                <a:lnTo>
                  <a:pt x="40640" y="309879"/>
                </a:lnTo>
                <a:lnTo>
                  <a:pt x="41910" y="309879"/>
                </a:lnTo>
                <a:lnTo>
                  <a:pt x="41910" y="308610"/>
                </a:lnTo>
                <a:lnTo>
                  <a:pt x="43180" y="308610"/>
                </a:lnTo>
                <a:lnTo>
                  <a:pt x="43180" y="307339"/>
                </a:lnTo>
                <a:lnTo>
                  <a:pt x="43180" y="306069"/>
                </a:lnTo>
                <a:lnTo>
                  <a:pt x="43180" y="304800"/>
                </a:lnTo>
                <a:lnTo>
                  <a:pt x="44450" y="304800"/>
                </a:lnTo>
                <a:lnTo>
                  <a:pt x="44450" y="303529"/>
                </a:lnTo>
                <a:lnTo>
                  <a:pt x="44450" y="302260"/>
                </a:lnTo>
                <a:lnTo>
                  <a:pt x="44450" y="300989"/>
                </a:lnTo>
                <a:lnTo>
                  <a:pt x="45720" y="299719"/>
                </a:lnTo>
                <a:lnTo>
                  <a:pt x="45720" y="162560"/>
                </a:lnTo>
                <a:lnTo>
                  <a:pt x="44450" y="160019"/>
                </a:lnTo>
                <a:lnTo>
                  <a:pt x="44450" y="158750"/>
                </a:lnTo>
                <a:lnTo>
                  <a:pt x="44450" y="157479"/>
                </a:lnTo>
                <a:lnTo>
                  <a:pt x="44450" y="156210"/>
                </a:lnTo>
                <a:lnTo>
                  <a:pt x="44450" y="154939"/>
                </a:lnTo>
                <a:lnTo>
                  <a:pt x="43180" y="153669"/>
                </a:lnTo>
                <a:lnTo>
                  <a:pt x="43180" y="152400"/>
                </a:lnTo>
                <a:lnTo>
                  <a:pt x="43180" y="151129"/>
                </a:lnTo>
                <a:lnTo>
                  <a:pt x="41910" y="149860"/>
                </a:lnTo>
                <a:lnTo>
                  <a:pt x="41910" y="148589"/>
                </a:lnTo>
                <a:lnTo>
                  <a:pt x="40640" y="148589"/>
                </a:lnTo>
                <a:lnTo>
                  <a:pt x="39370" y="148589"/>
                </a:lnTo>
                <a:lnTo>
                  <a:pt x="38100" y="148589"/>
                </a:lnTo>
                <a:lnTo>
                  <a:pt x="36830" y="148589"/>
                </a:lnTo>
                <a:lnTo>
                  <a:pt x="35560" y="149860"/>
                </a:lnTo>
                <a:lnTo>
                  <a:pt x="35560" y="151129"/>
                </a:lnTo>
                <a:lnTo>
                  <a:pt x="35560" y="152400"/>
                </a:lnTo>
                <a:lnTo>
                  <a:pt x="35560" y="153669"/>
                </a:lnTo>
                <a:lnTo>
                  <a:pt x="34290" y="153669"/>
                </a:lnTo>
                <a:lnTo>
                  <a:pt x="34290" y="156210"/>
                </a:lnTo>
                <a:lnTo>
                  <a:pt x="34290" y="157479"/>
                </a:lnTo>
                <a:lnTo>
                  <a:pt x="33020" y="158750"/>
                </a:lnTo>
                <a:lnTo>
                  <a:pt x="33020" y="160019"/>
                </a:lnTo>
                <a:lnTo>
                  <a:pt x="33020" y="161289"/>
                </a:lnTo>
                <a:lnTo>
                  <a:pt x="33020" y="180339"/>
                </a:lnTo>
                <a:lnTo>
                  <a:pt x="0" y="180339"/>
                </a:lnTo>
                <a:lnTo>
                  <a:pt x="1270" y="0"/>
                </a:lnTo>
                <a:lnTo>
                  <a:pt x="7239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229850" y="2588260"/>
            <a:ext cx="62230" cy="358140"/>
          </a:xfrm>
          <a:custGeom>
            <a:avLst/>
            <a:gdLst/>
            <a:ahLst/>
            <a:cxnLst/>
            <a:rect l="l" t="t" r="r" b="b"/>
            <a:pathLst>
              <a:path w="62229" h="358139">
                <a:moveTo>
                  <a:pt x="62229" y="0"/>
                </a:moveTo>
                <a:lnTo>
                  <a:pt x="0" y="0"/>
                </a:lnTo>
                <a:lnTo>
                  <a:pt x="0" y="63500"/>
                </a:lnTo>
                <a:lnTo>
                  <a:pt x="33020" y="63500"/>
                </a:lnTo>
                <a:lnTo>
                  <a:pt x="8890" y="358139"/>
                </a:lnTo>
                <a:lnTo>
                  <a:pt x="41909" y="358139"/>
                </a:lnTo>
                <a:lnTo>
                  <a:pt x="62229" y="77469"/>
                </a:lnTo>
                <a:lnTo>
                  <a:pt x="622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0229850" y="2588260"/>
            <a:ext cx="62230" cy="358140"/>
          </a:xfrm>
          <a:custGeom>
            <a:avLst/>
            <a:gdLst/>
            <a:ahLst/>
            <a:cxnLst/>
            <a:rect l="l" t="t" r="r" b="b"/>
            <a:pathLst>
              <a:path w="62229" h="358139">
                <a:moveTo>
                  <a:pt x="62229" y="0"/>
                </a:moveTo>
                <a:lnTo>
                  <a:pt x="62229" y="77469"/>
                </a:lnTo>
                <a:lnTo>
                  <a:pt x="41909" y="358139"/>
                </a:lnTo>
                <a:lnTo>
                  <a:pt x="8890" y="358139"/>
                </a:lnTo>
                <a:lnTo>
                  <a:pt x="33020" y="63500"/>
                </a:lnTo>
                <a:lnTo>
                  <a:pt x="0" y="63500"/>
                </a:lnTo>
                <a:lnTo>
                  <a:pt x="0" y="0"/>
                </a:lnTo>
                <a:lnTo>
                  <a:pt x="6222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9599930" y="25755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45720" y="363219"/>
                </a:moveTo>
                <a:lnTo>
                  <a:pt x="35560" y="363219"/>
                </a:lnTo>
                <a:lnTo>
                  <a:pt x="38100" y="364489"/>
                </a:lnTo>
                <a:lnTo>
                  <a:pt x="43179" y="364489"/>
                </a:lnTo>
                <a:lnTo>
                  <a:pt x="45720" y="363219"/>
                </a:lnTo>
                <a:close/>
              </a:path>
              <a:path w="78740" h="364489">
                <a:moveTo>
                  <a:pt x="34290" y="0"/>
                </a:moveTo>
                <a:lnTo>
                  <a:pt x="0" y="0"/>
                </a:lnTo>
                <a:lnTo>
                  <a:pt x="0" y="238760"/>
                </a:lnTo>
                <a:lnTo>
                  <a:pt x="1270" y="261619"/>
                </a:lnTo>
                <a:lnTo>
                  <a:pt x="1270" y="300989"/>
                </a:lnTo>
                <a:lnTo>
                  <a:pt x="2540" y="304800"/>
                </a:lnTo>
                <a:lnTo>
                  <a:pt x="2540" y="309879"/>
                </a:lnTo>
                <a:lnTo>
                  <a:pt x="3810" y="313689"/>
                </a:lnTo>
                <a:lnTo>
                  <a:pt x="5079" y="318769"/>
                </a:lnTo>
                <a:lnTo>
                  <a:pt x="5079" y="322579"/>
                </a:lnTo>
                <a:lnTo>
                  <a:pt x="6350" y="327660"/>
                </a:lnTo>
                <a:lnTo>
                  <a:pt x="10160" y="339089"/>
                </a:lnTo>
                <a:lnTo>
                  <a:pt x="12700" y="341629"/>
                </a:lnTo>
                <a:lnTo>
                  <a:pt x="13970" y="346710"/>
                </a:lnTo>
                <a:lnTo>
                  <a:pt x="15240" y="349250"/>
                </a:lnTo>
                <a:lnTo>
                  <a:pt x="17779" y="351789"/>
                </a:lnTo>
                <a:lnTo>
                  <a:pt x="20320" y="355600"/>
                </a:lnTo>
                <a:lnTo>
                  <a:pt x="24129" y="359410"/>
                </a:lnTo>
                <a:lnTo>
                  <a:pt x="26670" y="360679"/>
                </a:lnTo>
                <a:lnTo>
                  <a:pt x="29210" y="363219"/>
                </a:lnTo>
                <a:lnTo>
                  <a:pt x="50800" y="363219"/>
                </a:lnTo>
                <a:lnTo>
                  <a:pt x="54610" y="359410"/>
                </a:lnTo>
                <a:lnTo>
                  <a:pt x="57150" y="358139"/>
                </a:lnTo>
                <a:lnTo>
                  <a:pt x="58420" y="355600"/>
                </a:lnTo>
                <a:lnTo>
                  <a:pt x="60960" y="354329"/>
                </a:lnTo>
                <a:lnTo>
                  <a:pt x="63500" y="351789"/>
                </a:lnTo>
                <a:lnTo>
                  <a:pt x="64770" y="347979"/>
                </a:lnTo>
                <a:lnTo>
                  <a:pt x="66040" y="345439"/>
                </a:lnTo>
                <a:lnTo>
                  <a:pt x="68579" y="341629"/>
                </a:lnTo>
                <a:lnTo>
                  <a:pt x="73660" y="326389"/>
                </a:lnTo>
                <a:lnTo>
                  <a:pt x="73660" y="321310"/>
                </a:lnTo>
                <a:lnTo>
                  <a:pt x="76200" y="313689"/>
                </a:lnTo>
                <a:lnTo>
                  <a:pt x="76200" y="308610"/>
                </a:lnTo>
                <a:lnTo>
                  <a:pt x="77470" y="304800"/>
                </a:lnTo>
                <a:lnTo>
                  <a:pt x="38100" y="304800"/>
                </a:lnTo>
                <a:lnTo>
                  <a:pt x="38100" y="303529"/>
                </a:lnTo>
                <a:lnTo>
                  <a:pt x="36829" y="303529"/>
                </a:lnTo>
                <a:lnTo>
                  <a:pt x="36829" y="300989"/>
                </a:lnTo>
                <a:lnTo>
                  <a:pt x="35560" y="300989"/>
                </a:lnTo>
                <a:lnTo>
                  <a:pt x="35560" y="293369"/>
                </a:lnTo>
                <a:lnTo>
                  <a:pt x="34290" y="290829"/>
                </a:lnTo>
                <a:lnTo>
                  <a:pt x="34290" y="0"/>
                </a:lnTo>
                <a:close/>
              </a:path>
              <a:path w="78740" h="364489">
                <a:moveTo>
                  <a:pt x="78740" y="0"/>
                </a:moveTo>
                <a:lnTo>
                  <a:pt x="44450" y="0"/>
                </a:lnTo>
                <a:lnTo>
                  <a:pt x="44450" y="295910"/>
                </a:lnTo>
                <a:lnTo>
                  <a:pt x="43179" y="295910"/>
                </a:lnTo>
                <a:lnTo>
                  <a:pt x="43179" y="300989"/>
                </a:lnTo>
                <a:lnTo>
                  <a:pt x="41910" y="300989"/>
                </a:lnTo>
                <a:lnTo>
                  <a:pt x="41910" y="303529"/>
                </a:lnTo>
                <a:lnTo>
                  <a:pt x="40640" y="303529"/>
                </a:lnTo>
                <a:lnTo>
                  <a:pt x="40640" y="304800"/>
                </a:lnTo>
                <a:lnTo>
                  <a:pt x="77470" y="304800"/>
                </a:lnTo>
                <a:lnTo>
                  <a:pt x="77470" y="274319"/>
                </a:lnTo>
                <a:lnTo>
                  <a:pt x="78740" y="257810"/>
                </a:lnTo>
                <a:lnTo>
                  <a:pt x="787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9599930" y="25755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78740" y="0"/>
                </a:moveTo>
                <a:lnTo>
                  <a:pt x="78740" y="238760"/>
                </a:lnTo>
                <a:lnTo>
                  <a:pt x="78740" y="257810"/>
                </a:lnTo>
                <a:lnTo>
                  <a:pt x="77470" y="274319"/>
                </a:lnTo>
                <a:lnTo>
                  <a:pt x="77470" y="285750"/>
                </a:lnTo>
                <a:lnTo>
                  <a:pt x="77470" y="295910"/>
                </a:lnTo>
                <a:lnTo>
                  <a:pt x="77470" y="299719"/>
                </a:lnTo>
                <a:lnTo>
                  <a:pt x="77470" y="304800"/>
                </a:lnTo>
                <a:lnTo>
                  <a:pt x="76200" y="308610"/>
                </a:lnTo>
                <a:lnTo>
                  <a:pt x="76200" y="313689"/>
                </a:lnTo>
                <a:lnTo>
                  <a:pt x="74929" y="317500"/>
                </a:lnTo>
                <a:lnTo>
                  <a:pt x="73660" y="321310"/>
                </a:lnTo>
                <a:lnTo>
                  <a:pt x="73660" y="326389"/>
                </a:lnTo>
                <a:lnTo>
                  <a:pt x="72390" y="330200"/>
                </a:lnTo>
                <a:lnTo>
                  <a:pt x="71120" y="334010"/>
                </a:lnTo>
                <a:lnTo>
                  <a:pt x="69850" y="337819"/>
                </a:lnTo>
                <a:lnTo>
                  <a:pt x="68579" y="341629"/>
                </a:lnTo>
                <a:lnTo>
                  <a:pt x="66040" y="345439"/>
                </a:lnTo>
                <a:lnTo>
                  <a:pt x="64770" y="347979"/>
                </a:lnTo>
                <a:lnTo>
                  <a:pt x="63500" y="351789"/>
                </a:lnTo>
                <a:lnTo>
                  <a:pt x="60960" y="354329"/>
                </a:lnTo>
                <a:lnTo>
                  <a:pt x="58420" y="355600"/>
                </a:lnTo>
                <a:lnTo>
                  <a:pt x="57150" y="358139"/>
                </a:lnTo>
                <a:lnTo>
                  <a:pt x="54610" y="359410"/>
                </a:lnTo>
                <a:lnTo>
                  <a:pt x="53340" y="360679"/>
                </a:lnTo>
                <a:lnTo>
                  <a:pt x="50800" y="363219"/>
                </a:lnTo>
                <a:lnTo>
                  <a:pt x="48260" y="363219"/>
                </a:lnTo>
                <a:lnTo>
                  <a:pt x="45720" y="363219"/>
                </a:lnTo>
                <a:lnTo>
                  <a:pt x="43179" y="364489"/>
                </a:lnTo>
                <a:lnTo>
                  <a:pt x="40640" y="364489"/>
                </a:lnTo>
                <a:lnTo>
                  <a:pt x="38100" y="364489"/>
                </a:lnTo>
                <a:lnTo>
                  <a:pt x="35560" y="363219"/>
                </a:lnTo>
                <a:lnTo>
                  <a:pt x="31750" y="363219"/>
                </a:lnTo>
                <a:lnTo>
                  <a:pt x="29210" y="363219"/>
                </a:lnTo>
                <a:lnTo>
                  <a:pt x="26670" y="360679"/>
                </a:lnTo>
                <a:lnTo>
                  <a:pt x="24129" y="359410"/>
                </a:lnTo>
                <a:lnTo>
                  <a:pt x="21590" y="356869"/>
                </a:lnTo>
                <a:lnTo>
                  <a:pt x="20320" y="355600"/>
                </a:lnTo>
                <a:lnTo>
                  <a:pt x="17779" y="351789"/>
                </a:lnTo>
                <a:lnTo>
                  <a:pt x="15240" y="349250"/>
                </a:lnTo>
                <a:lnTo>
                  <a:pt x="13970" y="346710"/>
                </a:lnTo>
                <a:lnTo>
                  <a:pt x="12700" y="341629"/>
                </a:lnTo>
                <a:lnTo>
                  <a:pt x="10160" y="339089"/>
                </a:lnTo>
                <a:lnTo>
                  <a:pt x="8890" y="335279"/>
                </a:lnTo>
                <a:lnTo>
                  <a:pt x="7620" y="331469"/>
                </a:lnTo>
                <a:lnTo>
                  <a:pt x="6350" y="327660"/>
                </a:lnTo>
                <a:lnTo>
                  <a:pt x="5079" y="322579"/>
                </a:lnTo>
                <a:lnTo>
                  <a:pt x="5079" y="318769"/>
                </a:lnTo>
                <a:lnTo>
                  <a:pt x="3810" y="313689"/>
                </a:lnTo>
                <a:lnTo>
                  <a:pt x="2540" y="309879"/>
                </a:lnTo>
                <a:lnTo>
                  <a:pt x="2540" y="304800"/>
                </a:lnTo>
                <a:lnTo>
                  <a:pt x="1270" y="300989"/>
                </a:lnTo>
                <a:lnTo>
                  <a:pt x="1270" y="295910"/>
                </a:lnTo>
                <a:lnTo>
                  <a:pt x="1270" y="290829"/>
                </a:lnTo>
                <a:lnTo>
                  <a:pt x="1270" y="261619"/>
                </a:lnTo>
                <a:lnTo>
                  <a:pt x="0" y="238760"/>
                </a:lnTo>
                <a:lnTo>
                  <a:pt x="0" y="212089"/>
                </a:lnTo>
                <a:lnTo>
                  <a:pt x="0" y="0"/>
                </a:lnTo>
                <a:lnTo>
                  <a:pt x="34290" y="0"/>
                </a:lnTo>
                <a:lnTo>
                  <a:pt x="34290" y="267969"/>
                </a:lnTo>
                <a:lnTo>
                  <a:pt x="34290" y="279400"/>
                </a:lnTo>
                <a:lnTo>
                  <a:pt x="34290" y="288289"/>
                </a:lnTo>
                <a:lnTo>
                  <a:pt x="34290" y="290829"/>
                </a:lnTo>
                <a:lnTo>
                  <a:pt x="35560" y="293369"/>
                </a:lnTo>
                <a:lnTo>
                  <a:pt x="35560" y="295910"/>
                </a:lnTo>
                <a:lnTo>
                  <a:pt x="35560" y="300989"/>
                </a:lnTo>
                <a:lnTo>
                  <a:pt x="36829" y="300989"/>
                </a:lnTo>
                <a:lnTo>
                  <a:pt x="36829" y="302260"/>
                </a:lnTo>
                <a:lnTo>
                  <a:pt x="36829" y="303529"/>
                </a:lnTo>
                <a:lnTo>
                  <a:pt x="38100" y="303529"/>
                </a:lnTo>
                <a:lnTo>
                  <a:pt x="38100" y="304800"/>
                </a:lnTo>
                <a:lnTo>
                  <a:pt x="39370" y="304800"/>
                </a:lnTo>
                <a:lnTo>
                  <a:pt x="40640" y="304800"/>
                </a:lnTo>
                <a:lnTo>
                  <a:pt x="40640" y="303529"/>
                </a:lnTo>
                <a:lnTo>
                  <a:pt x="41910" y="303529"/>
                </a:lnTo>
                <a:lnTo>
                  <a:pt x="41910" y="302260"/>
                </a:lnTo>
                <a:lnTo>
                  <a:pt x="41910" y="300989"/>
                </a:lnTo>
                <a:lnTo>
                  <a:pt x="43179" y="300989"/>
                </a:lnTo>
                <a:lnTo>
                  <a:pt x="43179" y="299719"/>
                </a:lnTo>
                <a:lnTo>
                  <a:pt x="43179" y="298450"/>
                </a:lnTo>
                <a:lnTo>
                  <a:pt x="43179" y="297179"/>
                </a:lnTo>
                <a:lnTo>
                  <a:pt x="43179" y="295910"/>
                </a:lnTo>
                <a:lnTo>
                  <a:pt x="44450" y="295910"/>
                </a:lnTo>
                <a:lnTo>
                  <a:pt x="44450" y="0"/>
                </a:lnTo>
                <a:lnTo>
                  <a:pt x="787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9690100" y="2569210"/>
            <a:ext cx="81280" cy="372110"/>
          </a:xfrm>
          <a:custGeom>
            <a:avLst/>
            <a:gdLst/>
            <a:ahLst/>
            <a:cxnLst/>
            <a:rect l="l" t="t" r="r" b="b"/>
            <a:pathLst>
              <a:path w="81279" h="372110">
                <a:moveTo>
                  <a:pt x="48259" y="0"/>
                </a:moveTo>
                <a:lnTo>
                  <a:pt x="33020" y="0"/>
                </a:lnTo>
                <a:lnTo>
                  <a:pt x="25400" y="3810"/>
                </a:lnTo>
                <a:lnTo>
                  <a:pt x="22859" y="6350"/>
                </a:lnTo>
                <a:lnTo>
                  <a:pt x="21590" y="8889"/>
                </a:lnTo>
                <a:lnTo>
                  <a:pt x="19050" y="11429"/>
                </a:lnTo>
                <a:lnTo>
                  <a:pt x="16509" y="15239"/>
                </a:lnTo>
                <a:lnTo>
                  <a:pt x="15240" y="17779"/>
                </a:lnTo>
                <a:lnTo>
                  <a:pt x="13970" y="21589"/>
                </a:lnTo>
                <a:lnTo>
                  <a:pt x="11429" y="25400"/>
                </a:lnTo>
                <a:lnTo>
                  <a:pt x="10159" y="29210"/>
                </a:lnTo>
                <a:lnTo>
                  <a:pt x="8890" y="34289"/>
                </a:lnTo>
                <a:lnTo>
                  <a:pt x="7620" y="38100"/>
                </a:lnTo>
                <a:lnTo>
                  <a:pt x="6350" y="43179"/>
                </a:lnTo>
                <a:lnTo>
                  <a:pt x="5079" y="46989"/>
                </a:lnTo>
                <a:lnTo>
                  <a:pt x="5079" y="52069"/>
                </a:lnTo>
                <a:lnTo>
                  <a:pt x="3809" y="57150"/>
                </a:lnTo>
                <a:lnTo>
                  <a:pt x="3809" y="60960"/>
                </a:lnTo>
                <a:lnTo>
                  <a:pt x="2540" y="66039"/>
                </a:lnTo>
                <a:lnTo>
                  <a:pt x="2540" y="69850"/>
                </a:lnTo>
                <a:lnTo>
                  <a:pt x="1270" y="74929"/>
                </a:lnTo>
                <a:lnTo>
                  <a:pt x="1270" y="99060"/>
                </a:lnTo>
                <a:lnTo>
                  <a:pt x="0" y="115569"/>
                </a:lnTo>
                <a:lnTo>
                  <a:pt x="0" y="237489"/>
                </a:lnTo>
                <a:lnTo>
                  <a:pt x="1270" y="262889"/>
                </a:lnTo>
                <a:lnTo>
                  <a:pt x="1270" y="283210"/>
                </a:lnTo>
                <a:lnTo>
                  <a:pt x="2540" y="293369"/>
                </a:lnTo>
                <a:lnTo>
                  <a:pt x="2540" y="302260"/>
                </a:lnTo>
                <a:lnTo>
                  <a:pt x="3809" y="309879"/>
                </a:lnTo>
                <a:lnTo>
                  <a:pt x="3809" y="317500"/>
                </a:lnTo>
                <a:lnTo>
                  <a:pt x="5079" y="322579"/>
                </a:lnTo>
                <a:lnTo>
                  <a:pt x="6350" y="328929"/>
                </a:lnTo>
                <a:lnTo>
                  <a:pt x="10159" y="344169"/>
                </a:lnTo>
                <a:lnTo>
                  <a:pt x="12700" y="349250"/>
                </a:lnTo>
                <a:lnTo>
                  <a:pt x="13970" y="353060"/>
                </a:lnTo>
                <a:lnTo>
                  <a:pt x="16509" y="358139"/>
                </a:lnTo>
                <a:lnTo>
                  <a:pt x="19050" y="361950"/>
                </a:lnTo>
                <a:lnTo>
                  <a:pt x="21590" y="364489"/>
                </a:lnTo>
                <a:lnTo>
                  <a:pt x="24129" y="365760"/>
                </a:lnTo>
                <a:lnTo>
                  <a:pt x="27940" y="368300"/>
                </a:lnTo>
                <a:lnTo>
                  <a:pt x="30479" y="369569"/>
                </a:lnTo>
                <a:lnTo>
                  <a:pt x="38100" y="372110"/>
                </a:lnTo>
                <a:lnTo>
                  <a:pt x="45720" y="372110"/>
                </a:lnTo>
                <a:lnTo>
                  <a:pt x="48259" y="370839"/>
                </a:lnTo>
                <a:lnTo>
                  <a:pt x="52070" y="369569"/>
                </a:lnTo>
                <a:lnTo>
                  <a:pt x="54609" y="368300"/>
                </a:lnTo>
                <a:lnTo>
                  <a:pt x="60959" y="361950"/>
                </a:lnTo>
                <a:lnTo>
                  <a:pt x="68579" y="350519"/>
                </a:lnTo>
                <a:lnTo>
                  <a:pt x="69850" y="345439"/>
                </a:lnTo>
                <a:lnTo>
                  <a:pt x="72390" y="340360"/>
                </a:lnTo>
                <a:lnTo>
                  <a:pt x="77470" y="320039"/>
                </a:lnTo>
                <a:lnTo>
                  <a:pt x="78740" y="317500"/>
                </a:lnTo>
                <a:lnTo>
                  <a:pt x="78740" y="312419"/>
                </a:lnTo>
                <a:lnTo>
                  <a:pt x="39370" y="312419"/>
                </a:lnTo>
                <a:lnTo>
                  <a:pt x="39370" y="311150"/>
                </a:lnTo>
                <a:lnTo>
                  <a:pt x="38100" y="311150"/>
                </a:lnTo>
                <a:lnTo>
                  <a:pt x="38100" y="309879"/>
                </a:lnTo>
                <a:lnTo>
                  <a:pt x="36829" y="308610"/>
                </a:lnTo>
                <a:lnTo>
                  <a:pt x="36829" y="306069"/>
                </a:lnTo>
                <a:lnTo>
                  <a:pt x="35559" y="304800"/>
                </a:lnTo>
                <a:lnTo>
                  <a:pt x="35559" y="67310"/>
                </a:lnTo>
                <a:lnTo>
                  <a:pt x="36829" y="66039"/>
                </a:lnTo>
                <a:lnTo>
                  <a:pt x="36829" y="63500"/>
                </a:lnTo>
                <a:lnTo>
                  <a:pt x="38100" y="63500"/>
                </a:lnTo>
                <a:lnTo>
                  <a:pt x="38100" y="60960"/>
                </a:lnTo>
                <a:lnTo>
                  <a:pt x="39370" y="60960"/>
                </a:lnTo>
                <a:lnTo>
                  <a:pt x="40640" y="59689"/>
                </a:lnTo>
                <a:lnTo>
                  <a:pt x="78740" y="59689"/>
                </a:lnTo>
                <a:lnTo>
                  <a:pt x="78740" y="54610"/>
                </a:lnTo>
                <a:lnTo>
                  <a:pt x="77470" y="48260"/>
                </a:lnTo>
                <a:lnTo>
                  <a:pt x="72390" y="27939"/>
                </a:lnTo>
                <a:lnTo>
                  <a:pt x="69850" y="24129"/>
                </a:lnTo>
                <a:lnTo>
                  <a:pt x="67309" y="19050"/>
                </a:lnTo>
                <a:lnTo>
                  <a:pt x="66040" y="15239"/>
                </a:lnTo>
                <a:lnTo>
                  <a:pt x="62229" y="11429"/>
                </a:lnTo>
                <a:lnTo>
                  <a:pt x="59690" y="7619"/>
                </a:lnTo>
                <a:lnTo>
                  <a:pt x="54609" y="2539"/>
                </a:lnTo>
                <a:lnTo>
                  <a:pt x="50800" y="1269"/>
                </a:lnTo>
                <a:lnTo>
                  <a:pt x="48259" y="0"/>
                </a:lnTo>
                <a:close/>
              </a:path>
              <a:path w="81279" h="372110">
                <a:moveTo>
                  <a:pt x="81279" y="222250"/>
                </a:moveTo>
                <a:lnTo>
                  <a:pt x="46990" y="222250"/>
                </a:lnTo>
                <a:lnTo>
                  <a:pt x="46990" y="302260"/>
                </a:lnTo>
                <a:lnTo>
                  <a:pt x="45720" y="302260"/>
                </a:lnTo>
                <a:lnTo>
                  <a:pt x="45720" y="308610"/>
                </a:lnTo>
                <a:lnTo>
                  <a:pt x="44450" y="308610"/>
                </a:lnTo>
                <a:lnTo>
                  <a:pt x="44450" y="309879"/>
                </a:lnTo>
                <a:lnTo>
                  <a:pt x="43179" y="311150"/>
                </a:lnTo>
                <a:lnTo>
                  <a:pt x="43179" y="312419"/>
                </a:lnTo>
                <a:lnTo>
                  <a:pt x="78740" y="312419"/>
                </a:lnTo>
                <a:lnTo>
                  <a:pt x="78740" y="307339"/>
                </a:lnTo>
                <a:lnTo>
                  <a:pt x="80009" y="300989"/>
                </a:lnTo>
                <a:lnTo>
                  <a:pt x="80009" y="292100"/>
                </a:lnTo>
                <a:lnTo>
                  <a:pt x="81279" y="283210"/>
                </a:lnTo>
                <a:lnTo>
                  <a:pt x="81279" y="222250"/>
                </a:lnTo>
                <a:close/>
              </a:path>
              <a:path w="81279" h="372110">
                <a:moveTo>
                  <a:pt x="78740" y="59689"/>
                </a:moveTo>
                <a:lnTo>
                  <a:pt x="43179" y="59689"/>
                </a:lnTo>
                <a:lnTo>
                  <a:pt x="43179" y="60960"/>
                </a:lnTo>
                <a:lnTo>
                  <a:pt x="44450" y="60960"/>
                </a:lnTo>
                <a:lnTo>
                  <a:pt x="44450" y="62229"/>
                </a:lnTo>
                <a:lnTo>
                  <a:pt x="45720" y="62229"/>
                </a:lnTo>
                <a:lnTo>
                  <a:pt x="45720" y="67310"/>
                </a:lnTo>
                <a:lnTo>
                  <a:pt x="46990" y="68579"/>
                </a:lnTo>
                <a:lnTo>
                  <a:pt x="46990" y="162560"/>
                </a:lnTo>
                <a:lnTo>
                  <a:pt x="81279" y="162560"/>
                </a:lnTo>
                <a:lnTo>
                  <a:pt x="81279" y="85089"/>
                </a:lnTo>
                <a:lnTo>
                  <a:pt x="80009" y="76200"/>
                </a:lnTo>
                <a:lnTo>
                  <a:pt x="80009" y="68579"/>
                </a:lnTo>
                <a:lnTo>
                  <a:pt x="78740" y="60960"/>
                </a:lnTo>
                <a:lnTo>
                  <a:pt x="78740" y="596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9690100" y="2569210"/>
            <a:ext cx="81280" cy="372110"/>
          </a:xfrm>
          <a:custGeom>
            <a:avLst/>
            <a:gdLst/>
            <a:ahLst/>
            <a:cxnLst/>
            <a:rect l="l" t="t" r="r" b="b"/>
            <a:pathLst>
              <a:path w="81279" h="372110">
                <a:moveTo>
                  <a:pt x="81279" y="162560"/>
                </a:moveTo>
                <a:lnTo>
                  <a:pt x="46990" y="162560"/>
                </a:lnTo>
                <a:lnTo>
                  <a:pt x="46990" y="100329"/>
                </a:lnTo>
                <a:lnTo>
                  <a:pt x="46990" y="88900"/>
                </a:lnTo>
                <a:lnTo>
                  <a:pt x="46990" y="78739"/>
                </a:lnTo>
                <a:lnTo>
                  <a:pt x="46990" y="73660"/>
                </a:lnTo>
                <a:lnTo>
                  <a:pt x="46990" y="71119"/>
                </a:lnTo>
                <a:lnTo>
                  <a:pt x="46990" y="68579"/>
                </a:lnTo>
                <a:lnTo>
                  <a:pt x="45720" y="67310"/>
                </a:lnTo>
                <a:lnTo>
                  <a:pt x="45720" y="66039"/>
                </a:lnTo>
                <a:lnTo>
                  <a:pt x="45720" y="64769"/>
                </a:lnTo>
                <a:lnTo>
                  <a:pt x="45720" y="63500"/>
                </a:lnTo>
                <a:lnTo>
                  <a:pt x="45720" y="62229"/>
                </a:lnTo>
                <a:lnTo>
                  <a:pt x="44450" y="62229"/>
                </a:lnTo>
                <a:lnTo>
                  <a:pt x="44450" y="60960"/>
                </a:lnTo>
                <a:lnTo>
                  <a:pt x="43179" y="60960"/>
                </a:lnTo>
                <a:lnTo>
                  <a:pt x="43179" y="59689"/>
                </a:lnTo>
                <a:lnTo>
                  <a:pt x="41909" y="59689"/>
                </a:lnTo>
                <a:lnTo>
                  <a:pt x="40640" y="59689"/>
                </a:lnTo>
                <a:lnTo>
                  <a:pt x="39370" y="60960"/>
                </a:lnTo>
                <a:lnTo>
                  <a:pt x="38100" y="60960"/>
                </a:lnTo>
                <a:lnTo>
                  <a:pt x="38100" y="62229"/>
                </a:lnTo>
                <a:lnTo>
                  <a:pt x="38100" y="63500"/>
                </a:lnTo>
                <a:lnTo>
                  <a:pt x="36829" y="63500"/>
                </a:lnTo>
                <a:lnTo>
                  <a:pt x="36829" y="64769"/>
                </a:lnTo>
                <a:lnTo>
                  <a:pt x="36829" y="66039"/>
                </a:lnTo>
                <a:lnTo>
                  <a:pt x="35559" y="67310"/>
                </a:lnTo>
                <a:lnTo>
                  <a:pt x="35559" y="68579"/>
                </a:lnTo>
                <a:lnTo>
                  <a:pt x="35559" y="304800"/>
                </a:lnTo>
                <a:lnTo>
                  <a:pt x="36829" y="306069"/>
                </a:lnTo>
                <a:lnTo>
                  <a:pt x="36829" y="307339"/>
                </a:lnTo>
                <a:lnTo>
                  <a:pt x="36829" y="308610"/>
                </a:lnTo>
                <a:lnTo>
                  <a:pt x="38100" y="309879"/>
                </a:lnTo>
                <a:lnTo>
                  <a:pt x="38100" y="311150"/>
                </a:lnTo>
                <a:lnTo>
                  <a:pt x="39370" y="311150"/>
                </a:lnTo>
                <a:lnTo>
                  <a:pt x="39370" y="312419"/>
                </a:lnTo>
                <a:lnTo>
                  <a:pt x="40640" y="312419"/>
                </a:lnTo>
                <a:lnTo>
                  <a:pt x="41909" y="312419"/>
                </a:lnTo>
                <a:lnTo>
                  <a:pt x="43179" y="312419"/>
                </a:lnTo>
                <a:lnTo>
                  <a:pt x="43179" y="311150"/>
                </a:lnTo>
                <a:lnTo>
                  <a:pt x="44450" y="309879"/>
                </a:lnTo>
                <a:lnTo>
                  <a:pt x="44450" y="308610"/>
                </a:lnTo>
                <a:lnTo>
                  <a:pt x="45720" y="308610"/>
                </a:lnTo>
                <a:lnTo>
                  <a:pt x="45720" y="302260"/>
                </a:lnTo>
                <a:lnTo>
                  <a:pt x="46990" y="302260"/>
                </a:lnTo>
                <a:lnTo>
                  <a:pt x="46990" y="222250"/>
                </a:lnTo>
                <a:lnTo>
                  <a:pt x="81279" y="222250"/>
                </a:lnTo>
                <a:lnTo>
                  <a:pt x="81279" y="234950"/>
                </a:lnTo>
                <a:lnTo>
                  <a:pt x="81279" y="261619"/>
                </a:lnTo>
                <a:lnTo>
                  <a:pt x="81279" y="283210"/>
                </a:lnTo>
                <a:lnTo>
                  <a:pt x="80009" y="292100"/>
                </a:lnTo>
                <a:lnTo>
                  <a:pt x="80009" y="300989"/>
                </a:lnTo>
                <a:lnTo>
                  <a:pt x="78740" y="307339"/>
                </a:lnTo>
                <a:lnTo>
                  <a:pt x="78740" y="313689"/>
                </a:lnTo>
                <a:lnTo>
                  <a:pt x="78740" y="317500"/>
                </a:lnTo>
                <a:lnTo>
                  <a:pt x="77470" y="320039"/>
                </a:lnTo>
                <a:lnTo>
                  <a:pt x="76200" y="325119"/>
                </a:lnTo>
                <a:lnTo>
                  <a:pt x="74929" y="330200"/>
                </a:lnTo>
                <a:lnTo>
                  <a:pt x="73659" y="335279"/>
                </a:lnTo>
                <a:lnTo>
                  <a:pt x="72390" y="340360"/>
                </a:lnTo>
                <a:lnTo>
                  <a:pt x="69850" y="345439"/>
                </a:lnTo>
                <a:lnTo>
                  <a:pt x="68579" y="350519"/>
                </a:lnTo>
                <a:lnTo>
                  <a:pt x="66040" y="354329"/>
                </a:lnTo>
                <a:lnTo>
                  <a:pt x="63500" y="358139"/>
                </a:lnTo>
                <a:lnTo>
                  <a:pt x="60959" y="361950"/>
                </a:lnTo>
                <a:lnTo>
                  <a:pt x="57150" y="365760"/>
                </a:lnTo>
                <a:lnTo>
                  <a:pt x="54609" y="368300"/>
                </a:lnTo>
                <a:lnTo>
                  <a:pt x="52070" y="369569"/>
                </a:lnTo>
                <a:lnTo>
                  <a:pt x="48259" y="370839"/>
                </a:lnTo>
                <a:lnTo>
                  <a:pt x="45720" y="372110"/>
                </a:lnTo>
                <a:lnTo>
                  <a:pt x="41909" y="372110"/>
                </a:lnTo>
                <a:lnTo>
                  <a:pt x="38100" y="372110"/>
                </a:lnTo>
                <a:lnTo>
                  <a:pt x="34290" y="370839"/>
                </a:lnTo>
                <a:lnTo>
                  <a:pt x="30479" y="369569"/>
                </a:lnTo>
                <a:lnTo>
                  <a:pt x="27940" y="368300"/>
                </a:lnTo>
                <a:lnTo>
                  <a:pt x="24129" y="365760"/>
                </a:lnTo>
                <a:lnTo>
                  <a:pt x="21590" y="364489"/>
                </a:lnTo>
                <a:lnTo>
                  <a:pt x="19050" y="361950"/>
                </a:lnTo>
                <a:lnTo>
                  <a:pt x="16509" y="358139"/>
                </a:lnTo>
                <a:lnTo>
                  <a:pt x="13970" y="353060"/>
                </a:lnTo>
                <a:lnTo>
                  <a:pt x="12700" y="349250"/>
                </a:lnTo>
                <a:lnTo>
                  <a:pt x="10159" y="344169"/>
                </a:lnTo>
                <a:lnTo>
                  <a:pt x="8890" y="339089"/>
                </a:lnTo>
                <a:lnTo>
                  <a:pt x="7620" y="334010"/>
                </a:lnTo>
                <a:lnTo>
                  <a:pt x="6350" y="328929"/>
                </a:lnTo>
                <a:lnTo>
                  <a:pt x="5079" y="322579"/>
                </a:lnTo>
                <a:lnTo>
                  <a:pt x="3809" y="317500"/>
                </a:lnTo>
                <a:lnTo>
                  <a:pt x="3809" y="309879"/>
                </a:lnTo>
                <a:lnTo>
                  <a:pt x="2540" y="302260"/>
                </a:lnTo>
                <a:lnTo>
                  <a:pt x="2540" y="293369"/>
                </a:lnTo>
                <a:lnTo>
                  <a:pt x="1270" y="283210"/>
                </a:lnTo>
                <a:lnTo>
                  <a:pt x="1270" y="273050"/>
                </a:lnTo>
                <a:lnTo>
                  <a:pt x="1270" y="262889"/>
                </a:lnTo>
                <a:lnTo>
                  <a:pt x="0" y="237489"/>
                </a:lnTo>
                <a:lnTo>
                  <a:pt x="0" y="133350"/>
                </a:lnTo>
                <a:lnTo>
                  <a:pt x="0" y="115569"/>
                </a:lnTo>
                <a:lnTo>
                  <a:pt x="1270" y="99060"/>
                </a:lnTo>
                <a:lnTo>
                  <a:pt x="1270" y="86360"/>
                </a:lnTo>
                <a:lnTo>
                  <a:pt x="1270" y="74929"/>
                </a:lnTo>
                <a:lnTo>
                  <a:pt x="2540" y="69850"/>
                </a:lnTo>
                <a:lnTo>
                  <a:pt x="2540" y="66039"/>
                </a:lnTo>
                <a:lnTo>
                  <a:pt x="3809" y="60960"/>
                </a:lnTo>
                <a:lnTo>
                  <a:pt x="3809" y="57150"/>
                </a:lnTo>
                <a:lnTo>
                  <a:pt x="5079" y="52069"/>
                </a:lnTo>
                <a:lnTo>
                  <a:pt x="5079" y="46989"/>
                </a:lnTo>
                <a:lnTo>
                  <a:pt x="6350" y="43179"/>
                </a:lnTo>
                <a:lnTo>
                  <a:pt x="7620" y="38100"/>
                </a:lnTo>
                <a:lnTo>
                  <a:pt x="8890" y="34289"/>
                </a:lnTo>
                <a:lnTo>
                  <a:pt x="10159" y="29210"/>
                </a:lnTo>
                <a:lnTo>
                  <a:pt x="11429" y="25400"/>
                </a:lnTo>
                <a:lnTo>
                  <a:pt x="13970" y="21589"/>
                </a:lnTo>
                <a:lnTo>
                  <a:pt x="15240" y="17779"/>
                </a:lnTo>
                <a:lnTo>
                  <a:pt x="16509" y="15239"/>
                </a:lnTo>
                <a:lnTo>
                  <a:pt x="19050" y="11429"/>
                </a:lnTo>
                <a:lnTo>
                  <a:pt x="21590" y="8889"/>
                </a:lnTo>
                <a:lnTo>
                  <a:pt x="22859" y="6350"/>
                </a:lnTo>
                <a:lnTo>
                  <a:pt x="25400" y="3810"/>
                </a:lnTo>
                <a:lnTo>
                  <a:pt x="27940" y="2539"/>
                </a:lnTo>
                <a:lnTo>
                  <a:pt x="30479" y="1269"/>
                </a:lnTo>
                <a:lnTo>
                  <a:pt x="33020" y="0"/>
                </a:lnTo>
                <a:lnTo>
                  <a:pt x="35559" y="0"/>
                </a:lnTo>
                <a:lnTo>
                  <a:pt x="38100" y="0"/>
                </a:lnTo>
                <a:lnTo>
                  <a:pt x="40640" y="0"/>
                </a:lnTo>
                <a:lnTo>
                  <a:pt x="44450" y="0"/>
                </a:lnTo>
                <a:lnTo>
                  <a:pt x="48259" y="0"/>
                </a:lnTo>
                <a:lnTo>
                  <a:pt x="50800" y="1269"/>
                </a:lnTo>
                <a:lnTo>
                  <a:pt x="54609" y="2539"/>
                </a:lnTo>
                <a:lnTo>
                  <a:pt x="57150" y="5079"/>
                </a:lnTo>
                <a:lnTo>
                  <a:pt x="59690" y="7619"/>
                </a:lnTo>
                <a:lnTo>
                  <a:pt x="62229" y="11429"/>
                </a:lnTo>
                <a:lnTo>
                  <a:pt x="66040" y="15239"/>
                </a:lnTo>
                <a:lnTo>
                  <a:pt x="67309" y="19050"/>
                </a:lnTo>
                <a:lnTo>
                  <a:pt x="69850" y="24129"/>
                </a:lnTo>
                <a:lnTo>
                  <a:pt x="72390" y="27939"/>
                </a:lnTo>
                <a:lnTo>
                  <a:pt x="73659" y="33019"/>
                </a:lnTo>
                <a:lnTo>
                  <a:pt x="74929" y="38100"/>
                </a:lnTo>
                <a:lnTo>
                  <a:pt x="76200" y="43179"/>
                </a:lnTo>
                <a:lnTo>
                  <a:pt x="77470" y="48260"/>
                </a:lnTo>
                <a:lnTo>
                  <a:pt x="78740" y="54610"/>
                </a:lnTo>
                <a:lnTo>
                  <a:pt x="78740" y="60960"/>
                </a:lnTo>
                <a:lnTo>
                  <a:pt x="80009" y="68579"/>
                </a:lnTo>
                <a:lnTo>
                  <a:pt x="80009" y="76200"/>
                </a:lnTo>
                <a:lnTo>
                  <a:pt x="81279" y="85089"/>
                </a:lnTo>
                <a:lnTo>
                  <a:pt x="81279" y="105410"/>
                </a:lnTo>
                <a:lnTo>
                  <a:pt x="81279" y="129539"/>
                </a:lnTo>
                <a:lnTo>
                  <a:pt x="81279" y="1625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9784080" y="2862579"/>
            <a:ext cx="54610" cy="71120"/>
          </a:xfrm>
          <a:custGeom>
            <a:avLst/>
            <a:gdLst/>
            <a:ahLst/>
            <a:cxnLst/>
            <a:rect l="l" t="t" r="r" b="b"/>
            <a:pathLst>
              <a:path w="54609" h="71119">
                <a:moveTo>
                  <a:pt x="0" y="71120"/>
                </a:moveTo>
                <a:lnTo>
                  <a:pt x="54610" y="71120"/>
                </a:lnTo>
                <a:lnTo>
                  <a:pt x="54610" y="0"/>
                </a:lnTo>
                <a:lnTo>
                  <a:pt x="0" y="0"/>
                </a:lnTo>
                <a:lnTo>
                  <a:pt x="0" y="711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9801225" y="2575560"/>
            <a:ext cx="0" cy="287020"/>
          </a:xfrm>
          <a:custGeom>
            <a:avLst/>
            <a:gdLst/>
            <a:ahLst/>
            <a:cxnLst/>
            <a:rect l="l" t="t" r="r" b="b"/>
            <a:pathLst>
              <a:path h="287019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3429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9784080" y="2575560"/>
            <a:ext cx="54610" cy="358140"/>
          </a:xfrm>
          <a:custGeom>
            <a:avLst/>
            <a:gdLst/>
            <a:ahLst/>
            <a:cxnLst/>
            <a:rect l="l" t="t" r="r" b="b"/>
            <a:pathLst>
              <a:path w="54609" h="358139">
                <a:moveTo>
                  <a:pt x="34290" y="0"/>
                </a:moveTo>
                <a:lnTo>
                  <a:pt x="34290" y="287019"/>
                </a:lnTo>
                <a:lnTo>
                  <a:pt x="54610" y="287019"/>
                </a:lnTo>
                <a:lnTo>
                  <a:pt x="54610" y="358139"/>
                </a:lnTo>
                <a:lnTo>
                  <a:pt x="0" y="358139"/>
                </a:lnTo>
                <a:lnTo>
                  <a:pt x="0" y="0"/>
                </a:lnTo>
                <a:lnTo>
                  <a:pt x="342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9836150" y="2675889"/>
            <a:ext cx="97790" cy="1574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9933940" y="2569210"/>
            <a:ext cx="74930" cy="364490"/>
          </a:xfrm>
          <a:custGeom>
            <a:avLst/>
            <a:gdLst/>
            <a:ahLst/>
            <a:cxnLst/>
            <a:rect l="l" t="t" r="r" b="b"/>
            <a:pathLst>
              <a:path w="74929" h="364489">
                <a:moveTo>
                  <a:pt x="71966" y="54610"/>
                </a:moveTo>
                <a:lnTo>
                  <a:pt x="38100" y="54610"/>
                </a:lnTo>
                <a:lnTo>
                  <a:pt x="39369" y="55879"/>
                </a:lnTo>
                <a:lnTo>
                  <a:pt x="39369" y="57150"/>
                </a:lnTo>
                <a:lnTo>
                  <a:pt x="40639" y="57150"/>
                </a:lnTo>
                <a:lnTo>
                  <a:pt x="40639" y="58419"/>
                </a:lnTo>
                <a:lnTo>
                  <a:pt x="41909" y="58419"/>
                </a:lnTo>
                <a:lnTo>
                  <a:pt x="41909" y="63500"/>
                </a:lnTo>
                <a:lnTo>
                  <a:pt x="43179" y="64769"/>
                </a:lnTo>
                <a:lnTo>
                  <a:pt x="43179" y="73660"/>
                </a:lnTo>
                <a:lnTo>
                  <a:pt x="44450" y="76200"/>
                </a:lnTo>
                <a:lnTo>
                  <a:pt x="44450" y="88900"/>
                </a:lnTo>
                <a:lnTo>
                  <a:pt x="43179" y="93979"/>
                </a:lnTo>
                <a:lnTo>
                  <a:pt x="43179" y="100329"/>
                </a:lnTo>
                <a:lnTo>
                  <a:pt x="41909" y="106679"/>
                </a:lnTo>
                <a:lnTo>
                  <a:pt x="41909" y="114300"/>
                </a:lnTo>
                <a:lnTo>
                  <a:pt x="40639" y="120650"/>
                </a:lnTo>
                <a:lnTo>
                  <a:pt x="33019" y="161289"/>
                </a:lnTo>
                <a:lnTo>
                  <a:pt x="0" y="312419"/>
                </a:lnTo>
                <a:lnTo>
                  <a:pt x="0" y="364489"/>
                </a:lnTo>
                <a:lnTo>
                  <a:pt x="72389" y="364489"/>
                </a:lnTo>
                <a:lnTo>
                  <a:pt x="72389" y="302260"/>
                </a:lnTo>
                <a:lnTo>
                  <a:pt x="35559" y="302260"/>
                </a:lnTo>
                <a:lnTo>
                  <a:pt x="58419" y="210819"/>
                </a:lnTo>
                <a:lnTo>
                  <a:pt x="64769" y="179069"/>
                </a:lnTo>
                <a:lnTo>
                  <a:pt x="67309" y="167639"/>
                </a:lnTo>
                <a:lnTo>
                  <a:pt x="69850" y="157479"/>
                </a:lnTo>
                <a:lnTo>
                  <a:pt x="71119" y="148589"/>
                </a:lnTo>
                <a:lnTo>
                  <a:pt x="72389" y="140969"/>
                </a:lnTo>
                <a:lnTo>
                  <a:pt x="72389" y="133350"/>
                </a:lnTo>
                <a:lnTo>
                  <a:pt x="73659" y="124460"/>
                </a:lnTo>
                <a:lnTo>
                  <a:pt x="73659" y="115569"/>
                </a:lnTo>
                <a:lnTo>
                  <a:pt x="74929" y="107950"/>
                </a:lnTo>
                <a:lnTo>
                  <a:pt x="74929" y="82550"/>
                </a:lnTo>
                <a:lnTo>
                  <a:pt x="73659" y="73660"/>
                </a:lnTo>
                <a:lnTo>
                  <a:pt x="73659" y="59689"/>
                </a:lnTo>
                <a:lnTo>
                  <a:pt x="71966" y="54610"/>
                </a:lnTo>
                <a:close/>
              </a:path>
              <a:path w="74929" h="364489">
                <a:moveTo>
                  <a:pt x="40639" y="0"/>
                </a:moveTo>
                <a:lnTo>
                  <a:pt x="27939" y="0"/>
                </a:lnTo>
                <a:lnTo>
                  <a:pt x="25400" y="1269"/>
                </a:lnTo>
                <a:lnTo>
                  <a:pt x="24129" y="2539"/>
                </a:lnTo>
                <a:lnTo>
                  <a:pt x="21589" y="3810"/>
                </a:lnTo>
                <a:lnTo>
                  <a:pt x="20319" y="6350"/>
                </a:lnTo>
                <a:lnTo>
                  <a:pt x="17779" y="7619"/>
                </a:lnTo>
                <a:lnTo>
                  <a:pt x="15239" y="12700"/>
                </a:lnTo>
                <a:lnTo>
                  <a:pt x="13969" y="16510"/>
                </a:lnTo>
                <a:lnTo>
                  <a:pt x="11429" y="19050"/>
                </a:lnTo>
                <a:lnTo>
                  <a:pt x="10159" y="21589"/>
                </a:lnTo>
                <a:lnTo>
                  <a:pt x="5079" y="36829"/>
                </a:lnTo>
                <a:lnTo>
                  <a:pt x="3809" y="41910"/>
                </a:lnTo>
                <a:lnTo>
                  <a:pt x="3809" y="45719"/>
                </a:lnTo>
                <a:lnTo>
                  <a:pt x="2539" y="50800"/>
                </a:lnTo>
                <a:lnTo>
                  <a:pt x="2539" y="54610"/>
                </a:lnTo>
                <a:lnTo>
                  <a:pt x="1269" y="58419"/>
                </a:lnTo>
                <a:lnTo>
                  <a:pt x="1269" y="67310"/>
                </a:lnTo>
                <a:lnTo>
                  <a:pt x="0" y="77469"/>
                </a:lnTo>
                <a:lnTo>
                  <a:pt x="0" y="128269"/>
                </a:lnTo>
                <a:lnTo>
                  <a:pt x="29209" y="128269"/>
                </a:lnTo>
                <a:lnTo>
                  <a:pt x="29209" y="73660"/>
                </a:lnTo>
                <a:lnTo>
                  <a:pt x="30479" y="69850"/>
                </a:lnTo>
                <a:lnTo>
                  <a:pt x="30479" y="62229"/>
                </a:lnTo>
                <a:lnTo>
                  <a:pt x="31750" y="62229"/>
                </a:lnTo>
                <a:lnTo>
                  <a:pt x="31750" y="57150"/>
                </a:lnTo>
                <a:lnTo>
                  <a:pt x="33019" y="57150"/>
                </a:lnTo>
                <a:lnTo>
                  <a:pt x="33019" y="55879"/>
                </a:lnTo>
                <a:lnTo>
                  <a:pt x="34289" y="55879"/>
                </a:lnTo>
                <a:lnTo>
                  <a:pt x="34289" y="54610"/>
                </a:lnTo>
                <a:lnTo>
                  <a:pt x="71966" y="54610"/>
                </a:lnTo>
                <a:lnTo>
                  <a:pt x="71119" y="52069"/>
                </a:lnTo>
                <a:lnTo>
                  <a:pt x="71119" y="48260"/>
                </a:lnTo>
                <a:lnTo>
                  <a:pt x="69850" y="43179"/>
                </a:lnTo>
                <a:lnTo>
                  <a:pt x="69850" y="39369"/>
                </a:lnTo>
                <a:lnTo>
                  <a:pt x="67309" y="33019"/>
                </a:lnTo>
                <a:lnTo>
                  <a:pt x="64769" y="25400"/>
                </a:lnTo>
                <a:lnTo>
                  <a:pt x="62229" y="20319"/>
                </a:lnTo>
                <a:lnTo>
                  <a:pt x="60959" y="16510"/>
                </a:lnTo>
                <a:lnTo>
                  <a:pt x="59689" y="13969"/>
                </a:lnTo>
                <a:lnTo>
                  <a:pt x="55879" y="10160"/>
                </a:lnTo>
                <a:lnTo>
                  <a:pt x="54609" y="7619"/>
                </a:lnTo>
                <a:lnTo>
                  <a:pt x="52069" y="6350"/>
                </a:lnTo>
                <a:lnTo>
                  <a:pt x="48259" y="2539"/>
                </a:lnTo>
                <a:lnTo>
                  <a:pt x="406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9933940" y="2569210"/>
            <a:ext cx="74930" cy="364490"/>
          </a:xfrm>
          <a:custGeom>
            <a:avLst/>
            <a:gdLst/>
            <a:ahLst/>
            <a:cxnLst/>
            <a:rect l="l" t="t" r="r" b="b"/>
            <a:pathLst>
              <a:path w="74929" h="364489">
                <a:moveTo>
                  <a:pt x="72389" y="302260"/>
                </a:moveTo>
                <a:lnTo>
                  <a:pt x="72389" y="364489"/>
                </a:lnTo>
                <a:lnTo>
                  <a:pt x="0" y="364489"/>
                </a:lnTo>
                <a:lnTo>
                  <a:pt x="0" y="312419"/>
                </a:lnTo>
                <a:lnTo>
                  <a:pt x="25400" y="196850"/>
                </a:lnTo>
                <a:lnTo>
                  <a:pt x="33019" y="161289"/>
                </a:lnTo>
                <a:lnTo>
                  <a:pt x="38100" y="137160"/>
                </a:lnTo>
                <a:lnTo>
                  <a:pt x="39369" y="129539"/>
                </a:lnTo>
                <a:lnTo>
                  <a:pt x="40639" y="120650"/>
                </a:lnTo>
                <a:lnTo>
                  <a:pt x="41909" y="114300"/>
                </a:lnTo>
                <a:lnTo>
                  <a:pt x="41909" y="106679"/>
                </a:lnTo>
                <a:lnTo>
                  <a:pt x="43179" y="100329"/>
                </a:lnTo>
                <a:lnTo>
                  <a:pt x="43179" y="93979"/>
                </a:lnTo>
                <a:lnTo>
                  <a:pt x="44450" y="88900"/>
                </a:lnTo>
                <a:lnTo>
                  <a:pt x="44450" y="83819"/>
                </a:lnTo>
                <a:lnTo>
                  <a:pt x="44450" y="78739"/>
                </a:lnTo>
                <a:lnTo>
                  <a:pt x="44450" y="76200"/>
                </a:lnTo>
                <a:lnTo>
                  <a:pt x="43179" y="73660"/>
                </a:lnTo>
                <a:lnTo>
                  <a:pt x="43179" y="69850"/>
                </a:lnTo>
                <a:lnTo>
                  <a:pt x="43179" y="68579"/>
                </a:lnTo>
                <a:lnTo>
                  <a:pt x="43179" y="66039"/>
                </a:lnTo>
                <a:lnTo>
                  <a:pt x="43179" y="64769"/>
                </a:lnTo>
                <a:lnTo>
                  <a:pt x="41909" y="63500"/>
                </a:lnTo>
                <a:lnTo>
                  <a:pt x="41909" y="58419"/>
                </a:lnTo>
                <a:lnTo>
                  <a:pt x="40639" y="58419"/>
                </a:lnTo>
                <a:lnTo>
                  <a:pt x="40639" y="57150"/>
                </a:lnTo>
                <a:lnTo>
                  <a:pt x="39369" y="57150"/>
                </a:lnTo>
                <a:lnTo>
                  <a:pt x="39369" y="55879"/>
                </a:lnTo>
                <a:lnTo>
                  <a:pt x="38100" y="54610"/>
                </a:lnTo>
                <a:lnTo>
                  <a:pt x="36829" y="54610"/>
                </a:lnTo>
                <a:lnTo>
                  <a:pt x="35559" y="54610"/>
                </a:lnTo>
                <a:lnTo>
                  <a:pt x="34289" y="54610"/>
                </a:lnTo>
                <a:lnTo>
                  <a:pt x="34289" y="55879"/>
                </a:lnTo>
                <a:lnTo>
                  <a:pt x="33019" y="55879"/>
                </a:lnTo>
                <a:lnTo>
                  <a:pt x="33019" y="57150"/>
                </a:lnTo>
                <a:lnTo>
                  <a:pt x="31750" y="57150"/>
                </a:lnTo>
                <a:lnTo>
                  <a:pt x="31750" y="58419"/>
                </a:lnTo>
                <a:lnTo>
                  <a:pt x="31750" y="59689"/>
                </a:lnTo>
                <a:lnTo>
                  <a:pt x="31750" y="60960"/>
                </a:lnTo>
                <a:lnTo>
                  <a:pt x="31750" y="62229"/>
                </a:lnTo>
                <a:lnTo>
                  <a:pt x="30479" y="62229"/>
                </a:lnTo>
                <a:lnTo>
                  <a:pt x="30479" y="69850"/>
                </a:lnTo>
                <a:lnTo>
                  <a:pt x="29209" y="73660"/>
                </a:lnTo>
                <a:lnTo>
                  <a:pt x="29209" y="128269"/>
                </a:lnTo>
                <a:lnTo>
                  <a:pt x="0" y="128269"/>
                </a:lnTo>
                <a:lnTo>
                  <a:pt x="0" y="115569"/>
                </a:lnTo>
                <a:lnTo>
                  <a:pt x="0" y="101600"/>
                </a:lnTo>
                <a:lnTo>
                  <a:pt x="0" y="88900"/>
                </a:lnTo>
                <a:lnTo>
                  <a:pt x="0" y="77469"/>
                </a:lnTo>
                <a:lnTo>
                  <a:pt x="1269" y="67310"/>
                </a:lnTo>
                <a:lnTo>
                  <a:pt x="1269" y="63500"/>
                </a:lnTo>
                <a:lnTo>
                  <a:pt x="1269" y="58419"/>
                </a:lnTo>
                <a:lnTo>
                  <a:pt x="2539" y="54610"/>
                </a:lnTo>
                <a:lnTo>
                  <a:pt x="2539" y="50800"/>
                </a:lnTo>
                <a:lnTo>
                  <a:pt x="3809" y="45719"/>
                </a:lnTo>
                <a:lnTo>
                  <a:pt x="3809" y="41910"/>
                </a:lnTo>
                <a:lnTo>
                  <a:pt x="5079" y="36829"/>
                </a:lnTo>
                <a:lnTo>
                  <a:pt x="6350" y="33019"/>
                </a:lnTo>
                <a:lnTo>
                  <a:pt x="7619" y="29210"/>
                </a:lnTo>
                <a:lnTo>
                  <a:pt x="8889" y="25400"/>
                </a:lnTo>
                <a:lnTo>
                  <a:pt x="10159" y="21589"/>
                </a:lnTo>
                <a:lnTo>
                  <a:pt x="11429" y="19050"/>
                </a:lnTo>
                <a:lnTo>
                  <a:pt x="13969" y="16510"/>
                </a:lnTo>
                <a:lnTo>
                  <a:pt x="15239" y="12700"/>
                </a:lnTo>
                <a:lnTo>
                  <a:pt x="16509" y="10160"/>
                </a:lnTo>
                <a:lnTo>
                  <a:pt x="17779" y="7619"/>
                </a:lnTo>
                <a:lnTo>
                  <a:pt x="20319" y="6350"/>
                </a:lnTo>
                <a:lnTo>
                  <a:pt x="21589" y="3810"/>
                </a:lnTo>
                <a:lnTo>
                  <a:pt x="24129" y="2539"/>
                </a:lnTo>
                <a:lnTo>
                  <a:pt x="25400" y="1269"/>
                </a:lnTo>
                <a:lnTo>
                  <a:pt x="27939" y="0"/>
                </a:lnTo>
                <a:lnTo>
                  <a:pt x="30479" y="0"/>
                </a:lnTo>
                <a:lnTo>
                  <a:pt x="33019" y="0"/>
                </a:lnTo>
                <a:lnTo>
                  <a:pt x="35559" y="0"/>
                </a:lnTo>
                <a:lnTo>
                  <a:pt x="40639" y="0"/>
                </a:lnTo>
                <a:lnTo>
                  <a:pt x="44450" y="1269"/>
                </a:lnTo>
                <a:lnTo>
                  <a:pt x="48259" y="2539"/>
                </a:lnTo>
                <a:lnTo>
                  <a:pt x="52069" y="6350"/>
                </a:lnTo>
                <a:lnTo>
                  <a:pt x="54609" y="7619"/>
                </a:lnTo>
                <a:lnTo>
                  <a:pt x="55879" y="10160"/>
                </a:lnTo>
                <a:lnTo>
                  <a:pt x="57150" y="11429"/>
                </a:lnTo>
                <a:lnTo>
                  <a:pt x="59689" y="13969"/>
                </a:lnTo>
                <a:lnTo>
                  <a:pt x="60959" y="16510"/>
                </a:lnTo>
                <a:lnTo>
                  <a:pt x="62229" y="20319"/>
                </a:lnTo>
                <a:lnTo>
                  <a:pt x="63500" y="22860"/>
                </a:lnTo>
                <a:lnTo>
                  <a:pt x="64769" y="25400"/>
                </a:lnTo>
                <a:lnTo>
                  <a:pt x="67309" y="33019"/>
                </a:lnTo>
                <a:lnTo>
                  <a:pt x="69850" y="39369"/>
                </a:lnTo>
                <a:lnTo>
                  <a:pt x="69850" y="43179"/>
                </a:lnTo>
                <a:lnTo>
                  <a:pt x="71119" y="48260"/>
                </a:lnTo>
                <a:lnTo>
                  <a:pt x="71119" y="52069"/>
                </a:lnTo>
                <a:lnTo>
                  <a:pt x="72389" y="55879"/>
                </a:lnTo>
                <a:lnTo>
                  <a:pt x="73659" y="59689"/>
                </a:lnTo>
                <a:lnTo>
                  <a:pt x="73659" y="64769"/>
                </a:lnTo>
                <a:lnTo>
                  <a:pt x="73659" y="73660"/>
                </a:lnTo>
                <a:lnTo>
                  <a:pt x="74929" y="82550"/>
                </a:lnTo>
                <a:lnTo>
                  <a:pt x="74929" y="92710"/>
                </a:lnTo>
                <a:lnTo>
                  <a:pt x="74929" y="100329"/>
                </a:lnTo>
                <a:lnTo>
                  <a:pt x="74929" y="107950"/>
                </a:lnTo>
                <a:lnTo>
                  <a:pt x="73659" y="115569"/>
                </a:lnTo>
                <a:lnTo>
                  <a:pt x="73659" y="124460"/>
                </a:lnTo>
                <a:lnTo>
                  <a:pt x="72389" y="133350"/>
                </a:lnTo>
                <a:lnTo>
                  <a:pt x="72389" y="140969"/>
                </a:lnTo>
                <a:lnTo>
                  <a:pt x="71119" y="148589"/>
                </a:lnTo>
                <a:lnTo>
                  <a:pt x="69850" y="157479"/>
                </a:lnTo>
                <a:lnTo>
                  <a:pt x="67309" y="167639"/>
                </a:lnTo>
                <a:lnTo>
                  <a:pt x="64769" y="179069"/>
                </a:lnTo>
                <a:lnTo>
                  <a:pt x="58419" y="210819"/>
                </a:lnTo>
                <a:lnTo>
                  <a:pt x="35559" y="302260"/>
                </a:lnTo>
                <a:lnTo>
                  <a:pt x="72389" y="3022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0016490" y="2569210"/>
            <a:ext cx="74930" cy="364490"/>
          </a:xfrm>
          <a:custGeom>
            <a:avLst/>
            <a:gdLst/>
            <a:ahLst/>
            <a:cxnLst/>
            <a:rect l="l" t="t" r="r" b="b"/>
            <a:pathLst>
              <a:path w="74929" h="364489">
                <a:moveTo>
                  <a:pt x="72389" y="54610"/>
                </a:moveTo>
                <a:lnTo>
                  <a:pt x="39369" y="54610"/>
                </a:lnTo>
                <a:lnTo>
                  <a:pt x="39369" y="55879"/>
                </a:lnTo>
                <a:lnTo>
                  <a:pt x="40639" y="55879"/>
                </a:lnTo>
                <a:lnTo>
                  <a:pt x="40639" y="57150"/>
                </a:lnTo>
                <a:lnTo>
                  <a:pt x="41909" y="57150"/>
                </a:lnTo>
                <a:lnTo>
                  <a:pt x="41909" y="60960"/>
                </a:lnTo>
                <a:lnTo>
                  <a:pt x="43179" y="62229"/>
                </a:lnTo>
                <a:lnTo>
                  <a:pt x="43179" y="66039"/>
                </a:lnTo>
                <a:lnTo>
                  <a:pt x="44450" y="66039"/>
                </a:lnTo>
                <a:lnTo>
                  <a:pt x="44450" y="100329"/>
                </a:lnTo>
                <a:lnTo>
                  <a:pt x="43179" y="106679"/>
                </a:lnTo>
                <a:lnTo>
                  <a:pt x="41909" y="114300"/>
                </a:lnTo>
                <a:lnTo>
                  <a:pt x="41909" y="120650"/>
                </a:lnTo>
                <a:lnTo>
                  <a:pt x="40639" y="129539"/>
                </a:lnTo>
                <a:lnTo>
                  <a:pt x="39369" y="137160"/>
                </a:lnTo>
                <a:lnTo>
                  <a:pt x="34289" y="161289"/>
                </a:lnTo>
                <a:lnTo>
                  <a:pt x="26669" y="196850"/>
                </a:lnTo>
                <a:lnTo>
                  <a:pt x="0" y="312419"/>
                </a:lnTo>
                <a:lnTo>
                  <a:pt x="0" y="364489"/>
                </a:lnTo>
                <a:lnTo>
                  <a:pt x="72389" y="364489"/>
                </a:lnTo>
                <a:lnTo>
                  <a:pt x="72389" y="302260"/>
                </a:lnTo>
                <a:lnTo>
                  <a:pt x="36829" y="302260"/>
                </a:lnTo>
                <a:lnTo>
                  <a:pt x="59689" y="210819"/>
                </a:lnTo>
                <a:lnTo>
                  <a:pt x="66039" y="179069"/>
                </a:lnTo>
                <a:lnTo>
                  <a:pt x="68579" y="167639"/>
                </a:lnTo>
                <a:lnTo>
                  <a:pt x="69850" y="157479"/>
                </a:lnTo>
                <a:lnTo>
                  <a:pt x="71119" y="148589"/>
                </a:lnTo>
                <a:lnTo>
                  <a:pt x="73659" y="133350"/>
                </a:lnTo>
                <a:lnTo>
                  <a:pt x="73659" y="124460"/>
                </a:lnTo>
                <a:lnTo>
                  <a:pt x="74929" y="115569"/>
                </a:lnTo>
                <a:lnTo>
                  <a:pt x="74929" y="73660"/>
                </a:lnTo>
                <a:lnTo>
                  <a:pt x="73659" y="64769"/>
                </a:lnTo>
                <a:lnTo>
                  <a:pt x="73659" y="59689"/>
                </a:lnTo>
                <a:lnTo>
                  <a:pt x="72389" y="55879"/>
                </a:lnTo>
                <a:lnTo>
                  <a:pt x="72389" y="54610"/>
                </a:lnTo>
                <a:close/>
              </a:path>
              <a:path w="74929" h="364489">
                <a:moveTo>
                  <a:pt x="40639" y="0"/>
                </a:moveTo>
                <a:lnTo>
                  <a:pt x="29209" y="0"/>
                </a:lnTo>
                <a:lnTo>
                  <a:pt x="24129" y="2539"/>
                </a:lnTo>
                <a:lnTo>
                  <a:pt x="19050" y="7619"/>
                </a:lnTo>
                <a:lnTo>
                  <a:pt x="17779" y="10160"/>
                </a:lnTo>
                <a:lnTo>
                  <a:pt x="15239" y="12700"/>
                </a:lnTo>
                <a:lnTo>
                  <a:pt x="13969" y="16510"/>
                </a:lnTo>
                <a:lnTo>
                  <a:pt x="11429" y="21589"/>
                </a:lnTo>
                <a:lnTo>
                  <a:pt x="6350" y="36829"/>
                </a:lnTo>
                <a:lnTo>
                  <a:pt x="5079" y="41910"/>
                </a:lnTo>
                <a:lnTo>
                  <a:pt x="5079" y="45719"/>
                </a:lnTo>
                <a:lnTo>
                  <a:pt x="3809" y="50800"/>
                </a:lnTo>
                <a:lnTo>
                  <a:pt x="2539" y="54610"/>
                </a:lnTo>
                <a:lnTo>
                  <a:pt x="2539" y="63500"/>
                </a:lnTo>
                <a:lnTo>
                  <a:pt x="1269" y="67310"/>
                </a:lnTo>
                <a:lnTo>
                  <a:pt x="1269" y="88900"/>
                </a:lnTo>
                <a:lnTo>
                  <a:pt x="126" y="100329"/>
                </a:lnTo>
                <a:lnTo>
                  <a:pt x="0" y="128269"/>
                </a:lnTo>
                <a:lnTo>
                  <a:pt x="30479" y="128269"/>
                </a:lnTo>
                <a:lnTo>
                  <a:pt x="30479" y="69850"/>
                </a:lnTo>
                <a:lnTo>
                  <a:pt x="31750" y="67310"/>
                </a:lnTo>
                <a:lnTo>
                  <a:pt x="31750" y="60960"/>
                </a:lnTo>
                <a:lnTo>
                  <a:pt x="33019" y="59689"/>
                </a:lnTo>
                <a:lnTo>
                  <a:pt x="33019" y="57150"/>
                </a:lnTo>
                <a:lnTo>
                  <a:pt x="34289" y="57150"/>
                </a:lnTo>
                <a:lnTo>
                  <a:pt x="34289" y="55879"/>
                </a:lnTo>
                <a:lnTo>
                  <a:pt x="35559" y="55879"/>
                </a:lnTo>
                <a:lnTo>
                  <a:pt x="35559" y="54610"/>
                </a:lnTo>
                <a:lnTo>
                  <a:pt x="72389" y="54610"/>
                </a:lnTo>
                <a:lnTo>
                  <a:pt x="72389" y="52069"/>
                </a:lnTo>
                <a:lnTo>
                  <a:pt x="71119" y="48260"/>
                </a:lnTo>
                <a:lnTo>
                  <a:pt x="71119" y="43179"/>
                </a:lnTo>
                <a:lnTo>
                  <a:pt x="69850" y="39369"/>
                </a:lnTo>
                <a:lnTo>
                  <a:pt x="68579" y="33019"/>
                </a:lnTo>
                <a:lnTo>
                  <a:pt x="66039" y="25400"/>
                </a:lnTo>
                <a:lnTo>
                  <a:pt x="63500" y="20319"/>
                </a:lnTo>
                <a:lnTo>
                  <a:pt x="62229" y="16510"/>
                </a:lnTo>
                <a:lnTo>
                  <a:pt x="60959" y="13969"/>
                </a:lnTo>
                <a:lnTo>
                  <a:pt x="57150" y="10160"/>
                </a:lnTo>
                <a:lnTo>
                  <a:pt x="55879" y="7619"/>
                </a:lnTo>
                <a:lnTo>
                  <a:pt x="53339" y="6350"/>
                </a:lnTo>
                <a:lnTo>
                  <a:pt x="49529" y="2539"/>
                </a:lnTo>
                <a:lnTo>
                  <a:pt x="45719" y="1269"/>
                </a:lnTo>
                <a:lnTo>
                  <a:pt x="406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0016490" y="2569210"/>
            <a:ext cx="74930" cy="364490"/>
          </a:xfrm>
          <a:custGeom>
            <a:avLst/>
            <a:gdLst/>
            <a:ahLst/>
            <a:cxnLst/>
            <a:rect l="l" t="t" r="r" b="b"/>
            <a:pathLst>
              <a:path w="74929" h="364489">
                <a:moveTo>
                  <a:pt x="72389" y="302260"/>
                </a:moveTo>
                <a:lnTo>
                  <a:pt x="72389" y="364489"/>
                </a:lnTo>
                <a:lnTo>
                  <a:pt x="0" y="364489"/>
                </a:lnTo>
                <a:lnTo>
                  <a:pt x="0" y="312419"/>
                </a:lnTo>
                <a:lnTo>
                  <a:pt x="26669" y="196850"/>
                </a:lnTo>
                <a:lnTo>
                  <a:pt x="34289" y="161289"/>
                </a:lnTo>
                <a:lnTo>
                  <a:pt x="39369" y="137160"/>
                </a:lnTo>
                <a:lnTo>
                  <a:pt x="40639" y="129539"/>
                </a:lnTo>
                <a:lnTo>
                  <a:pt x="41909" y="120650"/>
                </a:lnTo>
                <a:lnTo>
                  <a:pt x="41909" y="114300"/>
                </a:lnTo>
                <a:lnTo>
                  <a:pt x="43179" y="106679"/>
                </a:lnTo>
                <a:lnTo>
                  <a:pt x="44450" y="100329"/>
                </a:lnTo>
                <a:lnTo>
                  <a:pt x="44450" y="93979"/>
                </a:lnTo>
                <a:lnTo>
                  <a:pt x="44450" y="88900"/>
                </a:lnTo>
                <a:lnTo>
                  <a:pt x="44450" y="66039"/>
                </a:lnTo>
                <a:lnTo>
                  <a:pt x="43179" y="66039"/>
                </a:lnTo>
                <a:lnTo>
                  <a:pt x="43179" y="64769"/>
                </a:lnTo>
                <a:lnTo>
                  <a:pt x="43179" y="63500"/>
                </a:lnTo>
                <a:lnTo>
                  <a:pt x="43179" y="62229"/>
                </a:lnTo>
                <a:lnTo>
                  <a:pt x="41909" y="60960"/>
                </a:lnTo>
                <a:lnTo>
                  <a:pt x="41909" y="59689"/>
                </a:lnTo>
                <a:lnTo>
                  <a:pt x="41909" y="58419"/>
                </a:lnTo>
                <a:lnTo>
                  <a:pt x="41909" y="57150"/>
                </a:lnTo>
                <a:lnTo>
                  <a:pt x="40639" y="57150"/>
                </a:lnTo>
                <a:lnTo>
                  <a:pt x="40639" y="55879"/>
                </a:lnTo>
                <a:lnTo>
                  <a:pt x="39369" y="55879"/>
                </a:lnTo>
                <a:lnTo>
                  <a:pt x="39369" y="54610"/>
                </a:lnTo>
                <a:lnTo>
                  <a:pt x="38100" y="54610"/>
                </a:lnTo>
                <a:lnTo>
                  <a:pt x="36829" y="54610"/>
                </a:lnTo>
                <a:lnTo>
                  <a:pt x="35559" y="54610"/>
                </a:lnTo>
                <a:lnTo>
                  <a:pt x="35559" y="55879"/>
                </a:lnTo>
                <a:lnTo>
                  <a:pt x="34289" y="55879"/>
                </a:lnTo>
                <a:lnTo>
                  <a:pt x="34289" y="57150"/>
                </a:lnTo>
                <a:lnTo>
                  <a:pt x="33019" y="57150"/>
                </a:lnTo>
                <a:lnTo>
                  <a:pt x="33019" y="58419"/>
                </a:lnTo>
                <a:lnTo>
                  <a:pt x="33019" y="59689"/>
                </a:lnTo>
                <a:lnTo>
                  <a:pt x="31750" y="60960"/>
                </a:lnTo>
                <a:lnTo>
                  <a:pt x="31750" y="62229"/>
                </a:lnTo>
                <a:lnTo>
                  <a:pt x="31750" y="67310"/>
                </a:lnTo>
                <a:lnTo>
                  <a:pt x="30479" y="69850"/>
                </a:lnTo>
                <a:lnTo>
                  <a:pt x="30479" y="128269"/>
                </a:lnTo>
                <a:lnTo>
                  <a:pt x="0" y="128269"/>
                </a:lnTo>
                <a:lnTo>
                  <a:pt x="0" y="115569"/>
                </a:lnTo>
                <a:lnTo>
                  <a:pt x="0" y="101600"/>
                </a:lnTo>
                <a:lnTo>
                  <a:pt x="1269" y="88900"/>
                </a:lnTo>
                <a:lnTo>
                  <a:pt x="1269" y="77469"/>
                </a:lnTo>
                <a:lnTo>
                  <a:pt x="1269" y="67310"/>
                </a:lnTo>
                <a:lnTo>
                  <a:pt x="2539" y="63500"/>
                </a:lnTo>
                <a:lnTo>
                  <a:pt x="2539" y="58419"/>
                </a:lnTo>
                <a:lnTo>
                  <a:pt x="2539" y="54610"/>
                </a:lnTo>
                <a:lnTo>
                  <a:pt x="3809" y="50800"/>
                </a:lnTo>
                <a:lnTo>
                  <a:pt x="5079" y="45719"/>
                </a:lnTo>
                <a:lnTo>
                  <a:pt x="5079" y="41910"/>
                </a:lnTo>
                <a:lnTo>
                  <a:pt x="6350" y="36829"/>
                </a:lnTo>
                <a:lnTo>
                  <a:pt x="7619" y="33019"/>
                </a:lnTo>
                <a:lnTo>
                  <a:pt x="8889" y="29210"/>
                </a:lnTo>
                <a:lnTo>
                  <a:pt x="10159" y="25400"/>
                </a:lnTo>
                <a:lnTo>
                  <a:pt x="11429" y="21589"/>
                </a:lnTo>
                <a:lnTo>
                  <a:pt x="12700" y="19050"/>
                </a:lnTo>
                <a:lnTo>
                  <a:pt x="13969" y="16510"/>
                </a:lnTo>
                <a:lnTo>
                  <a:pt x="15239" y="12700"/>
                </a:lnTo>
                <a:lnTo>
                  <a:pt x="17779" y="10160"/>
                </a:lnTo>
                <a:lnTo>
                  <a:pt x="19050" y="7619"/>
                </a:lnTo>
                <a:lnTo>
                  <a:pt x="20319" y="6350"/>
                </a:lnTo>
                <a:lnTo>
                  <a:pt x="22859" y="3810"/>
                </a:lnTo>
                <a:lnTo>
                  <a:pt x="24129" y="2539"/>
                </a:lnTo>
                <a:lnTo>
                  <a:pt x="26669" y="1269"/>
                </a:lnTo>
                <a:lnTo>
                  <a:pt x="29209" y="0"/>
                </a:lnTo>
                <a:lnTo>
                  <a:pt x="31750" y="0"/>
                </a:lnTo>
                <a:lnTo>
                  <a:pt x="34289" y="0"/>
                </a:lnTo>
                <a:lnTo>
                  <a:pt x="36829" y="0"/>
                </a:lnTo>
                <a:lnTo>
                  <a:pt x="40639" y="0"/>
                </a:lnTo>
                <a:lnTo>
                  <a:pt x="45719" y="1269"/>
                </a:lnTo>
                <a:lnTo>
                  <a:pt x="49529" y="2539"/>
                </a:lnTo>
                <a:lnTo>
                  <a:pt x="53339" y="6350"/>
                </a:lnTo>
                <a:lnTo>
                  <a:pt x="55879" y="7619"/>
                </a:lnTo>
                <a:lnTo>
                  <a:pt x="57150" y="10160"/>
                </a:lnTo>
                <a:lnTo>
                  <a:pt x="58419" y="11429"/>
                </a:lnTo>
                <a:lnTo>
                  <a:pt x="60959" y="13969"/>
                </a:lnTo>
                <a:lnTo>
                  <a:pt x="62229" y="16510"/>
                </a:lnTo>
                <a:lnTo>
                  <a:pt x="63500" y="20319"/>
                </a:lnTo>
                <a:lnTo>
                  <a:pt x="64769" y="22860"/>
                </a:lnTo>
                <a:lnTo>
                  <a:pt x="66039" y="25400"/>
                </a:lnTo>
                <a:lnTo>
                  <a:pt x="68579" y="33019"/>
                </a:lnTo>
                <a:lnTo>
                  <a:pt x="69850" y="39369"/>
                </a:lnTo>
                <a:lnTo>
                  <a:pt x="71119" y="43179"/>
                </a:lnTo>
                <a:lnTo>
                  <a:pt x="71119" y="48260"/>
                </a:lnTo>
                <a:lnTo>
                  <a:pt x="72389" y="52069"/>
                </a:lnTo>
                <a:lnTo>
                  <a:pt x="72389" y="55879"/>
                </a:lnTo>
                <a:lnTo>
                  <a:pt x="73659" y="59689"/>
                </a:lnTo>
                <a:lnTo>
                  <a:pt x="73659" y="64769"/>
                </a:lnTo>
                <a:lnTo>
                  <a:pt x="74929" y="73660"/>
                </a:lnTo>
                <a:lnTo>
                  <a:pt x="74929" y="82550"/>
                </a:lnTo>
                <a:lnTo>
                  <a:pt x="74929" y="92710"/>
                </a:lnTo>
                <a:lnTo>
                  <a:pt x="74929" y="100329"/>
                </a:lnTo>
                <a:lnTo>
                  <a:pt x="74929" y="107950"/>
                </a:lnTo>
                <a:lnTo>
                  <a:pt x="74929" y="115569"/>
                </a:lnTo>
                <a:lnTo>
                  <a:pt x="73659" y="124460"/>
                </a:lnTo>
                <a:lnTo>
                  <a:pt x="73659" y="133350"/>
                </a:lnTo>
                <a:lnTo>
                  <a:pt x="72389" y="140969"/>
                </a:lnTo>
                <a:lnTo>
                  <a:pt x="71119" y="148589"/>
                </a:lnTo>
                <a:lnTo>
                  <a:pt x="69850" y="157479"/>
                </a:lnTo>
                <a:lnTo>
                  <a:pt x="68579" y="167639"/>
                </a:lnTo>
                <a:lnTo>
                  <a:pt x="66039" y="179069"/>
                </a:lnTo>
                <a:lnTo>
                  <a:pt x="59689" y="210819"/>
                </a:lnTo>
                <a:lnTo>
                  <a:pt x="36829" y="302260"/>
                </a:lnTo>
                <a:lnTo>
                  <a:pt x="72389" y="3022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0099040" y="2860039"/>
            <a:ext cx="24130" cy="73660"/>
          </a:xfrm>
          <a:custGeom>
            <a:avLst/>
            <a:gdLst/>
            <a:ahLst/>
            <a:cxnLst/>
            <a:rect l="l" t="t" r="r" b="b"/>
            <a:pathLst>
              <a:path w="24129" h="73660">
                <a:moveTo>
                  <a:pt x="24129" y="0"/>
                </a:moveTo>
                <a:lnTo>
                  <a:pt x="24129" y="73660"/>
                </a:lnTo>
                <a:lnTo>
                  <a:pt x="0" y="73660"/>
                </a:lnTo>
                <a:lnTo>
                  <a:pt x="0" y="0"/>
                </a:lnTo>
                <a:lnTo>
                  <a:pt x="241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0089515" y="2850515"/>
            <a:ext cx="43180" cy="92710"/>
          </a:xfrm>
          <a:custGeom>
            <a:avLst/>
            <a:gdLst/>
            <a:ahLst/>
            <a:cxnLst/>
            <a:rect l="l" t="t" r="r" b="b"/>
            <a:pathLst>
              <a:path w="43179" h="92710">
                <a:moveTo>
                  <a:pt x="0" y="92708"/>
                </a:moveTo>
                <a:lnTo>
                  <a:pt x="43178" y="92708"/>
                </a:lnTo>
                <a:lnTo>
                  <a:pt x="43178" y="0"/>
                </a:lnTo>
                <a:lnTo>
                  <a:pt x="0" y="0"/>
                </a:lnTo>
                <a:lnTo>
                  <a:pt x="0" y="92708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0132059" y="25755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45720" y="363219"/>
                </a:moveTo>
                <a:lnTo>
                  <a:pt x="34290" y="363219"/>
                </a:lnTo>
                <a:lnTo>
                  <a:pt x="36830" y="364489"/>
                </a:lnTo>
                <a:lnTo>
                  <a:pt x="43180" y="364489"/>
                </a:lnTo>
                <a:lnTo>
                  <a:pt x="45720" y="363219"/>
                </a:lnTo>
                <a:close/>
              </a:path>
              <a:path w="78740" h="364489">
                <a:moveTo>
                  <a:pt x="33020" y="223519"/>
                </a:moveTo>
                <a:lnTo>
                  <a:pt x="0" y="223519"/>
                </a:lnTo>
                <a:lnTo>
                  <a:pt x="0" y="275589"/>
                </a:lnTo>
                <a:lnTo>
                  <a:pt x="1270" y="285750"/>
                </a:lnTo>
                <a:lnTo>
                  <a:pt x="1270" y="294639"/>
                </a:lnTo>
                <a:lnTo>
                  <a:pt x="2540" y="302260"/>
                </a:lnTo>
                <a:lnTo>
                  <a:pt x="2540" y="311150"/>
                </a:lnTo>
                <a:lnTo>
                  <a:pt x="3810" y="313689"/>
                </a:lnTo>
                <a:lnTo>
                  <a:pt x="3810" y="316229"/>
                </a:lnTo>
                <a:lnTo>
                  <a:pt x="5080" y="320039"/>
                </a:lnTo>
                <a:lnTo>
                  <a:pt x="5080" y="322579"/>
                </a:lnTo>
                <a:lnTo>
                  <a:pt x="6350" y="325119"/>
                </a:lnTo>
                <a:lnTo>
                  <a:pt x="6350" y="327660"/>
                </a:lnTo>
                <a:lnTo>
                  <a:pt x="7620" y="330200"/>
                </a:lnTo>
                <a:lnTo>
                  <a:pt x="7620" y="332739"/>
                </a:lnTo>
                <a:lnTo>
                  <a:pt x="10160" y="337819"/>
                </a:lnTo>
                <a:lnTo>
                  <a:pt x="12700" y="345439"/>
                </a:lnTo>
                <a:lnTo>
                  <a:pt x="15240" y="349250"/>
                </a:lnTo>
                <a:lnTo>
                  <a:pt x="17780" y="351789"/>
                </a:lnTo>
                <a:lnTo>
                  <a:pt x="20320" y="355600"/>
                </a:lnTo>
                <a:lnTo>
                  <a:pt x="22860" y="358139"/>
                </a:lnTo>
                <a:lnTo>
                  <a:pt x="25400" y="359410"/>
                </a:lnTo>
                <a:lnTo>
                  <a:pt x="27940" y="361950"/>
                </a:lnTo>
                <a:lnTo>
                  <a:pt x="31750" y="363219"/>
                </a:lnTo>
                <a:lnTo>
                  <a:pt x="50800" y="363219"/>
                </a:lnTo>
                <a:lnTo>
                  <a:pt x="53340" y="361950"/>
                </a:lnTo>
                <a:lnTo>
                  <a:pt x="54610" y="359410"/>
                </a:lnTo>
                <a:lnTo>
                  <a:pt x="57150" y="359410"/>
                </a:lnTo>
                <a:lnTo>
                  <a:pt x="60960" y="355600"/>
                </a:lnTo>
                <a:lnTo>
                  <a:pt x="63500" y="351789"/>
                </a:lnTo>
                <a:lnTo>
                  <a:pt x="66040" y="346710"/>
                </a:lnTo>
                <a:lnTo>
                  <a:pt x="67310" y="342900"/>
                </a:lnTo>
                <a:lnTo>
                  <a:pt x="69850" y="337819"/>
                </a:lnTo>
                <a:lnTo>
                  <a:pt x="71120" y="332739"/>
                </a:lnTo>
                <a:lnTo>
                  <a:pt x="74930" y="321310"/>
                </a:lnTo>
                <a:lnTo>
                  <a:pt x="74930" y="317500"/>
                </a:lnTo>
                <a:lnTo>
                  <a:pt x="76200" y="313689"/>
                </a:lnTo>
                <a:lnTo>
                  <a:pt x="76200" y="309879"/>
                </a:lnTo>
                <a:lnTo>
                  <a:pt x="39370" y="309879"/>
                </a:lnTo>
                <a:lnTo>
                  <a:pt x="38100" y="308610"/>
                </a:lnTo>
                <a:lnTo>
                  <a:pt x="36830" y="308610"/>
                </a:lnTo>
                <a:lnTo>
                  <a:pt x="36830" y="306069"/>
                </a:lnTo>
                <a:lnTo>
                  <a:pt x="35560" y="306069"/>
                </a:lnTo>
                <a:lnTo>
                  <a:pt x="35560" y="303529"/>
                </a:lnTo>
                <a:lnTo>
                  <a:pt x="34290" y="302260"/>
                </a:lnTo>
                <a:lnTo>
                  <a:pt x="34290" y="294639"/>
                </a:lnTo>
                <a:lnTo>
                  <a:pt x="33020" y="285750"/>
                </a:lnTo>
                <a:lnTo>
                  <a:pt x="33020" y="223519"/>
                </a:lnTo>
                <a:close/>
              </a:path>
              <a:path w="78740" h="364489">
                <a:moveTo>
                  <a:pt x="77470" y="148589"/>
                </a:moveTo>
                <a:lnTo>
                  <a:pt x="40640" y="148589"/>
                </a:lnTo>
                <a:lnTo>
                  <a:pt x="43180" y="151129"/>
                </a:lnTo>
                <a:lnTo>
                  <a:pt x="43180" y="152400"/>
                </a:lnTo>
                <a:lnTo>
                  <a:pt x="44450" y="153669"/>
                </a:lnTo>
                <a:lnTo>
                  <a:pt x="44450" y="160019"/>
                </a:lnTo>
                <a:lnTo>
                  <a:pt x="45720" y="162560"/>
                </a:lnTo>
                <a:lnTo>
                  <a:pt x="45720" y="299719"/>
                </a:lnTo>
                <a:lnTo>
                  <a:pt x="44450" y="300989"/>
                </a:lnTo>
                <a:lnTo>
                  <a:pt x="44450" y="306069"/>
                </a:lnTo>
                <a:lnTo>
                  <a:pt x="43180" y="306069"/>
                </a:lnTo>
                <a:lnTo>
                  <a:pt x="43180" y="308610"/>
                </a:lnTo>
                <a:lnTo>
                  <a:pt x="41910" y="308610"/>
                </a:lnTo>
                <a:lnTo>
                  <a:pt x="41910" y="309879"/>
                </a:lnTo>
                <a:lnTo>
                  <a:pt x="76200" y="309879"/>
                </a:lnTo>
                <a:lnTo>
                  <a:pt x="77470" y="304800"/>
                </a:lnTo>
                <a:lnTo>
                  <a:pt x="77470" y="290829"/>
                </a:lnTo>
                <a:lnTo>
                  <a:pt x="78740" y="278129"/>
                </a:lnTo>
                <a:lnTo>
                  <a:pt x="78740" y="166369"/>
                </a:lnTo>
                <a:lnTo>
                  <a:pt x="77470" y="154939"/>
                </a:lnTo>
                <a:lnTo>
                  <a:pt x="77470" y="148589"/>
                </a:lnTo>
                <a:close/>
              </a:path>
              <a:path w="78740" h="364489">
                <a:moveTo>
                  <a:pt x="72390" y="0"/>
                </a:moveTo>
                <a:lnTo>
                  <a:pt x="1270" y="0"/>
                </a:lnTo>
                <a:lnTo>
                  <a:pt x="0" y="180339"/>
                </a:lnTo>
                <a:lnTo>
                  <a:pt x="33020" y="180339"/>
                </a:lnTo>
                <a:lnTo>
                  <a:pt x="33020" y="158750"/>
                </a:lnTo>
                <a:lnTo>
                  <a:pt x="34290" y="158750"/>
                </a:lnTo>
                <a:lnTo>
                  <a:pt x="34290" y="154939"/>
                </a:lnTo>
                <a:lnTo>
                  <a:pt x="35560" y="153669"/>
                </a:lnTo>
                <a:lnTo>
                  <a:pt x="35560" y="151129"/>
                </a:lnTo>
                <a:lnTo>
                  <a:pt x="38100" y="148589"/>
                </a:lnTo>
                <a:lnTo>
                  <a:pt x="77470" y="148589"/>
                </a:lnTo>
                <a:lnTo>
                  <a:pt x="77470" y="144779"/>
                </a:lnTo>
                <a:lnTo>
                  <a:pt x="76200" y="134619"/>
                </a:lnTo>
                <a:lnTo>
                  <a:pt x="74930" y="130810"/>
                </a:lnTo>
                <a:lnTo>
                  <a:pt x="74930" y="127000"/>
                </a:lnTo>
                <a:lnTo>
                  <a:pt x="73660" y="123189"/>
                </a:lnTo>
                <a:lnTo>
                  <a:pt x="73660" y="119379"/>
                </a:lnTo>
                <a:lnTo>
                  <a:pt x="73025" y="118110"/>
                </a:lnTo>
                <a:lnTo>
                  <a:pt x="31750" y="118110"/>
                </a:lnTo>
                <a:lnTo>
                  <a:pt x="31750" y="57150"/>
                </a:lnTo>
                <a:lnTo>
                  <a:pt x="72390" y="57150"/>
                </a:lnTo>
                <a:lnTo>
                  <a:pt x="72390" y="0"/>
                </a:lnTo>
                <a:close/>
              </a:path>
              <a:path w="78740" h="364489">
                <a:moveTo>
                  <a:pt x="54610" y="92710"/>
                </a:moveTo>
                <a:lnTo>
                  <a:pt x="48260" y="92710"/>
                </a:lnTo>
                <a:lnTo>
                  <a:pt x="45720" y="95250"/>
                </a:lnTo>
                <a:lnTo>
                  <a:pt x="44450" y="95250"/>
                </a:lnTo>
                <a:lnTo>
                  <a:pt x="39370" y="100329"/>
                </a:lnTo>
                <a:lnTo>
                  <a:pt x="38100" y="102869"/>
                </a:lnTo>
                <a:lnTo>
                  <a:pt x="36830" y="104139"/>
                </a:lnTo>
                <a:lnTo>
                  <a:pt x="33020" y="111760"/>
                </a:lnTo>
                <a:lnTo>
                  <a:pt x="31750" y="118110"/>
                </a:lnTo>
                <a:lnTo>
                  <a:pt x="73025" y="118110"/>
                </a:lnTo>
                <a:lnTo>
                  <a:pt x="72390" y="116839"/>
                </a:lnTo>
                <a:lnTo>
                  <a:pt x="71120" y="113029"/>
                </a:lnTo>
                <a:lnTo>
                  <a:pt x="71120" y="110489"/>
                </a:lnTo>
                <a:lnTo>
                  <a:pt x="69850" y="109219"/>
                </a:lnTo>
                <a:lnTo>
                  <a:pt x="67310" y="104139"/>
                </a:lnTo>
                <a:lnTo>
                  <a:pt x="67310" y="102869"/>
                </a:lnTo>
                <a:lnTo>
                  <a:pt x="66040" y="100329"/>
                </a:lnTo>
                <a:lnTo>
                  <a:pt x="60960" y="95250"/>
                </a:lnTo>
                <a:lnTo>
                  <a:pt x="58420" y="93979"/>
                </a:lnTo>
                <a:lnTo>
                  <a:pt x="54610" y="927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0132059" y="2575560"/>
            <a:ext cx="78740" cy="364490"/>
          </a:xfrm>
          <a:custGeom>
            <a:avLst/>
            <a:gdLst/>
            <a:ahLst/>
            <a:cxnLst/>
            <a:rect l="l" t="t" r="r" b="b"/>
            <a:pathLst>
              <a:path w="78740" h="364489">
                <a:moveTo>
                  <a:pt x="72390" y="0"/>
                </a:moveTo>
                <a:lnTo>
                  <a:pt x="72390" y="57150"/>
                </a:lnTo>
                <a:lnTo>
                  <a:pt x="31750" y="57150"/>
                </a:lnTo>
                <a:lnTo>
                  <a:pt x="31750" y="118110"/>
                </a:lnTo>
                <a:lnTo>
                  <a:pt x="33020" y="111760"/>
                </a:lnTo>
                <a:lnTo>
                  <a:pt x="35560" y="106679"/>
                </a:lnTo>
                <a:lnTo>
                  <a:pt x="36830" y="104139"/>
                </a:lnTo>
                <a:lnTo>
                  <a:pt x="38100" y="102869"/>
                </a:lnTo>
                <a:lnTo>
                  <a:pt x="39370" y="100329"/>
                </a:lnTo>
                <a:lnTo>
                  <a:pt x="40640" y="99060"/>
                </a:lnTo>
                <a:lnTo>
                  <a:pt x="41910" y="97789"/>
                </a:lnTo>
                <a:lnTo>
                  <a:pt x="43180" y="96519"/>
                </a:lnTo>
                <a:lnTo>
                  <a:pt x="44450" y="95250"/>
                </a:lnTo>
                <a:lnTo>
                  <a:pt x="45720" y="95250"/>
                </a:lnTo>
                <a:lnTo>
                  <a:pt x="46990" y="93979"/>
                </a:lnTo>
                <a:lnTo>
                  <a:pt x="48260" y="92710"/>
                </a:lnTo>
                <a:lnTo>
                  <a:pt x="49530" y="92710"/>
                </a:lnTo>
                <a:lnTo>
                  <a:pt x="50800" y="92710"/>
                </a:lnTo>
                <a:lnTo>
                  <a:pt x="54610" y="92710"/>
                </a:lnTo>
                <a:lnTo>
                  <a:pt x="58420" y="93979"/>
                </a:lnTo>
                <a:lnTo>
                  <a:pt x="60960" y="95250"/>
                </a:lnTo>
                <a:lnTo>
                  <a:pt x="62230" y="96519"/>
                </a:lnTo>
                <a:lnTo>
                  <a:pt x="63500" y="97789"/>
                </a:lnTo>
                <a:lnTo>
                  <a:pt x="64770" y="99060"/>
                </a:lnTo>
                <a:lnTo>
                  <a:pt x="66040" y="100329"/>
                </a:lnTo>
                <a:lnTo>
                  <a:pt x="67310" y="102869"/>
                </a:lnTo>
                <a:lnTo>
                  <a:pt x="67310" y="104139"/>
                </a:lnTo>
                <a:lnTo>
                  <a:pt x="68580" y="106679"/>
                </a:lnTo>
                <a:lnTo>
                  <a:pt x="69850" y="109219"/>
                </a:lnTo>
                <a:lnTo>
                  <a:pt x="71120" y="110489"/>
                </a:lnTo>
                <a:lnTo>
                  <a:pt x="71120" y="113029"/>
                </a:lnTo>
                <a:lnTo>
                  <a:pt x="72390" y="116839"/>
                </a:lnTo>
                <a:lnTo>
                  <a:pt x="73660" y="119379"/>
                </a:lnTo>
                <a:lnTo>
                  <a:pt x="73660" y="123189"/>
                </a:lnTo>
                <a:lnTo>
                  <a:pt x="74930" y="127000"/>
                </a:lnTo>
                <a:lnTo>
                  <a:pt x="74930" y="130810"/>
                </a:lnTo>
                <a:lnTo>
                  <a:pt x="76200" y="134619"/>
                </a:lnTo>
                <a:lnTo>
                  <a:pt x="77470" y="144779"/>
                </a:lnTo>
                <a:lnTo>
                  <a:pt x="77470" y="154939"/>
                </a:lnTo>
                <a:lnTo>
                  <a:pt x="78740" y="166369"/>
                </a:lnTo>
                <a:lnTo>
                  <a:pt x="78740" y="278129"/>
                </a:lnTo>
                <a:lnTo>
                  <a:pt x="77470" y="290829"/>
                </a:lnTo>
                <a:lnTo>
                  <a:pt x="77470" y="300989"/>
                </a:lnTo>
                <a:lnTo>
                  <a:pt x="77470" y="304800"/>
                </a:lnTo>
                <a:lnTo>
                  <a:pt x="76200" y="309879"/>
                </a:lnTo>
                <a:lnTo>
                  <a:pt x="76200" y="313689"/>
                </a:lnTo>
                <a:lnTo>
                  <a:pt x="74930" y="317500"/>
                </a:lnTo>
                <a:lnTo>
                  <a:pt x="74930" y="321310"/>
                </a:lnTo>
                <a:lnTo>
                  <a:pt x="73660" y="325119"/>
                </a:lnTo>
                <a:lnTo>
                  <a:pt x="72390" y="328929"/>
                </a:lnTo>
                <a:lnTo>
                  <a:pt x="71120" y="332739"/>
                </a:lnTo>
                <a:lnTo>
                  <a:pt x="69850" y="337819"/>
                </a:lnTo>
                <a:lnTo>
                  <a:pt x="68580" y="340360"/>
                </a:lnTo>
                <a:lnTo>
                  <a:pt x="67310" y="342900"/>
                </a:lnTo>
                <a:lnTo>
                  <a:pt x="66040" y="346710"/>
                </a:lnTo>
                <a:lnTo>
                  <a:pt x="64770" y="349250"/>
                </a:lnTo>
                <a:lnTo>
                  <a:pt x="63500" y="351789"/>
                </a:lnTo>
                <a:lnTo>
                  <a:pt x="60960" y="355600"/>
                </a:lnTo>
                <a:lnTo>
                  <a:pt x="59690" y="356869"/>
                </a:lnTo>
                <a:lnTo>
                  <a:pt x="57150" y="359410"/>
                </a:lnTo>
                <a:lnTo>
                  <a:pt x="54610" y="359410"/>
                </a:lnTo>
                <a:lnTo>
                  <a:pt x="53340" y="361950"/>
                </a:lnTo>
                <a:lnTo>
                  <a:pt x="50800" y="363219"/>
                </a:lnTo>
                <a:lnTo>
                  <a:pt x="48260" y="363219"/>
                </a:lnTo>
                <a:lnTo>
                  <a:pt x="45720" y="363219"/>
                </a:lnTo>
                <a:lnTo>
                  <a:pt x="43180" y="364489"/>
                </a:lnTo>
                <a:lnTo>
                  <a:pt x="40640" y="364489"/>
                </a:lnTo>
                <a:lnTo>
                  <a:pt x="36830" y="364489"/>
                </a:lnTo>
                <a:lnTo>
                  <a:pt x="34290" y="363219"/>
                </a:lnTo>
                <a:lnTo>
                  <a:pt x="31750" y="363219"/>
                </a:lnTo>
                <a:lnTo>
                  <a:pt x="27940" y="361950"/>
                </a:lnTo>
                <a:lnTo>
                  <a:pt x="25400" y="359410"/>
                </a:lnTo>
                <a:lnTo>
                  <a:pt x="22860" y="358139"/>
                </a:lnTo>
                <a:lnTo>
                  <a:pt x="20320" y="355600"/>
                </a:lnTo>
                <a:lnTo>
                  <a:pt x="17780" y="351789"/>
                </a:lnTo>
                <a:lnTo>
                  <a:pt x="15240" y="349250"/>
                </a:lnTo>
                <a:lnTo>
                  <a:pt x="12700" y="345439"/>
                </a:lnTo>
                <a:lnTo>
                  <a:pt x="11430" y="341629"/>
                </a:lnTo>
                <a:lnTo>
                  <a:pt x="10160" y="337819"/>
                </a:lnTo>
                <a:lnTo>
                  <a:pt x="7620" y="332739"/>
                </a:lnTo>
                <a:lnTo>
                  <a:pt x="7620" y="330200"/>
                </a:lnTo>
                <a:lnTo>
                  <a:pt x="6350" y="327660"/>
                </a:lnTo>
                <a:lnTo>
                  <a:pt x="6350" y="325119"/>
                </a:lnTo>
                <a:lnTo>
                  <a:pt x="5080" y="322579"/>
                </a:lnTo>
                <a:lnTo>
                  <a:pt x="5080" y="320039"/>
                </a:lnTo>
                <a:lnTo>
                  <a:pt x="3810" y="316229"/>
                </a:lnTo>
                <a:lnTo>
                  <a:pt x="3810" y="313689"/>
                </a:lnTo>
                <a:lnTo>
                  <a:pt x="2540" y="311150"/>
                </a:lnTo>
                <a:lnTo>
                  <a:pt x="2540" y="302260"/>
                </a:lnTo>
                <a:lnTo>
                  <a:pt x="1270" y="294639"/>
                </a:lnTo>
                <a:lnTo>
                  <a:pt x="1270" y="285750"/>
                </a:lnTo>
                <a:lnTo>
                  <a:pt x="0" y="275589"/>
                </a:lnTo>
                <a:lnTo>
                  <a:pt x="0" y="265429"/>
                </a:lnTo>
                <a:lnTo>
                  <a:pt x="0" y="242569"/>
                </a:lnTo>
                <a:lnTo>
                  <a:pt x="0" y="223519"/>
                </a:lnTo>
                <a:lnTo>
                  <a:pt x="33020" y="223519"/>
                </a:lnTo>
                <a:lnTo>
                  <a:pt x="33020" y="245110"/>
                </a:lnTo>
                <a:lnTo>
                  <a:pt x="33020" y="261619"/>
                </a:lnTo>
                <a:lnTo>
                  <a:pt x="33020" y="274319"/>
                </a:lnTo>
                <a:lnTo>
                  <a:pt x="33020" y="285750"/>
                </a:lnTo>
                <a:lnTo>
                  <a:pt x="34290" y="294639"/>
                </a:lnTo>
                <a:lnTo>
                  <a:pt x="34290" y="302260"/>
                </a:lnTo>
                <a:lnTo>
                  <a:pt x="35560" y="303529"/>
                </a:lnTo>
                <a:lnTo>
                  <a:pt x="35560" y="304800"/>
                </a:lnTo>
                <a:lnTo>
                  <a:pt x="35560" y="306069"/>
                </a:lnTo>
                <a:lnTo>
                  <a:pt x="36830" y="306069"/>
                </a:lnTo>
                <a:lnTo>
                  <a:pt x="36830" y="307339"/>
                </a:lnTo>
                <a:lnTo>
                  <a:pt x="36830" y="308610"/>
                </a:lnTo>
                <a:lnTo>
                  <a:pt x="38100" y="308610"/>
                </a:lnTo>
                <a:lnTo>
                  <a:pt x="39370" y="309879"/>
                </a:lnTo>
                <a:lnTo>
                  <a:pt x="40640" y="309879"/>
                </a:lnTo>
                <a:lnTo>
                  <a:pt x="41910" y="309879"/>
                </a:lnTo>
                <a:lnTo>
                  <a:pt x="41910" y="308610"/>
                </a:lnTo>
                <a:lnTo>
                  <a:pt x="43180" y="308610"/>
                </a:lnTo>
                <a:lnTo>
                  <a:pt x="43180" y="307339"/>
                </a:lnTo>
                <a:lnTo>
                  <a:pt x="43180" y="306069"/>
                </a:lnTo>
                <a:lnTo>
                  <a:pt x="44450" y="306069"/>
                </a:lnTo>
                <a:lnTo>
                  <a:pt x="44450" y="304800"/>
                </a:lnTo>
                <a:lnTo>
                  <a:pt x="44450" y="303529"/>
                </a:lnTo>
                <a:lnTo>
                  <a:pt x="44450" y="302260"/>
                </a:lnTo>
                <a:lnTo>
                  <a:pt x="44450" y="300989"/>
                </a:lnTo>
                <a:lnTo>
                  <a:pt x="45720" y="299719"/>
                </a:lnTo>
                <a:lnTo>
                  <a:pt x="45720" y="162560"/>
                </a:lnTo>
                <a:lnTo>
                  <a:pt x="44450" y="160019"/>
                </a:lnTo>
                <a:lnTo>
                  <a:pt x="44450" y="153669"/>
                </a:lnTo>
                <a:lnTo>
                  <a:pt x="43180" y="152400"/>
                </a:lnTo>
                <a:lnTo>
                  <a:pt x="43180" y="151129"/>
                </a:lnTo>
                <a:lnTo>
                  <a:pt x="41910" y="149860"/>
                </a:lnTo>
                <a:lnTo>
                  <a:pt x="40640" y="148589"/>
                </a:lnTo>
                <a:lnTo>
                  <a:pt x="39370" y="148589"/>
                </a:lnTo>
                <a:lnTo>
                  <a:pt x="38100" y="148589"/>
                </a:lnTo>
                <a:lnTo>
                  <a:pt x="36830" y="149860"/>
                </a:lnTo>
                <a:lnTo>
                  <a:pt x="35560" y="151129"/>
                </a:lnTo>
                <a:lnTo>
                  <a:pt x="35560" y="152400"/>
                </a:lnTo>
                <a:lnTo>
                  <a:pt x="35560" y="153669"/>
                </a:lnTo>
                <a:lnTo>
                  <a:pt x="34290" y="154939"/>
                </a:lnTo>
                <a:lnTo>
                  <a:pt x="34290" y="156210"/>
                </a:lnTo>
                <a:lnTo>
                  <a:pt x="34290" y="157479"/>
                </a:lnTo>
                <a:lnTo>
                  <a:pt x="34290" y="158750"/>
                </a:lnTo>
                <a:lnTo>
                  <a:pt x="33020" y="158750"/>
                </a:lnTo>
                <a:lnTo>
                  <a:pt x="33020" y="160019"/>
                </a:lnTo>
                <a:lnTo>
                  <a:pt x="33020" y="161289"/>
                </a:lnTo>
                <a:lnTo>
                  <a:pt x="33020" y="162560"/>
                </a:lnTo>
                <a:lnTo>
                  <a:pt x="33020" y="165100"/>
                </a:lnTo>
                <a:lnTo>
                  <a:pt x="33020" y="166369"/>
                </a:lnTo>
                <a:lnTo>
                  <a:pt x="33020" y="180339"/>
                </a:lnTo>
                <a:lnTo>
                  <a:pt x="0" y="180339"/>
                </a:lnTo>
                <a:lnTo>
                  <a:pt x="1270" y="0"/>
                </a:lnTo>
                <a:lnTo>
                  <a:pt x="7239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0217150" y="2575560"/>
            <a:ext cx="62230" cy="358140"/>
          </a:xfrm>
          <a:custGeom>
            <a:avLst/>
            <a:gdLst/>
            <a:ahLst/>
            <a:cxnLst/>
            <a:rect l="l" t="t" r="r" b="b"/>
            <a:pathLst>
              <a:path w="62229" h="358139">
                <a:moveTo>
                  <a:pt x="62229" y="0"/>
                </a:moveTo>
                <a:lnTo>
                  <a:pt x="0" y="0"/>
                </a:lnTo>
                <a:lnTo>
                  <a:pt x="0" y="63500"/>
                </a:lnTo>
                <a:lnTo>
                  <a:pt x="33020" y="63500"/>
                </a:lnTo>
                <a:lnTo>
                  <a:pt x="8890" y="358139"/>
                </a:lnTo>
                <a:lnTo>
                  <a:pt x="41909" y="358139"/>
                </a:lnTo>
                <a:lnTo>
                  <a:pt x="62229" y="77469"/>
                </a:lnTo>
                <a:lnTo>
                  <a:pt x="622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0217150" y="2575560"/>
            <a:ext cx="62230" cy="358140"/>
          </a:xfrm>
          <a:custGeom>
            <a:avLst/>
            <a:gdLst/>
            <a:ahLst/>
            <a:cxnLst/>
            <a:rect l="l" t="t" r="r" b="b"/>
            <a:pathLst>
              <a:path w="62229" h="358139">
                <a:moveTo>
                  <a:pt x="62229" y="0"/>
                </a:moveTo>
                <a:lnTo>
                  <a:pt x="62229" y="77469"/>
                </a:lnTo>
                <a:lnTo>
                  <a:pt x="41909" y="358139"/>
                </a:lnTo>
                <a:lnTo>
                  <a:pt x="8890" y="358139"/>
                </a:lnTo>
                <a:lnTo>
                  <a:pt x="33020" y="63500"/>
                </a:lnTo>
                <a:lnTo>
                  <a:pt x="0" y="63500"/>
                </a:lnTo>
                <a:lnTo>
                  <a:pt x="0" y="0"/>
                </a:lnTo>
                <a:lnTo>
                  <a:pt x="6222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9612630" y="3332479"/>
            <a:ext cx="101600" cy="368300"/>
          </a:xfrm>
          <a:custGeom>
            <a:avLst/>
            <a:gdLst/>
            <a:ahLst/>
            <a:cxnLst/>
            <a:rect l="l" t="t" r="r" b="b"/>
            <a:pathLst>
              <a:path w="101600" h="368300">
                <a:moveTo>
                  <a:pt x="58420" y="0"/>
                </a:moveTo>
                <a:lnTo>
                  <a:pt x="43179" y="0"/>
                </a:lnTo>
                <a:lnTo>
                  <a:pt x="39370" y="1270"/>
                </a:lnTo>
                <a:lnTo>
                  <a:pt x="34290" y="3810"/>
                </a:lnTo>
                <a:lnTo>
                  <a:pt x="30479" y="6350"/>
                </a:lnTo>
                <a:lnTo>
                  <a:pt x="27940" y="7620"/>
                </a:lnTo>
                <a:lnTo>
                  <a:pt x="20320" y="15240"/>
                </a:lnTo>
                <a:lnTo>
                  <a:pt x="17779" y="19050"/>
                </a:lnTo>
                <a:lnTo>
                  <a:pt x="15240" y="21590"/>
                </a:lnTo>
                <a:lnTo>
                  <a:pt x="13970" y="25400"/>
                </a:lnTo>
                <a:lnTo>
                  <a:pt x="11429" y="29210"/>
                </a:lnTo>
                <a:lnTo>
                  <a:pt x="10160" y="34290"/>
                </a:lnTo>
                <a:lnTo>
                  <a:pt x="7620" y="38100"/>
                </a:lnTo>
                <a:lnTo>
                  <a:pt x="6350" y="41910"/>
                </a:lnTo>
                <a:lnTo>
                  <a:pt x="5079" y="46990"/>
                </a:lnTo>
                <a:lnTo>
                  <a:pt x="5079" y="50800"/>
                </a:lnTo>
                <a:lnTo>
                  <a:pt x="2540" y="60960"/>
                </a:lnTo>
                <a:lnTo>
                  <a:pt x="2540" y="64770"/>
                </a:lnTo>
                <a:lnTo>
                  <a:pt x="1270" y="69850"/>
                </a:lnTo>
                <a:lnTo>
                  <a:pt x="1270" y="85090"/>
                </a:lnTo>
                <a:lnTo>
                  <a:pt x="0" y="99060"/>
                </a:lnTo>
                <a:lnTo>
                  <a:pt x="0" y="259080"/>
                </a:lnTo>
                <a:lnTo>
                  <a:pt x="1270" y="280670"/>
                </a:lnTo>
                <a:lnTo>
                  <a:pt x="1270" y="289560"/>
                </a:lnTo>
                <a:lnTo>
                  <a:pt x="2540" y="298450"/>
                </a:lnTo>
                <a:lnTo>
                  <a:pt x="2540" y="307340"/>
                </a:lnTo>
                <a:lnTo>
                  <a:pt x="3810" y="313690"/>
                </a:lnTo>
                <a:lnTo>
                  <a:pt x="5079" y="318770"/>
                </a:lnTo>
                <a:lnTo>
                  <a:pt x="5079" y="322580"/>
                </a:lnTo>
                <a:lnTo>
                  <a:pt x="6350" y="326390"/>
                </a:lnTo>
                <a:lnTo>
                  <a:pt x="7620" y="331470"/>
                </a:lnTo>
                <a:lnTo>
                  <a:pt x="12700" y="341630"/>
                </a:lnTo>
                <a:lnTo>
                  <a:pt x="13970" y="345440"/>
                </a:lnTo>
                <a:lnTo>
                  <a:pt x="46990" y="368300"/>
                </a:lnTo>
                <a:lnTo>
                  <a:pt x="55879" y="368300"/>
                </a:lnTo>
                <a:lnTo>
                  <a:pt x="59690" y="367030"/>
                </a:lnTo>
                <a:lnTo>
                  <a:pt x="64770" y="365760"/>
                </a:lnTo>
                <a:lnTo>
                  <a:pt x="72390" y="361950"/>
                </a:lnTo>
                <a:lnTo>
                  <a:pt x="74929" y="359410"/>
                </a:lnTo>
                <a:lnTo>
                  <a:pt x="78740" y="354330"/>
                </a:lnTo>
                <a:lnTo>
                  <a:pt x="82550" y="350520"/>
                </a:lnTo>
                <a:lnTo>
                  <a:pt x="85090" y="346710"/>
                </a:lnTo>
                <a:lnTo>
                  <a:pt x="90170" y="336550"/>
                </a:lnTo>
                <a:lnTo>
                  <a:pt x="91440" y="332740"/>
                </a:lnTo>
                <a:lnTo>
                  <a:pt x="93979" y="326390"/>
                </a:lnTo>
                <a:lnTo>
                  <a:pt x="97790" y="311150"/>
                </a:lnTo>
                <a:lnTo>
                  <a:pt x="98298" y="308610"/>
                </a:lnTo>
                <a:lnTo>
                  <a:pt x="48260" y="308610"/>
                </a:lnTo>
                <a:lnTo>
                  <a:pt x="48260" y="307340"/>
                </a:lnTo>
                <a:lnTo>
                  <a:pt x="46990" y="307340"/>
                </a:lnTo>
                <a:lnTo>
                  <a:pt x="45720" y="306070"/>
                </a:lnTo>
                <a:lnTo>
                  <a:pt x="45720" y="303530"/>
                </a:lnTo>
                <a:lnTo>
                  <a:pt x="44450" y="302260"/>
                </a:lnTo>
                <a:lnTo>
                  <a:pt x="44450" y="298450"/>
                </a:lnTo>
                <a:lnTo>
                  <a:pt x="43179" y="295910"/>
                </a:lnTo>
                <a:lnTo>
                  <a:pt x="43179" y="76200"/>
                </a:lnTo>
                <a:lnTo>
                  <a:pt x="44450" y="73660"/>
                </a:lnTo>
                <a:lnTo>
                  <a:pt x="44450" y="66040"/>
                </a:lnTo>
                <a:lnTo>
                  <a:pt x="45720" y="64770"/>
                </a:lnTo>
                <a:lnTo>
                  <a:pt x="45720" y="62230"/>
                </a:lnTo>
                <a:lnTo>
                  <a:pt x="46990" y="60960"/>
                </a:lnTo>
                <a:lnTo>
                  <a:pt x="48260" y="60960"/>
                </a:lnTo>
                <a:lnTo>
                  <a:pt x="49529" y="59690"/>
                </a:lnTo>
                <a:lnTo>
                  <a:pt x="98806" y="59690"/>
                </a:lnTo>
                <a:lnTo>
                  <a:pt x="97790" y="54610"/>
                </a:lnTo>
                <a:lnTo>
                  <a:pt x="96520" y="49530"/>
                </a:lnTo>
                <a:lnTo>
                  <a:pt x="95250" y="43180"/>
                </a:lnTo>
                <a:lnTo>
                  <a:pt x="93979" y="38100"/>
                </a:lnTo>
                <a:lnTo>
                  <a:pt x="88900" y="27940"/>
                </a:lnTo>
                <a:lnTo>
                  <a:pt x="87629" y="22860"/>
                </a:lnTo>
                <a:lnTo>
                  <a:pt x="83820" y="19050"/>
                </a:lnTo>
                <a:lnTo>
                  <a:pt x="78740" y="11430"/>
                </a:lnTo>
                <a:lnTo>
                  <a:pt x="63500" y="1270"/>
                </a:lnTo>
                <a:lnTo>
                  <a:pt x="58420" y="0"/>
                </a:lnTo>
                <a:close/>
              </a:path>
              <a:path w="101600" h="368300">
                <a:moveTo>
                  <a:pt x="101600" y="219710"/>
                </a:moveTo>
                <a:lnTo>
                  <a:pt x="58420" y="219710"/>
                </a:lnTo>
                <a:lnTo>
                  <a:pt x="58420" y="295910"/>
                </a:lnTo>
                <a:lnTo>
                  <a:pt x="57150" y="297180"/>
                </a:lnTo>
                <a:lnTo>
                  <a:pt x="57150" y="302260"/>
                </a:lnTo>
                <a:lnTo>
                  <a:pt x="55879" y="303530"/>
                </a:lnTo>
                <a:lnTo>
                  <a:pt x="55879" y="306070"/>
                </a:lnTo>
                <a:lnTo>
                  <a:pt x="54610" y="307340"/>
                </a:lnTo>
                <a:lnTo>
                  <a:pt x="53340" y="307340"/>
                </a:lnTo>
                <a:lnTo>
                  <a:pt x="53340" y="308610"/>
                </a:lnTo>
                <a:lnTo>
                  <a:pt x="98298" y="308610"/>
                </a:lnTo>
                <a:lnTo>
                  <a:pt x="99060" y="304800"/>
                </a:lnTo>
                <a:lnTo>
                  <a:pt x="99060" y="297180"/>
                </a:lnTo>
                <a:lnTo>
                  <a:pt x="100329" y="289560"/>
                </a:lnTo>
                <a:lnTo>
                  <a:pt x="100329" y="280670"/>
                </a:lnTo>
                <a:lnTo>
                  <a:pt x="101600" y="259080"/>
                </a:lnTo>
                <a:lnTo>
                  <a:pt x="101600" y="219710"/>
                </a:lnTo>
                <a:close/>
              </a:path>
              <a:path w="101600" h="368300">
                <a:moveTo>
                  <a:pt x="98806" y="59690"/>
                </a:moveTo>
                <a:lnTo>
                  <a:pt x="53340" y="59690"/>
                </a:lnTo>
                <a:lnTo>
                  <a:pt x="53340" y="60960"/>
                </a:lnTo>
                <a:lnTo>
                  <a:pt x="54610" y="60960"/>
                </a:lnTo>
                <a:lnTo>
                  <a:pt x="55879" y="62230"/>
                </a:lnTo>
                <a:lnTo>
                  <a:pt x="55879" y="63500"/>
                </a:lnTo>
                <a:lnTo>
                  <a:pt x="57150" y="64770"/>
                </a:lnTo>
                <a:lnTo>
                  <a:pt x="57150" y="71120"/>
                </a:lnTo>
                <a:lnTo>
                  <a:pt x="58420" y="73660"/>
                </a:lnTo>
                <a:lnTo>
                  <a:pt x="58420" y="161290"/>
                </a:lnTo>
                <a:lnTo>
                  <a:pt x="101600" y="161290"/>
                </a:lnTo>
                <a:lnTo>
                  <a:pt x="101600" y="93980"/>
                </a:lnTo>
                <a:lnTo>
                  <a:pt x="100329" y="85090"/>
                </a:lnTo>
                <a:lnTo>
                  <a:pt x="100329" y="76200"/>
                </a:lnTo>
                <a:lnTo>
                  <a:pt x="99060" y="68580"/>
                </a:lnTo>
                <a:lnTo>
                  <a:pt x="99060" y="60960"/>
                </a:lnTo>
                <a:lnTo>
                  <a:pt x="98806" y="59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9612630" y="3332479"/>
            <a:ext cx="101600" cy="368300"/>
          </a:xfrm>
          <a:custGeom>
            <a:avLst/>
            <a:gdLst/>
            <a:ahLst/>
            <a:cxnLst/>
            <a:rect l="l" t="t" r="r" b="b"/>
            <a:pathLst>
              <a:path w="101600" h="368300">
                <a:moveTo>
                  <a:pt x="101600" y="161290"/>
                </a:moveTo>
                <a:lnTo>
                  <a:pt x="58420" y="161290"/>
                </a:lnTo>
                <a:lnTo>
                  <a:pt x="58420" y="100330"/>
                </a:lnTo>
                <a:lnTo>
                  <a:pt x="58420" y="87630"/>
                </a:lnTo>
                <a:lnTo>
                  <a:pt x="58420" y="78740"/>
                </a:lnTo>
                <a:lnTo>
                  <a:pt x="58420" y="73660"/>
                </a:lnTo>
                <a:lnTo>
                  <a:pt x="57150" y="71120"/>
                </a:lnTo>
                <a:lnTo>
                  <a:pt x="57150" y="68580"/>
                </a:lnTo>
                <a:lnTo>
                  <a:pt x="57150" y="66040"/>
                </a:lnTo>
                <a:lnTo>
                  <a:pt x="57150" y="64770"/>
                </a:lnTo>
                <a:lnTo>
                  <a:pt x="57150" y="64770"/>
                </a:lnTo>
                <a:lnTo>
                  <a:pt x="53340" y="60960"/>
                </a:lnTo>
                <a:lnTo>
                  <a:pt x="53340" y="59690"/>
                </a:lnTo>
                <a:lnTo>
                  <a:pt x="52070" y="59690"/>
                </a:lnTo>
                <a:lnTo>
                  <a:pt x="50800" y="59690"/>
                </a:lnTo>
                <a:lnTo>
                  <a:pt x="49529" y="59690"/>
                </a:lnTo>
                <a:lnTo>
                  <a:pt x="48260" y="60960"/>
                </a:lnTo>
                <a:lnTo>
                  <a:pt x="45720" y="62230"/>
                </a:lnTo>
                <a:lnTo>
                  <a:pt x="45720" y="63500"/>
                </a:lnTo>
                <a:lnTo>
                  <a:pt x="45720" y="64770"/>
                </a:lnTo>
                <a:lnTo>
                  <a:pt x="44450" y="66040"/>
                </a:lnTo>
                <a:lnTo>
                  <a:pt x="44450" y="67310"/>
                </a:lnTo>
                <a:lnTo>
                  <a:pt x="44450" y="69850"/>
                </a:lnTo>
                <a:lnTo>
                  <a:pt x="44450" y="73660"/>
                </a:lnTo>
                <a:lnTo>
                  <a:pt x="43179" y="76200"/>
                </a:lnTo>
                <a:lnTo>
                  <a:pt x="43179" y="295910"/>
                </a:lnTo>
                <a:lnTo>
                  <a:pt x="44450" y="298450"/>
                </a:lnTo>
                <a:lnTo>
                  <a:pt x="44450" y="299720"/>
                </a:lnTo>
                <a:lnTo>
                  <a:pt x="44450" y="300990"/>
                </a:lnTo>
                <a:lnTo>
                  <a:pt x="44450" y="302260"/>
                </a:lnTo>
                <a:lnTo>
                  <a:pt x="45720" y="303530"/>
                </a:lnTo>
                <a:lnTo>
                  <a:pt x="45720" y="304800"/>
                </a:lnTo>
                <a:lnTo>
                  <a:pt x="45720" y="306070"/>
                </a:lnTo>
                <a:lnTo>
                  <a:pt x="46990" y="307340"/>
                </a:lnTo>
                <a:lnTo>
                  <a:pt x="48260" y="307340"/>
                </a:lnTo>
                <a:lnTo>
                  <a:pt x="48260" y="308610"/>
                </a:lnTo>
                <a:lnTo>
                  <a:pt x="49529" y="308610"/>
                </a:lnTo>
                <a:lnTo>
                  <a:pt x="50800" y="308610"/>
                </a:lnTo>
                <a:lnTo>
                  <a:pt x="52070" y="308610"/>
                </a:lnTo>
                <a:lnTo>
                  <a:pt x="53340" y="308610"/>
                </a:lnTo>
                <a:lnTo>
                  <a:pt x="53340" y="307340"/>
                </a:lnTo>
                <a:lnTo>
                  <a:pt x="54610" y="307340"/>
                </a:lnTo>
                <a:lnTo>
                  <a:pt x="55879" y="306070"/>
                </a:lnTo>
                <a:lnTo>
                  <a:pt x="55879" y="304800"/>
                </a:lnTo>
                <a:lnTo>
                  <a:pt x="55879" y="303530"/>
                </a:lnTo>
                <a:lnTo>
                  <a:pt x="57150" y="302260"/>
                </a:lnTo>
                <a:lnTo>
                  <a:pt x="57150" y="300990"/>
                </a:lnTo>
                <a:lnTo>
                  <a:pt x="57150" y="299720"/>
                </a:lnTo>
                <a:lnTo>
                  <a:pt x="57150" y="298450"/>
                </a:lnTo>
                <a:lnTo>
                  <a:pt x="57150" y="297180"/>
                </a:lnTo>
                <a:lnTo>
                  <a:pt x="58420" y="295910"/>
                </a:lnTo>
                <a:lnTo>
                  <a:pt x="58420" y="219710"/>
                </a:lnTo>
                <a:lnTo>
                  <a:pt x="101600" y="219710"/>
                </a:lnTo>
                <a:lnTo>
                  <a:pt x="101600" y="232410"/>
                </a:lnTo>
                <a:lnTo>
                  <a:pt x="101600" y="259080"/>
                </a:lnTo>
                <a:lnTo>
                  <a:pt x="100329" y="280670"/>
                </a:lnTo>
                <a:lnTo>
                  <a:pt x="100329" y="289560"/>
                </a:lnTo>
                <a:lnTo>
                  <a:pt x="99060" y="297180"/>
                </a:lnTo>
                <a:lnTo>
                  <a:pt x="99060" y="304800"/>
                </a:lnTo>
                <a:lnTo>
                  <a:pt x="97790" y="311150"/>
                </a:lnTo>
                <a:lnTo>
                  <a:pt x="96520" y="316230"/>
                </a:lnTo>
                <a:lnTo>
                  <a:pt x="95250" y="321310"/>
                </a:lnTo>
                <a:lnTo>
                  <a:pt x="93979" y="326390"/>
                </a:lnTo>
                <a:lnTo>
                  <a:pt x="91440" y="332740"/>
                </a:lnTo>
                <a:lnTo>
                  <a:pt x="90170" y="336550"/>
                </a:lnTo>
                <a:lnTo>
                  <a:pt x="87629" y="341630"/>
                </a:lnTo>
                <a:lnTo>
                  <a:pt x="85090" y="346710"/>
                </a:lnTo>
                <a:lnTo>
                  <a:pt x="82550" y="350520"/>
                </a:lnTo>
                <a:lnTo>
                  <a:pt x="78740" y="354330"/>
                </a:lnTo>
                <a:lnTo>
                  <a:pt x="74929" y="359410"/>
                </a:lnTo>
                <a:lnTo>
                  <a:pt x="72390" y="361950"/>
                </a:lnTo>
                <a:lnTo>
                  <a:pt x="67310" y="364490"/>
                </a:lnTo>
                <a:lnTo>
                  <a:pt x="64770" y="365760"/>
                </a:lnTo>
                <a:lnTo>
                  <a:pt x="59690" y="367030"/>
                </a:lnTo>
                <a:lnTo>
                  <a:pt x="55879" y="368300"/>
                </a:lnTo>
                <a:lnTo>
                  <a:pt x="50800" y="368300"/>
                </a:lnTo>
                <a:lnTo>
                  <a:pt x="46990" y="368300"/>
                </a:lnTo>
                <a:lnTo>
                  <a:pt x="41910" y="367030"/>
                </a:lnTo>
                <a:lnTo>
                  <a:pt x="38100" y="365760"/>
                </a:lnTo>
                <a:lnTo>
                  <a:pt x="34290" y="364490"/>
                </a:lnTo>
                <a:lnTo>
                  <a:pt x="30479" y="363220"/>
                </a:lnTo>
                <a:lnTo>
                  <a:pt x="26670" y="360680"/>
                </a:lnTo>
                <a:lnTo>
                  <a:pt x="22860" y="356870"/>
                </a:lnTo>
                <a:lnTo>
                  <a:pt x="20320" y="354330"/>
                </a:lnTo>
                <a:lnTo>
                  <a:pt x="16510" y="350520"/>
                </a:lnTo>
                <a:lnTo>
                  <a:pt x="13970" y="345440"/>
                </a:lnTo>
                <a:lnTo>
                  <a:pt x="12700" y="341630"/>
                </a:lnTo>
                <a:lnTo>
                  <a:pt x="10160" y="336550"/>
                </a:lnTo>
                <a:lnTo>
                  <a:pt x="7620" y="331470"/>
                </a:lnTo>
                <a:lnTo>
                  <a:pt x="6350" y="326390"/>
                </a:lnTo>
                <a:lnTo>
                  <a:pt x="5079" y="322580"/>
                </a:lnTo>
                <a:lnTo>
                  <a:pt x="5079" y="318770"/>
                </a:lnTo>
                <a:lnTo>
                  <a:pt x="3810" y="313690"/>
                </a:lnTo>
                <a:lnTo>
                  <a:pt x="2540" y="307340"/>
                </a:lnTo>
                <a:lnTo>
                  <a:pt x="2540" y="298450"/>
                </a:lnTo>
                <a:lnTo>
                  <a:pt x="1270" y="289560"/>
                </a:lnTo>
                <a:lnTo>
                  <a:pt x="1270" y="280670"/>
                </a:lnTo>
                <a:lnTo>
                  <a:pt x="0" y="259080"/>
                </a:lnTo>
                <a:lnTo>
                  <a:pt x="0" y="234950"/>
                </a:lnTo>
                <a:lnTo>
                  <a:pt x="0" y="132080"/>
                </a:lnTo>
                <a:lnTo>
                  <a:pt x="0" y="114300"/>
                </a:lnTo>
                <a:lnTo>
                  <a:pt x="0" y="99060"/>
                </a:lnTo>
                <a:lnTo>
                  <a:pt x="1270" y="85090"/>
                </a:lnTo>
                <a:lnTo>
                  <a:pt x="1270" y="74930"/>
                </a:lnTo>
                <a:lnTo>
                  <a:pt x="1270" y="69850"/>
                </a:lnTo>
                <a:lnTo>
                  <a:pt x="2540" y="64770"/>
                </a:lnTo>
                <a:lnTo>
                  <a:pt x="2540" y="60960"/>
                </a:lnTo>
                <a:lnTo>
                  <a:pt x="3810" y="55880"/>
                </a:lnTo>
                <a:lnTo>
                  <a:pt x="5079" y="50800"/>
                </a:lnTo>
                <a:lnTo>
                  <a:pt x="5079" y="46990"/>
                </a:lnTo>
                <a:lnTo>
                  <a:pt x="6350" y="41910"/>
                </a:lnTo>
                <a:lnTo>
                  <a:pt x="7620" y="38100"/>
                </a:lnTo>
                <a:lnTo>
                  <a:pt x="10160" y="34290"/>
                </a:lnTo>
                <a:lnTo>
                  <a:pt x="11429" y="29210"/>
                </a:lnTo>
                <a:lnTo>
                  <a:pt x="13970" y="25400"/>
                </a:lnTo>
                <a:lnTo>
                  <a:pt x="15240" y="21590"/>
                </a:lnTo>
                <a:lnTo>
                  <a:pt x="17779" y="19050"/>
                </a:lnTo>
                <a:lnTo>
                  <a:pt x="20320" y="15240"/>
                </a:lnTo>
                <a:lnTo>
                  <a:pt x="22860" y="12700"/>
                </a:lnTo>
                <a:lnTo>
                  <a:pt x="25400" y="10160"/>
                </a:lnTo>
                <a:lnTo>
                  <a:pt x="27940" y="7620"/>
                </a:lnTo>
                <a:lnTo>
                  <a:pt x="30479" y="6350"/>
                </a:lnTo>
                <a:lnTo>
                  <a:pt x="34290" y="3810"/>
                </a:lnTo>
                <a:lnTo>
                  <a:pt x="36829" y="2540"/>
                </a:lnTo>
                <a:lnTo>
                  <a:pt x="39370" y="1270"/>
                </a:lnTo>
                <a:lnTo>
                  <a:pt x="43179" y="0"/>
                </a:lnTo>
                <a:lnTo>
                  <a:pt x="46990" y="0"/>
                </a:lnTo>
                <a:lnTo>
                  <a:pt x="49529" y="0"/>
                </a:lnTo>
                <a:lnTo>
                  <a:pt x="54610" y="0"/>
                </a:lnTo>
                <a:lnTo>
                  <a:pt x="58420" y="0"/>
                </a:lnTo>
                <a:lnTo>
                  <a:pt x="63500" y="1270"/>
                </a:lnTo>
                <a:lnTo>
                  <a:pt x="67310" y="3810"/>
                </a:lnTo>
                <a:lnTo>
                  <a:pt x="71120" y="6350"/>
                </a:lnTo>
                <a:lnTo>
                  <a:pt x="74929" y="8890"/>
                </a:lnTo>
                <a:lnTo>
                  <a:pt x="78740" y="11430"/>
                </a:lnTo>
                <a:lnTo>
                  <a:pt x="81279" y="15240"/>
                </a:lnTo>
                <a:lnTo>
                  <a:pt x="83820" y="19050"/>
                </a:lnTo>
                <a:lnTo>
                  <a:pt x="87629" y="22860"/>
                </a:lnTo>
                <a:lnTo>
                  <a:pt x="88900" y="27940"/>
                </a:lnTo>
                <a:lnTo>
                  <a:pt x="91440" y="33020"/>
                </a:lnTo>
                <a:lnTo>
                  <a:pt x="93979" y="38100"/>
                </a:lnTo>
                <a:lnTo>
                  <a:pt x="95250" y="43180"/>
                </a:lnTo>
                <a:lnTo>
                  <a:pt x="96520" y="49530"/>
                </a:lnTo>
                <a:lnTo>
                  <a:pt x="97790" y="54610"/>
                </a:lnTo>
                <a:lnTo>
                  <a:pt x="99060" y="60960"/>
                </a:lnTo>
                <a:lnTo>
                  <a:pt x="99060" y="68580"/>
                </a:lnTo>
                <a:lnTo>
                  <a:pt x="100329" y="76200"/>
                </a:lnTo>
                <a:lnTo>
                  <a:pt x="100329" y="85090"/>
                </a:lnTo>
                <a:lnTo>
                  <a:pt x="101600" y="93980"/>
                </a:lnTo>
                <a:lnTo>
                  <a:pt x="101600" y="104140"/>
                </a:lnTo>
                <a:lnTo>
                  <a:pt x="101600" y="128270"/>
                </a:lnTo>
                <a:lnTo>
                  <a:pt x="101600" y="16129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9729469" y="3623309"/>
            <a:ext cx="68580" cy="69850"/>
          </a:xfrm>
          <a:custGeom>
            <a:avLst/>
            <a:gdLst/>
            <a:ahLst/>
            <a:cxnLst/>
            <a:rect l="l" t="t" r="r" b="b"/>
            <a:pathLst>
              <a:path w="68579" h="69850">
                <a:moveTo>
                  <a:pt x="0" y="69850"/>
                </a:moveTo>
                <a:lnTo>
                  <a:pt x="68579" y="69850"/>
                </a:lnTo>
                <a:lnTo>
                  <a:pt x="68579" y="0"/>
                </a:lnTo>
                <a:lnTo>
                  <a:pt x="0" y="0"/>
                </a:lnTo>
                <a:lnTo>
                  <a:pt x="0" y="698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9751059" y="334010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0"/>
                </a:moveTo>
                <a:lnTo>
                  <a:pt x="0" y="270509"/>
                </a:lnTo>
              </a:path>
            </a:pathLst>
          </a:custGeom>
          <a:ln w="431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9729469" y="3340100"/>
            <a:ext cx="68580" cy="353060"/>
          </a:xfrm>
          <a:custGeom>
            <a:avLst/>
            <a:gdLst/>
            <a:ahLst/>
            <a:cxnLst/>
            <a:rect l="l" t="t" r="r" b="b"/>
            <a:pathLst>
              <a:path w="68579" h="353060">
                <a:moveTo>
                  <a:pt x="43179" y="0"/>
                </a:moveTo>
                <a:lnTo>
                  <a:pt x="43179" y="283210"/>
                </a:lnTo>
                <a:lnTo>
                  <a:pt x="68579" y="283210"/>
                </a:lnTo>
                <a:lnTo>
                  <a:pt x="68579" y="353060"/>
                </a:lnTo>
                <a:lnTo>
                  <a:pt x="0" y="353060"/>
                </a:lnTo>
                <a:lnTo>
                  <a:pt x="0" y="0"/>
                </a:lnTo>
                <a:lnTo>
                  <a:pt x="431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9806940" y="3449320"/>
            <a:ext cx="97790" cy="53340"/>
          </a:xfrm>
          <a:custGeom>
            <a:avLst/>
            <a:gdLst/>
            <a:ahLst/>
            <a:cxnLst/>
            <a:rect l="l" t="t" r="r" b="b"/>
            <a:pathLst>
              <a:path w="97790" h="53339">
                <a:moveTo>
                  <a:pt x="0" y="53340"/>
                </a:moveTo>
                <a:lnTo>
                  <a:pt x="97789" y="53340"/>
                </a:lnTo>
                <a:lnTo>
                  <a:pt x="97789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9806940" y="3531870"/>
            <a:ext cx="97790" cy="53340"/>
          </a:xfrm>
          <a:custGeom>
            <a:avLst/>
            <a:gdLst/>
            <a:ahLst/>
            <a:cxnLst/>
            <a:rect l="l" t="t" r="r" b="b"/>
            <a:pathLst>
              <a:path w="97790" h="53339">
                <a:moveTo>
                  <a:pt x="0" y="53340"/>
                </a:moveTo>
                <a:lnTo>
                  <a:pt x="97789" y="53340"/>
                </a:lnTo>
                <a:lnTo>
                  <a:pt x="97789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9898380" y="34404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9904730" y="34404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9895840" y="3449320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9904730" y="35026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9806940" y="3492500"/>
            <a:ext cx="97790" cy="19050"/>
          </a:xfrm>
          <a:custGeom>
            <a:avLst/>
            <a:gdLst/>
            <a:ahLst/>
            <a:cxnLst/>
            <a:rect l="l" t="t" r="r" b="b"/>
            <a:pathLst>
              <a:path w="97790" h="19050">
                <a:moveTo>
                  <a:pt x="0" y="19050"/>
                </a:moveTo>
                <a:lnTo>
                  <a:pt x="97789" y="19050"/>
                </a:lnTo>
                <a:lnTo>
                  <a:pt x="9778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9798050" y="35026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9798050" y="348995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9898380" y="352297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9904730" y="3522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9895840" y="3531870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9904730" y="35852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9806940" y="3576320"/>
            <a:ext cx="97790" cy="19050"/>
          </a:xfrm>
          <a:custGeom>
            <a:avLst/>
            <a:gdLst/>
            <a:ahLst/>
            <a:cxnLst/>
            <a:rect l="l" t="t" r="r" b="b"/>
            <a:pathLst>
              <a:path w="97790" h="19050">
                <a:moveTo>
                  <a:pt x="0" y="19050"/>
                </a:moveTo>
                <a:lnTo>
                  <a:pt x="97789" y="19050"/>
                </a:lnTo>
                <a:lnTo>
                  <a:pt x="9778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9798050" y="35852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9798050" y="357250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9913619" y="3340100"/>
            <a:ext cx="69850" cy="353060"/>
          </a:xfrm>
          <a:custGeom>
            <a:avLst/>
            <a:gdLst/>
            <a:ahLst/>
            <a:cxnLst/>
            <a:rect l="l" t="t" r="r" b="b"/>
            <a:pathLst>
              <a:path w="69850" h="353060">
                <a:moveTo>
                  <a:pt x="69850" y="0"/>
                </a:moveTo>
                <a:lnTo>
                  <a:pt x="44450" y="0"/>
                </a:lnTo>
                <a:lnTo>
                  <a:pt x="43179" y="5079"/>
                </a:lnTo>
                <a:lnTo>
                  <a:pt x="31750" y="27939"/>
                </a:lnTo>
                <a:lnTo>
                  <a:pt x="25400" y="35560"/>
                </a:lnTo>
                <a:lnTo>
                  <a:pt x="19050" y="41910"/>
                </a:lnTo>
                <a:lnTo>
                  <a:pt x="13970" y="48260"/>
                </a:lnTo>
                <a:lnTo>
                  <a:pt x="6350" y="53339"/>
                </a:lnTo>
                <a:lnTo>
                  <a:pt x="0" y="57150"/>
                </a:lnTo>
                <a:lnTo>
                  <a:pt x="0" y="97789"/>
                </a:lnTo>
                <a:lnTo>
                  <a:pt x="10159" y="97789"/>
                </a:lnTo>
                <a:lnTo>
                  <a:pt x="12700" y="99060"/>
                </a:lnTo>
                <a:lnTo>
                  <a:pt x="17779" y="99060"/>
                </a:lnTo>
                <a:lnTo>
                  <a:pt x="19050" y="100329"/>
                </a:lnTo>
                <a:lnTo>
                  <a:pt x="21589" y="100329"/>
                </a:lnTo>
                <a:lnTo>
                  <a:pt x="21589" y="101600"/>
                </a:lnTo>
                <a:lnTo>
                  <a:pt x="24129" y="104139"/>
                </a:lnTo>
                <a:lnTo>
                  <a:pt x="24129" y="105410"/>
                </a:lnTo>
                <a:lnTo>
                  <a:pt x="25400" y="106679"/>
                </a:lnTo>
                <a:lnTo>
                  <a:pt x="25400" y="107950"/>
                </a:lnTo>
                <a:lnTo>
                  <a:pt x="26670" y="109220"/>
                </a:lnTo>
                <a:lnTo>
                  <a:pt x="26670" y="116839"/>
                </a:lnTo>
                <a:lnTo>
                  <a:pt x="27939" y="120650"/>
                </a:lnTo>
                <a:lnTo>
                  <a:pt x="27939" y="353060"/>
                </a:lnTo>
                <a:lnTo>
                  <a:pt x="69850" y="353060"/>
                </a:lnTo>
                <a:lnTo>
                  <a:pt x="698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9913619" y="3340100"/>
            <a:ext cx="69850" cy="353060"/>
          </a:xfrm>
          <a:custGeom>
            <a:avLst/>
            <a:gdLst/>
            <a:ahLst/>
            <a:cxnLst/>
            <a:rect l="l" t="t" r="r" b="b"/>
            <a:pathLst>
              <a:path w="69850" h="353060">
                <a:moveTo>
                  <a:pt x="69850" y="0"/>
                </a:moveTo>
                <a:lnTo>
                  <a:pt x="69850" y="353060"/>
                </a:lnTo>
                <a:lnTo>
                  <a:pt x="27939" y="353060"/>
                </a:lnTo>
                <a:lnTo>
                  <a:pt x="27939" y="163829"/>
                </a:lnTo>
                <a:lnTo>
                  <a:pt x="27939" y="130810"/>
                </a:lnTo>
                <a:lnTo>
                  <a:pt x="27939" y="120650"/>
                </a:lnTo>
                <a:lnTo>
                  <a:pt x="26670" y="116839"/>
                </a:lnTo>
                <a:lnTo>
                  <a:pt x="26670" y="114300"/>
                </a:lnTo>
                <a:lnTo>
                  <a:pt x="26670" y="111760"/>
                </a:lnTo>
                <a:lnTo>
                  <a:pt x="26670" y="110489"/>
                </a:lnTo>
                <a:lnTo>
                  <a:pt x="26670" y="109220"/>
                </a:lnTo>
                <a:lnTo>
                  <a:pt x="25400" y="107950"/>
                </a:lnTo>
                <a:lnTo>
                  <a:pt x="25400" y="106679"/>
                </a:lnTo>
                <a:lnTo>
                  <a:pt x="24129" y="105410"/>
                </a:lnTo>
                <a:lnTo>
                  <a:pt x="24129" y="104139"/>
                </a:lnTo>
                <a:lnTo>
                  <a:pt x="22859" y="102870"/>
                </a:lnTo>
                <a:lnTo>
                  <a:pt x="21589" y="101600"/>
                </a:lnTo>
                <a:lnTo>
                  <a:pt x="21589" y="100329"/>
                </a:lnTo>
                <a:lnTo>
                  <a:pt x="20320" y="100329"/>
                </a:lnTo>
                <a:lnTo>
                  <a:pt x="19050" y="100329"/>
                </a:lnTo>
                <a:lnTo>
                  <a:pt x="17779" y="99060"/>
                </a:lnTo>
                <a:lnTo>
                  <a:pt x="15239" y="99060"/>
                </a:lnTo>
                <a:lnTo>
                  <a:pt x="12700" y="99060"/>
                </a:lnTo>
                <a:lnTo>
                  <a:pt x="10159" y="97789"/>
                </a:lnTo>
                <a:lnTo>
                  <a:pt x="3809" y="97789"/>
                </a:lnTo>
                <a:lnTo>
                  <a:pt x="0" y="97789"/>
                </a:lnTo>
                <a:lnTo>
                  <a:pt x="0" y="57150"/>
                </a:lnTo>
                <a:lnTo>
                  <a:pt x="6350" y="53339"/>
                </a:lnTo>
                <a:lnTo>
                  <a:pt x="13970" y="48260"/>
                </a:lnTo>
                <a:lnTo>
                  <a:pt x="19050" y="41910"/>
                </a:lnTo>
                <a:lnTo>
                  <a:pt x="25400" y="35560"/>
                </a:lnTo>
                <a:lnTo>
                  <a:pt x="31750" y="27939"/>
                </a:lnTo>
                <a:lnTo>
                  <a:pt x="35559" y="20320"/>
                </a:lnTo>
                <a:lnTo>
                  <a:pt x="38100" y="15239"/>
                </a:lnTo>
                <a:lnTo>
                  <a:pt x="40639" y="10160"/>
                </a:lnTo>
                <a:lnTo>
                  <a:pt x="43179" y="5079"/>
                </a:lnTo>
                <a:lnTo>
                  <a:pt x="44450" y="0"/>
                </a:lnTo>
                <a:lnTo>
                  <a:pt x="698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9998709" y="3332479"/>
            <a:ext cx="99060" cy="367030"/>
          </a:xfrm>
          <a:custGeom>
            <a:avLst/>
            <a:gdLst/>
            <a:ahLst/>
            <a:cxnLst/>
            <a:rect l="l" t="t" r="r" b="b"/>
            <a:pathLst>
              <a:path w="99059" h="367029">
                <a:moveTo>
                  <a:pt x="62230" y="1270"/>
                </a:moveTo>
                <a:lnTo>
                  <a:pt x="40640" y="1270"/>
                </a:lnTo>
                <a:lnTo>
                  <a:pt x="36830" y="2540"/>
                </a:lnTo>
                <a:lnTo>
                  <a:pt x="34290" y="3810"/>
                </a:lnTo>
                <a:lnTo>
                  <a:pt x="30480" y="6350"/>
                </a:lnTo>
                <a:lnTo>
                  <a:pt x="27940" y="7620"/>
                </a:lnTo>
                <a:lnTo>
                  <a:pt x="17780" y="17780"/>
                </a:lnTo>
                <a:lnTo>
                  <a:pt x="16510" y="21590"/>
                </a:lnTo>
                <a:lnTo>
                  <a:pt x="11430" y="29210"/>
                </a:lnTo>
                <a:lnTo>
                  <a:pt x="10160" y="33020"/>
                </a:lnTo>
                <a:lnTo>
                  <a:pt x="8890" y="38100"/>
                </a:lnTo>
                <a:lnTo>
                  <a:pt x="6350" y="43180"/>
                </a:lnTo>
                <a:lnTo>
                  <a:pt x="6350" y="46990"/>
                </a:lnTo>
                <a:lnTo>
                  <a:pt x="5080" y="53340"/>
                </a:lnTo>
                <a:lnTo>
                  <a:pt x="1270" y="68580"/>
                </a:lnTo>
                <a:lnTo>
                  <a:pt x="1270" y="91440"/>
                </a:lnTo>
                <a:lnTo>
                  <a:pt x="0" y="110490"/>
                </a:lnTo>
                <a:lnTo>
                  <a:pt x="0" y="261620"/>
                </a:lnTo>
                <a:lnTo>
                  <a:pt x="1270" y="278130"/>
                </a:lnTo>
                <a:lnTo>
                  <a:pt x="1270" y="300990"/>
                </a:lnTo>
                <a:lnTo>
                  <a:pt x="3810" y="311150"/>
                </a:lnTo>
                <a:lnTo>
                  <a:pt x="3810" y="314960"/>
                </a:lnTo>
                <a:lnTo>
                  <a:pt x="5080" y="320040"/>
                </a:lnTo>
                <a:lnTo>
                  <a:pt x="6350" y="323850"/>
                </a:lnTo>
                <a:lnTo>
                  <a:pt x="8890" y="334010"/>
                </a:lnTo>
                <a:lnTo>
                  <a:pt x="11430" y="337820"/>
                </a:lnTo>
                <a:lnTo>
                  <a:pt x="12700" y="341630"/>
                </a:lnTo>
                <a:lnTo>
                  <a:pt x="15240" y="345440"/>
                </a:lnTo>
                <a:lnTo>
                  <a:pt x="16510" y="349250"/>
                </a:lnTo>
                <a:lnTo>
                  <a:pt x="19050" y="353060"/>
                </a:lnTo>
                <a:lnTo>
                  <a:pt x="26670" y="360680"/>
                </a:lnTo>
                <a:lnTo>
                  <a:pt x="30480" y="361950"/>
                </a:lnTo>
                <a:lnTo>
                  <a:pt x="33020" y="363220"/>
                </a:lnTo>
                <a:lnTo>
                  <a:pt x="40640" y="365760"/>
                </a:lnTo>
                <a:lnTo>
                  <a:pt x="43180" y="367030"/>
                </a:lnTo>
                <a:lnTo>
                  <a:pt x="58420" y="367030"/>
                </a:lnTo>
                <a:lnTo>
                  <a:pt x="63500" y="364490"/>
                </a:lnTo>
                <a:lnTo>
                  <a:pt x="67310" y="364490"/>
                </a:lnTo>
                <a:lnTo>
                  <a:pt x="69850" y="363220"/>
                </a:lnTo>
                <a:lnTo>
                  <a:pt x="72390" y="360680"/>
                </a:lnTo>
                <a:lnTo>
                  <a:pt x="74930" y="359410"/>
                </a:lnTo>
                <a:lnTo>
                  <a:pt x="82550" y="351790"/>
                </a:lnTo>
                <a:lnTo>
                  <a:pt x="83820" y="347980"/>
                </a:lnTo>
                <a:lnTo>
                  <a:pt x="86360" y="345440"/>
                </a:lnTo>
                <a:lnTo>
                  <a:pt x="87630" y="342900"/>
                </a:lnTo>
                <a:lnTo>
                  <a:pt x="88900" y="339090"/>
                </a:lnTo>
                <a:lnTo>
                  <a:pt x="91440" y="335280"/>
                </a:lnTo>
                <a:lnTo>
                  <a:pt x="95250" y="323850"/>
                </a:lnTo>
                <a:lnTo>
                  <a:pt x="95250" y="318770"/>
                </a:lnTo>
                <a:lnTo>
                  <a:pt x="96943" y="313690"/>
                </a:lnTo>
                <a:lnTo>
                  <a:pt x="48260" y="313690"/>
                </a:lnTo>
                <a:lnTo>
                  <a:pt x="48260" y="312420"/>
                </a:lnTo>
                <a:lnTo>
                  <a:pt x="46990" y="312420"/>
                </a:lnTo>
                <a:lnTo>
                  <a:pt x="44450" y="309880"/>
                </a:lnTo>
                <a:lnTo>
                  <a:pt x="44450" y="307340"/>
                </a:lnTo>
                <a:lnTo>
                  <a:pt x="43180" y="306070"/>
                </a:lnTo>
                <a:lnTo>
                  <a:pt x="43180" y="303530"/>
                </a:lnTo>
                <a:lnTo>
                  <a:pt x="41910" y="300990"/>
                </a:lnTo>
                <a:lnTo>
                  <a:pt x="41910" y="189230"/>
                </a:lnTo>
                <a:lnTo>
                  <a:pt x="43180" y="187960"/>
                </a:lnTo>
                <a:lnTo>
                  <a:pt x="43180" y="185420"/>
                </a:lnTo>
                <a:lnTo>
                  <a:pt x="44450" y="184150"/>
                </a:lnTo>
                <a:lnTo>
                  <a:pt x="44450" y="181610"/>
                </a:lnTo>
                <a:lnTo>
                  <a:pt x="45720" y="181610"/>
                </a:lnTo>
                <a:lnTo>
                  <a:pt x="45720" y="180340"/>
                </a:lnTo>
                <a:lnTo>
                  <a:pt x="46990" y="180340"/>
                </a:lnTo>
                <a:lnTo>
                  <a:pt x="46990" y="179070"/>
                </a:lnTo>
                <a:lnTo>
                  <a:pt x="48260" y="179070"/>
                </a:lnTo>
                <a:lnTo>
                  <a:pt x="48260" y="177800"/>
                </a:lnTo>
                <a:lnTo>
                  <a:pt x="97790" y="177800"/>
                </a:lnTo>
                <a:lnTo>
                  <a:pt x="97790" y="173990"/>
                </a:lnTo>
                <a:lnTo>
                  <a:pt x="96520" y="168910"/>
                </a:lnTo>
                <a:lnTo>
                  <a:pt x="96520" y="163830"/>
                </a:lnTo>
                <a:lnTo>
                  <a:pt x="92709" y="152400"/>
                </a:lnTo>
                <a:lnTo>
                  <a:pt x="41910" y="152400"/>
                </a:lnTo>
                <a:lnTo>
                  <a:pt x="41910" y="64770"/>
                </a:lnTo>
                <a:lnTo>
                  <a:pt x="43180" y="63500"/>
                </a:lnTo>
                <a:lnTo>
                  <a:pt x="43180" y="60960"/>
                </a:lnTo>
                <a:lnTo>
                  <a:pt x="44450" y="59690"/>
                </a:lnTo>
                <a:lnTo>
                  <a:pt x="44450" y="57150"/>
                </a:lnTo>
                <a:lnTo>
                  <a:pt x="45720" y="57150"/>
                </a:lnTo>
                <a:lnTo>
                  <a:pt x="48260" y="54610"/>
                </a:lnTo>
                <a:lnTo>
                  <a:pt x="95884" y="54610"/>
                </a:lnTo>
                <a:lnTo>
                  <a:pt x="95250" y="52070"/>
                </a:lnTo>
                <a:lnTo>
                  <a:pt x="95250" y="45720"/>
                </a:lnTo>
                <a:lnTo>
                  <a:pt x="92710" y="40640"/>
                </a:lnTo>
                <a:lnTo>
                  <a:pt x="90170" y="30480"/>
                </a:lnTo>
                <a:lnTo>
                  <a:pt x="87630" y="26670"/>
                </a:lnTo>
                <a:lnTo>
                  <a:pt x="86360" y="22860"/>
                </a:lnTo>
                <a:lnTo>
                  <a:pt x="81280" y="15240"/>
                </a:lnTo>
                <a:lnTo>
                  <a:pt x="78740" y="12700"/>
                </a:lnTo>
                <a:lnTo>
                  <a:pt x="76200" y="8890"/>
                </a:lnTo>
                <a:lnTo>
                  <a:pt x="72390" y="6350"/>
                </a:lnTo>
                <a:lnTo>
                  <a:pt x="68580" y="5080"/>
                </a:lnTo>
                <a:lnTo>
                  <a:pt x="66040" y="3810"/>
                </a:lnTo>
                <a:lnTo>
                  <a:pt x="62230" y="1270"/>
                </a:lnTo>
                <a:close/>
              </a:path>
              <a:path w="99059" h="367029">
                <a:moveTo>
                  <a:pt x="97790" y="177800"/>
                </a:moveTo>
                <a:lnTo>
                  <a:pt x="50800" y="177800"/>
                </a:lnTo>
                <a:lnTo>
                  <a:pt x="54610" y="181610"/>
                </a:lnTo>
                <a:lnTo>
                  <a:pt x="54610" y="182880"/>
                </a:lnTo>
                <a:lnTo>
                  <a:pt x="55880" y="184150"/>
                </a:lnTo>
                <a:lnTo>
                  <a:pt x="55880" y="185420"/>
                </a:lnTo>
                <a:lnTo>
                  <a:pt x="57150" y="186690"/>
                </a:lnTo>
                <a:lnTo>
                  <a:pt x="57150" y="193040"/>
                </a:lnTo>
                <a:lnTo>
                  <a:pt x="58420" y="195580"/>
                </a:lnTo>
                <a:lnTo>
                  <a:pt x="58420" y="293370"/>
                </a:lnTo>
                <a:lnTo>
                  <a:pt x="57150" y="297180"/>
                </a:lnTo>
                <a:lnTo>
                  <a:pt x="57150" y="304800"/>
                </a:lnTo>
                <a:lnTo>
                  <a:pt x="55880" y="306070"/>
                </a:lnTo>
                <a:lnTo>
                  <a:pt x="55880" y="307340"/>
                </a:lnTo>
                <a:lnTo>
                  <a:pt x="54610" y="307340"/>
                </a:lnTo>
                <a:lnTo>
                  <a:pt x="54610" y="308610"/>
                </a:lnTo>
                <a:lnTo>
                  <a:pt x="53340" y="309880"/>
                </a:lnTo>
                <a:lnTo>
                  <a:pt x="53340" y="311150"/>
                </a:lnTo>
                <a:lnTo>
                  <a:pt x="52070" y="311150"/>
                </a:lnTo>
                <a:lnTo>
                  <a:pt x="52070" y="312420"/>
                </a:lnTo>
                <a:lnTo>
                  <a:pt x="50800" y="313690"/>
                </a:lnTo>
                <a:lnTo>
                  <a:pt x="96943" y="313690"/>
                </a:lnTo>
                <a:lnTo>
                  <a:pt x="97790" y="311150"/>
                </a:lnTo>
                <a:lnTo>
                  <a:pt x="97790" y="290830"/>
                </a:lnTo>
                <a:lnTo>
                  <a:pt x="99060" y="279400"/>
                </a:lnTo>
                <a:lnTo>
                  <a:pt x="99060" y="190500"/>
                </a:lnTo>
                <a:lnTo>
                  <a:pt x="97790" y="184150"/>
                </a:lnTo>
                <a:lnTo>
                  <a:pt x="97790" y="177800"/>
                </a:lnTo>
                <a:close/>
              </a:path>
              <a:path w="99059" h="367029">
                <a:moveTo>
                  <a:pt x="71120" y="124460"/>
                </a:moveTo>
                <a:lnTo>
                  <a:pt x="59690" y="124460"/>
                </a:lnTo>
                <a:lnTo>
                  <a:pt x="58420" y="125730"/>
                </a:lnTo>
                <a:lnTo>
                  <a:pt x="55880" y="127000"/>
                </a:lnTo>
                <a:lnTo>
                  <a:pt x="54610" y="128270"/>
                </a:lnTo>
                <a:lnTo>
                  <a:pt x="52070" y="129540"/>
                </a:lnTo>
                <a:lnTo>
                  <a:pt x="49530" y="132080"/>
                </a:lnTo>
                <a:lnTo>
                  <a:pt x="45720" y="139700"/>
                </a:lnTo>
                <a:lnTo>
                  <a:pt x="44450" y="143510"/>
                </a:lnTo>
                <a:lnTo>
                  <a:pt x="43180" y="146050"/>
                </a:lnTo>
                <a:lnTo>
                  <a:pt x="41910" y="149860"/>
                </a:lnTo>
                <a:lnTo>
                  <a:pt x="41910" y="152400"/>
                </a:lnTo>
                <a:lnTo>
                  <a:pt x="92709" y="152400"/>
                </a:lnTo>
                <a:lnTo>
                  <a:pt x="90170" y="144780"/>
                </a:lnTo>
                <a:lnTo>
                  <a:pt x="87630" y="140970"/>
                </a:lnTo>
                <a:lnTo>
                  <a:pt x="86360" y="137160"/>
                </a:lnTo>
                <a:lnTo>
                  <a:pt x="76200" y="127000"/>
                </a:lnTo>
                <a:lnTo>
                  <a:pt x="71120" y="124460"/>
                </a:lnTo>
                <a:close/>
              </a:path>
              <a:path w="99059" h="367029">
                <a:moveTo>
                  <a:pt x="95884" y="54610"/>
                </a:moveTo>
                <a:lnTo>
                  <a:pt x="50800" y="54610"/>
                </a:lnTo>
                <a:lnTo>
                  <a:pt x="53340" y="57150"/>
                </a:lnTo>
                <a:lnTo>
                  <a:pt x="54610" y="57150"/>
                </a:lnTo>
                <a:lnTo>
                  <a:pt x="54610" y="58420"/>
                </a:lnTo>
                <a:lnTo>
                  <a:pt x="55880" y="60960"/>
                </a:lnTo>
                <a:lnTo>
                  <a:pt x="57150" y="60960"/>
                </a:lnTo>
                <a:lnTo>
                  <a:pt x="57150" y="67310"/>
                </a:lnTo>
                <a:lnTo>
                  <a:pt x="58420" y="67310"/>
                </a:lnTo>
                <a:lnTo>
                  <a:pt x="58420" y="101600"/>
                </a:lnTo>
                <a:lnTo>
                  <a:pt x="99060" y="101600"/>
                </a:lnTo>
                <a:lnTo>
                  <a:pt x="99060" y="85090"/>
                </a:lnTo>
                <a:lnTo>
                  <a:pt x="97790" y="78740"/>
                </a:lnTo>
                <a:lnTo>
                  <a:pt x="97790" y="63500"/>
                </a:lnTo>
                <a:lnTo>
                  <a:pt x="96520" y="57150"/>
                </a:lnTo>
                <a:lnTo>
                  <a:pt x="95884" y="54610"/>
                </a:lnTo>
                <a:close/>
              </a:path>
              <a:path w="99059" h="367029">
                <a:moveTo>
                  <a:pt x="54610" y="0"/>
                </a:moveTo>
                <a:lnTo>
                  <a:pt x="46990" y="0"/>
                </a:lnTo>
                <a:lnTo>
                  <a:pt x="43180" y="1270"/>
                </a:lnTo>
                <a:lnTo>
                  <a:pt x="5842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9989820" y="3323590"/>
            <a:ext cx="118109" cy="3860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9599930" y="3319779"/>
            <a:ext cx="101600" cy="368300"/>
          </a:xfrm>
          <a:custGeom>
            <a:avLst/>
            <a:gdLst/>
            <a:ahLst/>
            <a:cxnLst/>
            <a:rect l="l" t="t" r="r" b="b"/>
            <a:pathLst>
              <a:path w="101600" h="368300">
                <a:moveTo>
                  <a:pt x="58420" y="0"/>
                </a:moveTo>
                <a:lnTo>
                  <a:pt x="43179" y="0"/>
                </a:lnTo>
                <a:lnTo>
                  <a:pt x="39370" y="1270"/>
                </a:lnTo>
                <a:lnTo>
                  <a:pt x="34290" y="3810"/>
                </a:lnTo>
                <a:lnTo>
                  <a:pt x="30479" y="6350"/>
                </a:lnTo>
                <a:lnTo>
                  <a:pt x="27940" y="7620"/>
                </a:lnTo>
                <a:lnTo>
                  <a:pt x="20320" y="15240"/>
                </a:lnTo>
                <a:lnTo>
                  <a:pt x="17779" y="19050"/>
                </a:lnTo>
                <a:lnTo>
                  <a:pt x="15240" y="21590"/>
                </a:lnTo>
                <a:lnTo>
                  <a:pt x="13970" y="25400"/>
                </a:lnTo>
                <a:lnTo>
                  <a:pt x="11429" y="29210"/>
                </a:lnTo>
                <a:lnTo>
                  <a:pt x="10160" y="34290"/>
                </a:lnTo>
                <a:lnTo>
                  <a:pt x="7620" y="38100"/>
                </a:lnTo>
                <a:lnTo>
                  <a:pt x="6350" y="41910"/>
                </a:lnTo>
                <a:lnTo>
                  <a:pt x="5079" y="46990"/>
                </a:lnTo>
                <a:lnTo>
                  <a:pt x="5079" y="50800"/>
                </a:lnTo>
                <a:lnTo>
                  <a:pt x="2540" y="60960"/>
                </a:lnTo>
                <a:lnTo>
                  <a:pt x="2540" y="64770"/>
                </a:lnTo>
                <a:lnTo>
                  <a:pt x="1270" y="69850"/>
                </a:lnTo>
                <a:lnTo>
                  <a:pt x="1270" y="99060"/>
                </a:lnTo>
                <a:lnTo>
                  <a:pt x="0" y="114300"/>
                </a:lnTo>
                <a:lnTo>
                  <a:pt x="0" y="234950"/>
                </a:lnTo>
                <a:lnTo>
                  <a:pt x="1270" y="259080"/>
                </a:lnTo>
                <a:lnTo>
                  <a:pt x="1270" y="289560"/>
                </a:lnTo>
                <a:lnTo>
                  <a:pt x="3810" y="307340"/>
                </a:lnTo>
                <a:lnTo>
                  <a:pt x="3810" y="313690"/>
                </a:lnTo>
                <a:lnTo>
                  <a:pt x="5079" y="320040"/>
                </a:lnTo>
                <a:lnTo>
                  <a:pt x="5079" y="322580"/>
                </a:lnTo>
                <a:lnTo>
                  <a:pt x="6350" y="326390"/>
                </a:lnTo>
                <a:lnTo>
                  <a:pt x="7620" y="331470"/>
                </a:lnTo>
                <a:lnTo>
                  <a:pt x="12700" y="341630"/>
                </a:lnTo>
                <a:lnTo>
                  <a:pt x="13970" y="346710"/>
                </a:lnTo>
                <a:lnTo>
                  <a:pt x="16510" y="350520"/>
                </a:lnTo>
                <a:lnTo>
                  <a:pt x="26670" y="360680"/>
                </a:lnTo>
                <a:lnTo>
                  <a:pt x="34290" y="365760"/>
                </a:lnTo>
                <a:lnTo>
                  <a:pt x="38100" y="365760"/>
                </a:lnTo>
                <a:lnTo>
                  <a:pt x="41910" y="368300"/>
                </a:lnTo>
                <a:lnTo>
                  <a:pt x="59690" y="368300"/>
                </a:lnTo>
                <a:lnTo>
                  <a:pt x="64770" y="365760"/>
                </a:lnTo>
                <a:lnTo>
                  <a:pt x="68579" y="364490"/>
                </a:lnTo>
                <a:lnTo>
                  <a:pt x="72390" y="361950"/>
                </a:lnTo>
                <a:lnTo>
                  <a:pt x="74929" y="359410"/>
                </a:lnTo>
                <a:lnTo>
                  <a:pt x="78740" y="354330"/>
                </a:lnTo>
                <a:lnTo>
                  <a:pt x="82550" y="350520"/>
                </a:lnTo>
                <a:lnTo>
                  <a:pt x="85090" y="346710"/>
                </a:lnTo>
                <a:lnTo>
                  <a:pt x="90170" y="336550"/>
                </a:lnTo>
                <a:lnTo>
                  <a:pt x="92710" y="332740"/>
                </a:lnTo>
                <a:lnTo>
                  <a:pt x="93979" y="326390"/>
                </a:lnTo>
                <a:lnTo>
                  <a:pt x="95250" y="322580"/>
                </a:lnTo>
                <a:lnTo>
                  <a:pt x="96520" y="316230"/>
                </a:lnTo>
                <a:lnTo>
                  <a:pt x="97790" y="311150"/>
                </a:lnTo>
                <a:lnTo>
                  <a:pt x="98298" y="308610"/>
                </a:lnTo>
                <a:lnTo>
                  <a:pt x="49529" y="308610"/>
                </a:lnTo>
                <a:lnTo>
                  <a:pt x="48260" y="307340"/>
                </a:lnTo>
                <a:lnTo>
                  <a:pt x="46990" y="307340"/>
                </a:lnTo>
                <a:lnTo>
                  <a:pt x="46990" y="306070"/>
                </a:lnTo>
                <a:lnTo>
                  <a:pt x="45720" y="304800"/>
                </a:lnTo>
                <a:lnTo>
                  <a:pt x="45720" y="303530"/>
                </a:lnTo>
                <a:lnTo>
                  <a:pt x="44450" y="303530"/>
                </a:lnTo>
                <a:lnTo>
                  <a:pt x="44450" y="295910"/>
                </a:lnTo>
                <a:lnTo>
                  <a:pt x="43179" y="292100"/>
                </a:lnTo>
                <a:lnTo>
                  <a:pt x="43179" y="81280"/>
                </a:lnTo>
                <a:lnTo>
                  <a:pt x="44450" y="76200"/>
                </a:lnTo>
                <a:lnTo>
                  <a:pt x="44450" y="66040"/>
                </a:lnTo>
                <a:lnTo>
                  <a:pt x="45720" y="64770"/>
                </a:lnTo>
                <a:lnTo>
                  <a:pt x="45720" y="62230"/>
                </a:lnTo>
                <a:lnTo>
                  <a:pt x="46990" y="62230"/>
                </a:lnTo>
                <a:lnTo>
                  <a:pt x="46990" y="60960"/>
                </a:lnTo>
                <a:lnTo>
                  <a:pt x="48260" y="60960"/>
                </a:lnTo>
                <a:lnTo>
                  <a:pt x="49529" y="59690"/>
                </a:lnTo>
                <a:lnTo>
                  <a:pt x="98806" y="59690"/>
                </a:lnTo>
                <a:lnTo>
                  <a:pt x="97790" y="54610"/>
                </a:lnTo>
                <a:lnTo>
                  <a:pt x="96520" y="49530"/>
                </a:lnTo>
                <a:lnTo>
                  <a:pt x="95250" y="43180"/>
                </a:lnTo>
                <a:lnTo>
                  <a:pt x="93979" y="38100"/>
                </a:lnTo>
                <a:lnTo>
                  <a:pt x="91440" y="33020"/>
                </a:lnTo>
                <a:lnTo>
                  <a:pt x="90170" y="29210"/>
                </a:lnTo>
                <a:lnTo>
                  <a:pt x="85090" y="19050"/>
                </a:lnTo>
                <a:lnTo>
                  <a:pt x="81279" y="15240"/>
                </a:lnTo>
                <a:lnTo>
                  <a:pt x="78740" y="11430"/>
                </a:lnTo>
                <a:lnTo>
                  <a:pt x="67310" y="3810"/>
                </a:lnTo>
                <a:lnTo>
                  <a:pt x="63500" y="2540"/>
                </a:lnTo>
                <a:lnTo>
                  <a:pt x="58420" y="0"/>
                </a:lnTo>
                <a:close/>
              </a:path>
              <a:path w="101600" h="368300">
                <a:moveTo>
                  <a:pt x="101600" y="219710"/>
                </a:moveTo>
                <a:lnTo>
                  <a:pt x="58420" y="219710"/>
                </a:lnTo>
                <a:lnTo>
                  <a:pt x="58420" y="295910"/>
                </a:lnTo>
                <a:lnTo>
                  <a:pt x="57150" y="298450"/>
                </a:lnTo>
                <a:lnTo>
                  <a:pt x="57150" y="303530"/>
                </a:lnTo>
                <a:lnTo>
                  <a:pt x="55879" y="303530"/>
                </a:lnTo>
                <a:lnTo>
                  <a:pt x="55879" y="306070"/>
                </a:lnTo>
                <a:lnTo>
                  <a:pt x="54610" y="307340"/>
                </a:lnTo>
                <a:lnTo>
                  <a:pt x="53340" y="307340"/>
                </a:lnTo>
                <a:lnTo>
                  <a:pt x="53340" y="308610"/>
                </a:lnTo>
                <a:lnTo>
                  <a:pt x="98298" y="308610"/>
                </a:lnTo>
                <a:lnTo>
                  <a:pt x="99060" y="304800"/>
                </a:lnTo>
                <a:lnTo>
                  <a:pt x="99060" y="297180"/>
                </a:lnTo>
                <a:lnTo>
                  <a:pt x="100329" y="289560"/>
                </a:lnTo>
                <a:lnTo>
                  <a:pt x="100329" y="280670"/>
                </a:lnTo>
                <a:lnTo>
                  <a:pt x="101600" y="259080"/>
                </a:lnTo>
                <a:lnTo>
                  <a:pt x="101600" y="219710"/>
                </a:lnTo>
                <a:close/>
              </a:path>
              <a:path w="101600" h="368300">
                <a:moveTo>
                  <a:pt x="98806" y="59690"/>
                </a:moveTo>
                <a:lnTo>
                  <a:pt x="53340" y="59690"/>
                </a:lnTo>
                <a:lnTo>
                  <a:pt x="53340" y="60960"/>
                </a:lnTo>
                <a:lnTo>
                  <a:pt x="54610" y="60960"/>
                </a:lnTo>
                <a:lnTo>
                  <a:pt x="55879" y="62230"/>
                </a:lnTo>
                <a:lnTo>
                  <a:pt x="55879" y="63500"/>
                </a:lnTo>
                <a:lnTo>
                  <a:pt x="57150" y="64770"/>
                </a:lnTo>
                <a:lnTo>
                  <a:pt x="57150" y="71120"/>
                </a:lnTo>
                <a:lnTo>
                  <a:pt x="58420" y="74930"/>
                </a:lnTo>
                <a:lnTo>
                  <a:pt x="58420" y="161290"/>
                </a:lnTo>
                <a:lnTo>
                  <a:pt x="101600" y="161290"/>
                </a:lnTo>
                <a:lnTo>
                  <a:pt x="101600" y="93980"/>
                </a:lnTo>
                <a:lnTo>
                  <a:pt x="100329" y="85090"/>
                </a:lnTo>
                <a:lnTo>
                  <a:pt x="100329" y="76200"/>
                </a:lnTo>
                <a:lnTo>
                  <a:pt x="99060" y="68580"/>
                </a:lnTo>
                <a:lnTo>
                  <a:pt x="99060" y="60960"/>
                </a:lnTo>
                <a:lnTo>
                  <a:pt x="98806" y="5969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9599930" y="3319779"/>
            <a:ext cx="101600" cy="368300"/>
          </a:xfrm>
          <a:custGeom>
            <a:avLst/>
            <a:gdLst/>
            <a:ahLst/>
            <a:cxnLst/>
            <a:rect l="l" t="t" r="r" b="b"/>
            <a:pathLst>
              <a:path w="101600" h="368300">
                <a:moveTo>
                  <a:pt x="101600" y="161290"/>
                </a:moveTo>
                <a:lnTo>
                  <a:pt x="58420" y="161290"/>
                </a:lnTo>
                <a:lnTo>
                  <a:pt x="58420" y="100330"/>
                </a:lnTo>
                <a:lnTo>
                  <a:pt x="58420" y="87630"/>
                </a:lnTo>
                <a:lnTo>
                  <a:pt x="58420" y="78740"/>
                </a:lnTo>
                <a:lnTo>
                  <a:pt x="58420" y="74930"/>
                </a:lnTo>
                <a:lnTo>
                  <a:pt x="57150" y="71120"/>
                </a:lnTo>
                <a:lnTo>
                  <a:pt x="57150" y="68580"/>
                </a:lnTo>
                <a:lnTo>
                  <a:pt x="57150" y="66040"/>
                </a:lnTo>
                <a:lnTo>
                  <a:pt x="57150" y="64770"/>
                </a:lnTo>
                <a:lnTo>
                  <a:pt x="57150" y="64770"/>
                </a:lnTo>
                <a:lnTo>
                  <a:pt x="53340" y="60960"/>
                </a:lnTo>
                <a:lnTo>
                  <a:pt x="53340" y="59690"/>
                </a:lnTo>
                <a:lnTo>
                  <a:pt x="52070" y="59690"/>
                </a:lnTo>
                <a:lnTo>
                  <a:pt x="50800" y="59690"/>
                </a:lnTo>
                <a:lnTo>
                  <a:pt x="49529" y="59690"/>
                </a:lnTo>
                <a:lnTo>
                  <a:pt x="48260" y="60960"/>
                </a:lnTo>
                <a:lnTo>
                  <a:pt x="46990" y="60960"/>
                </a:lnTo>
                <a:lnTo>
                  <a:pt x="46990" y="62230"/>
                </a:lnTo>
                <a:lnTo>
                  <a:pt x="45720" y="62230"/>
                </a:lnTo>
                <a:lnTo>
                  <a:pt x="45720" y="63500"/>
                </a:lnTo>
                <a:lnTo>
                  <a:pt x="45720" y="64770"/>
                </a:lnTo>
                <a:lnTo>
                  <a:pt x="44450" y="66040"/>
                </a:lnTo>
                <a:lnTo>
                  <a:pt x="44450" y="67310"/>
                </a:lnTo>
                <a:lnTo>
                  <a:pt x="44450" y="76200"/>
                </a:lnTo>
                <a:lnTo>
                  <a:pt x="43179" y="81280"/>
                </a:lnTo>
                <a:lnTo>
                  <a:pt x="43179" y="292100"/>
                </a:lnTo>
                <a:lnTo>
                  <a:pt x="44450" y="295910"/>
                </a:lnTo>
                <a:lnTo>
                  <a:pt x="44450" y="300990"/>
                </a:lnTo>
                <a:lnTo>
                  <a:pt x="44450" y="303530"/>
                </a:lnTo>
                <a:lnTo>
                  <a:pt x="45720" y="303530"/>
                </a:lnTo>
                <a:lnTo>
                  <a:pt x="45720" y="304800"/>
                </a:lnTo>
                <a:lnTo>
                  <a:pt x="46990" y="306070"/>
                </a:lnTo>
                <a:lnTo>
                  <a:pt x="46990" y="307340"/>
                </a:lnTo>
                <a:lnTo>
                  <a:pt x="48260" y="307340"/>
                </a:lnTo>
                <a:lnTo>
                  <a:pt x="49529" y="308610"/>
                </a:lnTo>
                <a:lnTo>
                  <a:pt x="50800" y="308610"/>
                </a:lnTo>
                <a:lnTo>
                  <a:pt x="52070" y="308610"/>
                </a:lnTo>
                <a:lnTo>
                  <a:pt x="53340" y="308610"/>
                </a:lnTo>
                <a:lnTo>
                  <a:pt x="53340" y="307340"/>
                </a:lnTo>
                <a:lnTo>
                  <a:pt x="54610" y="307340"/>
                </a:lnTo>
                <a:lnTo>
                  <a:pt x="55879" y="306070"/>
                </a:lnTo>
                <a:lnTo>
                  <a:pt x="55879" y="304800"/>
                </a:lnTo>
                <a:lnTo>
                  <a:pt x="55879" y="303530"/>
                </a:lnTo>
                <a:lnTo>
                  <a:pt x="57150" y="303530"/>
                </a:lnTo>
                <a:lnTo>
                  <a:pt x="57150" y="302260"/>
                </a:lnTo>
                <a:lnTo>
                  <a:pt x="57150" y="300990"/>
                </a:lnTo>
                <a:lnTo>
                  <a:pt x="57150" y="298450"/>
                </a:lnTo>
                <a:lnTo>
                  <a:pt x="58420" y="295910"/>
                </a:lnTo>
                <a:lnTo>
                  <a:pt x="58420" y="292100"/>
                </a:lnTo>
                <a:lnTo>
                  <a:pt x="58420" y="288290"/>
                </a:lnTo>
                <a:lnTo>
                  <a:pt x="58420" y="276860"/>
                </a:lnTo>
                <a:lnTo>
                  <a:pt x="58420" y="262890"/>
                </a:lnTo>
                <a:lnTo>
                  <a:pt x="58420" y="219710"/>
                </a:lnTo>
                <a:lnTo>
                  <a:pt x="101600" y="219710"/>
                </a:lnTo>
                <a:lnTo>
                  <a:pt x="101600" y="233680"/>
                </a:lnTo>
                <a:lnTo>
                  <a:pt x="101600" y="259080"/>
                </a:lnTo>
                <a:lnTo>
                  <a:pt x="100329" y="280670"/>
                </a:lnTo>
                <a:lnTo>
                  <a:pt x="100329" y="289560"/>
                </a:lnTo>
                <a:lnTo>
                  <a:pt x="99060" y="297180"/>
                </a:lnTo>
                <a:lnTo>
                  <a:pt x="99060" y="304800"/>
                </a:lnTo>
                <a:lnTo>
                  <a:pt x="97790" y="311150"/>
                </a:lnTo>
                <a:lnTo>
                  <a:pt x="96520" y="316230"/>
                </a:lnTo>
                <a:lnTo>
                  <a:pt x="95250" y="322580"/>
                </a:lnTo>
                <a:lnTo>
                  <a:pt x="93979" y="326390"/>
                </a:lnTo>
                <a:lnTo>
                  <a:pt x="92710" y="332740"/>
                </a:lnTo>
                <a:lnTo>
                  <a:pt x="90170" y="336550"/>
                </a:lnTo>
                <a:lnTo>
                  <a:pt x="87629" y="341630"/>
                </a:lnTo>
                <a:lnTo>
                  <a:pt x="85090" y="346710"/>
                </a:lnTo>
                <a:lnTo>
                  <a:pt x="82550" y="350520"/>
                </a:lnTo>
                <a:lnTo>
                  <a:pt x="78740" y="354330"/>
                </a:lnTo>
                <a:lnTo>
                  <a:pt x="74929" y="359410"/>
                </a:lnTo>
                <a:lnTo>
                  <a:pt x="72390" y="361950"/>
                </a:lnTo>
                <a:lnTo>
                  <a:pt x="68579" y="364490"/>
                </a:lnTo>
                <a:lnTo>
                  <a:pt x="64770" y="365760"/>
                </a:lnTo>
                <a:lnTo>
                  <a:pt x="59690" y="368300"/>
                </a:lnTo>
                <a:lnTo>
                  <a:pt x="55879" y="368300"/>
                </a:lnTo>
                <a:lnTo>
                  <a:pt x="50800" y="368300"/>
                </a:lnTo>
                <a:lnTo>
                  <a:pt x="46990" y="368300"/>
                </a:lnTo>
                <a:lnTo>
                  <a:pt x="41910" y="368300"/>
                </a:lnTo>
                <a:lnTo>
                  <a:pt x="38100" y="365760"/>
                </a:lnTo>
                <a:lnTo>
                  <a:pt x="34290" y="365760"/>
                </a:lnTo>
                <a:lnTo>
                  <a:pt x="30479" y="363220"/>
                </a:lnTo>
                <a:lnTo>
                  <a:pt x="26670" y="360680"/>
                </a:lnTo>
                <a:lnTo>
                  <a:pt x="22860" y="356870"/>
                </a:lnTo>
                <a:lnTo>
                  <a:pt x="20320" y="354330"/>
                </a:lnTo>
                <a:lnTo>
                  <a:pt x="16510" y="350520"/>
                </a:lnTo>
                <a:lnTo>
                  <a:pt x="13970" y="346710"/>
                </a:lnTo>
                <a:lnTo>
                  <a:pt x="12700" y="341630"/>
                </a:lnTo>
                <a:lnTo>
                  <a:pt x="10160" y="336550"/>
                </a:lnTo>
                <a:lnTo>
                  <a:pt x="7620" y="331470"/>
                </a:lnTo>
                <a:lnTo>
                  <a:pt x="6350" y="326390"/>
                </a:lnTo>
                <a:lnTo>
                  <a:pt x="5079" y="322580"/>
                </a:lnTo>
                <a:lnTo>
                  <a:pt x="5079" y="320040"/>
                </a:lnTo>
                <a:lnTo>
                  <a:pt x="3810" y="313690"/>
                </a:lnTo>
                <a:lnTo>
                  <a:pt x="3810" y="307340"/>
                </a:lnTo>
                <a:lnTo>
                  <a:pt x="2540" y="298450"/>
                </a:lnTo>
                <a:lnTo>
                  <a:pt x="1270" y="289560"/>
                </a:lnTo>
                <a:lnTo>
                  <a:pt x="1270" y="280670"/>
                </a:lnTo>
                <a:lnTo>
                  <a:pt x="1270" y="259080"/>
                </a:lnTo>
                <a:lnTo>
                  <a:pt x="0" y="234950"/>
                </a:lnTo>
                <a:lnTo>
                  <a:pt x="0" y="132080"/>
                </a:lnTo>
                <a:lnTo>
                  <a:pt x="0" y="114300"/>
                </a:lnTo>
                <a:lnTo>
                  <a:pt x="1270" y="99060"/>
                </a:lnTo>
                <a:lnTo>
                  <a:pt x="1270" y="85090"/>
                </a:lnTo>
                <a:lnTo>
                  <a:pt x="1270" y="74930"/>
                </a:lnTo>
                <a:lnTo>
                  <a:pt x="1270" y="69850"/>
                </a:lnTo>
                <a:lnTo>
                  <a:pt x="2540" y="64770"/>
                </a:lnTo>
                <a:lnTo>
                  <a:pt x="2540" y="60960"/>
                </a:lnTo>
                <a:lnTo>
                  <a:pt x="3810" y="55880"/>
                </a:lnTo>
                <a:lnTo>
                  <a:pt x="5079" y="50800"/>
                </a:lnTo>
                <a:lnTo>
                  <a:pt x="5079" y="46990"/>
                </a:lnTo>
                <a:lnTo>
                  <a:pt x="6350" y="41910"/>
                </a:lnTo>
                <a:lnTo>
                  <a:pt x="7620" y="38100"/>
                </a:lnTo>
                <a:lnTo>
                  <a:pt x="10160" y="34290"/>
                </a:lnTo>
                <a:lnTo>
                  <a:pt x="11429" y="29210"/>
                </a:lnTo>
                <a:lnTo>
                  <a:pt x="13970" y="25400"/>
                </a:lnTo>
                <a:lnTo>
                  <a:pt x="15240" y="21590"/>
                </a:lnTo>
                <a:lnTo>
                  <a:pt x="17779" y="19050"/>
                </a:lnTo>
                <a:lnTo>
                  <a:pt x="20320" y="15240"/>
                </a:lnTo>
                <a:lnTo>
                  <a:pt x="22860" y="12700"/>
                </a:lnTo>
                <a:lnTo>
                  <a:pt x="25400" y="10160"/>
                </a:lnTo>
                <a:lnTo>
                  <a:pt x="27940" y="7620"/>
                </a:lnTo>
                <a:lnTo>
                  <a:pt x="30479" y="6350"/>
                </a:lnTo>
                <a:lnTo>
                  <a:pt x="34290" y="3810"/>
                </a:lnTo>
                <a:lnTo>
                  <a:pt x="36829" y="2540"/>
                </a:lnTo>
                <a:lnTo>
                  <a:pt x="39370" y="1270"/>
                </a:lnTo>
                <a:lnTo>
                  <a:pt x="43179" y="0"/>
                </a:lnTo>
                <a:lnTo>
                  <a:pt x="46990" y="0"/>
                </a:lnTo>
                <a:lnTo>
                  <a:pt x="49529" y="0"/>
                </a:lnTo>
                <a:lnTo>
                  <a:pt x="54610" y="0"/>
                </a:lnTo>
                <a:lnTo>
                  <a:pt x="58420" y="0"/>
                </a:lnTo>
                <a:lnTo>
                  <a:pt x="63500" y="2540"/>
                </a:lnTo>
                <a:lnTo>
                  <a:pt x="67310" y="3810"/>
                </a:lnTo>
                <a:lnTo>
                  <a:pt x="71120" y="6350"/>
                </a:lnTo>
                <a:lnTo>
                  <a:pt x="74929" y="8890"/>
                </a:lnTo>
                <a:lnTo>
                  <a:pt x="78740" y="11430"/>
                </a:lnTo>
                <a:lnTo>
                  <a:pt x="81279" y="15240"/>
                </a:lnTo>
                <a:lnTo>
                  <a:pt x="85090" y="19050"/>
                </a:lnTo>
                <a:lnTo>
                  <a:pt x="87629" y="24130"/>
                </a:lnTo>
                <a:lnTo>
                  <a:pt x="90170" y="29210"/>
                </a:lnTo>
                <a:lnTo>
                  <a:pt x="91440" y="33020"/>
                </a:lnTo>
                <a:lnTo>
                  <a:pt x="93979" y="38100"/>
                </a:lnTo>
                <a:lnTo>
                  <a:pt x="95250" y="43180"/>
                </a:lnTo>
                <a:lnTo>
                  <a:pt x="96520" y="49530"/>
                </a:lnTo>
                <a:lnTo>
                  <a:pt x="97790" y="54610"/>
                </a:lnTo>
                <a:lnTo>
                  <a:pt x="99060" y="60960"/>
                </a:lnTo>
                <a:lnTo>
                  <a:pt x="99060" y="68580"/>
                </a:lnTo>
                <a:lnTo>
                  <a:pt x="100329" y="76200"/>
                </a:lnTo>
                <a:lnTo>
                  <a:pt x="100329" y="85090"/>
                </a:lnTo>
                <a:lnTo>
                  <a:pt x="101600" y="93980"/>
                </a:lnTo>
                <a:lnTo>
                  <a:pt x="101600" y="104140"/>
                </a:lnTo>
                <a:lnTo>
                  <a:pt x="101600" y="128270"/>
                </a:lnTo>
                <a:lnTo>
                  <a:pt x="101600" y="16129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9716769" y="3610609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0" y="69850"/>
                </a:moveTo>
                <a:lnTo>
                  <a:pt x="69850" y="69850"/>
                </a:lnTo>
                <a:lnTo>
                  <a:pt x="69850" y="0"/>
                </a:lnTo>
                <a:lnTo>
                  <a:pt x="0" y="0"/>
                </a:lnTo>
                <a:lnTo>
                  <a:pt x="0" y="698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9738359" y="3327400"/>
            <a:ext cx="0" cy="283210"/>
          </a:xfrm>
          <a:custGeom>
            <a:avLst/>
            <a:gdLst/>
            <a:ahLst/>
            <a:cxnLst/>
            <a:rect l="l" t="t" r="r" b="b"/>
            <a:pathLst>
              <a:path h="283210">
                <a:moveTo>
                  <a:pt x="0" y="0"/>
                </a:moveTo>
                <a:lnTo>
                  <a:pt x="0" y="283209"/>
                </a:lnTo>
              </a:path>
            </a:pathLst>
          </a:custGeom>
          <a:ln w="4317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9716769" y="3327400"/>
            <a:ext cx="69850" cy="353060"/>
          </a:xfrm>
          <a:custGeom>
            <a:avLst/>
            <a:gdLst/>
            <a:ahLst/>
            <a:cxnLst/>
            <a:rect l="l" t="t" r="r" b="b"/>
            <a:pathLst>
              <a:path w="69850" h="353060">
                <a:moveTo>
                  <a:pt x="43179" y="0"/>
                </a:moveTo>
                <a:lnTo>
                  <a:pt x="43179" y="283210"/>
                </a:lnTo>
                <a:lnTo>
                  <a:pt x="69850" y="283210"/>
                </a:lnTo>
                <a:lnTo>
                  <a:pt x="69850" y="353060"/>
                </a:lnTo>
                <a:lnTo>
                  <a:pt x="0" y="353060"/>
                </a:lnTo>
                <a:lnTo>
                  <a:pt x="0" y="0"/>
                </a:lnTo>
                <a:lnTo>
                  <a:pt x="4317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9785350" y="3427729"/>
            <a:ext cx="116840" cy="154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9900919" y="3327400"/>
            <a:ext cx="69850" cy="353060"/>
          </a:xfrm>
          <a:custGeom>
            <a:avLst/>
            <a:gdLst/>
            <a:ahLst/>
            <a:cxnLst/>
            <a:rect l="l" t="t" r="r" b="b"/>
            <a:pathLst>
              <a:path w="69850" h="353060">
                <a:moveTo>
                  <a:pt x="69850" y="0"/>
                </a:moveTo>
                <a:lnTo>
                  <a:pt x="44450" y="0"/>
                </a:lnTo>
                <a:lnTo>
                  <a:pt x="43179" y="5079"/>
                </a:lnTo>
                <a:lnTo>
                  <a:pt x="40639" y="10160"/>
                </a:lnTo>
                <a:lnTo>
                  <a:pt x="39370" y="15239"/>
                </a:lnTo>
                <a:lnTo>
                  <a:pt x="36829" y="20320"/>
                </a:lnTo>
                <a:lnTo>
                  <a:pt x="31750" y="27939"/>
                </a:lnTo>
                <a:lnTo>
                  <a:pt x="25400" y="35560"/>
                </a:lnTo>
                <a:lnTo>
                  <a:pt x="20320" y="43179"/>
                </a:lnTo>
                <a:lnTo>
                  <a:pt x="13970" y="48260"/>
                </a:lnTo>
                <a:lnTo>
                  <a:pt x="6350" y="53339"/>
                </a:lnTo>
                <a:lnTo>
                  <a:pt x="0" y="57150"/>
                </a:lnTo>
                <a:lnTo>
                  <a:pt x="0" y="97789"/>
                </a:lnTo>
                <a:lnTo>
                  <a:pt x="10159" y="97789"/>
                </a:lnTo>
                <a:lnTo>
                  <a:pt x="12700" y="99060"/>
                </a:lnTo>
                <a:lnTo>
                  <a:pt x="17779" y="99060"/>
                </a:lnTo>
                <a:lnTo>
                  <a:pt x="19050" y="100329"/>
                </a:lnTo>
                <a:lnTo>
                  <a:pt x="21589" y="100329"/>
                </a:lnTo>
                <a:lnTo>
                  <a:pt x="22859" y="101600"/>
                </a:lnTo>
                <a:lnTo>
                  <a:pt x="22859" y="102870"/>
                </a:lnTo>
                <a:lnTo>
                  <a:pt x="24129" y="104139"/>
                </a:lnTo>
                <a:lnTo>
                  <a:pt x="24129" y="105410"/>
                </a:lnTo>
                <a:lnTo>
                  <a:pt x="25400" y="106679"/>
                </a:lnTo>
                <a:lnTo>
                  <a:pt x="25400" y="107950"/>
                </a:lnTo>
                <a:lnTo>
                  <a:pt x="26670" y="109220"/>
                </a:lnTo>
                <a:lnTo>
                  <a:pt x="26670" y="116839"/>
                </a:lnTo>
                <a:lnTo>
                  <a:pt x="27939" y="120650"/>
                </a:lnTo>
                <a:lnTo>
                  <a:pt x="27939" y="353060"/>
                </a:lnTo>
                <a:lnTo>
                  <a:pt x="69850" y="353060"/>
                </a:lnTo>
                <a:lnTo>
                  <a:pt x="698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900919" y="3327400"/>
            <a:ext cx="69850" cy="353060"/>
          </a:xfrm>
          <a:custGeom>
            <a:avLst/>
            <a:gdLst/>
            <a:ahLst/>
            <a:cxnLst/>
            <a:rect l="l" t="t" r="r" b="b"/>
            <a:pathLst>
              <a:path w="69850" h="353060">
                <a:moveTo>
                  <a:pt x="69850" y="0"/>
                </a:moveTo>
                <a:lnTo>
                  <a:pt x="69850" y="353060"/>
                </a:lnTo>
                <a:lnTo>
                  <a:pt x="27939" y="353060"/>
                </a:lnTo>
                <a:lnTo>
                  <a:pt x="27939" y="163829"/>
                </a:lnTo>
                <a:lnTo>
                  <a:pt x="27939" y="132079"/>
                </a:lnTo>
                <a:lnTo>
                  <a:pt x="27939" y="120650"/>
                </a:lnTo>
                <a:lnTo>
                  <a:pt x="26670" y="116839"/>
                </a:lnTo>
                <a:lnTo>
                  <a:pt x="26670" y="114300"/>
                </a:lnTo>
                <a:lnTo>
                  <a:pt x="26670" y="109220"/>
                </a:lnTo>
                <a:lnTo>
                  <a:pt x="25400" y="107950"/>
                </a:lnTo>
                <a:lnTo>
                  <a:pt x="25400" y="106679"/>
                </a:lnTo>
                <a:lnTo>
                  <a:pt x="24129" y="105410"/>
                </a:lnTo>
                <a:lnTo>
                  <a:pt x="24129" y="104139"/>
                </a:lnTo>
                <a:lnTo>
                  <a:pt x="22859" y="102870"/>
                </a:lnTo>
                <a:lnTo>
                  <a:pt x="22859" y="101600"/>
                </a:lnTo>
                <a:lnTo>
                  <a:pt x="21589" y="100329"/>
                </a:lnTo>
                <a:lnTo>
                  <a:pt x="20320" y="100329"/>
                </a:lnTo>
                <a:lnTo>
                  <a:pt x="19050" y="100329"/>
                </a:lnTo>
                <a:lnTo>
                  <a:pt x="17779" y="99060"/>
                </a:lnTo>
                <a:lnTo>
                  <a:pt x="15239" y="99060"/>
                </a:lnTo>
                <a:lnTo>
                  <a:pt x="12700" y="99060"/>
                </a:lnTo>
                <a:lnTo>
                  <a:pt x="10159" y="97789"/>
                </a:lnTo>
                <a:lnTo>
                  <a:pt x="3809" y="97789"/>
                </a:lnTo>
                <a:lnTo>
                  <a:pt x="0" y="97789"/>
                </a:lnTo>
                <a:lnTo>
                  <a:pt x="0" y="57150"/>
                </a:lnTo>
                <a:lnTo>
                  <a:pt x="6350" y="53339"/>
                </a:lnTo>
                <a:lnTo>
                  <a:pt x="13970" y="48260"/>
                </a:lnTo>
                <a:lnTo>
                  <a:pt x="20320" y="43179"/>
                </a:lnTo>
                <a:lnTo>
                  <a:pt x="25400" y="35560"/>
                </a:lnTo>
                <a:lnTo>
                  <a:pt x="31750" y="27939"/>
                </a:lnTo>
                <a:lnTo>
                  <a:pt x="36829" y="20320"/>
                </a:lnTo>
                <a:lnTo>
                  <a:pt x="39370" y="15239"/>
                </a:lnTo>
                <a:lnTo>
                  <a:pt x="40639" y="10160"/>
                </a:lnTo>
                <a:lnTo>
                  <a:pt x="43179" y="5079"/>
                </a:lnTo>
                <a:lnTo>
                  <a:pt x="44450" y="0"/>
                </a:lnTo>
                <a:lnTo>
                  <a:pt x="6985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986009" y="3319779"/>
            <a:ext cx="99060" cy="368300"/>
          </a:xfrm>
          <a:custGeom>
            <a:avLst/>
            <a:gdLst/>
            <a:ahLst/>
            <a:cxnLst/>
            <a:rect l="l" t="t" r="r" b="b"/>
            <a:pathLst>
              <a:path w="99059" h="368300">
                <a:moveTo>
                  <a:pt x="60960" y="365760"/>
                </a:moveTo>
                <a:lnTo>
                  <a:pt x="40640" y="365760"/>
                </a:lnTo>
                <a:lnTo>
                  <a:pt x="43180" y="367030"/>
                </a:lnTo>
                <a:lnTo>
                  <a:pt x="46990" y="368300"/>
                </a:lnTo>
                <a:lnTo>
                  <a:pt x="54610" y="368300"/>
                </a:lnTo>
                <a:lnTo>
                  <a:pt x="58420" y="367030"/>
                </a:lnTo>
                <a:lnTo>
                  <a:pt x="60960" y="365760"/>
                </a:lnTo>
                <a:close/>
              </a:path>
              <a:path w="99059" h="368300">
                <a:moveTo>
                  <a:pt x="54610" y="0"/>
                </a:moveTo>
                <a:lnTo>
                  <a:pt x="46990" y="0"/>
                </a:lnTo>
                <a:lnTo>
                  <a:pt x="43180" y="1270"/>
                </a:lnTo>
                <a:lnTo>
                  <a:pt x="40640" y="2540"/>
                </a:lnTo>
                <a:lnTo>
                  <a:pt x="36830" y="2540"/>
                </a:lnTo>
                <a:lnTo>
                  <a:pt x="34290" y="5080"/>
                </a:lnTo>
                <a:lnTo>
                  <a:pt x="30480" y="6350"/>
                </a:lnTo>
                <a:lnTo>
                  <a:pt x="27940" y="7620"/>
                </a:lnTo>
                <a:lnTo>
                  <a:pt x="17780" y="17780"/>
                </a:lnTo>
                <a:lnTo>
                  <a:pt x="16510" y="21590"/>
                </a:lnTo>
                <a:lnTo>
                  <a:pt x="11430" y="29210"/>
                </a:lnTo>
                <a:lnTo>
                  <a:pt x="10160" y="33020"/>
                </a:lnTo>
                <a:lnTo>
                  <a:pt x="2540" y="63500"/>
                </a:lnTo>
                <a:lnTo>
                  <a:pt x="2540" y="68580"/>
                </a:lnTo>
                <a:lnTo>
                  <a:pt x="1270" y="74930"/>
                </a:lnTo>
                <a:lnTo>
                  <a:pt x="1270" y="91440"/>
                </a:lnTo>
                <a:lnTo>
                  <a:pt x="0" y="110490"/>
                </a:lnTo>
                <a:lnTo>
                  <a:pt x="0" y="261620"/>
                </a:lnTo>
                <a:lnTo>
                  <a:pt x="1270" y="278130"/>
                </a:lnTo>
                <a:lnTo>
                  <a:pt x="1270" y="295910"/>
                </a:lnTo>
                <a:lnTo>
                  <a:pt x="2540" y="300990"/>
                </a:lnTo>
                <a:lnTo>
                  <a:pt x="2540" y="306070"/>
                </a:lnTo>
                <a:lnTo>
                  <a:pt x="3810" y="311150"/>
                </a:lnTo>
                <a:lnTo>
                  <a:pt x="3810" y="314960"/>
                </a:lnTo>
                <a:lnTo>
                  <a:pt x="6350" y="325120"/>
                </a:lnTo>
                <a:lnTo>
                  <a:pt x="7620" y="328930"/>
                </a:lnTo>
                <a:lnTo>
                  <a:pt x="8890" y="334010"/>
                </a:lnTo>
                <a:lnTo>
                  <a:pt x="11430" y="337820"/>
                </a:lnTo>
                <a:lnTo>
                  <a:pt x="12700" y="341630"/>
                </a:lnTo>
                <a:lnTo>
                  <a:pt x="16510" y="349250"/>
                </a:lnTo>
                <a:lnTo>
                  <a:pt x="19050" y="353060"/>
                </a:lnTo>
                <a:lnTo>
                  <a:pt x="26670" y="360680"/>
                </a:lnTo>
                <a:lnTo>
                  <a:pt x="30480" y="361950"/>
                </a:lnTo>
                <a:lnTo>
                  <a:pt x="33020" y="363220"/>
                </a:lnTo>
                <a:lnTo>
                  <a:pt x="36830" y="365760"/>
                </a:lnTo>
                <a:lnTo>
                  <a:pt x="64770" y="365760"/>
                </a:lnTo>
                <a:lnTo>
                  <a:pt x="69850" y="363220"/>
                </a:lnTo>
                <a:lnTo>
                  <a:pt x="72390" y="360680"/>
                </a:lnTo>
                <a:lnTo>
                  <a:pt x="74930" y="359410"/>
                </a:lnTo>
                <a:lnTo>
                  <a:pt x="82550" y="351790"/>
                </a:lnTo>
                <a:lnTo>
                  <a:pt x="83820" y="349250"/>
                </a:lnTo>
                <a:lnTo>
                  <a:pt x="86360" y="346710"/>
                </a:lnTo>
                <a:lnTo>
                  <a:pt x="88900" y="339090"/>
                </a:lnTo>
                <a:lnTo>
                  <a:pt x="91440" y="335280"/>
                </a:lnTo>
                <a:lnTo>
                  <a:pt x="96520" y="320040"/>
                </a:lnTo>
                <a:lnTo>
                  <a:pt x="96520" y="314960"/>
                </a:lnTo>
                <a:lnTo>
                  <a:pt x="96943" y="313690"/>
                </a:lnTo>
                <a:lnTo>
                  <a:pt x="48260" y="313690"/>
                </a:lnTo>
                <a:lnTo>
                  <a:pt x="48260" y="312420"/>
                </a:lnTo>
                <a:lnTo>
                  <a:pt x="46990" y="312420"/>
                </a:lnTo>
                <a:lnTo>
                  <a:pt x="45720" y="311150"/>
                </a:lnTo>
                <a:lnTo>
                  <a:pt x="45720" y="309880"/>
                </a:lnTo>
                <a:lnTo>
                  <a:pt x="44450" y="309880"/>
                </a:lnTo>
                <a:lnTo>
                  <a:pt x="44450" y="307340"/>
                </a:lnTo>
                <a:lnTo>
                  <a:pt x="43180" y="306070"/>
                </a:lnTo>
                <a:lnTo>
                  <a:pt x="43180" y="300990"/>
                </a:lnTo>
                <a:lnTo>
                  <a:pt x="41910" y="298450"/>
                </a:lnTo>
                <a:lnTo>
                  <a:pt x="41910" y="191770"/>
                </a:lnTo>
                <a:lnTo>
                  <a:pt x="43180" y="189230"/>
                </a:lnTo>
                <a:lnTo>
                  <a:pt x="43180" y="185420"/>
                </a:lnTo>
                <a:lnTo>
                  <a:pt x="44450" y="185420"/>
                </a:lnTo>
                <a:lnTo>
                  <a:pt x="44450" y="182880"/>
                </a:lnTo>
                <a:lnTo>
                  <a:pt x="45720" y="181610"/>
                </a:lnTo>
                <a:lnTo>
                  <a:pt x="45720" y="180340"/>
                </a:lnTo>
                <a:lnTo>
                  <a:pt x="46990" y="180340"/>
                </a:lnTo>
                <a:lnTo>
                  <a:pt x="46990" y="179070"/>
                </a:lnTo>
                <a:lnTo>
                  <a:pt x="48260" y="179070"/>
                </a:lnTo>
                <a:lnTo>
                  <a:pt x="48260" y="177800"/>
                </a:lnTo>
                <a:lnTo>
                  <a:pt x="97790" y="177800"/>
                </a:lnTo>
                <a:lnTo>
                  <a:pt x="97790" y="173990"/>
                </a:lnTo>
                <a:lnTo>
                  <a:pt x="96520" y="168910"/>
                </a:lnTo>
                <a:lnTo>
                  <a:pt x="96520" y="163830"/>
                </a:lnTo>
                <a:lnTo>
                  <a:pt x="93980" y="156210"/>
                </a:lnTo>
                <a:lnTo>
                  <a:pt x="93980" y="152400"/>
                </a:lnTo>
                <a:lnTo>
                  <a:pt x="41910" y="152400"/>
                </a:lnTo>
                <a:lnTo>
                  <a:pt x="41910" y="67310"/>
                </a:lnTo>
                <a:lnTo>
                  <a:pt x="43180" y="64770"/>
                </a:lnTo>
                <a:lnTo>
                  <a:pt x="43180" y="60960"/>
                </a:lnTo>
                <a:lnTo>
                  <a:pt x="44450" y="59690"/>
                </a:lnTo>
                <a:lnTo>
                  <a:pt x="44450" y="58420"/>
                </a:lnTo>
                <a:lnTo>
                  <a:pt x="48260" y="54610"/>
                </a:lnTo>
                <a:lnTo>
                  <a:pt x="96520" y="54610"/>
                </a:lnTo>
                <a:lnTo>
                  <a:pt x="96520" y="52070"/>
                </a:lnTo>
                <a:lnTo>
                  <a:pt x="95250" y="45720"/>
                </a:lnTo>
                <a:lnTo>
                  <a:pt x="93980" y="40640"/>
                </a:lnTo>
                <a:lnTo>
                  <a:pt x="91440" y="35560"/>
                </a:lnTo>
                <a:lnTo>
                  <a:pt x="90170" y="30480"/>
                </a:lnTo>
                <a:lnTo>
                  <a:pt x="88900" y="26670"/>
                </a:lnTo>
                <a:lnTo>
                  <a:pt x="81280" y="15240"/>
                </a:lnTo>
                <a:lnTo>
                  <a:pt x="78740" y="12700"/>
                </a:lnTo>
                <a:lnTo>
                  <a:pt x="76200" y="8890"/>
                </a:lnTo>
                <a:lnTo>
                  <a:pt x="72390" y="6350"/>
                </a:lnTo>
                <a:lnTo>
                  <a:pt x="69850" y="5080"/>
                </a:lnTo>
                <a:lnTo>
                  <a:pt x="54610" y="0"/>
                </a:lnTo>
                <a:close/>
              </a:path>
              <a:path w="99059" h="368300">
                <a:moveTo>
                  <a:pt x="97790" y="177800"/>
                </a:moveTo>
                <a:lnTo>
                  <a:pt x="50800" y="177800"/>
                </a:lnTo>
                <a:lnTo>
                  <a:pt x="52070" y="179070"/>
                </a:lnTo>
                <a:lnTo>
                  <a:pt x="53340" y="179070"/>
                </a:lnTo>
                <a:lnTo>
                  <a:pt x="53340" y="180340"/>
                </a:lnTo>
                <a:lnTo>
                  <a:pt x="54610" y="181610"/>
                </a:lnTo>
                <a:lnTo>
                  <a:pt x="54610" y="182880"/>
                </a:lnTo>
                <a:lnTo>
                  <a:pt x="55880" y="184150"/>
                </a:lnTo>
                <a:lnTo>
                  <a:pt x="55880" y="185420"/>
                </a:lnTo>
                <a:lnTo>
                  <a:pt x="57150" y="186690"/>
                </a:lnTo>
                <a:lnTo>
                  <a:pt x="57150" y="193040"/>
                </a:lnTo>
                <a:lnTo>
                  <a:pt x="58420" y="195580"/>
                </a:lnTo>
                <a:lnTo>
                  <a:pt x="58420" y="293370"/>
                </a:lnTo>
                <a:lnTo>
                  <a:pt x="57150" y="298450"/>
                </a:lnTo>
                <a:lnTo>
                  <a:pt x="57150" y="304800"/>
                </a:lnTo>
                <a:lnTo>
                  <a:pt x="55880" y="306070"/>
                </a:lnTo>
                <a:lnTo>
                  <a:pt x="55880" y="307340"/>
                </a:lnTo>
                <a:lnTo>
                  <a:pt x="54610" y="307340"/>
                </a:lnTo>
                <a:lnTo>
                  <a:pt x="54610" y="308610"/>
                </a:lnTo>
                <a:lnTo>
                  <a:pt x="53340" y="309880"/>
                </a:lnTo>
                <a:lnTo>
                  <a:pt x="53340" y="311150"/>
                </a:lnTo>
                <a:lnTo>
                  <a:pt x="50800" y="313690"/>
                </a:lnTo>
                <a:lnTo>
                  <a:pt x="96943" y="313690"/>
                </a:lnTo>
                <a:lnTo>
                  <a:pt x="97790" y="311150"/>
                </a:lnTo>
                <a:lnTo>
                  <a:pt x="97790" y="302260"/>
                </a:lnTo>
                <a:lnTo>
                  <a:pt x="99060" y="290830"/>
                </a:lnTo>
                <a:lnTo>
                  <a:pt x="99060" y="184150"/>
                </a:lnTo>
                <a:lnTo>
                  <a:pt x="97790" y="177800"/>
                </a:lnTo>
                <a:close/>
              </a:path>
              <a:path w="99059" h="368300">
                <a:moveTo>
                  <a:pt x="71120" y="124460"/>
                </a:moveTo>
                <a:lnTo>
                  <a:pt x="59690" y="124460"/>
                </a:lnTo>
                <a:lnTo>
                  <a:pt x="58420" y="125730"/>
                </a:lnTo>
                <a:lnTo>
                  <a:pt x="55880" y="127000"/>
                </a:lnTo>
                <a:lnTo>
                  <a:pt x="54610" y="128270"/>
                </a:lnTo>
                <a:lnTo>
                  <a:pt x="52070" y="129540"/>
                </a:lnTo>
                <a:lnTo>
                  <a:pt x="49530" y="132080"/>
                </a:lnTo>
                <a:lnTo>
                  <a:pt x="45720" y="139700"/>
                </a:lnTo>
                <a:lnTo>
                  <a:pt x="44450" y="143510"/>
                </a:lnTo>
                <a:lnTo>
                  <a:pt x="43180" y="146050"/>
                </a:lnTo>
                <a:lnTo>
                  <a:pt x="41910" y="149860"/>
                </a:lnTo>
                <a:lnTo>
                  <a:pt x="41910" y="152400"/>
                </a:lnTo>
                <a:lnTo>
                  <a:pt x="93980" y="152400"/>
                </a:lnTo>
                <a:lnTo>
                  <a:pt x="91440" y="148590"/>
                </a:lnTo>
                <a:lnTo>
                  <a:pt x="90170" y="144780"/>
                </a:lnTo>
                <a:lnTo>
                  <a:pt x="87630" y="140970"/>
                </a:lnTo>
                <a:lnTo>
                  <a:pt x="86360" y="137160"/>
                </a:lnTo>
                <a:lnTo>
                  <a:pt x="74930" y="125730"/>
                </a:lnTo>
                <a:lnTo>
                  <a:pt x="71120" y="124460"/>
                </a:lnTo>
                <a:close/>
              </a:path>
              <a:path w="99059" h="368300">
                <a:moveTo>
                  <a:pt x="96520" y="54610"/>
                </a:moveTo>
                <a:lnTo>
                  <a:pt x="50800" y="54610"/>
                </a:lnTo>
                <a:lnTo>
                  <a:pt x="52070" y="55880"/>
                </a:lnTo>
                <a:lnTo>
                  <a:pt x="53340" y="55880"/>
                </a:lnTo>
                <a:lnTo>
                  <a:pt x="53340" y="57150"/>
                </a:lnTo>
                <a:lnTo>
                  <a:pt x="54610" y="57150"/>
                </a:lnTo>
                <a:lnTo>
                  <a:pt x="54610" y="58420"/>
                </a:lnTo>
                <a:lnTo>
                  <a:pt x="55880" y="60960"/>
                </a:lnTo>
                <a:lnTo>
                  <a:pt x="57150" y="60960"/>
                </a:lnTo>
                <a:lnTo>
                  <a:pt x="57150" y="67310"/>
                </a:lnTo>
                <a:lnTo>
                  <a:pt x="58420" y="67310"/>
                </a:lnTo>
                <a:lnTo>
                  <a:pt x="58420" y="101600"/>
                </a:lnTo>
                <a:lnTo>
                  <a:pt x="99060" y="101600"/>
                </a:lnTo>
                <a:lnTo>
                  <a:pt x="99060" y="78740"/>
                </a:lnTo>
                <a:lnTo>
                  <a:pt x="97790" y="71120"/>
                </a:lnTo>
                <a:lnTo>
                  <a:pt x="97790" y="63500"/>
                </a:lnTo>
                <a:lnTo>
                  <a:pt x="96520" y="57150"/>
                </a:lnTo>
                <a:lnTo>
                  <a:pt x="96520" y="546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9977120" y="3310890"/>
            <a:ext cx="118109" cy="3860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9516109" y="4368800"/>
            <a:ext cx="80010" cy="72390"/>
          </a:xfrm>
          <a:custGeom>
            <a:avLst/>
            <a:gdLst/>
            <a:ahLst/>
            <a:cxnLst/>
            <a:rect l="l" t="t" r="r" b="b"/>
            <a:pathLst>
              <a:path w="80009" h="72389">
                <a:moveTo>
                  <a:pt x="0" y="72389"/>
                </a:moveTo>
                <a:lnTo>
                  <a:pt x="80010" y="72389"/>
                </a:lnTo>
                <a:lnTo>
                  <a:pt x="80010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9540875" y="408177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495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9516109" y="4081779"/>
            <a:ext cx="80010" cy="359410"/>
          </a:xfrm>
          <a:custGeom>
            <a:avLst/>
            <a:gdLst/>
            <a:ahLst/>
            <a:cxnLst/>
            <a:rect l="l" t="t" r="r" b="b"/>
            <a:pathLst>
              <a:path w="80009" h="359410">
                <a:moveTo>
                  <a:pt x="49530" y="0"/>
                </a:moveTo>
                <a:lnTo>
                  <a:pt x="49530" y="287020"/>
                </a:lnTo>
                <a:lnTo>
                  <a:pt x="80010" y="287020"/>
                </a:lnTo>
                <a:lnTo>
                  <a:pt x="80010" y="359410"/>
                </a:lnTo>
                <a:lnTo>
                  <a:pt x="0" y="359410"/>
                </a:lnTo>
                <a:lnTo>
                  <a:pt x="0" y="0"/>
                </a:lnTo>
                <a:lnTo>
                  <a:pt x="4953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9606280" y="4075429"/>
            <a:ext cx="118110" cy="372110"/>
          </a:xfrm>
          <a:custGeom>
            <a:avLst/>
            <a:gdLst/>
            <a:ahLst/>
            <a:cxnLst/>
            <a:rect l="l" t="t" r="r" b="b"/>
            <a:pathLst>
              <a:path w="118109" h="372110">
                <a:moveTo>
                  <a:pt x="68579" y="0"/>
                </a:moveTo>
                <a:lnTo>
                  <a:pt x="46990" y="0"/>
                </a:lnTo>
                <a:lnTo>
                  <a:pt x="43179" y="2540"/>
                </a:lnTo>
                <a:lnTo>
                  <a:pt x="40640" y="3810"/>
                </a:lnTo>
                <a:lnTo>
                  <a:pt x="33020" y="6350"/>
                </a:lnTo>
                <a:lnTo>
                  <a:pt x="24129" y="15240"/>
                </a:lnTo>
                <a:lnTo>
                  <a:pt x="21590" y="19050"/>
                </a:lnTo>
                <a:lnTo>
                  <a:pt x="19050" y="21590"/>
                </a:lnTo>
                <a:lnTo>
                  <a:pt x="11429" y="33020"/>
                </a:lnTo>
                <a:lnTo>
                  <a:pt x="10160" y="38100"/>
                </a:lnTo>
                <a:lnTo>
                  <a:pt x="8890" y="41910"/>
                </a:lnTo>
                <a:lnTo>
                  <a:pt x="6350" y="52070"/>
                </a:lnTo>
                <a:lnTo>
                  <a:pt x="5079" y="55880"/>
                </a:lnTo>
                <a:lnTo>
                  <a:pt x="2540" y="66040"/>
                </a:lnTo>
                <a:lnTo>
                  <a:pt x="2540" y="69850"/>
                </a:lnTo>
                <a:lnTo>
                  <a:pt x="1270" y="74930"/>
                </a:lnTo>
                <a:lnTo>
                  <a:pt x="1270" y="99060"/>
                </a:lnTo>
                <a:lnTo>
                  <a:pt x="0" y="115570"/>
                </a:lnTo>
                <a:lnTo>
                  <a:pt x="0" y="237490"/>
                </a:lnTo>
                <a:lnTo>
                  <a:pt x="1206" y="261620"/>
                </a:lnTo>
                <a:lnTo>
                  <a:pt x="1270" y="283210"/>
                </a:lnTo>
                <a:lnTo>
                  <a:pt x="2540" y="293370"/>
                </a:lnTo>
                <a:lnTo>
                  <a:pt x="3810" y="300990"/>
                </a:lnTo>
                <a:lnTo>
                  <a:pt x="3810" y="309880"/>
                </a:lnTo>
                <a:lnTo>
                  <a:pt x="5079" y="316230"/>
                </a:lnTo>
                <a:lnTo>
                  <a:pt x="6350" y="320040"/>
                </a:lnTo>
                <a:lnTo>
                  <a:pt x="6350" y="322580"/>
                </a:lnTo>
                <a:lnTo>
                  <a:pt x="7620" y="326390"/>
                </a:lnTo>
                <a:lnTo>
                  <a:pt x="7620" y="328930"/>
                </a:lnTo>
                <a:lnTo>
                  <a:pt x="8890" y="332740"/>
                </a:lnTo>
                <a:lnTo>
                  <a:pt x="10160" y="335280"/>
                </a:lnTo>
                <a:lnTo>
                  <a:pt x="11429" y="340360"/>
                </a:lnTo>
                <a:lnTo>
                  <a:pt x="15240" y="345440"/>
                </a:lnTo>
                <a:lnTo>
                  <a:pt x="20320" y="353060"/>
                </a:lnTo>
                <a:lnTo>
                  <a:pt x="24129" y="358140"/>
                </a:lnTo>
                <a:lnTo>
                  <a:pt x="27940" y="360680"/>
                </a:lnTo>
                <a:lnTo>
                  <a:pt x="31750" y="364490"/>
                </a:lnTo>
                <a:lnTo>
                  <a:pt x="35560" y="367030"/>
                </a:lnTo>
                <a:lnTo>
                  <a:pt x="40640" y="369570"/>
                </a:lnTo>
                <a:lnTo>
                  <a:pt x="44450" y="370840"/>
                </a:lnTo>
                <a:lnTo>
                  <a:pt x="49529" y="372110"/>
                </a:lnTo>
                <a:lnTo>
                  <a:pt x="64770" y="372110"/>
                </a:lnTo>
                <a:lnTo>
                  <a:pt x="80010" y="368300"/>
                </a:lnTo>
                <a:lnTo>
                  <a:pt x="83820" y="365760"/>
                </a:lnTo>
                <a:lnTo>
                  <a:pt x="87629" y="361950"/>
                </a:lnTo>
                <a:lnTo>
                  <a:pt x="91440" y="359410"/>
                </a:lnTo>
                <a:lnTo>
                  <a:pt x="95250" y="354330"/>
                </a:lnTo>
                <a:lnTo>
                  <a:pt x="102870" y="346710"/>
                </a:lnTo>
                <a:lnTo>
                  <a:pt x="107950" y="336550"/>
                </a:lnTo>
                <a:lnTo>
                  <a:pt x="109220" y="331470"/>
                </a:lnTo>
                <a:lnTo>
                  <a:pt x="111760" y="326390"/>
                </a:lnTo>
                <a:lnTo>
                  <a:pt x="113029" y="320040"/>
                </a:lnTo>
                <a:lnTo>
                  <a:pt x="113029" y="317500"/>
                </a:lnTo>
                <a:lnTo>
                  <a:pt x="114300" y="314960"/>
                </a:lnTo>
                <a:lnTo>
                  <a:pt x="114807" y="312420"/>
                </a:lnTo>
                <a:lnTo>
                  <a:pt x="57150" y="312420"/>
                </a:lnTo>
                <a:lnTo>
                  <a:pt x="57150" y="311150"/>
                </a:lnTo>
                <a:lnTo>
                  <a:pt x="55879" y="311150"/>
                </a:lnTo>
                <a:lnTo>
                  <a:pt x="55879" y="309880"/>
                </a:lnTo>
                <a:lnTo>
                  <a:pt x="54610" y="309880"/>
                </a:lnTo>
                <a:lnTo>
                  <a:pt x="53340" y="308610"/>
                </a:lnTo>
                <a:lnTo>
                  <a:pt x="53340" y="307340"/>
                </a:lnTo>
                <a:lnTo>
                  <a:pt x="52070" y="307340"/>
                </a:lnTo>
                <a:lnTo>
                  <a:pt x="52070" y="302260"/>
                </a:lnTo>
                <a:lnTo>
                  <a:pt x="50800" y="298450"/>
                </a:lnTo>
                <a:lnTo>
                  <a:pt x="50800" y="73660"/>
                </a:lnTo>
                <a:lnTo>
                  <a:pt x="52070" y="69850"/>
                </a:lnTo>
                <a:lnTo>
                  <a:pt x="52070" y="66040"/>
                </a:lnTo>
                <a:lnTo>
                  <a:pt x="53340" y="64770"/>
                </a:lnTo>
                <a:lnTo>
                  <a:pt x="53340" y="63500"/>
                </a:lnTo>
                <a:lnTo>
                  <a:pt x="55879" y="60960"/>
                </a:lnTo>
                <a:lnTo>
                  <a:pt x="57150" y="60960"/>
                </a:lnTo>
                <a:lnTo>
                  <a:pt x="58420" y="59690"/>
                </a:lnTo>
                <a:lnTo>
                  <a:pt x="114300" y="59690"/>
                </a:lnTo>
                <a:lnTo>
                  <a:pt x="114300" y="54610"/>
                </a:lnTo>
                <a:lnTo>
                  <a:pt x="113029" y="49530"/>
                </a:lnTo>
                <a:lnTo>
                  <a:pt x="110490" y="43180"/>
                </a:lnTo>
                <a:lnTo>
                  <a:pt x="109220" y="38100"/>
                </a:lnTo>
                <a:lnTo>
                  <a:pt x="104140" y="27940"/>
                </a:lnTo>
                <a:lnTo>
                  <a:pt x="101600" y="24130"/>
                </a:lnTo>
                <a:lnTo>
                  <a:pt x="99060" y="19050"/>
                </a:lnTo>
                <a:lnTo>
                  <a:pt x="91440" y="11430"/>
                </a:lnTo>
                <a:lnTo>
                  <a:pt x="87629" y="8890"/>
                </a:lnTo>
                <a:lnTo>
                  <a:pt x="83820" y="5080"/>
                </a:lnTo>
                <a:lnTo>
                  <a:pt x="78740" y="3810"/>
                </a:lnTo>
                <a:lnTo>
                  <a:pt x="73660" y="1270"/>
                </a:lnTo>
                <a:lnTo>
                  <a:pt x="68579" y="0"/>
                </a:lnTo>
                <a:close/>
              </a:path>
              <a:path w="118109" h="372110">
                <a:moveTo>
                  <a:pt x="118110" y="220980"/>
                </a:moveTo>
                <a:lnTo>
                  <a:pt x="68579" y="220980"/>
                </a:lnTo>
                <a:lnTo>
                  <a:pt x="68579" y="290830"/>
                </a:lnTo>
                <a:lnTo>
                  <a:pt x="67310" y="295910"/>
                </a:lnTo>
                <a:lnTo>
                  <a:pt x="67310" y="304800"/>
                </a:lnTo>
                <a:lnTo>
                  <a:pt x="66040" y="304800"/>
                </a:lnTo>
                <a:lnTo>
                  <a:pt x="66040" y="307340"/>
                </a:lnTo>
                <a:lnTo>
                  <a:pt x="64770" y="308610"/>
                </a:lnTo>
                <a:lnTo>
                  <a:pt x="64770" y="309880"/>
                </a:lnTo>
                <a:lnTo>
                  <a:pt x="63500" y="309880"/>
                </a:lnTo>
                <a:lnTo>
                  <a:pt x="63500" y="311150"/>
                </a:lnTo>
                <a:lnTo>
                  <a:pt x="62229" y="311150"/>
                </a:lnTo>
                <a:lnTo>
                  <a:pt x="62229" y="312420"/>
                </a:lnTo>
                <a:lnTo>
                  <a:pt x="114807" y="312420"/>
                </a:lnTo>
                <a:lnTo>
                  <a:pt x="115570" y="308610"/>
                </a:lnTo>
                <a:lnTo>
                  <a:pt x="115570" y="300990"/>
                </a:lnTo>
                <a:lnTo>
                  <a:pt x="116840" y="292100"/>
                </a:lnTo>
                <a:lnTo>
                  <a:pt x="116840" y="283210"/>
                </a:lnTo>
                <a:lnTo>
                  <a:pt x="118035" y="262890"/>
                </a:lnTo>
                <a:lnTo>
                  <a:pt x="118110" y="220980"/>
                </a:lnTo>
                <a:close/>
              </a:path>
              <a:path w="118109" h="372110">
                <a:moveTo>
                  <a:pt x="114300" y="59690"/>
                </a:moveTo>
                <a:lnTo>
                  <a:pt x="62229" y="59690"/>
                </a:lnTo>
                <a:lnTo>
                  <a:pt x="62229" y="60960"/>
                </a:lnTo>
                <a:lnTo>
                  <a:pt x="64770" y="60960"/>
                </a:lnTo>
                <a:lnTo>
                  <a:pt x="64770" y="62230"/>
                </a:lnTo>
                <a:lnTo>
                  <a:pt x="66040" y="63500"/>
                </a:lnTo>
                <a:lnTo>
                  <a:pt x="66040" y="64770"/>
                </a:lnTo>
                <a:lnTo>
                  <a:pt x="67310" y="66040"/>
                </a:lnTo>
                <a:lnTo>
                  <a:pt x="67310" y="72390"/>
                </a:lnTo>
                <a:lnTo>
                  <a:pt x="68579" y="73660"/>
                </a:lnTo>
                <a:lnTo>
                  <a:pt x="68579" y="163830"/>
                </a:lnTo>
                <a:lnTo>
                  <a:pt x="118110" y="163830"/>
                </a:lnTo>
                <a:lnTo>
                  <a:pt x="118110" y="105410"/>
                </a:lnTo>
                <a:lnTo>
                  <a:pt x="116840" y="95250"/>
                </a:lnTo>
                <a:lnTo>
                  <a:pt x="116840" y="76200"/>
                </a:lnTo>
                <a:lnTo>
                  <a:pt x="114300" y="60960"/>
                </a:lnTo>
                <a:lnTo>
                  <a:pt x="114300" y="596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9606280" y="4075429"/>
            <a:ext cx="118110" cy="372110"/>
          </a:xfrm>
          <a:custGeom>
            <a:avLst/>
            <a:gdLst/>
            <a:ahLst/>
            <a:cxnLst/>
            <a:rect l="l" t="t" r="r" b="b"/>
            <a:pathLst>
              <a:path w="118109" h="372110">
                <a:moveTo>
                  <a:pt x="118110" y="163830"/>
                </a:moveTo>
                <a:lnTo>
                  <a:pt x="68579" y="163830"/>
                </a:lnTo>
                <a:lnTo>
                  <a:pt x="68579" y="101600"/>
                </a:lnTo>
                <a:lnTo>
                  <a:pt x="68579" y="88900"/>
                </a:lnTo>
                <a:lnTo>
                  <a:pt x="68579" y="78740"/>
                </a:lnTo>
                <a:lnTo>
                  <a:pt x="68579" y="73660"/>
                </a:lnTo>
                <a:lnTo>
                  <a:pt x="67310" y="72390"/>
                </a:lnTo>
                <a:lnTo>
                  <a:pt x="67310" y="69850"/>
                </a:lnTo>
                <a:lnTo>
                  <a:pt x="67310" y="68580"/>
                </a:lnTo>
                <a:lnTo>
                  <a:pt x="67310" y="67310"/>
                </a:lnTo>
                <a:lnTo>
                  <a:pt x="67310" y="66040"/>
                </a:lnTo>
                <a:lnTo>
                  <a:pt x="66040" y="64770"/>
                </a:lnTo>
                <a:lnTo>
                  <a:pt x="66040" y="63500"/>
                </a:lnTo>
                <a:lnTo>
                  <a:pt x="64770" y="62230"/>
                </a:lnTo>
                <a:lnTo>
                  <a:pt x="64770" y="60960"/>
                </a:lnTo>
                <a:lnTo>
                  <a:pt x="63500" y="60960"/>
                </a:lnTo>
                <a:lnTo>
                  <a:pt x="62229" y="60960"/>
                </a:lnTo>
                <a:lnTo>
                  <a:pt x="62229" y="59690"/>
                </a:lnTo>
                <a:lnTo>
                  <a:pt x="60960" y="59690"/>
                </a:lnTo>
                <a:lnTo>
                  <a:pt x="59690" y="59690"/>
                </a:lnTo>
                <a:lnTo>
                  <a:pt x="58420" y="59690"/>
                </a:lnTo>
                <a:lnTo>
                  <a:pt x="58420" y="59690"/>
                </a:lnTo>
                <a:lnTo>
                  <a:pt x="53340" y="63500"/>
                </a:lnTo>
                <a:lnTo>
                  <a:pt x="53340" y="64770"/>
                </a:lnTo>
                <a:lnTo>
                  <a:pt x="52070" y="66040"/>
                </a:lnTo>
                <a:lnTo>
                  <a:pt x="52070" y="6985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298450"/>
                </a:lnTo>
                <a:lnTo>
                  <a:pt x="52070" y="302260"/>
                </a:lnTo>
                <a:lnTo>
                  <a:pt x="52070" y="304800"/>
                </a:lnTo>
                <a:lnTo>
                  <a:pt x="52070" y="306070"/>
                </a:lnTo>
                <a:lnTo>
                  <a:pt x="52070" y="307340"/>
                </a:lnTo>
                <a:lnTo>
                  <a:pt x="53340" y="307340"/>
                </a:lnTo>
                <a:lnTo>
                  <a:pt x="53340" y="308610"/>
                </a:lnTo>
                <a:lnTo>
                  <a:pt x="54610" y="309880"/>
                </a:lnTo>
                <a:lnTo>
                  <a:pt x="55879" y="309880"/>
                </a:lnTo>
                <a:lnTo>
                  <a:pt x="55879" y="311150"/>
                </a:lnTo>
                <a:lnTo>
                  <a:pt x="57150" y="311150"/>
                </a:lnTo>
                <a:lnTo>
                  <a:pt x="57150" y="312420"/>
                </a:lnTo>
                <a:lnTo>
                  <a:pt x="58420" y="312420"/>
                </a:lnTo>
                <a:lnTo>
                  <a:pt x="59690" y="312420"/>
                </a:lnTo>
                <a:lnTo>
                  <a:pt x="60960" y="31242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3500" y="311150"/>
                </a:lnTo>
                <a:lnTo>
                  <a:pt x="63500" y="309880"/>
                </a:lnTo>
                <a:lnTo>
                  <a:pt x="64770" y="309880"/>
                </a:lnTo>
                <a:lnTo>
                  <a:pt x="64770" y="308610"/>
                </a:lnTo>
                <a:lnTo>
                  <a:pt x="66040" y="307340"/>
                </a:lnTo>
                <a:lnTo>
                  <a:pt x="66040" y="306070"/>
                </a:lnTo>
                <a:lnTo>
                  <a:pt x="66040" y="304800"/>
                </a:lnTo>
                <a:lnTo>
                  <a:pt x="67310" y="304800"/>
                </a:lnTo>
                <a:lnTo>
                  <a:pt x="67310" y="295910"/>
                </a:lnTo>
                <a:lnTo>
                  <a:pt x="68579" y="290830"/>
                </a:lnTo>
                <a:lnTo>
                  <a:pt x="68579" y="280670"/>
                </a:lnTo>
                <a:lnTo>
                  <a:pt x="68579" y="266700"/>
                </a:lnTo>
                <a:lnTo>
                  <a:pt x="68579" y="220980"/>
                </a:lnTo>
                <a:lnTo>
                  <a:pt x="118110" y="220980"/>
                </a:lnTo>
                <a:lnTo>
                  <a:pt x="118110" y="236220"/>
                </a:lnTo>
                <a:lnTo>
                  <a:pt x="118110" y="261620"/>
                </a:lnTo>
                <a:lnTo>
                  <a:pt x="116840" y="283210"/>
                </a:lnTo>
                <a:lnTo>
                  <a:pt x="116840" y="292100"/>
                </a:lnTo>
                <a:lnTo>
                  <a:pt x="115570" y="300990"/>
                </a:lnTo>
                <a:lnTo>
                  <a:pt x="115570" y="308610"/>
                </a:lnTo>
                <a:lnTo>
                  <a:pt x="114300" y="314960"/>
                </a:lnTo>
                <a:lnTo>
                  <a:pt x="113029" y="317500"/>
                </a:lnTo>
                <a:lnTo>
                  <a:pt x="113029" y="320040"/>
                </a:lnTo>
                <a:lnTo>
                  <a:pt x="111760" y="326390"/>
                </a:lnTo>
                <a:lnTo>
                  <a:pt x="109220" y="331470"/>
                </a:lnTo>
                <a:lnTo>
                  <a:pt x="107950" y="336550"/>
                </a:lnTo>
                <a:lnTo>
                  <a:pt x="105410" y="341630"/>
                </a:lnTo>
                <a:lnTo>
                  <a:pt x="102870" y="346710"/>
                </a:lnTo>
                <a:lnTo>
                  <a:pt x="99060" y="350520"/>
                </a:lnTo>
                <a:lnTo>
                  <a:pt x="95250" y="354330"/>
                </a:lnTo>
                <a:lnTo>
                  <a:pt x="91440" y="359410"/>
                </a:lnTo>
                <a:lnTo>
                  <a:pt x="87629" y="361950"/>
                </a:lnTo>
                <a:lnTo>
                  <a:pt x="83820" y="365760"/>
                </a:lnTo>
                <a:lnTo>
                  <a:pt x="80010" y="368300"/>
                </a:lnTo>
                <a:lnTo>
                  <a:pt x="74929" y="369570"/>
                </a:lnTo>
                <a:lnTo>
                  <a:pt x="69850" y="370840"/>
                </a:lnTo>
                <a:lnTo>
                  <a:pt x="64770" y="372110"/>
                </a:lnTo>
                <a:lnTo>
                  <a:pt x="59690" y="372110"/>
                </a:lnTo>
                <a:lnTo>
                  <a:pt x="54610" y="372110"/>
                </a:lnTo>
                <a:lnTo>
                  <a:pt x="49529" y="372110"/>
                </a:lnTo>
                <a:lnTo>
                  <a:pt x="44450" y="370840"/>
                </a:lnTo>
                <a:lnTo>
                  <a:pt x="40640" y="369570"/>
                </a:lnTo>
                <a:lnTo>
                  <a:pt x="35560" y="367030"/>
                </a:lnTo>
                <a:lnTo>
                  <a:pt x="31750" y="364490"/>
                </a:lnTo>
                <a:lnTo>
                  <a:pt x="27940" y="360680"/>
                </a:lnTo>
                <a:lnTo>
                  <a:pt x="24129" y="358140"/>
                </a:lnTo>
                <a:lnTo>
                  <a:pt x="20320" y="353060"/>
                </a:lnTo>
                <a:lnTo>
                  <a:pt x="17779" y="349250"/>
                </a:lnTo>
                <a:lnTo>
                  <a:pt x="15240" y="345440"/>
                </a:lnTo>
                <a:lnTo>
                  <a:pt x="11429" y="340360"/>
                </a:lnTo>
                <a:lnTo>
                  <a:pt x="10160" y="335280"/>
                </a:lnTo>
                <a:lnTo>
                  <a:pt x="8890" y="332740"/>
                </a:lnTo>
                <a:lnTo>
                  <a:pt x="7620" y="328930"/>
                </a:lnTo>
                <a:lnTo>
                  <a:pt x="7620" y="326390"/>
                </a:lnTo>
                <a:lnTo>
                  <a:pt x="6350" y="322580"/>
                </a:lnTo>
                <a:lnTo>
                  <a:pt x="6350" y="320040"/>
                </a:lnTo>
                <a:lnTo>
                  <a:pt x="5079" y="316230"/>
                </a:lnTo>
                <a:lnTo>
                  <a:pt x="3810" y="309880"/>
                </a:lnTo>
                <a:lnTo>
                  <a:pt x="3810" y="300990"/>
                </a:lnTo>
                <a:lnTo>
                  <a:pt x="2540" y="293370"/>
                </a:lnTo>
                <a:lnTo>
                  <a:pt x="1270" y="283210"/>
                </a:lnTo>
                <a:lnTo>
                  <a:pt x="1270" y="273050"/>
                </a:lnTo>
                <a:lnTo>
                  <a:pt x="1270" y="262890"/>
                </a:lnTo>
                <a:lnTo>
                  <a:pt x="0" y="237490"/>
                </a:lnTo>
                <a:lnTo>
                  <a:pt x="0" y="133350"/>
                </a:lnTo>
                <a:lnTo>
                  <a:pt x="0" y="115570"/>
                </a:lnTo>
                <a:lnTo>
                  <a:pt x="1270" y="99060"/>
                </a:lnTo>
                <a:lnTo>
                  <a:pt x="1270" y="86360"/>
                </a:lnTo>
                <a:lnTo>
                  <a:pt x="1270" y="74930"/>
                </a:lnTo>
                <a:lnTo>
                  <a:pt x="2540" y="69850"/>
                </a:lnTo>
                <a:lnTo>
                  <a:pt x="2540" y="66040"/>
                </a:lnTo>
                <a:lnTo>
                  <a:pt x="3810" y="60960"/>
                </a:lnTo>
                <a:lnTo>
                  <a:pt x="5079" y="55880"/>
                </a:lnTo>
                <a:lnTo>
                  <a:pt x="6350" y="52070"/>
                </a:lnTo>
                <a:lnTo>
                  <a:pt x="7620" y="46990"/>
                </a:lnTo>
                <a:lnTo>
                  <a:pt x="8890" y="41910"/>
                </a:lnTo>
                <a:lnTo>
                  <a:pt x="10160" y="38100"/>
                </a:lnTo>
                <a:lnTo>
                  <a:pt x="11429" y="33020"/>
                </a:lnTo>
                <a:lnTo>
                  <a:pt x="13970" y="29210"/>
                </a:lnTo>
                <a:lnTo>
                  <a:pt x="16510" y="25400"/>
                </a:lnTo>
                <a:lnTo>
                  <a:pt x="19050" y="21590"/>
                </a:lnTo>
                <a:lnTo>
                  <a:pt x="21590" y="19050"/>
                </a:lnTo>
                <a:lnTo>
                  <a:pt x="24129" y="15240"/>
                </a:lnTo>
                <a:lnTo>
                  <a:pt x="26670" y="12700"/>
                </a:lnTo>
                <a:lnTo>
                  <a:pt x="30479" y="8890"/>
                </a:lnTo>
                <a:lnTo>
                  <a:pt x="33020" y="6350"/>
                </a:lnTo>
                <a:lnTo>
                  <a:pt x="36829" y="5080"/>
                </a:lnTo>
                <a:lnTo>
                  <a:pt x="40640" y="3810"/>
                </a:lnTo>
                <a:lnTo>
                  <a:pt x="43179" y="2540"/>
                </a:lnTo>
                <a:lnTo>
                  <a:pt x="46990" y="0"/>
                </a:lnTo>
                <a:lnTo>
                  <a:pt x="50800" y="0"/>
                </a:lnTo>
                <a:lnTo>
                  <a:pt x="54610" y="0"/>
                </a:lnTo>
                <a:lnTo>
                  <a:pt x="58420" y="0"/>
                </a:lnTo>
                <a:lnTo>
                  <a:pt x="64770" y="0"/>
                </a:lnTo>
                <a:lnTo>
                  <a:pt x="68579" y="0"/>
                </a:lnTo>
                <a:lnTo>
                  <a:pt x="73660" y="1270"/>
                </a:lnTo>
                <a:lnTo>
                  <a:pt x="78740" y="3810"/>
                </a:lnTo>
                <a:lnTo>
                  <a:pt x="83820" y="5080"/>
                </a:lnTo>
                <a:lnTo>
                  <a:pt x="87629" y="8890"/>
                </a:lnTo>
                <a:lnTo>
                  <a:pt x="91440" y="11430"/>
                </a:lnTo>
                <a:lnTo>
                  <a:pt x="95250" y="15240"/>
                </a:lnTo>
                <a:lnTo>
                  <a:pt x="99060" y="19050"/>
                </a:lnTo>
                <a:lnTo>
                  <a:pt x="101600" y="24130"/>
                </a:lnTo>
                <a:lnTo>
                  <a:pt x="104140" y="27940"/>
                </a:lnTo>
                <a:lnTo>
                  <a:pt x="106679" y="33020"/>
                </a:lnTo>
                <a:lnTo>
                  <a:pt x="109220" y="38100"/>
                </a:lnTo>
                <a:lnTo>
                  <a:pt x="110490" y="43180"/>
                </a:lnTo>
                <a:lnTo>
                  <a:pt x="113029" y="49530"/>
                </a:lnTo>
                <a:lnTo>
                  <a:pt x="114300" y="54610"/>
                </a:lnTo>
                <a:lnTo>
                  <a:pt x="114300" y="60960"/>
                </a:lnTo>
                <a:lnTo>
                  <a:pt x="115570" y="68580"/>
                </a:lnTo>
                <a:lnTo>
                  <a:pt x="116840" y="76200"/>
                </a:lnTo>
                <a:lnTo>
                  <a:pt x="116840" y="85090"/>
                </a:lnTo>
                <a:lnTo>
                  <a:pt x="116840" y="95250"/>
                </a:lnTo>
                <a:lnTo>
                  <a:pt x="118110" y="105410"/>
                </a:lnTo>
                <a:lnTo>
                  <a:pt x="118110" y="129540"/>
                </a:lnTo>
                <a:lnTo>
                  <a:pt x="118110" y="16383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9742169" y="4368800"/>
            <a:ext cx="80010" cy="72390"/>
          </a:xfrm>
          <a:custGeom>
            <a:avLst/>
            <a:gdLst/>
            <a:ahLst/>
            <a:cxnLst/>
            <a:rect l="l" t="t" r="r" b="b"/>
            <a:pathLst>
              <a:path w="80009" h="72389">
                <a:moveTo>
                  <a:pt x="0" y="72389"/>
                </a:moveTo>
                <a:lnTo>
                  <a:pt x="80009" y="72389"/>
                </a:lnTo>
                <a:lnTo>
                  <a:pt x="80009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9767569" y="408177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508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9742169" y="4081779"/>
            <a:ext cx="80010" cy="359410"/>
          </a:xfrm>
          <a:custGeom>
            <a:avLst/>
            <a:gdLst/>
            <a:ahLst/>
            <a:cxnLst/>
            <a:rect l="l" t="t" r="r" b="b"/>
            <a:pathLst>
              <a:path w="80009" h="359410">
                <a:moveTo>
                  <a:pt x="50800" y="0"/>
                </a:moveTo>
                <a:lnTo>
                  <a:pt x="50800" y="287020"/>
                </a:lnTo>
                <a:lnTo>
                  <a:pt x="80009" y="287020"/>
                </a:lnTo>
                <a:lnTo>
                  <a:pt x="80009" y="359410"/>
                </a:lnTo>
                <a:lnTo>
                  <a:pt x="0" y="359410"/>
                </a:lnTo>
                <a:lnTo>
                  <a:pt x="0" y="0"/>
                </a:lnTo>
                <a:lnTo>
                  <a:pt x="508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9832340" y="4192270"/>
            <a:ext cx="114300" cy="53340"/>
          </a:xfrm>
          <a:custGeom>
            <a:avLst/>
            <a:gdLst/>
            <a:ahLst/>
            <a:cxnLst/>
            <a:rect l="l" t="t" r="r" b="b"/>
            <a:pathLst>
              <a:path w="114300" h="53339">
                <a:moveTo>
                  <a:pt x="0" y="53340"/>
                </a:moveTo>
                <a:lnTo>
                  <a:pt x="114300" y="53340"/>
                </a:lnTo>
                <a:lnTo>
                  <a:pt x="114300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9832340" y="4277359"/>
            <a:ext cx="114300" cy="53340"/>
          </a:xfrm>
          <a:custGeom>
            <a:avLst/>
            <a:gdLst/>
            <a:ahLst/>
            <a:cxnLst/>
            <a:rect l="l" t="t" r="r" b="b"/>
            <a:pathLst>
              <a:path w="114300" h="53339">
                <a:moveTo>
                  <a:pt x="0" y="53339"/>
                </a:moveTo>
                <a:lnTo>
                  <a:pt x="114300" y="53339"/>
                </a:lnTo>
                <a:lnTo>
                  <a:pt x="114300" y="0"/>
                </a:lnTo>
                <a:lnTo>
                  <a:pt x="0" y="0"/>
                </a:lnTo>
                <a:lnTo>
                  <a:pt x="0" y="533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9940290" y="418337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9946640" y="41833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90"/>
                </a:moveTo>
                <a:lnTo>
                  <a:pt x="0" y="0"/>
                </a:lnTo>
                <a:lnTo>
                  <a:pt x="10159" y="0"/>
                </a:lnTo>
                <a:lnTo>
                  <a:pt x="1015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9937750" y="4192270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9946640" y="42456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9832340" y="4236720"/>
            <a:ext cx="114300" cy="19050"/>
          </a:xfrm>
          <a:custGeom>
            <a:avLst/>
            <a:gdLst/>
            <a:ahLst/>
            <a:cxnLst/>
            <a:rect l="l" t="t" r="r" b="b"/>
            <a:pathLst>
              <a:path w="114300" h="19050">
                <a:moveTo>
                  <a:pt x="0" y="19049"/>
                </a:moveTo>
                <a:lnTo>
                  <a:pt x="114300" y="19049"/>
                </a:lnTo>
                <a:lnTo>
                  <a:pt x="11430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9823450" y="42456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59"/>
                </a:ln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9823450" y="423417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0" y="11430"/>
                </a:moveTo>
                <a:lnTo>
                  <a:pt x="19050" y="11430"/>
                </a:lnTo>
                <a:lnTo>
                  <a:pt x="19050" y="0"/>
                </a:lnTo>
                <a:lnTo>
                  <a:pt x="0" y="0"/>
                </a:lnTo>
                <a:lnTo>
                  <a:pt x="0" y="114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9940290" y="426720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9946640" y="4267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9937750" y="4277359"/>
            <a:ext cx="19050" cy="53340"/>
          </a:xfrm>
          <a:custGeom>
            <a:avLst/>
            <a:gdLst/>
            <a:ahLst/>
            <a:cxnLst/>
            <a:rect l="l" t="t" r="r" b="b"/>
            <a:pathLst>
              <a:path w="19050" h="53339">
                <a:moveTo>
                  <a:pt x="19050" y="0"/>
                </a:moveTo>
                <a:lnTo>
                  <a:pt x="19050" y="53339"/>
                </a:lnTo>
                <a:lnTo>
                  <a:pt x="0" y="533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9946640" y="43307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9832340" y="4321809"/>
            <a:ext cx="114300" cy="19050"/>
          </a:xfrm>
          <a:custGeom>
            <a:avLst/>
            <a:gdLst/>
            <a:ahLst/>
            <a:cxnLst/>
            <a:rect l="l" t="t" r="r" b="b"/>
            <a:pathLst>
              <a:path w="114300" h="19050">
                <a:moveTo>
                  <a:pt x="0" y="19050"/>
                </a:moveTo>
                <a:lnTo>
                  <a:pt x="114300" y="19050"/>
                </a:lnTo>
                <a:lnTo>
                  <a:pt x="1143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9823450" y="43307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9823450" y="431800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9963150" y="4075429"/>
            <a:ext cx="115570" cy="372110"/>
          </a:xfrm>
          <a:custGeom>
            <a:avLst/>
            <a:gdLst/>
            <a:ahLst/>
            <a:cxnLst/>
            <a:rect l="l" t="t" r="r" b="b"/>
            <a:pathLst>
              <a:path w="115570" h="372110">
                <a:moveTo>
                  <a:pt x="48259" y="270510"/>
                </a:moveTo>
                <a:lnTo>
                  <a:pt x="0" y="270510"/>
                </a:lnTo>
                <a:lnTo>
                  <a:pt x="0" y="285750"/>
                </a:lnTo>
                <a:lnTo>
                  <a:pt x="1270" y="293370"/>
                </a:lnTo>
                <a:lnTo>
                  <a:pt x="1270" y="300990"/>
                </a:lnTo>
                <a:lnTo>
                  <a:pt x="3809" y="313690"/>
                </a:lnTo>
                <a:lnTo>
                  <a:pt x="3809" y="320040"/>
                </a:lnTo>
                <a:lnTo>
                  <a:pt x="6350" y="325120"/>
                </a:lnTo>
                <a:lnTo>
                  <a:pt x="7620" y="331470"/>
                </a:lnTo>
                <a:lnTo>
                  <a:pt x="8890" y="335280"/>
                </a:lnTo>
                <a:lnTo>
                  <a:pt x="11429" y="340360"/>
                </a:lnTo>
                <a:lnTo>
                  <a:pt x="12700" y="345440"/>
                </a:lnTo>
                <a:lnTo>
                  <a:pt x="17779" y="353060"/>
                </a:lnTo>
                <a:lnTo>
                  <a:pt x="21590" y="355600"/>
                </a:lnTo>
                <a:lnTo>
                  <a:pt x="24129" y="359410"/>
                </a:lnTo>
                <a:lnTo>
                  <a:pt x="27940" y="361950"/>
                </a:lnTo>
                <a:lnTo>
                  <a:pt x="30479" y="365760"/>
                </a:lnTo>
                <a:lnTo>
                  <a:pt x="35559" y="367030"/>
                </a:lnTo>
                <a:lnTo>
                  <a:pt x="39370" y="369570"/>
                </a:lnTo>
                <a:lnTo>
                  <a:pt x="43179" y="369570"/>
                </a:lnTo>
                <a:lnTo>
                  <a:pt x="48259" y="370840"/>
                </a:lnTo>
                <a:lnTo>
                  <a:pt x="52070" y="372110"/>
                </a:lnTo>
                <a:lnTo>
                  <a:pt x="60959" y="372110"/>
                </a:lnTo>
                <a:lnTo>
                  <a:pt x="64770" y="370840"/>
                </a:lnTo>
                <a:lnTo>
                  <a:pt x="68579" y="370840"/>
                </a:lnTo>
                <a:lnTo>
                  <a:pt x="80009" y="367030"/>
                </a:lnTo>
                <a:lnTo>
                  <a:pt x="82550" y="364490"/>
                </a:lnTo>
                <a:lnTo>
                  <a:pt x="86359" y="361950"/>
                </a:lnTo>
                <a:lnTo>
                  <a:pt x="91440" y="356870"/>
                </a:lnTo>
                <a:lnTo>
                  <a:pt x="95250" y="354330"/>
                </a:lnTo>
                <a:lnTo>
                  <a:pt x="97790" y="350520"/>
                </a:lnTo>
                <a:lnTo>
                  <a:pt x="99059" y="346710"/>
                </a:lnTo>
                <a:lnTo>
                  <a:pt x="104140" y="339090"/>
                </a:lnTo>
                <a:lnTo>
                  <a:pt x="105409" y="334010"/>
                </a:lnTo>
                <a:lnTo>
                  <a:pt x="107950" y="328930"/>
                </a:lnTo>
                <a:lnTo>
                  <a:pt x="111125" y="316230"/>
                </a:lnTo>
                <a:lnTo>
                  <a:pt x="53340" y="316230"/>
                </a:lnTo>
                <a:lnTo>
                  <a:pt x="53340" y="314960"/>
                </a:lnTo>
                <a:lnTo>
                  <a:pt x="52070" y="313690"/>
                </a:lnTo>
                <a:lnTo>
                  <a:pt x="52070" y="312420"/>
                </a:lnTo>
                <a:lnTo>
                  <a:pt x="50800" y="312420"/>
                </a:lnTo>
                <a:lnTo>
                  <a:pt x="50800" y="311150"/>
                </a:lnTo>
                <a:lnTo>
                  <a:pt x="49529" y="309880"/>
                </a:lnTo>
                <a:lnTo>
                  <a:pt x="49529" y="306070"/>
                </a:lnTo>
                <a:lnTo>
                  <a:pt x="48259" y="304800"/>
                </a:lnTo>
                <a:lnTo>
                  <a:pt x="48259" y="270510"/>
                </a:lnTo>
                <a:close/>
              </a:path>
              <a:path w="115570" h="372110">
                <a:moveTo>
                  <a:pt x="115399" y="218440"/>
                </a:moveTo>
                <a:lnTo>
                  <a:pt x="67309" y="218440"/>
                </a:lnTo>
                <a:lnTo>
                  <a:pt x="67309" y="303530"/>
                </a:lnTo>
                <a:lnTo>
                  <a:pt x="66040" y="304800"/>
                </a:lnTo>
                <a:lnTo>
                  <a:pt x="66040" y="309880"/>
                </a:lnTo>
                <a:lnTo>
                  <a:pt x="64770" y="309880"/>
                </a:lnTo>
                <a:lnTo>
                  <a:pt x="64770" y="312420"/>
                </a:lnTo>
                <a:lnTo>
                  <a:pt x="63500" y="312420"/>
                </a:lnTo>
                <a:lnTo>
                  <a:pt x="63500" y="314960"/>
                </a:lnTo>
                <a:lnTo>
                  <a:pt x="62229" y="314960"/>
                </a:lnTo>
                <a:lnTo>
                  <a:pt x="60959" y="316230"/>
                </a:lnTo>
                <a:lnTo>
                  <a:pt x="111125" y="316230"/>
                </a:lnTo>
                <a:lnTo>
                  <a:pt x="113029" y="308610"/>
                </a:lnTo>
                <a:lnTo>
                  <a:pt x="113029" y="303530"/>
                </a:lnTo>
                <a:lnTo>
                  <a:pt x="114300" y="298450"/>
                </a:lnTo>
                <a:lnTo>
                  <a:pt x="114394" y="285750"/>
                </a:lnTo>
                <a:lnTo>
                  <a:pt x="115399" y="218440"/>
                </a:lnTo>
                <a:close/>
              </a:path>
              <a:path w="115570" h="372110">
                <a:moveTo>
                  <a:pt x="64770" y="0"/>
                </a:moveTo>
                <a:lnTo>
                  <a:pt x="48259" y="0"/>
                </a:lnTo>
                <a:lnTo>
                  <a:pt x="40640" y="2540"/>
                </a:lnTo>
                <a:lnTo>
                  <a:pt x="38100" y="3810"/>
                </a:lnTo>
                <a:lnTo>
                  <a:pt x="30479" y="6350"/>
                </a:lnTo>
                <a:lnTo>
                  <a:pt x="15240" y="21590"/>
                </a:lnTo>
                <a:lnTo>
                  <a:pt x="13970" y="25400"/>
                </a:lnTo>
                <a:lnTo>
                  <a:pt x="11429" y="29210"/>
                </a:lnTo>
                <a:lnTo>
                  <a:pt x="10159" y="33020"/>
                </a:lnTo>
                <a:lnTo>
                  <a:pt x="7620" y="36830"/>
                </a:lnTo>
                <a:lnTo>
                  <a:pt x="6350" y="40640"/>
                </a:lnTo>
                <a:lnTo>
                  <a:pt x="6350" y="45720"/>
                </a:lnTo>
                <a:lnTo>
                  <a:pt x="3809" y="53340"/>
                </a:lnTo>
                <a:lnTo>
                  <a:pt x="2540" y="58420"/>
                </a:lnTo>
                <a:lnTo>
                  <a:pt x="2540" y="62230"/>
                </a:lnTo>
                <a:lnTo>
                  <a:pt x="1270" y="67310"/>
                </a:lnTo>
                <a:lnTo>
                  <a:pt x="1270" y="77470"/>
                </a:lnTo>
                <a:lnTo>
                  <a:pt x="0" y="90170"/>
                </a:lnTo>
                <a:lnTo>
                  <a:pt x="0" y="166370"/>
                </a:lnTo>
                <a:lnTo>
                  <a:pt x="1270" y="180340"/>
                </a:lnTo>
                <a:lnTo>
                  <a:pt x="1270" y="191770"/>
                </a:lnTo>
                <a:lnTo>
                  <a:pt x="2540" y="196850"/>
                </a:lnTo>
                <a:lnTo>
                  <a:pt x="2540" y="201930"/>
                </a:lnTo>
                <a:lnTo>
                  <a:pt x="3809" y="207010"/>
                </a:lnTo>
                <a:lnTo>
                  <a:pt x="8890" y="222250"/>
                </a:lnTo>
                <a:lnTo>
                  <a:pt x="11429" y="226060"/>
                </a:lnTo>
                <a:lnTo>
                  <a:pt x="12700" y="229870"/>
                </a:lnTo>
                <a:lnTo>
                  <a:pt x="15240" y="233680"/>
                </a:lnTo>
                <a:lnTo>
                  <a:pt x="20320" y="238760"/>
                </a:lnTo>
                <a:lnTo>
                  <a:pt x="24129" y="241300"/>
                </a:lnTo>
                <a:lnTo>
                  <a:pt x="26670" y="243840"/>
                </a:lnTo>
                <a:lnTo>
                  <a:pt x="29209" y="245110"/>
                </a:lnTo>
                <a:lnTo>
                  <a:pt x="33020" y="246380"/>
                </a:lnTo>
                <a:lnTo>
                  <a:pt x="44450" y="246380"/>
                </a:lnTo>
                <a:lnTo>
                  <a:pt x="45720" y="245110"/>
                </a:lnTo>
                <a:lnTo>
                  <a:pt x="48259" y="245110"/>
                </a:lnTo>
                <a:lnTo>
                  <a:pt x="53340" y="242570"/>
                </a:lnTo>
                <a:lnTo>
                  <a:pt x="54609" y="240030"/>
                </a:lnTo>
                <a:lnTo>
                  <a:pt x="55879" y="238760"/>
                </a:lnTo>
                <a:lnTo>
                  <a:pt x="58420" y="237490"/>
                </a:lnTo>
                <a:lnTo>
                  <a:pt x="59690" y="234950"/>
                </a:lnTo>
                <a:lnTo>
                  <a:pt x="60959" y="233680"/>
                </a:lnTo>
                <a:lnTo>
                  <a:pt x="62229" y="231140"/>
                </a:lnTo>
                <a:lnTo>
                  <a:pt x="63500" y="227330"/>
                </a:lnTo>
                <a:lnTo>
                  <a:pt x="64770" y="224790"/>
                </a:lnTo>
                <a:lnTo>
                  <a:pt x="66040" y="220980"/>
                </a:lnTo>
                <a:lnTo>
                  <a:pt x="67309" y="218440"/>
                </a:lnTo>
                <a:lnTo>
                  <a:pt x="115399" y="218440"/>
                </a:lnTo>
                <a:lnTo>
                  <a:pt x="115570" y="207010"/>
                </a:lnTo>
                <a:lnTo>
                  <a:pt x="115570" y="191770"/>
                </a:lnTo>
                <a:lnTo>
                  <a:pt x="55879" y="191770"/>
                </a:lnTo>
                <a:lnTo>
                  <a:pt x="55879" y="190500"/>
                </a:lnTo>
                <a:lnTo>
                  <a:pt x="54609" y="189230"/>
                </a:lnTo>
                <a:lnTo>
                  <a:pt x="53340" y="189230"/>
                </a:lnTo>
                <a:lnTo>
                  <a:pt x="53340" y="187960"/>
                </a:lnTo>
                <a:lnTo>
                  <a:pt x="52070" y="187960"/>
                </a:lnTo>
                <a:lnTo>
                  <a:pt x="50800" y="185420"/>
                </a:lnTo>
                <a:lnTo>
                  <a:pt x="50800" y="184150"/>
                </a:lnTo>
                <a:lnTo>
                  <a:pt x="49529" y="182880"/>
                </a:lnTo>
                <a:lnTo>
                  <a:pt x="49529" y="180340"/>
                </a:lnTo>
                <a:lnTo>
                  <a:pt x="48259" y="176530"/>
                </a:lnTo>
                <a:lnTo>
                  <a:pt x="48259" y="71120"/>
                </a:lnTo>
                <a:lnTo>
                  <a:pt x="49529" y="67310"/>
                </a:lnTo>
                <a:lnTo>
                  <a:pt x="49529" y="63500"/>
                </a:lnTo>
                <a:lnTo>
                  <a:pt x="50800" y="62230"/>
                </a:lnTo>
                <a:lnTo>
                  <a:pt x="50800" y="60960"/>
                </a:lnTo>
                <a:lnTo>
                  <a:pt x="53340" y="58420"/>
                </a:lnTo>
                <a:lnTo>
                  <a:pt x="53340" y="57150"/>
                </a:lnTo>
                <a:lnTo>
                  <a:pt x="54609" y="57150"/>
                </a:lnTo>
                <a:lnTo>
                  <a:pt x="54609" y="55880"/>
                </a:lnTo>
                <a:lnTo>
                  <a:pt x="55879" y="55880"/>
                </a:lnTo>
                <a:lnTo>
                  <a:pt x="55879" y="54610"/>
                </a:lnTo>
                <a:lnTo>
                  <a:pt x="111125" y="54610"/>
                </a:lnTo>
                <a:lnTo>
                  <a:pt x="110490" y="52070"/>
                </a:lnTo>
                <a:lnTo>
                  <a:pt x="109220" y="48260"/>
                </a:lnTo>
                <a:lnTo>
                  <a:pt x="106679" y="38100"/>
                </a:lnTo>
                <a:lnTo>
                  <a:pt x="104140" y="33020"/>
                </a:lnTo>
                <a:lnTo>
                  <a:pt x="102870" y="29210"/>
                </a:lnTo>
                <a:lnTo>
                  <a:pt x="97790" y="21590"/>
                </a:lnTo>
                <a:lnTo>
                  <a:pt x="95250" y="19050"/>
                </a:lnTo>
                <a:lnTo>
                  <a:pt x="92709" y="15240"/>
                </a:lnTo>
                <a:lnTo>
                  <a:pt x="68579" y="1270"/>
                </a:lnTo>
                <a:lnTo>
                  <a:pt x="64770" y="0"/>
                </a:lnTo>
                <a:close/>
              </a:path>
              <a:path w="115570" h="372110">
                <a:moveTo>
                  <a:pt x="111125" y="54610"/>
                </a:moveTo>
                <a:lnTo>
                  <a:pt x="59690" y="54610"/>
                </a:lnTo>
                <a:lnTo>
                  <a:pt x="59690" y="55880"/>
                </a:lnTo>
                <a:lnTo>
                  <a:pt x="60959" y="55880"/>
                </a:lnTo>
                <a:lnTo>
                  <a:pt x="63500" y="58420"/>
                </a:lnTo>
                <a:lnTo>
                  <a:pt x="63500" y="59690"/>
                </a:lnTo>
                <a:lnTo>
                  <a:pt x="64770" y="60960"/>
                </a:lnTo>
                <a:lnTo>
                  <a:pt x="64770" y="62230"/>
                </a:lnTo>
                <a:lnTo>
                  <a:pt x="66040" y="62230"/>
                </a:lnTo>
                <a:lnTo>
                  <a:pt x="66040" y="69850"/>
                </a:lnTo>
                <a:lnTo>
                  <a:pt x="67309" y="73660"/>
                </a:lnTo>
                <a:lnTo>
                  <a:pt x="67309" y="170180"/>
                </a:lnTo>
                <a:lnTo>
                  <a:pt x="66040" y="173990"/>
                </a:lnTo>
                <a:lnTo>
                  <a:pt x="66040" y="181610"/>
                </a:lnTo>
                <a:lnTo>
                  <a:pt x="64770" y="182880"/>
                </a:lnTo>
                <a:lnTo>
                  <a:pt x="64770" y="185420"/>
                </a:lnTo>
                <a:lnTo>
                  <a:pt x="63500" y="185420"/>
                </a:lnTo>
                <a:lnTo>
                  <a:pt x="63500" y="187960"/>
                </a:lnTo>
                <a:lnTo>
                  <a:pt x="62229" y="189230"/>
                </a:lnTo>
                <a:lnTo>
                  <a:pt x="60959" y="189230"/>
                </a:lnTo>
                <a:lnTo>
                  <a:pt x="60959" y="190500"/>
                </a:lnTo>
                <a:lnTo>
                  <a:pt x="59690" y="190500"/>
                </a:lnTo>
                <a:lnTo>
                  <a:pt x="59690" y="191770"/>
                </a:lnTo>
                <a:lnTo>
                  <a:pt x="115570" y="191770"/>
                </a:lnTo>
                <a:lnTo>
                  <a:pt x="115570" y="157480"/>
                </a:lnTo>
                <a:lnTo>
                  <a:pt x="114300" y="107950"/>
                </a:lnTo>
                <a:lnTo>
                  <a:pt x="114300" y="77470"/>
                </a:lnTo>
                <a:lnTo>
                  <a:pt x="113029" y="73660"/>
                </a:lnTo>
                <a:lnTo>
                  <a:pt x="113029" y="67310"/>
                </a:lnTo>
                <a:lnTo>
                  <a:pt x="111759" y="62230"/>
                </a:lnTo>
                <a:lnTo>
                  <a:pt x="111759" y="57150"/>
                </a:lnTo>
                <a:lnTo>
                  <a:pt x="111125" y="546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9954259" y="4065270"/>
            <a:ext cx="182244" cy="39243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10132059" y="4081779"/>
            <a:ext cx="118110" cy="359410"/>
          </a:xfrm>
          <a:custGeom>
            <a:avLst/>
            <a:gdLst/>
            <a:ahLst/>
            <a:cxnLst/>
            <a:rect l="l" t="t" r="r" b="b"/>
            <a:pathLst>
              <a:path w="118109" h="359410">
                <a:moveTo>
                  <a:pt x="105410" y="294640"/>
                </a:moveTo>
                <a:lnTo>
                  <a:pt x="57150" y="294640"/>
                </a:lnTo>
                <a:lnTo>
                  <a:pt x="57150" y="359410"/>
                </a:lnTo>
                <a:lnTo>
                  <a:pt x="105410" y="359410"/>
                </a:lnTo>
                <a:lnTo>
                  <a:pt x="105410" y="294640"/>
                </a:lnTo>
                <a:close/>
              </a:path>
              <a:path w="118109" h="359410">
                <a:moveTo>
                  <a:pt x="105410" y="0"/>
                </a:moveTo>
                <a:lnTo>
                  <a:pt x="41910" y="0"/>
                </a:lnTo>
                <a:lnTo>
                  <a:pt x="0" y="233680"/>
                </a:lnTo>
                <a:lnTo>
                  <a:pt x="0" y="294640"/>
                </a:lnTo>
                <a:lnTo>
                  <a:pt x="118110" y="294640"/>
                </a:lnTo>
                <a:lnTo>
                  <a:pt x="118110" y="233680"/>
                </a:lnTo>
                <a:lnTo>
                  <a:pt x="36830" y="233680"/>
                </a:lnTo>
                <a:lnTo>
                  <a:pt x="57150" y="81280"/>
                </a:lnTo>
                <a:lnTo>
                  <a:pt x="105410" y="81280"/>
                </a:lnTo>
                <a:lnTo>
                  <a:pt x="105410" y="0"/>
                </a:lnTo>
                <a:close/>
              </a:path>
              <a:path w="118109" h="359410">
                <a:moveTo>
                  <a:pt x="105410" y="81280"/>
                </a:moveTo>
                <a:lnTo>
                  <a:pt x="57150" y="81280"/>
                </a:lnTo>
                <a:lnTo>
                  <a:pt x="57150" y="233680"/>
                </a:lnTo>
                <a:lnTo>
                  <a:pt x="105410" y="233680"/>
                </a:lnTo>
                <a:lnTo>
                  <a:pt x="105410" y="812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10123170" y="4072890"/>
            <a:ext cx="137159" cy="37719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10257791" y="4075429"/>
            <a:ext cx="110489" cy="365760"/>
          </a:xfrm>
          <a:custGeom>
            <a:avLst/>
            <a:gdLst/>
            <a:ahLst/>
            <a:cxnLst/>
            <a:rect l="l" t="t" r="r" b="b"/>
            <a:pathLst>
              <a:path w="110490" h="365760">
                <a:moveTo>
                  <a:pt x="106044" y="54610"/>
                </a:moveTo>
                <a:lnTo>
                  <a:pt x="55879" y="54610"/>
                </a:lnTo>
                <a:lnTo>
                  <a:pt x="58419" y="57150"/>
                </a:lnTo>
                <a:lnTo>
                  <a:pt x="59689" y="57150"/>
                </a:lnTo>
                <a:lnTo>
                  <a:pt x="59689" y="58420"/>
                </a:lnTo>
                <a:lnTo>
                  <a:pt x="60959" y="58420"/>
                </a:lnTo>
                <a:lnTo>
                  <a:pt x="60959" y="59690"/>
                </a:lnTo>
                <a:lnTo>
                  <a:pt x="62229" y="60960"/>
                </a:lnTo>
                <a:lnTo>
                  <a:pt x="62229" y="62230"/>
                </a:lnTo>
                <a:lnTo>
                  <a:pt x="63500" y="64770"/>
                </a:lnTo>
                <a:lnTo>
                  <a:pt x="63500" y="67310"/>
                </a:lnTo>
                <a:lnTo>
                  <a:pt x="64769" y="68580"/>
                </a:lnTo>
                <a:lnTo>
                  <a:pt x="64769" y="100330"/>
                </a:lnTo>
                <a:lnTo>
                  <a:pt x="63500" y="107950"/>
                </a:lnTo>
                <a:lnTo>
                  <a:pt x="62229" y="114300"/>
                </a:lnTo>
                <a:lnTo>
                  <a:pt x="59689" y="121920"/>
                </a:lnTo>
                <a:lnTo>
                  <a:pt x="58419" y="129540"/>
                </a:lnTo>
                <a:lnTo>
                  <a:pt x="55879" y="137160"/>
                </a:lnTo>
                <a:lnTo>
                  <a:pt x="49529" y="161290"/>
                </a:lnTo>
                <a:lnTo>
                  <a:pt x="38100" y="198120"/>
                </a:lnTo>
                <a:lnTo>
                  <a:pt x="0" y="313690"/>
                </a:lnTo>
                <a:lnTo>
                  <a:pt x="0" y="365760"/>
                </a:lnTo>
                <a:lnTo>
                  <a:pt x="105409" y="365760"/>
                </a:lnTo>
                <a:lnTo>
                  <a:pt x="105409" y="304800"/>
                </a:lnTo>
                <a:lnTo>
                  <a:pt x="53339" y="304800"/>
                </a:lnTo>
                <a:lnTo>
                  <a:pt x="86359" y="212090"/>
                </a:lnTo>
                <a:lnTo>
                  <a:pt x="96519" y="180340"/>
                </a:lnTo>
                <a:lnTo>
                  <a:pt x="99059" y="167640"/>
                </a:lnTo>
                <a:lnTo>
                  <a:pt x="104139" y="149860"/>
                </a:lnTo>
                <a:lnTo>
                  <a:pt x="105409" y="142240"/>
                </a:lnTo>
                <a:lnTo>
                  <a:pt x="107950" y="124460"/>
                </a:lnTo>
                <a:lnTo>
                  <a:pt x="109219" y="118110"/>
                </a:lnTo>
                <a:lnTo>
                  <a:pt x="110489" y="109220"/>
                </a:lnTo>
                <a:lnTo>
                  <a:pt x="110489" y="83820"/>
                </a:lnTo>
                <a:lnTo>
                  <a:pt x="109219" y="73660"/>
                </a:lnTo>
                <a:lnTo>
                  <a:pt x="109219" y="69850"/>
                </a:lnTo>
                <a:lnTo>
                  <a:pt x="107950" y="64770"/>
                </a:lnTo>
                <a:lnTo>
                  <a:pt x="107950" y="60960"/>
                </a:lnTo>
                <a:lnTo>
                  <a:pt x="106679" y="57150"/>
                </a:lnTo>
                <a:lnTo>
                  <a:pt x="106044" y="54610"/>
                </a:lnTo>
                <a:close/>
              </a:path>
              <a:path w="110490" h="365760">
                <a:moveTo>
                  <a:pt x="59689" y="0"/>
                </a:moveTo>
                <a:lnTo>
                  <a:pt x="45719" y="0"/>
                </a:lnTo>
                <a:lnTo>
                  <a:pt x="41909" y="1270"/>
                </a:lnTo>
                <a:lnTo>
                  <a:pt x="39369" y="2540"/>
                </a:lnTo>
                <a:lnTo>
                  <a:pt x="35559" y="3810"/>
                </a:lnTo>
                <a:lnTo>
                  <a:pt x="30479" y="6350"/>
                </a:lnTo>
                <a:lnTo>
                  <a:pt x="17779" y="19050"/>
                </a:lnTo>
                <a:lnTo>
                  <a:pt x="16509" y="22860"/>
                </a:lnTo>
                <a:lnTo>
                  <a:pt x="13969" y="26670"/>
                </a:lnTo>
                <a:lnTo>
                  <a:pt x="12700" y="30480"/>
                </a:lnTo>
                <a:lnTo>
                  <a:pt x="10159" y="34290"/>
                </a:lnTo>
                <a:lnTo>
                  <a:pt x="8889" y="38100"/>
                </a:lnTo>
                <a:lnTo>
                  <a:pt x="7619" y="43180"/>
                </a:lnTo>
                <a:lnTo>
                  <a:pt x="3809" y="54610"/>
                </a:lnTo>
                <a:lnTo>
                  <a:pt x="3809" y="59690"/>
                </a:lnTo>
                <a:lnTo>
                  <a:pt x="2539" y="64770"/>
                </a:lnTo>
                <a:lnTo>
                  <a:pt x="2539" y="68580"/>
                </a:lnTo>
                <a:lnTo>
                  <a:pt x="1269" y="77470"/>
                </a:lnTo>
                <a:lnTo>
                  <a:pt x="1269" y="88900"/>
                </a:lnTo>
                <a:lnTo>
                  <a:pt x="126" y="100330"/>
                </a:lnTo>
                <a:lnTo>
                  <a:pt x="0" y="129540"/>
                </a:lnTo>
                <a:lnTo>
                  <a:pt x="43179" y="129540"/>
                </a:lnTo>
                <a:lnTo>
                  <a:pt x="43179" y="83820"/>
                </a:lnTo>
                <a:lnTo>
                  <a:pt x="44450" y="78740"/>
                </a:lnTo>
                <a:lnTo>
                  <a:pt x="44450" y="72390"/>
                </a:lnTo>
                <a:lnTo>
                  <a:pt x="45719" y="68580"/>
                </a:lnTo>
                <a:lnTo>
                  <a:pt x="45719" y="63500"/>
                </a:lnTo>
                <a:lnTo>
                  <a:pt x="46989" y="62230"/>
                </a:lnTo>
                <a:lnTo>
                  <a:pt x="46989" y="60960"/>
                </a:lnTo>
                <a:lnTo>
                  <a:pt x="48259" y="59690"/>
                </a:lnTo>
                <a:lnTo>
                  <a:pt x="48259" y="58420"/>
                </a:lnTo>
                <a:lnTo>
                  <a:pt x="49529" y="58420"/>
                </a:lnTo>
                <a:lnTo>
                  <a:pt x="49529" y="57150"/>
                </a:lnTo>
                <a:lnTo>
                  <a:pt x="50800" y="57150"/>
                </a:lnTo>
                <a:lnTo>
                  <a:pt x="50800" y="55880"/>
                </a:lnTo>
                <a:lnTo>
                  <a:pt x="52069" y="55880"/>
                </a:lnTo>
                <a:lnTo>
                  <a:pt x="53339" y="54610"/>
                </a:lnTo>
                <a:lnTo>
                  <a:pt x="106044" y="54610"/>
                </a:lnTo>
                <a:lnTo>
                  <a:pt x="105409" y="52070"/>
                </a:lnTo>
                <a:lnTo>
                  <a:pt x="105409" y="48260"/>
                </a:lnTo>
                <a:lnTo>
                  <a:pt x="102869" y="44450"/>
                </a:lnTo>
                <a:lnTo>
                  <a:pt x="102869" y="40640"/>
                </a:lnTo>
                <a:lnTo>
                  <a:pt x="101600" y="36830"/>
                </a:lnTo>
                <a:lnTo>
                  <a:pt x="99059" y="33020"/>
                </a:lnTo>
                <a:lnTo>
                  <a:pt x="96519" y="26670"/>
                </a:lnTo>
                <a:lnTo>
                  <a:pt x="93979" y="22860"/>
                </a:lnTo>
                <a:lnTo>
                  <a:pt x="91439" y="20320"/>
                </a:lnTo>
                <a:lnTo>
                  <a:pt x="90169" y="17780"/>
                </a:lnTo>
                <a:lnTo>
                  <a:pt x="80009" y="7620"/>
                </a:lnTo>
                <a:lnTo>
                  <a:pt x="72389" y="3810"/>
                </a:lnTo>
                <a:lnTo>
                  <a:pt x="6603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10257791" y="4075429"/>
            <a:ext cx="110489" cy="365760"/>
          </a:xfrm>
          <a:custGeom>
            <a:avLst/>
            <a:gdLst/>
            <a:ahLst/>
            <a:cxnLst/>
            <a:rect l="l" t="t" r="r" b="b"/>
            <a:pathLst>
              <a:path w="110490" h="365760">
                <a:moveTo>
                  <a:pt x="105409" y="304800"/>
                </a:moveTo>
                <a:lnTo>
                  <a:pt x="105409" y="365760"/>
                </a:lnTo>
                <a:lnTo>
                  <a:pt x="0" y="365760"/>
                </a:lnTo>
                <a:lnTo>
                  <a:pt x="0" y="313690"/>
                </a:lnTo>
                <a:lnTo>
                  <a:pt x="38100" y="198120"/>
                </a:lnTo>
                <a:lnTo>
                  <a:pt x="49529" y="161290"/>
                </a:lnTo>
                <a:lnTo>
                  <a:pt x="55879" y="137160"/>
                </a:lnTo>
                <a:lnTo>
                  <a:pt x="58419" y="129540"/>
                </a:lnTo>
                <a:lnTo>
                  <a:pt x="59689" y="121920"/>
                </a:lnTo>
                <a:lnTo>
                  <a:pt x="62229" y="114300"/>
                </a:lnTo>
                <a:lnTo>
                  <a:pt x="63500" y="107950"/>
                </a:lnTo>
                <a:lnTo>
                  <a:pt x="64769" y="100330"/>
                </a:lnTo>
                <a:lnTo>
                  <a:pt x="64769" y="95250"/>
                </a:lnTo>
                <a:lnTo>
                  <a:pt x="64769" y="88900"/>
                </a:lnTo>
                <a:lnTo>
                  <a:pt x="64769" y="68580"/>
                </a:lnTo>
                <a:lnTo>
                  <a:pt x="63500" y="67310"/>
                </a:lnTo>
                <a:lnTo>
                  <a:pt x="63500" y="64770"/>
                </a:lnTo>
                <a:lnTo>
                  <a:pt x="62229" y="62230"/>
                </a:lnTo>
                <a:lnTo>
                  <a:pt x="62229" y="60960"/>
                </a:lnTo>
                <a:lnTo>
                  <a:pt x="60959" y="59690"/>
                </a:lnTo>
                <a:lnTo>
                  <a:pt x="60959" y="58420"/>
                </a:lnTo>
                <a:lnTo>
                  <a:pt x="59689" y="58420"/>
                </a:lnTo>
                <a:lnTo>
                  <a:pt x="59689" y="57150"/>
                </a:lnTo>
                <a:lnTo>
                  <a:pt x="58419" y="57150"/>
                </a:lnTo>
                <a:lnTo>
                  <a:pt x="57150" y="55880"/>
                </a:lnTo>
                <a:lnTo>
                  <a:pt x="55879" y="54610"/>
                </a:lnTo>
                <a:lnTo>
                  <a:pt x="54609" y="54610"/>
                </a:lnTo>
                <a:lnTo>
                  <a:pt x="53339" y="54610"/>
                </a:lnTo>
                <a:lnTo>
                  <a:pt x="52069" y="55880"/>
                </a:lnTo>
                <a:lnTo>
                  <a:pt x="50800" y="55880"/>
                </a:lnTo>
                <a:lnTo>
                  <a:pt x="50800" y="57150"/>
                </a:lnTo>
                <a:lnTo>
                  <a:pt x="49529" y="57150"/>
                </a:lnTo>
                <a:lnTo>
                  <a:pt x="49529" y="58420"/>
                </a:lnTo>
                <a:lnTo>
                  <a:pt x="48259" y="58420"/>
                </a:lnTo>
                <a:lnTo>
                  <a:pt x="48259" y="59690"/>
                </a:lnTo>
                <a:lnTo>
                  <a:pt x="46989" y="60960"/>
                </a:lnTo>
                <a:lnTo>
                  <a:pt x="46989" y="62230"/>
                </a:lnTo>
                <a:lnTo>
                  <a:pt x="45719" y="63500"/>
                </a:lnTo>
                <a:lnTo>
                  <a:pt x="45719" y="64770"/>
                </a:lnTo>
                <a:lnTo>
                  <a:pt x="45719" y="66040"/>
                </a:lnTo>
                <a:lnTo>
                  <a:pt x="45719" y="67310"/>
                </a:lnTo>
                <a:lnTo>
                  <a:pt x="45719" y="68580"/>
                </a:lnTo>
                <a:lnTo>
                  <a:pt x="44450" y="72390"/>
                </a:lnTo>
                <a:lnTo>
                  <a:pt x="44450" y="74930"/>
                </a:lnTo>
                <a:lnTo>
                  <a:pt x="44450" y="78740"/>
                </a:lnTo>
                <a:lnTo>
                  <a:pt x="43179" y="83820"/>
                </a:lnTo>
                <a:lnTo>
                  <a:pt x="43179" y="95250"/>
                </a:lnTo>
                <a:lnTo>
                  <a:pt x="43179" y="129540"/>
                </a:lnTo>
                <a:lnTo>
                  <a:pt x="0" y="129540"/>
                </a:lnTo>
                <a:lnTo>
                  <a:pt x="0" y="115570"/>
                </a:lnTo>
                <a:lnTo>
                  <a:pt x="0" y="101600"/>
                </a:lnTo>
                <a:lnTo>
                  <a:pt x="1269" y="88900"/>
                </a:lnTo>
                <a:lnTo>
                  <a:pt x="1269" y="77470"/>
                </a:lnTo>
                <a:lnTo>
                  <a:pt x="2539" y="68580"/>
                </a:lnTo>
                <a:lnTo>
                  <a:pt x="2539" y="64770"/>
                </a:lnTo>
                <a:lnTo>
                  <a:pt x="3809" y="59690"/>
                </a:lnTo>
                <a:lnTo>
                  <a:pt x="3809" y="54610"/>
                </a:lnTo>
                <a:lnTo>
                  <a:pt x="5079" y="50800"/>
                </a:lnTo>
                <a:lnTo>
                  <a:pt x="6350" y="46990"/>
                </a:lnTo>
                <a:lnTo>
                  <a:pt x="7619" y="43180"/>
                </a:lnTo>
                <a:lnTo>
                  <a:pt x="8889" y="38100"/>
                </a:lnTo>
                <a:lnTo>
                  <a:pt x="10159" y="34290"/>
                </a:lnTo>
                <a:lnTo>
                  <a:pt x="12700" y="30480"/>
                </a:lnTo>
                <a:lnTo>
                  <a:pt x="13969" y="26670"/>
                </a:lnTo>
                <a:lnTo>
                  <a:pt x="16509" y="22860"/>
                </a:lnTo>
                <a:lnTo>
                  <a:pt x="17779" y="19050"/>
                </a:lnTo>
                <a:lnTo>
                  <a:pt x="20319" y="16510"/>
                </a:lnTo>
                <a:lnTo>
                  <a:pt x="22859" y="13970"/>
                </a:lnTo>
                <a:lnTo>
                  <a:pt x="25400" y="11430"/>
                </a:lnTo>
                <a:lnTo>
                  <a:pt x="39369" y="2540"/>
                </a:lnTo>
                <a:lnTo>
                  <a:pt x="41909" y="1270"/>
                </a:lnTo>
                <a:lnTo>
                  <a:pt x="45719" y="0"/>
                </a:lnTo>
                <a:lnTo>
                  <a:pt x="48259" y="0"/>
                </a:lnTo>
                <a:lnTo>
                  <a:pt x="53339" y="0"/>
                </a:lnTo>
                <a:lnTo>
                  <a:pt x="59689" y="0"/>
                </a:lnTo>
                <a:lnTo>
                  <a:pt x="66039" y="1270"/>
                </a:lnTo>
                <a:lnTo>
                  <a:pt x="72389" y="3810"/>
                </a:lnTo>
                <a:lnTo>
                  <a:pt x="77469" y="6350"/>
                </a:lnTo>
                <a:lnTo>
                  <a:pt x="80009" y="7620"/>
                </a:lnTo>
                <a:lnTo>
                  <a:pt x="82550" y="10160"/>
                </a:lnTo>
                <a:lnTo>
                  <a:pt x="85089" y="12700"/>
                </a:lnTo>
                <a:lnTo>
                  <a:pt x="87629" y="15240"/>
                </a:lnTo>
                <a:lnTo>
                  <a:pt x="90169" y="17780"/>
                </a:lnTo>
                <a:lnTo>
                  <a:pt x="91439" y="20320"/>
                </a:lnTo>
                <a:lnTo>
                  <a:pt x="93979" y="22860"/>
                </a:lnTo>
                <a:lnTo>
                  <a:pt x="96519" y="26670"/>
                </a:lnTo>
                <a:lnTo>
                  <a:pt x="99059" y="33020"/>
                </a:lnTo>
                <a:lnTo>
                  <a:pt x="101600" y="36830"/>
                </a:lnTo>
                <a:lnTo>
                  <a:pt x="102869" y="40640"/>
                </a:lnTo>
                <a:lnTo>
                  <a:pt x="102869" y="44450"/>
                </a:lnTo>
                <a:lnTo>
                  <a:pt x="105409" y="48260"/>
                </a:lnTo>
                <a:lnTo>
                  <a:pt x="105409" y="52070"/>
                </a:lnTo>
                <a:lnTo>
                  <a:pt x="106679" y="57150"/>
                </a:lnTo>
                <a:lnTo>
                  <a:pt x="107950" y="60960"/>
                </a:lnTo>
                <a:lnTo>
                  <a:pt x="107950" y="64770"/>
                </a:lnTo>
                <a:lnTo>
                  <a:pt x="109219" y="69850"/>
                </a:lnTo>
                <a:lnTo>
                  <a:pt x="109219" y="73660"/>
                </a:lnTo>
                <a:lnTo>
                  <a:pt x="110489" y="83820"/>
                </a:lnTo>
                <a:lnTo>
                  <a:pt x="110489" y="93980"/>
                </a:lnTo>
                <a:lnTo>
                  <a:pt x="110489" y="101600"/>
                </a:lnTo>
                <a:lnTo>
                  <a:pt x="110489" y="109220"/>
                </a:lnTo>
                <a:lnTo>
                  <a:pt x="109219" y="118110"/>
                </a:lnTo>
                <a:lnTo>
                  <a:pt x="107950" y="124460"/>
                </a:lnTo>
                <a:lnTo>
                  <a:pt x="106679" y="133350"/>
                </a:lnTo>
                <a:lnTo>
                  <a:pt x="105409" y="142240"/>
                </a:lnTo>
                <a:lnTo>
                  <a:pt x="104139" y="149860"/>
                </a:lnTo>
                <a:lnTo>
                  <a:pt x="101600" y="158750"/>
                </a:lnTo>
                <a:lnTo>
                  <a:pt x="99059" y="167640"/>
                </a:lnTo>
                <a:lnTo>
                  <a:pt x="96519" y="180340"/>
                </a:lnTo>
                <a:lnTo>
                  <a:pt x="86359" y="212090"/>
                </a:lnTo>
                <a:lnTo>
                  <a:pt x="53339" y="304800"/>
                </a:lnTo>
                <a:lnTo>
                  <a:pt x="105409" y="30480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10380980" y="4075429"/>
            <a:ext cx="113030" cy="372110"/>
          </a:xfrm>
          <a:custGeom>
            <a:avLst/>
            <a:gdLst/>
            <a:ahLst/>
            <a:cxnLst/>
            <a:rect l="l" t="t" r="r" b="b"/>
            <a:pathLst>
              <a:path w="113029" h="372110">
                <a:moveTo>
                  <a:pt x="48260" y="223520"/>
                </a:moveTo>
                <a:lnTo>
                  <a:pt x="0" y="223520"/>
                </a:lnTo>
                <a:lnTo>
                  <a:pt x="0" y="274320"/>
                </a:lnTo>
                <a:lnTo>
                  <a:pt x="1270" y="284480"/>
                </a:lnTo>
                <a:lnTo>
                  <a:pt x="1270" y="302260"/>
                </a:lnTo>
                <a:lnTo>
                  <a:pt x="3810" y="317500"/>
                </a:lnTo>
                <a:lnTo>
                  <a:pt x="3810" y="322580"/>
                </a:lnTo>
                <a:lnTo>
                  <a:pt x="5079" y="325120"/>
                </a:lnTo>
                <a:lnTo>
                  <a:pt x="5079" y="327660"/>
                </a:lnTo>
                <a:lnTo>
                  <a:pt x="6350" y="330200"/>
                </a:lnTo>
                <a:lnTo>
                  <a:pt x="6350" y="332740"/>
                </a:lnTo>
                <a:lnTo>
                  <a:pt x="8890" y="336550"/>
                </a:lnTo>
                <a:lnTo>
                  <a:pt x="11429" y="341630"/>
                </a:lnTo>
                <a:lnTo>
                  <a:pt x="12700" y="346710"/>
                </a:lnTo>
                <a:lnTo>
                  <a:pt x="15240" y="350520"/>
                </a:lnTo>
                <a:lnTo>
                  <a:pt x="19050" y="354330"/>
                </a:lnTo>
                <a:lnTo>
                  <a:pt x="21590" y="358140"/>
                </a:lnTo>
                <a:lnTo>
                  <a:pt x="24129" y="360680"/>
                </a:lnTo>
                <a:lnTo>
                  <a:pt x="27940" y="363220"/>
                </a:lnTo>
                <a:lnTo>
                  <a:pt x="33020" y="367030"/>
                </a:lnTo>
                <a:lnTo>
                  <a:pt x="36829" y="368300"/>
                </a:lnTo>
                <a:lnTo>
                  <a:pt x="41910" y="369570"/>
                </a:lnTo>
                <a:lnTo>
                  <a:pt x="45720" y="370840"/>
                </a:lnTo>
                <a:lnTo>
                  <a:pt x="52070" y="372110"/>
                </a:lnTo>
                <a:lnTo>
                  <a:pt x="62229" y="372110"/>
                </a:lnTo>
                <a:lnTo>
                  <a:pt x="67310" y="370840"/>
                </a:lnTo>
                <a:lnTo>
                  <a:pt x="71120" y="369570"/>
                </a:lnTo>
                <a:lnTo>
                  <a:pt x="74929" y="369570"/>
                </a:lnTo>
                <a:lnTo>
                  <a:pt x="78740" y="367030"/>
                </a:lnTo>
                <a:lnTo>
                  <a:pt x="82550" y="365760"/>
                </a:lnTo>
                <a:lnTo>
                  <a:pt x="86360" y="361950"/>
                </a:lnTo>
                <a:lnTo>
                  <a:pt x="90170" y="359410"/>
                </a:lnTo>
                <a:lnTo>
                  <a:pt x="92710" y="355600"/>
                </a:lnTo>
                <a:lnTo>
                  <a:pt x="96520" y="353060"/>
                </a:lnTo>
                <a:lnTo>
                  <a:pt x="99060" y="347980"/>
                </a:lnTo>
                <a:lnTo>
                  <a:pt x="100329" y="344170"/>
                </a:lnTo>
                <a:lnTo>
                  <a:pt x="102870" y="339090"/>
                </a:lnTo>
                <a:lnTo>
                  <a:pt x="105410" y="335280"/>
                </a:lnTo>
                <a:lnTo>
                  <a:pt x="106679" y="328930"/>
                </a:lnTo>
                <a:lnTo>
                  <a:pt x="107950" y="323850"/>
                </a:lnTo>
                <a:lnTo>
                  <a:pt x="109474" y="316230"/>
                </a:lnTo>
                <a:lnTo>
                  <a:pt x="53340" y="316230"/>
                </a:lnTo>
                <a:lnTo>
                  <a:pt x="52070" y="314960"/>
                </a:lnTo>
                <a:lnTo>
                  <a:pt x="52070" y="313690"/>
                </a:lnTo>
                <a:lnTo>
                  <a:pt x="50800" y="313690"/>
                </a:lnTo>
                <a:lnTo>
                  <a:pt x="50800" y="312420"/>
                </a:lnTo>
                <a:lnTo>
                  <a:pt x="49529" y="312420"/>
                </a:lnTo>
                <a:lnTo>
                  <a:pt x="49529" y="306070"/>
                </a:lnTo>
                <a:lnTo>
                  <a:pt x="48260" y="303530"/>
                </a:lnTo>
                <a:lnTo>
                  <a:pt x="48260" y="223520"/>
                </a:lnTo>
                <a:close/>
              </a:path>
              <a:path w="113029" h="372110">
                <a:moveTo>
                  <a:pt x="107950" y="54610"/>
                </a:moveTo>
                <a:lnTo>
                  <a:pt x="58420" y="54610"/>
                </a:lnTo>
                <a:lnTo>
                  <a:pt x="59690" y="55880"/>
                </a:lnTo>
                <a:lnTo>
                  <a:pt x="59690" y="57150"/>
                </a:lnTo>
                <a:lnTo>
                  <a:pt x="60960" y="57150"/>
                </a:lnTo>
                <a:lnTo>
                  <a:pt x="60960" y="58420"/>
                </a:lnTo>
                <a:lnTo>
                  <a:pt x="62229" y="58420"/>
                </a:lnTo>
                <a:lnTo>
                  <a:pt x="62229" y="60960"/>
                </a:lnTo>
                <a:lnTo>
                  <a:pt x="63500" y="60960"/>
                </a:lnTo>
                <a:lnTo>
                  <a:pt x="63500" y="64770"/>
                </a:lnTo>
                <a:lnTo>
                  <a:pt x="64770" y="64770"/>
                </a:lnTo>
                <a:lnTo>
                  <a:pt x="64770" y="127000"/>
                </a:lnTo>
                <a:lnTo>
                  <a:pt x="63500" y="129540"/>
                </a:lnTo>
                <a:lnTo>
                  <a:pt x="63500" y="133350"/>
                </a:lnTo>
                <a:lnTo>
                  <a:pt x="62229" y="134620"/>
                </a:lnTo>
                <a:lnTo>
                  <a:pt x="62229" y="137160"/>
                </a:lnTo>
                <a:lnTo>
                  <a:pt x="59690" y="139700"/>
                </a:lnTo>
                <a:lnTo>
                  <a:pt x="59690" y="140970"/>
                </a:lnTo>
                <a:lnTo>
                  <a:pt x="58420" y="140970"/>
                </a:lnTo>
                <a:lnTo>
                  <a:pt x="58420" y="142240"/>
                </a:lnTo>
                <a:lnTo>
                  <a:pt x="54610" y="142240"/>
                </a:lnTo>
                <a:lnTo>
                  <a:pt x="53340" y="143510"/>
                </a:lnTo>
                <a:lnTo>
                  <a:pt x="36829" y="143510"/>
                </a:lnTo>
                <a:lnTo>
                  <a:pt x="36829" y="196850"/>
                </a:lnTo>
                <a:lnTo>
                  <a:pt x="50800" y="196850"/>
                </a:lnTo>
                <a:lnTo>
                  <a:pt x="52070" y="198120"/>
                </a:lnTo>
                <a:lnTo>
                  <a:pt x="54610" y="199390"/>
                </a:lnTo>
                <a:lnTo>
                  <a:pt x="55879" y="199390"/>
                </a:lnTo>
                <a:lnTo>
                  <a:pt x="55879" y="200660"/>
                </a:lnTo>
                <a:lnTo>
                  <a:pt x="57150" y="200660"/>
                </a:lnTo>
                <a:lnTo>
                  <a:pt x="57150" y="201930"/>
                </a:lnTo>
                <a:lnTo>
                  <a:pt x="58420" y="201930"/>
                </a:lnTo>
                <a:lnTo>
                  <a:pt x="58420" y="203200"/>
                </a:lnTo>
                <a:lnTo>
                  <a:pt x="59690" y="203200"/>
                </a:lnTo>
                <a:lnTo>
                  <a:pt x="59690" y="204470"/>
                </a:lnTo>
                <a:lnTo>
                  <a:pt x="60960" y="205740"/>
                </a:lnTo>
                <a:lnTo>
                  <a:pt x="60960" y="208280"/>
                </a:lnTo>
                <a:lnTo>
                  <a:pt x="62229" y="209550"/>
                </a:lnTo>
                <a:lnTo>
                  <a:pt x="62229" y="212090"/>
                </a:lnTo>
                <a:lnTo>
                  <a:pt x="63500" y="213360"/>
                </a:lnTo>
                <a:lnTo>
                  <a:pt x="63500" y="217170"/>
                </a:lnTo>
                <a:lnTo>
                  <a:pt x="64770" y="220980"/>
                </a:lnTo>
                <a:lnTo>
                  <a:pt x="64770" y="302260"/>
                </a:lnTo>
                <a:lnTo>
                  <a:pt x="63500" y="304800"/>
                </a:lnTo>
                <a:lnTo>
                  <a:pt x="63500" y="309880"/>
                </a:lnTo>
                <a:lnTo>
                  <a:pt x="62229" y="311150"/>
                </a:lnTo>
                <a:lnTo>
                  <a:pt x="62229" y="312420"/>
                </a:lnTo>
                <a:lnTo>
                  <a:pt x="60960" y="313690"/>
                </a:lnTo>
                <a:lnTo>
                  <a:pt x="60960" y="314960"/>
                </a:lnTo>
                <a:lnTo>
                  <a:pt x="59690" y="314960"/>
                </a:lnTo>
                <a:lnTo>
                  <a:pt x="59690" y="316230"/>
                </a:lnTo>
                <a:lnTo>
                  <a:pt x="109474" y="316230"/>
                </a:lnTo>
                <a:lnTo>
                  <a:pt x="110490" y="311150"/>
                </a:lnTo>
                <a:lnTo>
                  <a:pt x="110490" y="303530"/>
                </a:lnTo>
                <a:lnTo>
                  <a:pt x="111760" y="295910"/>
                </a:lnTo>
                <a:lnTo>
                  <a:pt x="113029" y="287020"/>
                </a:lnTo>
                <a:lnTo>
                  <a:pt x="113029" y="219710"/>
                </a:lnTo>
                <a:lnTo>
                  <a:pt x="110490" y="201930"/>
                </a:lnTo>
                <a:lnTo>
                  <a:pt x="110490" y="194310"/>
                </a:lnTo>
                <a:lnTo>
                  <a:pt x="109220" y="191770"/>
                </a:lnTo>
                <a:lnTo>
                  <a:pt x="109220" y="189230"/>
                </a:lnTo>
                <a:lnTo>
                  <a:pt x="107950" y="186690"/>
                </a:lnTo>
                <a:lnTo>
                  <a:pt x="107950" y="184150"/>
                </a:lnTo>
                <a:lnTo>
                  <a:pt x="106679" y="182880"/>
                </a:lnTo>
                <a:lnTo>
                  <a:pt x="106679" y="181610"/>
                </a:lnTo>
                <a:lnTo>
                  <a:pt x="105410" y="177800"/>
                </a:lnTo>
                <a:lnTo>
                  <a:pt x="102870" y="173990"/>
                </a:lnTo>
                <a:lnTo>
                  <a:pt x="101600" y="171450"/>
                </a:lnTo>
                <a:lnTo>
                  <a:pt x="93979" y="163830"/>
                </a:lnTo>
                <a:lnTo>
                  <a:pt x="91440" y="162560"/>
                </a:lnTo>
                <a:lnTo>
                  <a:pt x="93979" y="158750"/>
                </a:lnTo>
                <a:lnTo>
                  <a:pt x="99060" y="153670"/>
                </a:lnTo>
                <a:lnTo>
                  <a:pt x="101600" y="149860"/>
                </a:lnTo>
                <a:lnTo>
                  <a:pt x="102870" y="147320"/>
                </a:lnTo>
                <a:lnTo>
                  <a:pt x="104140" y="143510"/>
                </a:lnTo>
                <a:lnTo>
                  <a:pt x="105410" y="140970"/>
                </a:lnTo>
                <a:lnTo>
                  <a:pt x="106679" y="137160"/>
                </a:lnTo>
                <a:lnTo>
                  <a:pt x="107950" y="134620"/>
                </a:lnTo>
                <a:lnTo>
                  <a:pt x="109220" y="129540"/>
                </a:lnTo>
                <a:lnTo>
                  <a:pt x="109220" y="124460"/>
                </a:lnTo>
                <a:lnTo>
                  <a:pt x="110490" y="120650"/>
                </a:lnTo>
                <a:lnTo>
                  <a:pt x="110490" y="107950"/>
                </a:lnTo>
                <a:lnTo>
                  <a:pt x="111760" y="101600"/>
                </a:lnTo>
                <a:lnTo>
                  <a:pt x="111760" y="93980"/>
                </a:lnTo>
                <a:lnTo>
                  <a:pt x="110490" y="83820"/>
                </a:lnTo>
                <a:lnTo>
                  <a:pt x="110490" y="73660"/>
                </a:lnTo>
                <a:lnTo>
                  <a:pt x="109220" y="63500"/>
                </a:lnTo>
                <a:lnTo>
                  <a:pt x="107950" y="54610"/>
                </a:lnTo>
                <a:close/>
              </a:path>
              <a:path w="113029" h="372110">
                <a:moveTo>
                  <a:pt x="60960" y="0"/>
                </a:moveTo>
                <a:lnTo>
                  <a:pt x="45720" y="0"/>
                </a:lnTo>
                <a:lnTo>
                  <a:pt x="40640" y="1270"/>
                </a:lnTo>
                <a:lnTo>
                  <a:pt x="34290" y="2540"/>
                </a:lnTo>
                <a:lnTo>
                  <a:pt x="29210" y="5080"/>
                </a:lnTo>
                <a:lnTo>
                  <a:pt x="24129" y="6350"/>
                </a:lnTo>
                <a:lnTo>
                  <a:pt x="20320" y="10160"/>
                </a:lnTo>
                <a:lnTo>
                  <a:pt x="17779" y="11430"/>
                </a:lnTo>
                <a:lnTo>
                  <a:pt x="16510" y="13970"/>
                </a:lnTo>
                <a:lnTo>
                  <a:pt x="13970" y="15240"/>
                </a:lnTo>
                <a:lnTo>
                  <a:pt x="10160" y="22860"/>
                </a:lnTo>
                <a:lnTo>
                  <a:pt x="8890" y="26670"/>
                </a:lnTo>
                <a:lnTo>
                  <a:pt x="7620" y="27940"/>
                </a:lnTo>
                <a:lnTo>
                  <a:pt x="6350" y="33020"/>
                </a:lnTo>
                <a:lnTo>
                  <a:pt x="5079" y="35560"/>
                </a:lnTo>
                <a:lnTo>
                  <a:pt x="3810" y="40640"/>
                </a:lnTo>
                <a:lnTo>
                  <a:pt x="3810" y="44450"/>
                </a:lnTo>
                <a:lnTo>
                  <a:pt x="2540" y="48260"/>
                </a:lnTo>
                <a:lnTo>
                  <a:pt x="1270" y="53340"/>
                </a:lnTo>
                <a:lnTo>
                  <a:pt x="1270" y="63500"/>
                </a:lnTo>
                <a:lnTo>
                  <a:pt x="0" y="73660"/>
                </a:lnTo>
                <a:lnTo>
                  <a:pt x="0" y="118110"/>
                </a:lnTo>
                <a:lnTo>
                  <a:pt x="48260" y="118110"/>
                </a:lnTo>
                <a:lnTo>
                  <a:pt x="48260" y="68580"/>
                </a:lnTo>
                <a:lnTo>
                  <a:pt x="49529" y="66040"/>
                </a:lnTo>
                <a:lnTo>
                  <a:pt x="49529" y="60960"/>
                </a:lnTo>
                <a:lnTo>
                  <a:pt x="50800" y="59690"/>
                </a:lnTo>
                <a:lnTo>
                  <a:pt x="50800" y="58420"/>
                </a:lnTo>
                <a:lnTo>
                  <a:pt x="52070" y="58420"/>
                </a:lnTo>
                <a:lnTo>
                  <a:pt x="52070" y="57150"/>
                </a:lnTo>
                <a:lnTo>
                  <a:pt x="53340" y="57150"/>
                </a:lnTo>
                <a:lnTo>
                  <a:pt x="53340" y="55880"/>
                </a:lnTo>
                <a:lnTo>
                  <a:pt x="54610" y="55880"/>
                </a:lnTo>
                <a:lnTo>
                  <a:pt x="54610" y="54610"/>
                </a:lnTo>
                <a:lnTo>
                  <a:pt x="107950" y="54610"/>
                </a:lnTo>
                <a:lnTo>
                  <a:pt x="106679" y="45720"/>
                </a:lnTo>
                <a:lnTo>
                  <a:pt x="102870" y="34290"/>
                </a:lnTo>
                <a:lnTo>
                  <a:pt x="102870" y="31750"/>
                </a:lnTo>
                <a:lnTo>
                  <a:pt x="100329" y="27940"/>
                </a:lnTo>
                <a:lnTo>
                  <a:pt x="99060" y="24130"/>
                </a:lnTo>
                <a:lnTo>
                  <a:pt x="96520" y="19050"/>
                </a:lnTo>
                <a:lnTo>
                  <a:pt x="86360" y="8890"/>
                </a:lnTo>
                <a:lnTo>
                  <a:pt x="76200" y="3810"/>
                </a:lnTo>
                <a:lnTo>
                  <a:pt x="68579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10380980" y="4075429"/>
            <a:ext cx="113030" cy="372110"/>
          </a:xfrm>
          <a:custGeom>
            <a:avLst/>
            <a:gdLst/>
            <a:ahLst/>
            <a:cxnLst/>
            <a:rect l="l" t="t" r="r" b="b"/>
            <a:pathLst>
              <a:path w="113029" h="372110">
                <a:moveTo>
                  <a:pt x="91440" y="162560"/>
                </a:moveTo>
                <a:lnTo>
                  <a:pt x="93979" y="163830"/>
                </a:lnTo>
                <a:lnTo>
                  <a:pt x="96520" y="166370"/>
                </a:lnTo>
                <a:lnTo>
                  <a:pt x="99060" y="168910"/>
                </a:lnTo>
                <a:lnTo>
                  <a:pt x="101600" y="171450"/>
                </a:lnTo>
                <a:lnTo>
                  <a:pt x="102870" y="173990"/>
                </a:lnTo>
                <a:lnTo>
                  <a:pt x="105410" y="177800"/>
                </a:lnTo>
                <a:lnTo>
                  <a:pt x="106679" y="181610"/>
                </a:lnTo>
                <a:lnTo>
                  <a:pt x="106679" y="182880"/>
                </a:lnTo>
                <a:lnTo>
                  <a:pt x="107950" y="184150"/>
                </a:lnTo>
                <a:lnTo>
                  <a:pt x="107950" y="186690"/>
                </a:lnTo>
                <a:lnTo>
                  <a:pt x="109220" y="189230"/>
                </a:lnTo>
                <a:lnTo>
                  <a:pt x="109220" y="191770"/>
                </a:lnTo>
                <a:lnTo>
                  <a:pt x="110490" y="194310"/>
                </a:lnTo>
                <a:lnTo>
                  <a:pt x="110490" y="201930"/>
                </a:lnTo>
                <a:lnTo>
                  <a:pt x="111760" y="210820"/>
                </a:lnTo>
                <a:lnTo>
                  <a:pt x="113029" y="219710"/>
                </a:lnTo>
                <a:lnTo>
                  <a:pt x="113029" y="231140"/>
                </a:lnTo>
                <a:lnTo>
                  <a:pt x="113029" y="257810"/>
                </a:lnTo>
                <a:lnTo>
                  <a:pt x="113029" y="267970"/>
                </a:lnTo>
                <a:lnTo>
                  <a:pt x="113029" y="278130"/>
                </a:lnTo>
                <a:lnTo>
                  <a:pt x="113029" y="287020"/>
                </a:lnTo>
                <a:lnTo>
                  <a:pt x="111760" y="295910"/>
                </a:lnTo>
                <a:lnTo>
                  <a:pt x="110490" y="303530"/>
                </a:lnTo>
                <a:lnTo>
                  <a:pt x="110490" y="311150"/>
                </a:lnTo>
                <a:lnTo>
                  <a:pt x="109220" y="317500"/>
                </a:lnTo>
                <a:lnTo>
                  <a:pt x="107950" y="323850"/>
                </a:lnTo>
                <a:lnTo>
                  <a:pt x="106679" y="328930"/>
                </a:lnTo>
                <a:lnTo>
                  <a:pt x="105410" y="335280"/>
                </a:lnTo>
                <a:lnTo>
                  <a:pt x="102870" y="339090"/>
                </a:lnTo>
                <a:lnTo>
                  <a:pt x="100329" y="344170"/>
                </a:lnTo>
                <a:lnTo>
                  <a:pt x="99060" y="347980"/>
                </a:lnTo>
                <a:lnTo>
                  <a:pt x="96520" y="353060"/>
                </a:lnTo>
                <a:lnTo>
                  <a:pt x="92710" y="355600"/>
                </a:lnTo>
                <a:lnTo>
                  <a:pt x="90170" y="359410"/>
                </a:lnTo>
                <a:lnTo>
                  <a:pt x="86360" y="361950"/>
                </a:lnTo>
                <a:lnTo>
                  <a:pt x="82550" y="365760"/>
                </a:lnTo>
                <a:lnTo>
                  <a:pt x="78740" y="367030"/>
                </a:lnTo>
                <a:lnTo>
                  <a:pt x="74929" y="369570"/>
                </a:lnTo>
                <a:lnTo>
                  <a:pt x="71120" y="369570"/>
                </a:lnTo>
                <a:lnTo>
                  <a:pt x="67310" y="370840"/>
                </a:lnTo>
                <a:lnTo>
                  <a:pt x="62229" y="372110"/>
                </a:lnTo>
                <a:lnTo>
                  <a:pt x="57150" y="372110"/>
                </a:lnTo>
                <a:lnTo>
                  <a:pt x="52070" y="372110"/>
                </a:lnTo>
                <a:lnTo>
                  <a:pt x="45720" y="370840"/>
                </a:lnTo>
                <a:lnTo>
                  <a:pt x="41910" y="369570"/>
                </a:lnTo>
                <a:lnTo>
                  <a:pt x="36829" y="368300"/>
                </a:lnTo>
                <a:lnTo>
                  <a:pt x="33020" y="367030"/>
                </a:lnTo>
                <a:lnTo>
                  <a:pt x="27940" y="363220"/>
                </a:lnTo>
                <a:lnTo>
                  <a:pt x="24129" y="360680"/>
                </a:lnTo>
                <a:lnTo>
                  <a:pt x="21590" y="358140"/>
                </a:lnTo>
                <a:lnTo>
                  <a:pt x="19050" y="354330"/>
                </a:lnTo>
                <a:lnTo>
                  <a:pt x="15240" y="350520"/>
                </a:lnTo>
                <a:lnTo>
                  <a:pt x="12700" y="346710"/>
                </a:lnTo>
                <a:lnTo>
                  <a:pt x="11429" y="341630"/>
                </a:lnTo>
                <a:lnTo>
                  <a:pt x="8890" y="336550"/>
                </a:lnTo>
                <a:lnTo>
                  <a:pt x="6350" y="332740"/>
                </a:lnTo>
                <a:lnTo>
                  <a:pt x="6350" y="330200"/>
                </a:lnTo>
                <a:lnTo>
                  <a:pt x="5079" y="327660"/>
                </a:lnTo>
                <a:lnTo>
                  <a:pt x="5079" y="325120"/>
                </a:lnTo>
                <a:lnTo>
                  <a:pt x="3810" y="322580"/>
                </a:lnTo>
                <a:lnTo>
                  <a:pt x="3810" y="317500"/>
                </a:lnTo>
                <a:lnTo>
                  <a:pt x="2540" y="309880"/>
                </a:lnTo>
                <a:lnTo>
                  <a:pt x="1270" y="302260"/>
                </a:lnTo>
                <a:lnTo>
                  <a:pt x="1270" y="294640"/>
                </a:lnTo>
                <a:lnTo>
                  <a:pt x="1270" y="284480"/>
                </a:lnTo>
                <a:lnTo>
                  <a:pt x="0" y="274320"/>
                </a:lnTo>
                <a:lnTo>
                  <a:pt x="0" y="250190"/>
                </a:lnTo>
                <a:lnTo>
                  <a:pt x="0" y="223520"/>
                </a:lnTo>
                <a:lnTo>
                  <a:pt x="48260" y="223520"/>
                </a:lnTo>
                <a:lnTo>
                  <a:pt x="48260" y="280670"/>
                </a:lnTo>
                <a:lnTo>
                  <a:pt x="48260" y="290830"/>
                </a:lnTo>
                <a:lnTo>
                  <a:pt x="48260" y="299720"/>
                </a:lnTo>
                <a:lnTo>
                  <a:pt x="48260" y="303530"/>
                </a:lnTo>
                <a:lnTo>
                  <a:pt x="49529" y="306070"/>
                </a:lnTo>
                <a:lnTo>
                  <a:pt x="49529" y="308610"/>
                </a:lnTo>
                <a:lnTo>
                  <a:pt x="49529" y="309880"/>
                </a:lnTo>
                <a:lnTo>
                  <a:pt x="49529" y="311150"/>
                </a:lnTo>
                <a:lnTo>
                  <a:pt x="49529" y="312420"/>
                </a:lnTo>
                <a:lnTo>
                  <a:pt x="50800" y="312420"/>
                </a:lnTo>
                <a:lnTo>
                  <a:pt x="50800" y="313690"/>
                </a:lnTo>
                <a:lnTo>
                  <a:pt x="52070" y="313690"/>
                </a:lnTo>
                <a:lnTo>
                  <a:pt x="52070" y="314960"/>
                </a:lnTo>
                <a:lnTo>
                  <a:pt x="53340" y="316230"/>
                </a:lnTo>
                <a:lnTo>
                  <a:pt x="54610" y="316230"/>
                </a:lnTo>
                <a:lnTo>
                  <a:pt x="55879" y="316230"/>
                </a:lnTo>
                <a:lnTo>
                  <a:pt x="57150" y="316230"/>
                </a:lnTo>
                <a:lnTo>
                  <a:pt x="58420" y="316230"/>
                </a:lnTo>
                <a:lnTo>
                  <a:pt x="59690" y="316230"/>
                </a:lnTo>
                <a:lnTo>
                  <a:pt x="59690" y="314960"/>
                </a:lnTo>
                <a:lnTo>
                  <a:pt x="60960" y="314960"/>
                </a:lnTo>
                <a:lnTo>
                  <a:pt x="60960" y="31369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3500" y="309880"/>
                </a:lnTo>
                <a:lnTo>
                  <a:pt x="63500" y="308610"/>
                </a:lnTo>
                <a:lnTo>
                  <a:pt x="63500" y="307340"/>
                </a:lnTo>
                <a:lnTo>
                  <a:pt x="63500" y="304800"/>
                </a:lnTo>
                <a:lnTo>
                  <a:pt x="64770" y="302260"/>
                </a:lnTo>
                <a:lnTo>
                  <a:pt x="64770" y="220980"/>
                </a:lnTo>
                <a:lnTo>
                  <a:pt x="63500" y="217170"/>
                </a:lnTo>
                <a:lnTo>
                  <a:pt x="63500" y="214630"/>
                </a:lnTo>
                <a:lnTo>
                  <a:pt x="63500" y="213360"/>
                </a:lnTo>
                <a:lnTo>
                  <a:pt x="62229" y="212090"/>
                </a:lnTo>
                <a:lnTo>
                  <a:pt x="62229" y="209550"/>
                </a:lnTo>
                <a:lnTo>
                  <a:pt x="60960" y="208280"/>
                </a:lnTo>
                <a:lnTo>
                  <a:pt x="60960" y="205740"/>
                </a:lnTo>
                <a:lnTo>
                  <a:pt x="59690" y="204470"/>
                </a:lnTo>
                <a:lnTo>
                  <a:pt x="59690" y="203200"/>
                </a:lnTo>
                <a:lnTo>
                  <a:pt x="58420" y="203200"/>
                </a:lnTo>
                <a:lnTo>
                  <a:pt x="58420" y="201930"/>
                </a:lnTo>
                <a:lnTo>
                  <a:pt x="57150" y="201930"/>
                </a:lnTo>
                <a:lnTo>
                  <a:pt x="57150" y="200660"/>
                </a:lnTo>
                <a:lnTo>
                  <a:pt x="55879" y="200660"/>
                </a:lnTo>
                <a:lnTo>
                  <a:pt x="55879" y="199390"/>
                </a:lnTo>
                <a:lnTo>
                  <a:pt x="54610" y="199390"/>
                </a:lnTo>
                <a:lnTo>
                  <a:pt x="52070" y="198120"/>
                </a:lnTo>
                <a:lnTo>
                  <a:pt x="50800" y="196850"/>
                </a:lnTo>
                <a:lnTo>
                  <a:pt x="48260" y="196850"/>
                </a:lnTo>
                <a:lnTo>
                  <a:pt x="43179" y="196850"/>
                </a:lnTo>
                <a:lnTo>
                  <a:pt x="36829" y="196850"/>
                </a:lnTo>
                <a:lnTo>
                  <a:pt x="36829" y="143510"/>
                </a:lnTo>
                <a:lnTo>
                  <a:pt x="44450" y="143510"/>
                </a:lnTo>
                <a:lnTo>
                  <a:pt x="50800" y="143510"/>
                </a:lnTo>
                <a:lnTo>
                  <a:pt x="53340" y="143510"/>
                </a:lnTo>
                <a:lnTo>
                  <a:pt x="54610" y="142240"/>
                </a:lnTo>
                <a:lnTo>
                  <a:pt x="57150" y="142240"/>
                </a:lnTo>
                <a:lnTo>
                  <a:pt x="58420" y="142240"/>
                </a:lnTo>
                <a:lnTo>
                  <a:pt x="58420" y="140970"/>
                </a:lnTo>
                <a:lnTo>
                  <a:pt x="59690" y="140970"/>
                </a:lnTo>
                <a:lnTo>
                  <a:pt x="59690" y="139700"/>
                </a:lnTo>
                <a:lnTo>
                  <a:pt x="59690" y="139700"/>
                </a:lnTo>
                <a:lnTo>
                  <a:pt x="60960" y="138430"/>
                </a:lnTo>
                <a:lnTo>
                  <a:pt x="62229" y="137160"/>
                </a:lnTo>
                <a:lnTo>
                  <a:pt x="62229" y="134620"/>
                </a:lnTo>
                <a:lnTo>
                  <a:pt x="63500" y="133350"/>
                </a:lnTo>
                <a:lnTo>
                  <a:pt x="63500" y="130810"/>
                </a:lnTo>
                <a:lnTo>
                  <a:pt x="63500" y="129540"/>
                </a:lnTo>
                <a:lnTo>
                  <a:pt x="64770" y="127000"/>
                </a:lnTo>
                <a:lnTo>
                  <a:pt x="64770" y="123190"/>
                </a:lnTo>
                <a:lnTo>
                  <a:pt x="64770" y="64770"/>
                </a:lnTo>
                <a:lnTo>
                  <a:pt x="63500" y="64770"/>
                </a:lnTo>
                <a:lnTo>
                  <a:pt x="63500" y="62230"/>
                </a:lnTo>
                <a:lnTo>
                  <a:pt x="63500" y="60960"/>
                </a:lnTo>
                <a:lnTo>
                  <a:pt x="62229" y="60960"/>
                </a:lnTo>
                <a:lnTo>
                  <a:pt x="62229" y="59690"/>
                </a:lnTo>
                <a:lnTo>
                  <a:pt x="62229" y="58420"/>
                </a:lnTo>
                <a:lnTo>
                  <a:pt x="60960" y="58420"/>
                </a:lnTo>
                <a:lnTo>
                  <a:pt x="60960" y="57150"/>
                </a:lnTo>
                <a:lnTo>
                  <a:pt x="59690" y="57150"/>
                </a:lnTo>
                <a:lnTo>
                  <a:pt x="59690" y="55880"/>
                </a:lnTo>
                <a:lnTo>
                  <a:pt x="58420" y="54610"/>
                </a:lnTo>
                <a:lnTo>
                  <a:pt x="57150" y="54610"/>
                </a:lnTo>
                <a:lnTo>
                  <a:pt x="55879" y="54610"/>
                </a:lnTo>
                <a:lnTo>
                  <a:pt x="54610" y="54610"/>
                </a:lnTo>
                <a:lnTo>
                  <a:pt x="54610" y="55880"/>
                </a:lnTo>
                <a:lnTo>
                  <a:pt x="53340" y="55880"/>
                </a:lnTo>
                <a:lnTo>
                  <a:pt x="53340" y="57150"/>
                </a:lnTo>
                <a:lnTo>
                  <a:pt x="52070" y="57150"/>
                </a:lnTo>
                <a:lnTo>
                  <a:pt x="52070" y="58420"/>
                </a:lnTo>
                <a:lnTo>
                  <a:pt x="50800" y="58420"/>
                </a:lnTo>
                <a:lnTo>
                  <a:pt x="50800" y="59690"/>
                </a:lnTo>
                <a:lnTo>
                  <a:pt x="49529" y="60960"/>
                </a:lnTo>
                <a:lnTo>
                  <a:pt x="49529" y="62230"/>
                </a:lnTo>
                <a:lnTo>
                  <a:pt x="49529" y="63500"/>
                </a:lnTo>
                <a:lnTo>
                  <a:pt x="49529" y="66040"/>
                </a:lnTo>
                <a:lnTo>
                  <a:pt x="48260" y="68580"/>
                </a:lnTo>
                <a:lnTo>
                  <a:pt x="48260" y="118110"/>
                </a:lnTo>
                <a:lnTo>
                  <a:pt x="0" y="118110"/>
                </a:lnTo>
                <a:lnTo>
                  <a:pt x="0" y="86360"/>
                </a:lnTo>
                <a:lnTo>
                  <a:pt x="0" y="73660"/>
                </a:lnTo>
                <a:lnTo>
                  <a:pt x="1270" y="63500"/>
                </a:lnTo>
                <a:lnTo>
                  <a:pt x="1270" y="53340"/>
                </a:lnTo>
                <a:lnTo>
                  <a:pt x="2540" y="48260"/>
                </a:lnTo>
                <a:lnTo>
                  <a:pt x="3810" y="44450"/>
                </a:lnTo>
                <a:lnTo>
                  <a:pt x="3810" y="40640"/>
                </a:lnTo>
                <a:lnTo>
                  <a:pt x="5079" y="35560"/>
                </a:lnTo>
                <a:lnTo>
                  <a:pt x="6350" y="33020"/>
                </a:lnTo>
                <a:lnTo>
                  <a:pt x="7620" y="27940"/>
                </a:lnTo>
                <a:lnTo>
                  <a:pt x="8890" y="26670"/>
                </a:lnTo>
                <a:lnTo>
                  <a:pt x="10160" y="22860"/>
                </a:lnTo>
                <a:lnTo>
                  <a:pt x="11429" y="20320"/>
                </a:lnTo>
                <a:lnTo>
                  <a:pt x="12700" y="17780"/>
                </a:lnTo>
                <a:lnTo>
                  <a:pt x="13970" y="15240"/>
                </a:lnTo>
                <a:lnTo>
                  <a:pt x="16510" y="13970"/>
                </a:lnTo>
                <a:lnTo>
                  <a:pt x="17779" y="11430"/>
                </a:lnTo>
                <a:lnTo>
                  <a:pt x="20320" y="10160"/>
                </a:lnTo>
                <a:lnTo>
                  <a:pt x="24129" y="6350"/>
                </a:lnTo>
                <a:lnTo>
                  <a:pt x="29210" y="5080"/>
                </a:lnTo>
                <a:lnTo>
                  <a:pt x="34290" y="2540"/>
                </a:lnTo>
                <a:lnTo>
                  <a:pt x="40640" y="1270"/>
                </a:lnTo>
                <a:lnTo>
                  <a:pt x="45720" y="0"/>
                </a:lnTo>
                <a:lnTo>
                  <a:pt x="53340" y="0"/>
                </a:lnTo>
                <a:lnTo>
                  <a:pt x="60960" y="0"/>
                </a:lnTo>
                <a:lnTo>
                  <a:pt x="68579" y="1270"/>
                </a:lnTo>
                <a:lnTo>
                  <a:pt x="76200" y="3810"/>
                </a:lnTo>
                <a:lnTo>
                  <a:pt x="81279" y="6350"/>
                </a:lnTo>
                <a:lnTo>
                  <a:pt x="83820" y="7620"/>
                </a:lnTo>
                <a:lnTo>
                  <a:pt x="86360" y="8890"/>
                </a:lnTo>
                <a:lnTo>
                  <a:pt x="88900" y="11430"/>
                </a:lnTo>
                <a:lnTo>
                  <a:pt x="91440" y="13970"/>
                </a:lnTo>
                <a:lnTo>
                  <a:pt x="93979" y="16510"/>
                </a:lnTo>
                <a:lnTo>
                  <a:pt x="96520" y="19050"/>
                </a:lnTo>
                <a:lnTo>
                  <a:pt x="97790" y="21590"/>
                </a:lnTo>
                <a:lnTo>
                  <a:pt x="99060" y="24130"/>
                </a:lnTo>
                <a:lnTo>
                  <a:pt x="100329" y="27940"/>
                </a:lnTo>
                <a:lnTo>
                  <a:pt x="102870" y="31750"/>
                </a:lnTo>
                <a:lnTo>
                  <a:pt x="102870" y="34290"/>
                </a:lnTo>
                <a:lnTo>
                  <a:pt x="104140" y="38100"/>
                </a:lnTo>
                <a:lnTo>
                  <a:pt x="105410" y="41910"/>
                </a:lnTo>
                <a:lnTo>
                  <a:pt x="106679" y="45720"/>
                </a:lnTo>
                <a:lnTo>
                  <a:pt x="107950" y="54610"/>
                </a:lnTo>
                <a:lnTo>
                  <a:pt x="109220" y="63500"/>
                </a:lnTo>
                <a:lnTo>
                  <a:pt x="110490" y="73660"/>
                </a:lnTo>
                <a:lnTo>
                  <a:pt x="110490" y="83820"/>
                </a:lnTo>
                <a:lnTo>
                  <a:pt x="111760" y="93980"/>
                </a:lnTo>
                <a:lnTo>
                  <a:pt x="111760" y="101600"/>
                </a:lnTo>
                <a:lnTo>
                  <a:pt x="110490" y="107950"/>
                </a:lnTo>
                <a:lnTo>
                  <a:pt x="110490" y="114300"/>
                </a:lnTo>
                <a:lnTo>
                  <a:pt x="110490" y="120650"/>
                </a:lnTo>
                <a:lnTo>
                  <a:pt x="109220" y="124460"/>
                </a:lnTo>
                <a:lnTo>
                  <a:pt x="109220" y="129540"/>
                </a:lnTo>
                <a:lnTo>
                  <a:pt x="107950" y="134620"/>
                </a:lnTo>
                <a:lnTo>
                  <a:pt x="106679" y="137160"/>
                </a:lnTo>
                <a:lnTo>
                  <a:pt x="105410" y="140970"/>
                </a:lnTo>
                <a:lnTo>
                  <a:pt x="104140" y="143510"/>
                </a:lnTo>
                <a:lnTo>
                  <a:pt x="102870" y="147320"/>
                </a:lnTo>
                <a:lnTo>
                  <a:pt x="101600" y="149860"/>
                </a:lnTo>
                <a:lnTo>
                  <a:pt x="99060" y="153670"/>
                </a:lnTo>
                <a:lnTo>
                  <a:pt x="96520" y="156210"/>
                </a:lnTo>
                <a:lnTo>
                  <a:pt x="93979" y="158750"/>
                </a:lnTo>
                <a:lnTo>
                  <a:pt x="91440" y="1625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9503409" y="4356100"/>
            <a:ext cx="80010" cy="72390"/>
          </a:xfrm>
          <a:custGeom>
            <a:avLst/>
            <a:gdLst/>
            <a:ahLst/>
            <a:cxnLst/>
            <a:rect l="l" t="t" r="r" b="b"/>
            <a:pathLst>
              <a:path w="80009" h="72389">
                <a:moveTo>
                  <a:pt x="0" y="72389"/>
                </a:moveTo>
                <a:lnTo>
                  <a:pt x="80010" y="72389"/>
                </a:lnTo>
                <a:lnTo>
                  <a:pt x="80010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9528175" y="4069079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4953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9503409" y="4069079"/>
            <a:ext cx="80010" cy="359410"/>
          </a:xfrm>
          <a:custGeom>
            <a:avLst/>
            <a:gdLst/>
            <a:ahLst/>
            <a:cxnLst/>
            <a:rect l="l" t="t" r="r" b="b"/>
            <a:pathLst>
              <a:path w="80009" h="359410">
                <a:moveTo>
                  <a:pt x="49530" y="0"/>
                </a:moveTo>
                <a:lnTo>
                  <a:pt x="49530" y="287020"/>
                </a:lnTo>
                <a:lnTo>
                  <a:pt x="80010" y="287020"/>
                </a:lnTo>
                <a:lnTo>
                  <a:pt x="80010" y="359410"/>
                </a:lnTo>
                <a:lnTo>
                  <a:pt x="0" y="359410"/>
                </a:lnTo>
                <a:lnTo>
                  <a:pt x="0" y="0"/>
                </a:lnTo>
                <a:lnTo>
                  <a:pt x="4953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9593580" y="4062729"/>
            <a:ext cx="118110" cy="373380"/>
          </a:xfrm>
          <a:custGeom>
            <a:avLst/>
            <a:gdLst/>
            <a:ahLst/>
            <a:cxnLst/>
            <a:rect l="l" t="t" r="r" b="b"/>
            <a:pathLst>
              <a:path w="118109" h="373379">
                <a:moveTo>
                  <a:pt x="69850" y="0"/>
                </a:moveTo>
                <a:lnTo>
                  <a:pt x="46990" y="0"/>
                </a:lnTo>
                <a:lnTo>
                  <a:pt x="43179" y="2540"/>
                </a:lnTo>
                <a:lnTo>
                  <a:pt x="40640" y="3810"/>
                </a:lnTo>
                <a:lnTo>
                  <a:pt x="33020" y="6350"/>
                </a:lnTo>
                <a:lnTo>
                  <a:pt x="30479" y="10160"/>
                </a:lnTo>
                <a:lnTo>
                  <a:pt x="26670" y="12700"/>
                </a:lnTo>
                <a:lnTo>
                  <a:pt x="24129" y="15240"/>
                </a:lnTo>
                <a:lnTo>
                  <a:pt x="21590" y="19050"/>
                </a:lnTo>
                <a:lnTo>
                  <a:pt x="19050" y="21590"/>
                </a:lnTo>
                <a:lnTo>
                  <a:pt x="11429" y="33020"/>
                </a:lnTo>
                <a:lnTo>
                  <a:pt x="10160" y="38100"/>
                </a:lnTo>
                <a:lnTo>
                  <a:pt x="8890" y="41910"/>
                </a:lnTo>
                <a:lnTo>
                  <a:pt x="6350" y="52070"/>
                </a:lnTo>
                <a:lnTo>
                  <a:pt x="5079" y="55880"/>
                </a:lnTo>
                <a:lnTo>
                  <a:pt x="2540" y="66040"/>
                </a:lnTo>
                <a:lnTo>
                  <a:pt x="2540" y="74930"/>
                </a:lnTo>
                <a:lnTo>
                  <a:pt x="1270" y="86360"/>
                </a:lnTo>
                <a:lnTo>
                  <a:pt x="1270" y="99060"/>
                </a:lnTo>
                <a:lnTo>
                  <a:pt x="0" y="115570"/>
                </a:lnTo>
                <a:lnTo>
                  <a:pt x="0" y="237490"/>
                </a:lnTo>
                <a:lnTo>
                  <a:pt x="1270" y="262890"/>
                </a:lnTo>
                <a:lnTo>
                  <a:pt x="1270" y="273050"/>
                </a:lnTo>
                <a:lnTo>
                  <a:pt x="2540" y="284480"/>
                </a:lnTo>
                <a:lnTo>
                  <a:pt x="2540" y="293370"/>
                </a:lnTo>
                <a:lnTo>
                  <a:pt x="3810" y="300990"/>
                </a:lnTo>
                <a:lnTo>
                  <a:pt x="3810" y="309880"/>
                </a:lnTo>
                <a:lnTo>
                  <a:pt x="5079" y="316230"/>
                </a:lnTo>
                <a:lnTo>
                  <a:pt x="6350" y="320040"/>
                </a:lnTo>
                <a:lnTo>
                  <a:pt x="6350" y="322580"/>
                </a:lnTo>
                <a:lnTo>
                  <a:pt x="7620" y="326390"/>
                </a:lnTo>
                <a:lnTo>
                  <a:pt x="7620" y="328930"/>
                </a:lnTo>
                <a:lnTo>
                  <a:pt x="8890" y="332740"/>
                </a:lnTo>
                <a:lnTo>
                  <a:pt x="10160" y="335280"/>
                </a:lnTo>
                <a:lnTo>
                  <a:pt x="11429" y="340360"/>
                </a:lnTo>
                <a:lnTo>
                  <a:pt x="15240" y="345440"/>
                </a:lnTo>
                <a:lnTo>
                  <a:pt x="20320" y="353060"/>
                </a:lnTo>
                <a:lnTo>
                  <a:pt x="24129" y="358140"/>
                </a:lnTo>
                <a:lnTo>
                  <a:pt x="27940" y="360680"/>
                </a:lnTo>
                <a:lnTo>
                  <a:pt x="31750" y="364490"/>
                </a:lnTo>
                <a:lnTo>
                  <a:pt x="35560" y="367030"/>
                </a:lnTo>
                <a:lnTo>
                  <a:pt x="40640" y="369570"/>
                </a:lnTo>
                <a:lnTo>
                  <a:pt x="44450" y="370840"/>
                </a:lnTo>
                <a:lnTo>
                  <a:pt x="54610" y="373380"/>
                </a:lnTo>
                <a:lnTo>
                  <a:pt x="64770" y="373380"/>
                </a:lnTo>
                <a:lnTo>
                  <a:pt x="69850" y="370840"/>
                </a:lnTo>
                <a:lnTo>
                  <a:pt x="80010" y="368300"/>
                </a:lnTo>
                <a:lnTo>
                  <a:pt x="83820" y="365760"/>
                </a:lnTo>
                <a:lnTo>
                  <a:pt x="87629" y="361950"/>
                </a:lnTo>
                <a:lnTo>
                  <a:pt x="91440" y="359410"/>
                </a:lnTo>
                <a:lnTo>
                  <a:pt x="95250" y="354330"/>
                </a:lnTo>
                <a:lnTo>
                  <a:pt x="102870" y="346710"/>
                </a:lnTo>
                <a:lnTo>
                  <a:pt x="107950" y="336550"/>
                </a:lnTo>
                <a:lnTo>
                  <a:pt x="109220" y="331470"/>
                </a:lnTo>
                <a:lnTo>
                  <a:pt x="111760" y="326390"/>
                </a:lnTo>
                <a:lnTo>
                  <a:pt x="113029" y="320040"/>
                </a:lnTo>
                <a:lnTo>
                  <a:pt x="113029" y="317500"/>
                </a:lnTo>
                <a:lnTo>
                  <a:pt x="114300" y="314960"/>
                </a:lnTo>
                <a:lnTo>
                  <a:pt x="114807" y="312420"/>
                </a:lnTo>
                <a:lnTo>
                  <a:pt x="57150" y="312420"/>
                </a:lnTo>
                <a:lnTo>
                  <a:pt x="57150" y="311150"/>
                </a:lnTo>
                <a:lnTo>
                  <a:pt x="54610" y="311150"/>
                </a:lnTo>
                <a:lnTo>
                  <a:pt x="54610" y="309880"/>
                </a:lnTo>
                <a:lnTo>
                  <a:pt x="53340" y="308610"/>
                </a:lnTo>
                <a:lnTo>
                  <a:pt x="53340" y="307340"/>
                </a:lnTo>
                <a:lnTo>
                  <a:pt x="52070" y="306070"/>
                </a:lnTo>
                <a:lnTo>
                  <a:pt x="52070" y="302260"/>
                </a:lnTo>
                <a:lnTo>
                  <a:pt x="50800" y="298450"/>
                </a:lnTo>
                <a:lnTo>
                  <a:pt x="50800" y="73660"/>
                </a:lnTo>
                <a:lnTo>
                  <a:pt x="52070" y="69850"/>
                </a:lnTo>
                <a:lnTo>
                  <a:pt x="52070" y="66040"/>
                </a:lnTo>
                <a:lnTo>
                  <a:pt x="53340" y="66040"/>
                </a:lnTo>
                <a:lnTo>
                  <a:pt x="53340" y="63500"/>
                </a:lnTo>
                <a:lnTo>
                  <a:pt x="54610" y="63500"/>
                </a:lnTo>
                <a:lnTo>
                  <a:pt x="54610" y="62230"/>
                </a:lnTo>
                <a:lnTo>
                  <a:pt x="55879" y="60960"/>
                </a:lnTo>
                <a:lnTo>
                  <a:pt x="115570" y="60960"/>
                </a:lnTo>
                <a:lnTo>
                  <a:pt x="114300" y="55880"/>
                </a:lnTo>
                <a:lnTo>
                  <a:pt x="113029" y="49530"/>
                </a:lnTo>
                <a:lnTo>
                  <a:pt x="110490" y="43180"/>
                </a:lnTo>
                <a:lnTo>
                  <a:pt x="109220" y="38100"/>
                </a:lnTo>
                <a:lnTo>
                  <a:pt x="106679" y="33020"/>
                </a:lnTo>
                <a:lnTo>
                  <a:pt x="104140" y="29210"/>
                </a:lnTo>
                <a:lnTo>
                  <a:pt x="99060" y="19050"/>
                </a:lnTo>
                <a:lnTo>
                  <a:pt x="91440" y="11430"/>
                </a:lnTo>
                <a:lnTo>
                  <a:pt x="87629" y="8890"/>
                </a:lnTo>
                <a:lnTo>
                  <a:pt x="83820" y="5080"/>
                </a:lnTo>
                <a:lnTo>
                  <a:pt x="78740" y="3810"/>
                </a:lnTo>
                <a:lnTo>
                  <a:pt x="73660" y="1270"/>
                </a:lnTo>
                <a:lnTo>
                  <a:pt x="69850" y="0"/>
                </a:lnTo>
                <a:close/>
              </a:path>
              <a:path w="118109" h="373379">
                <a:moveTo>
                  <a:pt x="118110" y="222250"/>
                </a:moveTo>
                <a:lnTo>
                  <a:pt x="68579" y="222250"/>
                </a:lnTo>
                <a:lnTo>
                  <a:pt x="68579" y="290830"/>
                </a:lnTo>
                <a:lnTo>
                  <a:pt x="67310" y="295910"/>
                </a:lnTo>
                <a:lnTo>
                  <a:pt x="67310" y="304800"/>
                </a:lnTo>
                <a:lnTo>
                  <a:pt x="66040" y="304800"/>
                </a:lnTo>
                <a:lnTo>
                  <a:pt x="66040" y="307340"/>
                </a:lnTo>
                <a:lnTo>
                  <a:pt x="64770" y="308610"/>
                </a:lnTo>
                <a:lnTo>
                  <a:pt x="64770" y="311150"/>
                </a:lnTo>
                <a:lnTo>
                  <a:pt x="62229" y="311150"/>
                </a:lnTo>
                <a:lnTo>
                  <a:pt x="62229" y="312420"/>
                </a:lnTo>
                <a:lnTo>
                  <a:pt x="114807" y="312420"/>
                </a:lnTo>
                <a:lnTo>
                  <a:pt x="115570" y="308610"/>
                </a:lnTo>
                <a:lnTo>
                  <a:pt x="115570" y="300990"/>
                </a:lnTo>
                <a:lnTo>
                  <a:pt x="118110" y="283210"/>
                </a:lnTo>
                <a:lnTo>
                  <a:pt x="118110" y="222250"/>
                </a:lnTo>
                <a:close/>
              </a:path>
              <a:path w="118109" h="373379">
                <a:moveTo>
                  <a:pt x="115570" y="60960"/>
                </a:moveTo>
                <a:lnTo>
                  <a:pt x="64770" y="60960"/>
                </a:lnTo>
                <a:lnTo>
                  <a:pt x="64770" y="63500"/>
                </a:lnTo>
                <a:lnTo>
                  <a:pt x="66040" y="63500"/>
                </a:lnTo>
                <a:lnTo>
                  <a:pt x="66040" y="64770"/>
                </a:lnTo>
                <a:lnTo>
                  <a:pt x="67310" y="66040"/>
                </a:lnTo>
                <a:lnTo>
                  <a:pt x="67310" y="72390"/>
                </a:lnTo>
                <a:lnTo>
                  <a:pt x="68579" y="74930"/>
                </a:lnTo>
                <a:lnTo>
                  <a:pt x="68579" y="163830"/>
                </a:lnTo>
                <a:lnTo>
                  <a:pt x="118110" y="163830"/>
                </a:lnTo>
                <a:lnTo>
                  <a:pt x="118110" y="95250"/>
                </a:lnTo>
                <a:lnTo>
                  <a:pt x="116840" y="85090"/>
                </a:lnTo>
                <a:lnTo>
                  <a:pt x="116840" y="76200"/>
                </a:lnTo>
                <a:lnTo>
                  <a:pt x="115570" y="68580"/>
                </a:lnTo>
                <a:lnTo>
                  <a:pt x="115570" y="6096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9593580" y="4062729"/>
            <a:ext cx="118110" cy="373380"/>
          </a:xfrm>
          <a:custGeom>
            <a:avLst/>
            <a:gdLst/>
            <a:ahLst/>
            <a:cxnLst/>
            <a:rect l="l" t="t" r="r" b="b"/>
            <a:pathLst>
              <a:path w="118109" h="373379">
                <a:moveTo>
                  <a:pt x="118110" y="163830"/>
                </a:moveTo>
                <a:lnTo>
                  <a:pt x="68579" y="163830"/>
                </a:lnTo>
                <a:lnTo>
                  <a:pt x="68579" y="101600"/>
                </a:lnTo>
                <a:lnTo>
                  <a:pt x="68579" y="88900"/>
                </a:lnTo>
                <a:lnTo>
                  <a:pt x="68579" y="78740"/>
                </a:lnTo>
                <a:lnTo>
                  <a:pt x="68579" y="74930"/>
                </a:lnTo>
                <a:lnTo>
                  <a:pt x="67310" y="72390"/>
                </a:lnTo>
                <a:lnTo>
                  <a:pt x="67310" y="69850"/>
                </a:lnTo>
                <a:lnTo>
                  <a:pt x="67310" y="68580"/>
                </a:lnTo>
                <a:lnTo>
                  <a:pt x="67310" y="67310"/>
                </a:lnTo>
                <a:lnTo>
                  <a:pt x="67310" y="66040"/>
                </a:lnTo>
                <a:lnTo>
                  <a:pt x="66040" y="64770"/>
                </a:lnTo>
                <a:lnTo>
                  <a:pt x="66040" y="63500"/>
                </a:lnTo>
                <a:lnTo>
                  <a:pt x="64770" y="63500"/>
                </a:lnTo>
                <a:lnTo>
                  <a:pt x="64770" y="62230"/>
                </a:lnTo>
                <a:lnTo>
                  <a:pt x="64770" y="60960"/>
                </a:lnTo>
                <a:lnTo>
                  <a:pt x="63500" y="60960"/>
                </a:lnTo>
                <a:lnTo>
                  <a:pt x="62229" y="60960"/>
                </a:lnTo>
                <a:lnTo>
                  <a:pt x="60960" y="60960"/>
                </a:lnTo>
                <a:lnTo>
                  <a:pt x="59690" y="60960"/>
                </a:lnTo>
                <a:lnTo>
                  <a:pt x="58420" y="60960"/>
                </a:lnTo>
                <a:lnTo>
                  <a:pt x="57150" y="60960"/>
                </a:lnTo>
                <a:lnTo>
                  <a:pt x="55879" y="60960"/>
                </a:lnTo>
                <a:lnTo>
                  <a:pt x="54610" y="62230"/>
                </a:lnTo>
                <a:lnTo>
                  <a:pt x="54610" y="63500"/>
                </a:lnTo>
                <a:lnTo>
                  <a:pt x="53340" y="63500"/>
                </a:lnTo>
                <a:lnTo>
                  <a:pt x="53340" y="64770"/>
                </a:lnTo>
                <a:lnTo>
                  <a:pt x="53340" y="66040"/>
                </a:lnTo>
                <a:lnTo>
                  <a:pt x="52070" y="66040"/>
                </a:lnTo>
                <a:lnTo>
                  <a:pt x="52070" y="67310"/>
                </a:lnTo>
                <a:lnTo>
                  <a:pt x="52070" y="68580"/>
                </a:lnTo>
                <a:lnTo>
                  <a:pt x="52070" y="6985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298450"/>
                </a:lnTo>
                <a:lnTo>
                  <a:pt x="52070" y="302260"/>
                </a:lnTo>
                <a:lnTo>
                  <a:pt x="52070" y="303530"/>
                </a:lnTo>
                <a:lnTo>
                  <a:pt x="52070" y="304800"/>
                </a:lnTo>
                <a:lnTo>
                  <a:pt x="52070" y="306070"/>
                </a:lnTo>
                <a:lnTo>
                  <a:pt x="53340" y="307340"/>
                </a:lnTo>
                <a:lnTo>
                  <a:pt x="53340" y="308610"/>
                </a:lnTo>
                <a:lnTo>
                  <a:pt x="54610" y="309880"/>
                </a:lnTo>
                <a:lnTo>
                  <a:pt x="54610" y="311150"/>
                </a:lnTo>
                <a:lnTo>
                  <a:pt x="55879" y="311150"/>
                </a:lnTo>
                <a:lnTo>
                  <a:pt x="57150" y="311150"/>
                </a:lnTo>
                <a:lnTo>
                  <a:pt x="57150" y="312420"/>
                </a:lnTo>
                <a:lnTo>
                  <a:pt x="58420" y="312420"/>
                </a:lnTo>
                <a:lnTo>
                  <a:pt x="59690" y="312420"/>
                </a:lnTo>
                <a:lnTo>
                  <a:pt x="60960" y="31242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3500" y="311150"/>
                </a:lnTo>
                <a:lnTo>
                  <a:pt x="64770" y="311150"/>
                </a:lnTo>
                <a:lnTo>
                  <a:pt x="64770" y="309880"/>
                </a:lnTo>
                <a:lnTo>
                  <a:pt x="64770" y="308610"/>
                </a:lnTo>
                <a:lnTo>
                  <a:pt x="66040" y="307340"/>
                </a:lnTo>
                <a:lnTo>
                  <a:pt x="66040" y="306070"/>
                </a:lnTo>
                <a:lnTo>
                  <a:pt x="66040" y="304800"/>
                </a:lnTo>
                <a:lnTo>
                  <a:pt x="67310" y="304800"/>
                </a:lnTo>
                <a:lnTo>
                  <a:pt x="67310" y="295910"/>
                </a:lnTo>
                <a:lnTo>
                  <a:pt x="68579" y="290830"/>
                </a:lnTo>
                <a:lnTo>
                  <a:pt x="68579" y="280670"/>
                </a:lnTo>
                <a:lnTo>
                  <a:pt x="68579" y="266700"/>
                </a:lnTo>
                <a:lnTo>
                  <a:pt x="68579" y="222250"/>
                </a:lnTo>
                <a:lnTo>
                  <a:pt x="118110" y="222250"/>
                </a:lnTo>
                <a:lnTo>
                  <a:pt x="118110" y="236220"/>
                </a:lnTo>
                <a:lnTo>
                  <a:pt x="118110" y="261620"/>
                </a:lnTo>
                <a:lnTo>
                  <a:pt x="118110" y="283210"/>
                </a:lnTo>
                <a:lnTo>
                  <a:pt x="116840" y="292100"/>
                </a:lnTo>
                <a:lnTo>
                  <a:pt x="115570" y="300990"/>
                </a:lnTo>
                <a:lnTo>
                  <a:pt x="115570" y="308610"/>
                </a:lnTo>
                <a:lnTo>
                  <a:pt x="114300" y="314960"/>
                </a:lnTo>
                <a:lnTo>
                  <a:pt x="113029" y="317500"/>
                </a:lnTo>
                <a:lnTo>
                  <a:pt x="113029" y="320040"/>
                </a:lnTo>
                <a:lnTo>
                  <a:pt x="111760" y="326390"/>
                </a:lnTo>
                <a:lnTo>
                  <a:pt x="109220" y="331470"/>
                </a:lnTo>
                <a:lnTo>
                  <a:pt x="107950" y="336550"/>
                </a:lnTo>
                <a:lnTo>
                  <a:pt x="105410" y="341630"/>
                </a:lnTo>
                <a:lnTo>
                  <a:pt x="102870" y="346710"/>
                </a:lnTo>
                <a:lnTo>
                  <a:pt x="99060" y="350520"/>
                </a:lnTo>
                <a:lnTo>
                  <a:pt x="95250" y="354330"/>
                </a:lnTo>
                <a:lnTo>
                  <a:pt x="91440" y="359410"/>
                </a:lnTo>
                <a:lnTo>
                  <a:pt x="87629" y="361950"/>
                </a:lnTo>
                <a:lnTo>
                  <a:pt x="83820" y="365760"/>
                </a:lnTo>
                <a:lnTo>
                  <a:pt x="80010" y="368300"/>
                </a:lnTo>
                <a:lnTo>
                  <a:pt x="74929" y="369570"/>
                </a:lnTo>
                <a:lnTo>
                  <a:pt x="69850" y="370840"/>
                </a:lnTo>
                <a:lnTo>
                  <a:pt x="64770" y="373380"/>
                </a:lnTo>
                <a:lnTo>
                  <a:pt x="59690" y="373380"/>
                </a:lnTo>
                <a:lnTo>
                  <a:pt x="54610" y="373380"/>
                </a:lnTo>
                <a:lnTo>
                  <a:pt x="49529" y="372110"/>
                </a:lnTo>
                <a:lnTo>
                  <a:pt x="44450" y="370840"/>
                </a:lnTo>
                <a:lnTo>
                  <a:pt x="40640" y="369570"/>
                </a:lnTo>
                <a:lnTo>
                  <a:pt x="35560" y="367030"/>
                </a:lnTo>
                <a:lnTo>
                  <a:pt x="31750" y="364490"/>
                </a:lnTo>
                <a:lnTo>
                  <a:pt x="27940" y="360680"/>
                </a:lnTo>
                <a:lnTo>
                  <a:pt x="24129" y="358140"/>
                </a:lnTo>
                <a:lnTo>
                  <a:pt x="20320" y="353060"/>
                </a:lnTo>
                <a:lnTo>
                  <a:pt x="17779" y="349250"/>
                </a:lnTo>
                <a:lnTo>
                  <a:pt x="15240" y="345440"/>
                </a:lnTo>
                <a:lnTo>
                  <a:pt x="11429" y="340360"/>
                </a:lnTo>
                <a:lnTo>
                  <a:pt x="10160" y="335280"/>
                </a:lnTo>
                <a:lnTo>
                  <a:pt x="8890" y="332740"/>
                </a:lnTo>
                <a:lnTo>
                  <a:pt x="7620" y="328930"/>
                </a:lnTo>
                <a:lnTo>
                  <a:pt x="7620" y="326390"/>
                </a:lnTo>
                <a:lnTo>
                  <a:pt x="6350" y="322580"/>
                </a:lnTo>
                <a:lnTo>
                  <a:pt x="6350" y="320040"/>
                </a:lnTo>
                <a:lnTo>
                  <a:pt x="5079" y="316230"/>
                </a:lnTo>
                <a:lnTo>
                  <a:pt x="3810" y="309880"/>
                </a:lnTo>
                <a:lnTo>
                  <a:pt x="3810" y="300990"/>
                </a:lnTo>
                <a:lnTo>
                  <a:pt x="2540" y="293370"/>
                </a:lnTo>
                <a:lnTo>
                  <a:pt x="2540" y="284480"/>
                </a:lnTo>
                <a:lnTo>
                  <a:pt x="1270" y="273050"/>
                </a:lnTo>
                <a:lnTo>
                  <a:pt x="1270" y="262890"/>
                </a:lnTo>
                <a:lnTo>
                  <a:pt x="0" y="237490"/>
                </a:lnTo>
                <a:lnTo>
                  <a:pt x="0" y="133350"/>
                </a:lnTo>
                <a:lnTo>
                  <a:pt x="0" y="115570"/>
                </a:lnTo>
                <a:lnTo>
                  <a:pt x="1270" y="99060"/>
                </a:lnTo>
                <a:lnTo>
                  <a:pt x="1270" y="86360"/>
                </a:lnTo>
                <a:lnTo>
                  <a:pt x="2540" y="74930"/>
                </a:lnTo>
                <a:lnTo>
                  <a:pt x="2540" y="69850"/>
                </a:lnTo>
                <a:lnTo>
                  <a:pt x="2540" y="66040"/>
                </a:lnTo>
                <a:lnTo>
                  <a:pt x="3810" y="60960"/>
                </a:lnTo>
                <a:lnTo>
                  <a:pt x="5079" y="55880"/>
                </a:lnTo>
                <a:lnTo>
                  <a:pt x="6350" y="52070"/>
                </a:lnTo>
                <a:lnTo>
                  <a:pt x="7620" y="46990"/>
                </a:lnTo>
                <a:lnTo>
                  <a:pt x="8890" y="41910"/>
                </a:lnTo>
                <a:lnTo>
                  <a:pt x="10160" y="38100"/>
                </a:lnTo>
                <a:lnTo>
                  <a:pt x="11429" y="33020"/>
                </a:lnTo>
                <a:lnTo>
                  <a:pt x="13970" y="29210"/>
                </a:lnTo>
                <a:lnTo>
                  <a:pt x="16510" y="25400"/>
                </a:lnTo>
                <a:lnTo>
                  <a:pt x="19050" y="21590"/>
                </a:lnTo>
                <a:lnTo>
                  <a:pt x="21590" y="19050"/>
                </a:lnTo>
                <a:lnTo>
                  <a:pt x="24129" y="15240"/>
                </a:lnTo>
                <a:lnTo>
                  <a:pt x="26670" y="12700"/>
                </a:lnTo>
                <a:lnTo>
                  <a:pt x="30479" y="10160"/>
                </a:lnTo>
                <a:lnTo>
                  <a:pt x="33020" y="6350"/>
                </a:lnTo>
                <a:lnTo>
                  <a:pt x="36829" y="5080"/>
                </a:lnTo>
                <a:lnTo>
                  <a:pt x="40640" y="3810"/>
                </a:lnTo>
                <a:lnTo>
                  <a:pt x="43179" y="2540"/>
                </a:lnTo>
                <a:lnTo>
                  <a:pt x="46990" y="0"/>
                </a:lnTo>
                <a:lnTo>
                  <a:pt x="50800" y="0"/>
                </a:lnTo>
                <a:lnTo>
                  <a:pt x="54610" y="0"/>
                </a:lnTo>
                <a:lnTo>
                  <a:pt x="58420" y="0"/>
                </a:lnTo>
                <a:lnTo>
                  <a:pt x="64770" y="0"/>
                </a:lnTo>
                <a:lnTo>
                  <a:pt x="69850" y="0"/>
                </a:lnTo>
                <a:lnTo>
                  <a:pt x="73660" y="1270"/>
                </a:lnTo>
                <a:lnTo>
                  <a:pt x="78740" y="3810"/>
                </a:lnTo>
                <a:lnTo>
                  <a:pt x="83820" y="5080"/>
                </a:lnTo>
                <a:lnTo>
                  <a:pt x="87629" y="8890"/>
                </a:lnTo>
                <a:lnTo>
                  <a:pt x="91440" y="11430"/>
                </a:lnTo>
                <a:lnTo>
                  <a:pt x="95250" y="15240"/>
                </a:lnTo>
                <a:lnTo>
                  <a:pt x="99060" y="19050"/>
                </a:lnTo>
                <a:lnTo>
                  <a:pt x="101600" y="24130"/>
                </a:lnTo>
                <a:lnTo>
                  <a:pt x="104140" y="29210"/>
                </a:lnTo>
                <a:lnTo>
                  <a:pt x="106679" y="33020"/>
                </a:lnTo>
                <a:lnTo>
                  <a:pt x="109220" y="38100"/>
                </a:lnTo>
                <a:lnTo>
                  <a:pt x="110490" y="43180"/>
                </a:lnTo>
                <a:lnTo>
                  <a:pt x="113029" y="49530"/>
                </a:lnTo>
                <a:lnTo>
                  <a:pt x="114300" y="55880"/>
                </a:lnTo>
                <a:lnTo>
                  <a:pt x="115570" y="60960"/>
                </a:lnTo>
                <a:lnTo>
                  <a:pt x="115570" y="68580"/>
                </a:lnTo>
                <a:lnTo>
                  <a:pt x="116840" y="76200"/>
                </a:lnTo>
                <a:lnTo>
                  <a:pt x="116840" y="85090"/>
                </a:lnTo>
                <a:lnTo>
                  <a:pt x="118110" y="95250"/>
                </a:lnTo>
                <a:lnTo>
                  <a:pt x="118110" y="106680"/>
                </a:lnTo>
                <a:lnTo>
                  <a:pt x="118110" y="129540"/>
                </a:lnTo>
                <a:lnTo>
                  <a:pt x="118110" y="16383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9729469" y="4356100"/>
            <a:ext cx="81280" cy="72390"/>
          </a:xfrm>
          <a:custGeom>
            <a:avLst/>
            <a:gdLst/>
            <a:ahLst/>
            <a:cxnLst/>
            <a:rect l="l" t="t" r="r" b="b"/>
            <a:pathLst>
              <a:path w="81279" h="72389">
                <a:moveTo>
                  <a:pt x="0" y="72389"/>
                </a:moveTo>
                <a:lnTo>
                  <a:pt x="81279" y="72389"/>
                </a:lnTo>
                <a:lnTo>
                  <a:pt x="81279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9754869" y="4069079"/>
            <a:ext cx="0" cy="287020"/>
          </a:xfrm>
          <a:custGeom>
            <a:avLst/>
            <a:gdLst/>
            <a:ahLst/>
            <a:cxnLst/>
            <a:rect l="l" t="t" r="r" b="b"/>
            <a:pathLst>
              <a:path h="287020">
                <a:moveTo>
                  <a:pt x="0" y="0"/>
                </a:moveTo>
                <a:lnTo>
                  <a:pt x="0" y="287020"/>
                </a:lnTo>
              </a:path>
            </a:pathLst>
          </a:custGeom>
          <a:ln w="508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9729469" y="4069079"/>
            <a:ext cx="81280" cy="359410"/>
          </a:xfrm>
          <a:custGeom>
            <a:avLst/>
            <a:gdLst/>
            <a:ahLst/>
            <a:cxnLst/>
            <a:rect l="l" t="t" r="r" b="b"/>
            <a:pathLst>
              <a:path w="81279" h="359410">
                <a:moveTo>
                  <a:pt x="50800" y="0"/>
                </a:moveTo>
                <a:lnTo>
                  <a:pt x="50800" y="287020"/>
                </a:lnTo>
                <a:lnTo>
                  <a:pt x="81279" y="287020"/>
                </a:lnTo>
                <a:lnTo>
                  <a:pt x="81279" y="359410"/>
                </a:lnTo>
                <a:lnTo>
                  <a:pt x="0" y="359410"/>
                </a:lnTo>
                <a:lnTo>
                  <a:pt x="0" y="0"/>
                </a:lnTo>
                <a:lnTo>
                  <a:pt x="508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9810750" y="4170679"/>
            <a:ext cx="133350" cy="15748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9950450" y="4062729"/>
            <a:ext cx="115570" cy="372110"/>
          </a:xfrm>
          <a:custGeom>
            <a:avLst/>
            <a:gdLst/>
            <a:ahLst/>
            <a:cxnLst/>
            <a:rect l="l" t="t" r="r" b="b"/>
            <a:pathLst>
              <a:path w="115570" h="372110">
                <a:moveTo>
                  <a:pt x="48259" y="270510"/>
                </a:moveTo>
                <a:lnTo>
                  <a:pt x="0" y="270510"/>
                </a:lnTo>
                <a:lnTo>
                  <a:pt x="0" y="285750"/>
                </a:lnTo>
                <a:lnTo>
                  <a:pt x="1270" y="293370"/>
                </a:lnTo>
                <a:lnTo>
                  <a:pt x="1270" y="300990"/>
                </a:lnTo>
                <a:lnTo>
                  <a:pt x="3809" y="313690"/>
                </a:lnTo>
                <a:lnTo>
                  <a:pt x="3809" y="320040"/>
                </a:lnTo>
                <a:lnTo>
                  <a:pt x="6350" y="325120"/>
                </a:lnTo>
                <a:lnTo>
                  <a:pt x="24129" y="359410"/>
                </a:lnTo>
                <a:lnTo>
                  <a:pt x="27940" y="361950"/>
                </a:lnTo>
                <a:lnTo>
                  <a:pt x="30479" y="365760"/>
                </a:lnTo>
                <a:lnTo>
                  <a:pt x="35559" y="367030"/>
                </a:lnTo>
                <a:lnTo>
                  <a:pt x="39370" y="369570"/>
                </a:lnTo>
                <a:lnTo>
                  <a:pt x="43179" y="369570"/>
                </a:lnTo>
                <a:lnTo>
                  <a:pt x="48259" y="370840"/>
                </a:lnTo>
                <a:lnTo>
                  <a:pt x="52070" y="372110"/>
                </a:lnTo>
                <a:lnTo>
                  <a:pt x="62229" y="372110"/>
                </a:lnTo>
                <a:lnTo>
                  <a:pt x="64770" y="370840"/>
                </a:lnTo>
                <a:lnTo>
                  <a:pt x="68579" y="370840"/>
                </a:lnTo>
                <a:lnTo>
                  <a:pt x="80009" y="367030"/>
                </a:lnTo>
                <a:lnTo>
                  <a:pt x="83820" y="364490"/>
                </a:lnTo>
                <a:lnTo>
                  <a:pt x="91440" y="356870"/>
                </a:lnTo>
                <a:lnTo>
                  <a:pt x="95250" y="354330"/>
                </a:lnTo>
                <a:lnTo>
                  <a:pt x="100329" y="346710"/>
                </a:lnTo>
                <a:lnTo>
                  <a:pt x="101600" y="342900"/>
                </a:lnTo>
                <a:lnTo>
                  <a:pt x="104140" y="339090"/>
                </a:lnTo>
                <a:lnTo>
                  <a:pt x="105409" y="334010"/>
                </a:lnTo>
                <a:lnTo>
                  <a:pt x="107950" y="328930"/>
                </a:lnTo>
                <a:lnTo>
                  <a:pt x="111125" y="316230"/>
                </a:lnTo>
                <a:lnTo>
                  <a:pt x="54609" y="316230"/>
                </a:lnTo>
                <a:lnTo>
                  <a:pt x="50800" y="312420"/>
                </a:lnTo>
                <a:lnTo>
                  <a:pt x="50800" y="311150"/>
                </a:lnTo>
                <a:lnTo>
                  <a:pt x="49529" y="309880"/>
                </a:lnTo>
                <a:lnTo>
                  <a:pt x="49529" y="306070"/>
                </a:lnTo>
                <a:lnTo>
                  <a:pt x="48259" y="304800"/>
                </a:lnTo>
                <a:lnTo>
                  <a:pt x="48259" y="270510"/>
                </a:lnTo>
                <a:close/>
              </a:path>
              <a:path w="115570" h="372110">
                <a:moveTo>
                  <a:pt x="115399" y="218440"/>
                </a:moveTo>
                <a:lnTo>
                  <a:pt x="67309" y="218440"/>
                </a:lnTo>
                <a:lnTo>
                  <a:pt x="67309" y="303530"/>
                </a:lnTo>
                <a:lnTo>
                  <a:pt x="66040" y="304800"/>
                </a:lnTo>
                <a:lnTo>
                  <a:pt x="66040" y="309880"/>
                </a:lnTo>
                <a:lnTo>
                  <a:pt x="64770" y="311150"/>
                </a:lnTo>
                <a:lnTo>
                  <a:pt x="64770" y="312420"/>
                </a:lnTo>
                <a:lnTo>
                  <a:pt x="63500" y="313690"/>
                </a:lnTo>
                <a:lnTo>
                  <a:pt x="63500" y="314960"/>
                </a:lnTo>
                <a:lnTo>
                  <a:pt x="62229" y="314960"/>
                </a:lnTo>
                <a:lnTo>
                  <a:pt x="62229" y="316230"/>
                </a:lnTo>
                <a:lnTo>
                  <a:pt x="111125" y="316230"/>
                </a:lnTo>
                <a:lnTo>
                  <a:pt x="113029" y="308610"/>
                </a:lnTo>
                <a:lnTo>
                  <a:pt x="113029" y="303530"/>
                </a:lnTo>
                <a:lnTo>
                  <a:pt x="114300" y="298450"/>
                </a:lnTo>
                <a:lnTo>
                  <a:pt x="114394" y="285750"/>
                </a:lnTo>
                <a:lnTo>
                  <a:pt x="115399" y="218440"/>
                </a:lnTo>
                <a:close/>
              </a:path>
              <a:path w="115570" h="372110">
                <a:moveTo>
                  <a:pt x="64770" y="0"/>
                </a:moveTo>
                <a:lnTo>
                  <a:pt x="48259" y="0"/>
                </a:lnTo>
                <a:lnTo>
                  <a:pt x="40640" y="2540"/>
                </a:lnTo>
                <a:lnTo>
                  <a:pt x="38100" y="3810"/>
                </a:lnTo>
                <a:lnTo>
                  <a:pt x="30479" y="6350"/>
                </a:lnTo>
                <a:lnTo>
                  <a:pt x="17779" y="19050"/>
                </a:lnTo>
                <a:lnTo>
                  <a:pt x="16509" y="21590"/>
                </a:lnTo>
                <a:lnTo>
                  <a:pt x="11429" y="29210"/>
                </a:lnTo>
                <a:lnTo>
                  <a:pt x="8890" y="36830"/>
                </a:lnTo>
                <a:lnTo>
                  <a:pt x="6350" y="40640"/>
                </a:lnTo>
                <a:lnTo>
                  <a:pt x="6350" y="45720"/>
                </a:lnTo>
                <a:lnTo>
                  <a:pt x="3809" y="53340"/>
                </a:lnTo>
                <a:lnTo>
                  <a:pt x="2540" y="58420"/>
                </a:lnTo>
                <a:lnTo>
                  <a:pt x="2540" y="62230"/>
                </a:lnTo>
                <a:lnTo>
                  <a:pt x="1270" y="67310"/>
                </a:lnTo>
                <a:lnTo>
                  <a:pt x="1270" y="77470"/>
                </a:lnTo>
                <a:lnTo>
                  <a:pt x="0" y="90170"/>
                </a:lnTo>
                <a:lnTo>
                  <a:pt x="0" y="166370"/>
                </a:lnTo>
                <a:lnTo>
                  <a:pt x="1270" y="180340"/>
                </a:lnTo>
                <a:lnTo>
                  <a:pt x="1270" y="191770"/>
                </a:lnTo>
                <a:lnTo>
                  <a:pt x="2540" y="196850"/>
                </a:lnTo>
                <a:lnTo>
                  <a:pt x="2540" y="201930"/>
                </a:lnTo>
                <a:lnTo>
                  <a:pt x="3809" y="207010"/>
                </a:lnTo>
                <a:lnTo>
                  <a:pt x="8890" y="222250"/>
                </a:lnTo>
                <a:lnTo>
                  <a:pt x="16509" y="233680"/>
                </a:lnTo>
                <a:lnTo>
                  <a:pt x="19050" y="236220"/>
                </a:lnTo>
                <a:lnTo>
                  <a:pt x="20320" y="238760"/>
                </a:lnTo>
                <a:lnTo>
                  <a:pt x="24129" y="241300"/>
                </a:lnTo>
                <a:lnTo>
                  <a:pt x="26670" y="243840"/>
                </a:lnTo>
                <a:lnTo>
                  <a:pt x="29209" y="245110"/>
                </a:lnTo>
                <a:lnTo>
                  <a:pt x="33020" y="246380"/>
                </a:lnTo>
                <a:lnTo>
                  <a:pt x="44450" y="246380"/>
                </a:lnTo>
                <a:lnTo>
                  <a:pt x="45720" y="245110"/>
                </a:lnTo>
                <a:lnTo>
                  <a:pt x="48259" y="245110"/>
                </a:lnTo>
                <a:lnTo>
                  <a:pt x="53340" y="242570"/>
                </a:lnTo>
                <a:lnTo>
                  <a:pt x="58420" y="237490"/>
                </a:lnTo>
                <a:lnTo>
                  <a:pt x="59690" y="234950"/>
                </a:lnTo>
                <a:lnTo>
                  <a:pt x="60959" y="233680"/>
                </a:lnTo>
                <a:lnTo>
                  <a:pt x="62229" y="231140"/>
                </a:lnTo>
                <a:lnTo>
                  <a:pt x="64770" y="227330"/>
                </a:lnTo>
                <a:lnTo>
                  <a:pt x="64770" y="224790"/>
                </a:lnTo>
                <a:lnTo>
                  <a:pt x="66040" y="222250"/>
                </a:lnTo>
                <a:lnTo>
                  <a:pt x="67309" y="218440"/>
                </a:lnTo>
                <a:lnTo>
                  <a:pt x="115399" y="218440"/>
                </a:lnTo>
                <a:lnTo>
                  <a:pt x="115570" y="207010"/>
                </a:lnTo>
                <a:lnTo>
                  <a:pt x="115570" y="191770"/>
                </a:lnTo>
                <a:lnTo>
                  <a:pt x="57150" y="191770"/>
                </a:lnTo>
                <a:lnTo>
                  <a:pt x="55879" y="190500"/>
                </a:lnTo>
                <a:lnTo>
                  <a:pt x="54609" y="190500"/>
                </a:lnTo>
                <a:lnTo>
                  <a:pt x="53340" y="189230"/>
                </a:lnTo>
                <a:lnTo>
                  <a:pt x="53340" y="187960"/>
                </a:lnTo>
                <a:lnTo>
                  <a:pt x="52070" y="187960"/>
                </a:lnTo>
                <a:lnTo>
                  <a:pt x="50800" y="185420"/>
                </a:lnTo>
                <a:lnTo>
                  <a:pt x="50800" y="184150"/>
                </a:lnTo>
                <a:lnTo>
                  <a:pt x="49529" y="182880"/>
                </a:lnTo>
                <a:lnTo>
                  <a:pt x="49529" y="180340"/>
                </a:lnTo>
                <a:lnTo>
                  <a:pt x="48259" y="176530"/>
                </a:lnTo>
                <a:lnTo>
                  <a:pt x="48259" y="71120"/>
                </a:lnTo>
                <a:lnTo>
                  <a:pt x="49529" y="67310"/>
                </a:lnTo>
                <a:lnTo>
                  <a:pt x="49529" y="63500"/>
                </a:lnTo>
                <a:lnTo>
                  <a:pt x="50800" y="63500"/>
                </a:lnTo>
                <a:lnTo>
                  <a:pt x="50800" y="60960"/>
                </a:lnTo>
                <a:lnTo>
                  <a:pt x="53340" y="58420"/>
                </a:lnTo>
                <a:lnTo>
                  <a:pt x="53340" y="57150"/>
                </a:lnTo>
                <a:lnTo>
                  <a:pt x="54609" y="57150"/>
                </a:lnTo>
                <a:lnTo>
                  <a:pt x="54609" y="55880"/>
                </a:lnTo>
                <a:lnTo>
                  <a:pt x="111336" y="55880"/>
                </a:lnTo>
                <a:lnTo>
                  <a:pt x="110490" y="53340"/>
                </a:lnTo>
                <a:lnTo>
                  <a:pt x="106679" y="38100"/>
                </a:lnTo>
                <a:lnTo>
                  <a:pt x="104140" y="33020"/>
                </a:lnTo>
                <a:lnTo>
                  <a:pt x="102870" y="29210"/>
                </a:lnTo>
                <a:lnTo>
                  <a:pt x="97790" y="21590"/>
                </a:lnTo>
                <a:lnTo>
                  <a:pt x="95250" y="19050"/>
                </a:lnTo>
                <a:lnTo>
                  <a:pt x="92709" y="15240"/>
                </a:lnTo>
                <a:lnTo>
                  <a:pt x="87629" y="10160"/>
                </a:lnTo>
                <a:lnTo>
                  <a:pt x="83820" y="7620"/>
                </a:lnTo>
                <a:lnTo>
                  <a:pt x="81279" y="5080"/>
                </a:lnTo>
                <a:lnTo>
                  <a:pt x="73659" y="2540"/>
                </a:lnTo>
                <a:lnTo>
                  <a:pt x="68579" y="1270"/>
                </a:lnTo>
                <a:lnTo>
                  <a:pt x="64770" y="0"/>
                </a:lnTo>
                <a:close/>
              </a:path>
              <a:path w="115570" h="372110">
                <a:moveTo>
                  <a:pt x="111336" y="55880"/>
                </a:moveTo>
                <a:lnTo>
                  <a:pt x="60959" y="55880"/>
                </a:lnTo>
                <a:lnTo>
                  <a:pt x="64770" y="59690"/>
                </a:lnTo>
                <a:lnTo>
                  <a:pt x="64770" y="62230"/>
                </a:lnTo>
                <a:lnTo>
                  <a:pt x="66040" y="63500"/>
                </a:lnTo>
                <a:lnTo>
                  <a:pt x="66040" y="69850"/>
                </a:lnTo>
                <a:lnTo>
                  <a:pt x="67309" y="73660"/>
                </a:lnTo>
                <a:lnTo>
                  <a:pt x="67309" y="171450"/>
                </a:lnTo>
                <a:lnTo>
                  <a:pt x="66040" y="173990"/>
                </a:lnTo>
                <a:lnTo>
                  <a:pt x="66040" y="181610"/>
                </a:lnTo>
                <a:lnTo>
                  <a:pt x="64770" y="182880"/>
                </a:lnTo>
                <a:lnTo>
                  <a:pt x="64770" y="185420"/>
                </a:lnTo>
                <a:lnTo>
                  <a:pt x="63500" y="186690"/>
                </a:lnTo>
                <a:lnTo>
                  <a:pt x="63500" y="187960"/>
                </a:lnTo>
                <a:lnTo>
                  <a:pt x="62229" y="189230"/>
                </a:lnTo>
                <a:lnTo>
                  <a:pt x="62229" y="190500"/>
                </a:lnTo>
                <a:lnTo>
                  <a:pt x="59690" y="190500"/>
                </a:lnTo>
                <a:lnTo>
                  <a:pt x="59690" y="191770"/>
                </a:lnTo>
                <a:lnTo>
                  <a:pt x="115570" y="191770"/>
                </a:lnTo>
                <a:lnTo>
                  <a:pt x="115570" y="157480"/>
                </a:lnTo>
                <a:lnTo>
                  <a:pt x="114300" y="107950"/>
                </a:lnTo>
                <a:lnTo>
                  <a:pt x="114300" y="77470"/>
                </a:lnTo>
                <a:lnTo>
                  <a:pt x="113029" y="73660"/>
                </a:lnTo>
                <a:lnTo>
                  <a:pt x="113029" y="67310"/>
                </a:lnTo>
                <a:lnTo>
                  <a:pt x="111759" y="63500"/>
                </a:lnTo>
                <a:lnTo>
                  <a:pt x="111759" y="57150"/>
                </a:lnTo>
                <a:lnTo>
                  <a:pt x="111336" y="558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9941559" y="4053840"/>
            <a:ext cx="182244" cy="39116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10119359" y="4069079"/>
            <a:ext cx="119380" cy="359410"/>
          </a:xfrm>
          <a:custGeom>
            <a:avLst/>
            <a:gdLst/>
            <a:ahLst/>
            <a:cxnLst/>
            <a:rect l="l" t="t" r="r" b="b"/>
            <a:pathLst>
              <a:path w="119379" h="359410">
                <a:moveTo>
                  <a:pt x="105410" y="294640"/>
                </a:moveTo>
                <a:lnTo>
                  <a:pt x="57150" y="294640"/>
                </a:lnTo>
                <a:lnTo>
                  <a:pt x="57150" y="359410"/>
                </a:lnTo>
                <a:lnTo>
                  <a:pt x="105410" y="359410"/>
                </a:lnTo>
                <a:lnTo>
                  <a:pt x="105410" y="294640"/>
                </a:lnTo>
                <a:close/>
              </a:path>
              <a:path w="119379" h="359410">
                <a:moveTo>
                  <a:pt x="105410" y="0"/>
                </a:moveTo>
                <a:lnTo>
                  <a:pt x="41910" y="0"/>
                </a:lnTo>
                <a:lnTo>
                  <a:pt x="0" y="234950"/>
                </a:lnTo>
                <a:lnTo>
                  <a:pt x="0" y="294640"/>
                </a:lnTo>
                <a:lnTo>
                  <a:pt x="119380" y="294640"/>
                </a:lnTo>
                <a:lnTo>
                  <a:pt x="119380" y="234950"/>
                </a:lnTo>
                <a:lnTo>
                  <a:pt x="36830" y="234950"/>
                </a:lnTo>
                <a:lnTo>
                  <a:pt x="57150" y="81280"/>
                </a:lnTo>
                <a:lnTo>
                  <a:pt x="105410" y="81280"/>
                </a:lnTo>
                <a:lnTo>
                  <a:pt x="105410" y="0"/>
                </a:lnTo>
                <a:close/>
              </a:path>
              <a:path w="119379" h="359410">
                <a:moveTo>
                  <a:pt x="105410" y="81280"/>
                </a:moveTo>
                <a:lnTo>
                  <a:pt x="57150" y="81280"/>
                </a:lnTo>
                <a:lnTo>
                  <a:pt x="57150" y="234950"/>
                </a:lnTo>
                <a:lnTo>
                  <a:pt x="105410" y="234950"/>
                </a:lnTo>
                <a:lnTo>
                  <a:pt x="105410" y="8128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10110470" y="4060190"/>
            <a:ext cx="137159" cy="37719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10245091" y="4062729"/>
            <a:ext cx="110489" cy="365760"/>
          </a:xfrm>
          <a:custGeom>
            <a:avLst/>
            <a:gdLst/>
            <a:ahLst/>
            <a:cxnLst/>
            <a:rect l="l" t="t" r="r" b="b"/>
            <a:pathLst>
              <a:path w="110490" h="365760">
                <a:moveTo>
                  <a:pt x="106256" y="55880"/>
                </a:moveTo>
                <a:lnTo>
                  <a:pt x="58419" y="55880"/>
                </a:lnTo>
                <a:lnTo>
                  <a:pt x="58419" y="57150"/>
                </a:lnTo>
                <a:lnTo>
                  <a:pt x="59689" y="57150"/>
                </a:lnTo>
                <a:lnTo>
                  <a:pt x="59689" y="58420"/>
                </a:lnTo>
                <a:lnTo>
                  <a:pt x="60959" y="58420"/>
                </a:lnTo>
                <a:lnTo>
                  <a:pt x="60959" y="60960"/>
                </a:lnTo>
                <a:lnTo>
                  <a:pt x="62229" y="60960"/>
                </a:lnTo>
                <a:lnTo>
                  <a:pt x="62229" y="63500"/>
                </a:lnTo>
                <a:lnTo>
                  <a:pt x="63500" y="64770"/>
                </a:lnTo>
                <a:lnTo>
                  <a:pt x="63500" y="67310"/>
                </a:lnTo>
                <a:lnTo>
                  <a:pt x="64769" y="68580"/>
                </a:lnTo>
                <a:lnTo>
                  <a:pt x="64769" y="77470"/>
                </a:lnTo>
                <a:lnTo>
                  <a:pt x="66039" y="81280"/>
                </a:lnTo>
                <a:lnTo>
                  <a:pt x="66039" y="88900"/>
                </a:lnTo>
                <a:lnTo>
                  <a:pt x="64769" y="95250"/>
                </a:lnTo>
                <a:lnTo>
                  <a:pt x="64769" y="100330"/>
                </a:lnTo>
                <a:lnTo>
                  <a:pt x="63500" y="107950"/>
                </a:lnTo>
                <a:lnTo>
                  <a:pt x="62229" y="114300"/>
                </a:lnTo>
                <a:lnTo>
                  <a:pt x="60959" y="121920"/>
                </a:lnTo>
                <a:lnTo>
                  <a:pt x="55879" y="137160"/>
                </a:lnTo>
                <a:lnTo>
                  <a:pt x="49529" y="161290"/>
                </a:lnTo>
                <a:lnTo>
                  <a:pt x="38100" y="198120"/>
                </a:lnTo>
                <a:lnTo>
                  <a:pt x="0" y="313690"/>
                </a:lnTo>
                <a:lnTo>
                  <a:pt x="0" y="365760"/>
                </a:lnTo>
                <a:lnTo>
                  <a:pt x="106679" y="365760"/>
                </a:lnTo>
                <a:lnTo>
                  <a:pt x="106679" y="304800"/>
                </a:lnTo>
                <a:lnTo>
                  <a:pt x="53339" y="304800"/>
                </a:lnTo>
                <a:lnTo>
                  <a:pt x="86359" y="212090"/>
                </a:lnTo>
                <a:lnTo>
                  <a:pt x="96519" y="180340"/>
                </a:lnTo>
                <a:lnTo>
                  <a:pt x="99059" y="168910"/>
                </a:lnTo>
                <a:lnTo>
                  <a:pt x="101600" y="158750"/>
                </a:lnTo>
                <a:lnTo>
                  <a:pt x="104139" y="149860"/>
                </a:lnTo>
                <a:lnTo>
                  <a:pt x="105409" y="142240"/>
                </a:lnTo>
                <a:lnTo>
                  <a:pt x="106679" y="133350"/>
                </a:lnTo>
                <a:lnTo>
                  <a:pt x="109219" y="118110"/>
                </a:lnTo>
                <a:lnTo>
                  <a:pt x="110489" y="109220"/>
                </a:lnTo>
                <a:lnTo>
                  <a:pt x="110489" y="83820"/>
                </a:lnTo>
                <a:lnTo>
                  <a:pt x="109219" y="73660"/>
                </a:lnTo>
                <a:lnTo>
                  <a:pt x="109219" y="69850"/>
                </a:lnTo>
                <a:lnTo>
                  <a:pt x="107950" y="64770"/>
                </a:lnTo>
                <a:lnTo>
                  <a:pt x="107950" y="60960"/>
                </a:lnTo>
                <a:lnTo>
                  <a:pt x="106256" y="55880"/>
                </a:lnTo>
                <a:close/>
              </a:path>
              <a:path w="110490" h="365760">
                <a:moveTo>
                  <a:pt x="59689" y="0"/>
                </a:moveTo>
                <a:lnTo>
                  <a:pt x="45719" y="0"/>
                </a:lnTo>
                <a:lnTo>
                  <a:pt x="41909" y="1270"/>
                </a:lnTo>
                <a:lnTo>
                  <a:pt x="36829" y="3810"/>
                </a:lnTo>
                <a:lnTo>
                  <a:pt x="33019" y="5080"/>
                </a:lnTo>
                <a:lnTo>
                  <a:pt x="30479" y="6350"/>
                </a:lnTo>
                <a:lnTo>
                  <a:pt x="17779" y="19050"/>
                </a:lnTo>
                <a:lnTo>
                  <a:pt x="16509" y="22860"/>
                </a:lnTo>
                <a:lnTo>
                  <a:pt x="13969" y="26670"/>
                </a:lnTo>
                <a:lnTo>
                  <a:pt x="12700" y="30480"/>
                </a:lnTo>
                <a:lnTo>
                  <a:pt x="10159" y="34290"/>
                </a:lnTo>
                <a:lnTo>
                  <a:pt x="8889" y="38100"/>
                </a:lnTo>
                <a:lnTo>
                  <a:pt x="7619" y="43180"/>
                </a:lnTo>
                <a:lnTo>
                  <a:pt x="5079" y="50800"/>
                </a:lnTo>
                <a:lnTo>
                  <a:pt x="3809" y="55880"/>
                </a:lnTo>
                <a:lnTo>
                  <a:pt x="3809" y="59690"/>
                </a:lnTo>
                <a:lnTo>
                  <a:pt x="2539" y="64770"/>
                </a:lnTo>
                <a:lnTo>
                  <a:pt x="2539" y="68580"/>
                </a:lnTo>
                <a:lnTo>
                  <a:pt x="1269" y="77470"/>
                </a:lnTo>
                <a:lnTo>
                  <a:pt x="1269" y="88900"/>
                </a:lnTo>
                <a:lnTo>
                  <a:pt x="126" y="100330"/>
                </a:lnTo>
                <a:lnTo>
                  <a:pt x="0" y="129540"/>
                </a:lnTo>
                <a:lnTo>
                  <a:pt x="44450" y="129540"/>
                </a:lnTo>
                <a:lnTo>
                  <a:pt x="44450" y="72390"/>
                </a:lnTo>
                <a:lnTo>
                  <a:pt x="45719" y="68580"/>
                </a:lnTo>
                <a:lnTo>
                  <a:pt x="45719" y="63500"/>
                </a:lnTo>
                <a:lnTo>
                  <a:pt x="46989" y="63500"/>
                </a:lnTo>
                <a:lnTo>
                  <a:pt x="46989" y="60960"/>
                </a:lnTo>
                <a:lnTo>
                  <a:pt x="48259" y="60960"/>
                </a:lnTo>
                <a:lnTo>
                  <a:pt x="48259" y="58420"/>
                </a:lnTo>
                <a:lnTo>
                  <a:pt x="49529" y="58420"/>
                </a:lnTo>
                <a:lnTo>
                  <a:pt x="49529" y="57150"/>
                </a:lnTo>
                <a:lnTo>
                  <a:pt x="50800" y="57150"/>
                </a:lnTo>
                <a:lnTo>
                  <a:pt x="50800" y="55880"/>
                </a:lnTo>
                <a:lnTo>
                  <a:pt x="106256" y="55880"/>
                </a:lnTo>
                <a:lnTo>
                  <a:pt x="105409" y="53340"/>
                </a:lnTo>
                <a:lnTo>
                  <a:pt x="105409" y="48260"/>
                </a:lnTo>
                <a:lnTo>
                  <a:pt x="101600" y="36830"/>
                </a:lnTo>
                <a:lnTo>
                  <a:pt x="99059" y="33020"/>
                </a:lnTo>
                <a:lnTo>
                  <a:pt x="96519" y="26670"/>
                </a:lnTo>
                <a:lnTo>
                  <a:pt x="93979" y="22860"/>
                </a:lnTo>
                <a:lnTo>
                  <a:pt x="91439" y="20320"/>
                </a:lnTo>
                <a:lnTo>
                  <a:pt x="90169" y="17780"/>
                </a:lnTo>
                <a:lnTo>
                  <a:pt x="80009" y="7620"/>
                </a:lnTo>
                <a:lnTo>
                  <a:pt x="72389" y="3810"/>
                </a:lnTo>
                <a:lnTo>
                  <a:pt x="66039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10245091" y="4062729"/>
            <a:ext cx="110489" cy="365760"/>
          </a:xfrm>
          <a:custGeom>
            <a:avLst/>
            <a:gdLst/>
            <a:ahLst/>
            <a:cxnLst/>
            <a:rect l="l" t="t" r="r" b="b"/>
            <a:pathLst>
              <a:path w="110490" h="365760">
                <a:moveTo>
                  <a:pt x="106679" y="304800"/>
                </a:moveTo>
                <a:lnTo>
                  <a:pt x="106679" y="365760"/>
                </a:lnTo>
                <a:lnTo>
                  <a:pt x="0" y="365760"/>
                </a:lnTo>
                <a:lnTo>
                  <a:pt x="0" y="313690"/>
                </a:lnTo>
                <a:lnTo>
                  <a:pt x="38100" y="198120"/>
                </a:lnTo>
                <a:lnTo>
                  <a:pt x="49529" y="161290"/>
                </a:lnTo>
                <a:lnTo>
                  <a:pt x="55879" y="137160"/>
                </a:lnTo>
                <a:lnTo>
                  <a:pt x="58419" y="129540"/>
                </a:lnTo>
                <a:lnTo>
                  <a:pt x="60959" y="121920"/>
                </a:lnTo>
                <a:lnTo>
                  <a:pt x="62229" y="114300"/>
                </a:lnTo>
                <a:lnTo>
                  <a:pt x="63500" y="107950"/>
                </a:lnTo>
                <a:lnTo>
                  <a:pt x="64769" y="100330"/>
                </a:lnTo>
                <a:lnTo>
                  <a:pt x="64769" y="95250"/>
                </a:lnTo>
                <a:lnTo>
                  <a:pt x="66039" y="88900"/>
                </a:lnTo>
                <a:lnTo>
                  <a:pt x="66039" y="83820"/>
                </a:lnTo>
                <a:lnTo>
                  <a:pt x="66039" y="81280"/>
                </a:lnTo>
                <a:lnTo>
                  <a:pt x="64769" y="77470"/>
                </a:lnTo>
                <a:lnTo>
                  <a:pt x="64769" y="74930"/>
                </a:lnTo>
                <a:lnTo>
                  <a:pt x="64769" y="72390"/>
                </a:lnTo>
                <a:lnTo>
                  <a:pt x="64769" y="68580"/>
                </a:lnTo>
                <a:lnTo>
                  <a:pt x="63500" y="67310"/>
                </a:lnTo>
                <a:lnTo>
                  <a:pt x="63500" y="64770"/>
                </a:lnTo>
                <a:lnTo>
                  <a:pt x="62229" y="63500"/>
                </a:lnTo>
                <a:lnTo>
                  <a:pt x="62229" y="62230"/>
                </a:lnTo>
                <a:lnTo>
                  <a:pt x="62229" y="60960"/>
                </a:lnTo>
                <a:lnTo>
                  <a:pt x="60959" y="60960"/>
                </a:lnTo>
                <a:lnTo>
                  <a:pt x="60959" y="59690"/>
                </a:lnTo>
                <a:lnTo>
                  <a:pt x="60959" y="58420"/>
                </a:lnTo>
                <a:lnTo>
                  <a:pt x="59689" y="58420"/>
                </a:lnTo>
                <a:lnTo>
                  <a:pt x="59689" y="57150"/>
                </a:lnTo>
                <a:lnTo>
                  <a:pt x="58419" y="57150"/>
                </a:lnTo>
                <a:lnTo>
                  <a:pt x="58419" y="55880"/>
                </a:lnTo>
                <a:lnTo>
                  <a:pt x="57150" y="55880"/>
                </a:lnTo>
                <a:lnTo>
                  <a:pt x="55879" y="55880"/>
                </a:lnTo>
                <a:lnTo>
                  <a:pt x="55879" y="55880"/>
                </a:lnTo>
                <a:lnTo>
                  <a:pt x="50800" y="55880"/>
                </a:lnTo>
                <a:lnTo>
                  <a:pt x="50800" y="57150"/>
                </a:lnTo>
                <a:lnTo>
                  <a:pt x="49529" y="57150"/>
                </a:lnTo>
                <a:lnTo>
                  <a:pt x="49529" y="58420"/>
                </a:lnTo>
                <a:lnTo>
                  <a:pt x="48259" y="58420"/>
                </a:lnTo>
                <a:lnTo>
                  <a:pt x="48259" y="59690"/>
                </a:lnTo>
                <a:lnTo>
                  <a:pt x="48259" y="60960"/>
                </a:lnTo>
                <a:lnTo>
                  <a:pt x="46989" y="60960"/>
                </a:lnTo>
                <a:lnTo>
                  <a:pt x="46989" y="63500"/>
                </a:lnTo>
                <a:lnTo>
                  <a:pt x="45719" y="63500"/>
                </a:lnTo>
                <a:lnTo>
                  <a:pt x="45719" y="64770"/>
                </a:lnTo>
                <a:lnTo>
                  <a:pt x="45719" y="66040"/>
                </a:lnTo>
                <a:lnTo>
                  <a:pt x="45719" y="67310"/>
                </a:lnTo>
                <a:lnTo>
                  <a:pt x="45719" y="68580"/>
                </a:lnTo>
                <a:lnTo>
                  <a:pt x="44450" y="72390"/>
                </a:lnTo>
                <a:lnTo>
                  <a:pt x="44450" y="129540"/>
                </a:lnTo>
                <a:lnTo>
                  <a:pt x="0" y="129540"/>
                </a:lnTo>
                <a:lnTo>
                  <a:pt x="0" y="115570"/>
                </a:lnTo>
                <a:lnTo>
                  <a:pt x="0" y="101600"/>
                </a:lnTo>
                <a:lnTo>
                  <a:pt x="1269" y="88900"/>
                </a:lnTo>
                <a:lnTo>
                  <a:pt x="1269" y="77470"/>
                </a:lnTo>
                <a:lnTo>
                  <a:pt x="2539" y="68580"/>
                </a:lnTo>
                <a:lnTo>
                  <a:pt x="2539" y="64770"/>
                </a:lnTo>
                <a:lnTo>
                  <a:pt x="3809" y="59690"/>
                </a:lnTo>
                <a:lnTo>
                  <a:pt x="3809" y="55880"/>
                </a:lnTo>
                <a:lnTo>
                  <a:pt x="5079" y="50800"/>
                </a:lnTo>
                <a:lnTo>
                  <a:pt x="6350" y="46990"/>
                </a:lnTo>
                <a:lnTo>
                  <a:pt x="7619" y="43180"/>
                </a:lnTo>
                <a:lnTo>
                  <a:pt x="8889" y="38100"/>
                </a:lnTo>
                <a:lnTo>
                  <a:pt x="10159" y="34290"/>
                </a:lnTo>
                <a:lnTo>
                  <a:pt x="12700" y="30480"/>
                </a:lnTo>
                <a:lnTo>
                  <a:pt x="13969" y="26670"/>
                </a:lnTo>
                <a:lnTo>
                  <a:pt x="16509" y="22860"/>
                </a:lnTo>
                <a:lnTo>
                  <a:pt x="17779" y="19050"/>
                </a:lnTo>
                <a:lnTo>
                  <a:pt x="20319" y="16510"/>
                </a:lnTo>
                <a:lnTo>
                  <a:pt x="22859" y="13970"/>
                </a:lnTo>
                <a:lnTo>
                  <a:pt x="25400" y="11430"/>
                </a:lnTo>
                <a:lnTo>
                  <a:pt x="27939" y="8890"/>
                </a:lnTo>
                <a:lnTo>
                  <a:pt x="30479" y="6350"/>
                </a:lnTo>
                <a:lnTo>
                  <a:pt x="33019" y="5080"/>
                </a:lnTo>
                <a:lnTo>
                  <a:pt x="36829" y="3810"/>
                </a:lnTo>
                <a:lnTo>
                  <a:pt x="39369" y="2540"/>
                </a:lnTo>
                <a:lnTo>
                  <a:pt x="41909" y="1270"/>
                </a:lnTo>
                <a:lnTo>
                  <a:pt x="45719" y="0"/>
                </a:lnTo>
                <a:lnTo>
                  <a:pt x="48259" y="0"/>
                </a:lnTo>
                <a:lnTo>
                  <a:pt x="53339" y="0"/>
                </a:lnTo>
                <a:lnTo>
                  <a:pt x="59689" y="0"/>
                </a:lnTo>
                <a:lnTo>
                  <a:pt x="66039" y="1270"/>
                </a:lnTo>
                <a:lnTo>
                  <a:pt x="72389" y="3810"/>
                </a:lnTo>
                <a:lnTo>
                  <a:pt x="77469" y="6350"/>
                </a:lnTo>
                <a:lnTo>
                  <a:pt x="80009" y="7620"/>
                </a:lnTo>
                <a:lnTo>
                  <a:pt x="82550" y="10160"/>
                </a:lnTo>
                <a:lnTo>
                  <a:pt x="85089" y="12700"/>
                </a:lnTo>
                <a:lnTo>
                  <a:pt x="87629" y="15240"/>
                </a:lnTo>
                <a:lnTo>
                  <a:pt x="90169" y="17780"/>
                </a:lnTo>
                <a:lnTo>
                  <a:pt x="91439" y="20320"/>
                </a:lnTo>
                <a:lnTo>
                  <a:pt x="93979" y="22860"/>
                </a:lnTo>
                <a:lnTo>
                  <a:pt x="96519" y="26670"/>
                </a:lnTo>
                <a:lnTo>
                  <a:pt x="99059" y="33020"/>
                </a:lnTo>
                <a:lnTo>
                  <a:pt x="101600" y="36830"/>
                </a:lnTo>
                <a:lnTo>
                  <a:pt x="102869" y="40640"/>
                </a:lnTo>
                <a:lnTo>
                  <a:pt x="104139" y="44450"/>
                </a:lnTo>
                <a:lnTo>
                  <a:pt x="105409" y="48260"/>
                </a:lnTo>
                <a:lnTo>
                  <a:pt x="105409" y="53340"/>
                </a:lnTo>
                <a:lnTo>
                  <a:pt x="106679" y="57150"/>
                </a:lnTo>
                <a:lnTo>
                  <a:pt x="107950" y="60960"/>
                </a:lnTo>
                <a:lnTo>
                  <a:pt x="107950" y="64770"/>
                </a:lnTo>
                <a:lnTo>
                  <a:pt x="109219" y="69850"/>
                </a:lnTo>
                <a:lnTo>
                  <a:pt x="109219" y="73660"/>
                </a:lnTo>
                <a:lnTo>
                  <a:pt x="110489" y="83820"/>
                </a:lnTo>
                <a:lnTo>
                  <a:pt x="110489" y="93980"/>
                </a:lnTo>
                <a:lnTo>
                  <a:pt x="110489" y="101600"/>
                </a:lnTo>
                <a:lnTo>
                  <a:pt x="110489" y="109220"/>
                </a:lnTo>
                <a:lnTo>
                  <a:pt x="109219" y="118110"/>
                </a:lnTo>
                <a:lnTo>
                  <a:pt x="107950" y="125730"/>
                </a:lnTo>
                <a:lnTo>
                  <a:pt x="106679" y="133350"/>
                </a:lnTo>
                <a:lnTo>
                  <a:pt x="105409" y="142240"/>
                </a:lnTo>
                <a:lnTo>
                  <a:pt x="104139" y="149860"/>
                </a:lnTo>
                <a:lnTo>
                  <a:pt x="101600" y="158750"/>
                </a:lnTo>
                <a:lnTo>
                  <a:pt x="99059" y="168910"/>
                </a:lnTo>
                <a:lnTo>
                  <a:pt x="96519" y="180340"/>
                </a:lnTo>
                <a:lnTo>
                  <a:pt x="86359" y="212090"/>
                </a:lnTo>
                <a:lnTo>
                  <a:pt x="53339" y="304800"/>
                </a:lnTo>
                <a:lnTo>
                  <a:pt x="106679" y="30480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10368280" y="4062729"/>
            <a:ext cx="113030" cy="372110"/>
          </a:xfrm>
          <a:custGeom>
            <a:avLst/>
            <a:gdLst/>
            <a:ahLst/>
            <a:cxnLst/>
            <a:rect l="l" t="t" r="r" b="b"/>
            <a:pathLst>
              <a:path w="113029" h="372110">
                <a:moveTo>
                  <a:pt x="48260" y="223520"/>
                </a:moveTo>
                <a:lnTo>
                  <a:pt x="0" y="223520"/>
                </a:lnTo>
                <a:lnTo>
                  <a:pt x="0" y="274320"/>
                </a:lnTo>
                <a:lnTo>
                  <a:pt x="1270" y="284480"/>
                </a:lnTo>
                <a:lnTo>
                  <a:pt x="1270" y="294640"/>
                </a:lnTo>
                <a:lnTo>
                  <a:pt x="2540" y="303530"/>
                </a:lnTo>
                <a:lnTo>
                  <a:pt x="2540" y="311150"/>
                </a:lnTo>
                <a:lnTo>
                  <a:pt x="3810" y="317500"/>
                </a:lnTo>
                <a:lnTo>
                  <a:pt x="5079" y="322580"/>
                </a:lnTo>
                <a:lnTo>
                  <a:pt x="5079" y="327660"/>
                </a:lnTo>
                <a:lnTo>
                  <a:pt x="7620" y="332740"/>
                </a:lnTo>
                <a:lnTo>
                  <a:pt x="8890" y="337820"/>
                </a:lnTo>
                <a:lnTo>
                  <a:pt x="11429" y="341630"/>
                </a:lnTo>
                <a:lnTo>
                  <a:pt x="12700" y="346710"/>
                </a:lnTo>
                <a:lnTo>
                  <a:pt x="15240" y="350520"/>
                </a:lnTo>
                <a:lnTo>
                  <a:pt x="19050" y="354330"/>
                </a:lnTo>
                <a:lnTo>
                  <a:pt x="21590" y="358140"/>
                </a:lnTo>
                <a:lnTo>
                  <a:pt x="24129" y="360680"/>
                </a:lnTo>
                <a:lnTo>
                  <a:pt x="29210" y="363220"/>
                </a:lnTo>
                <a:lnTo>
                  <a:pt x="33020" y="367030"/>
                </a:lnTo>
                <a:lnTo>
                  <a:pt x="36829" y="368300"/>
                </a:lnTo>
                <a:lnTo>
                  <a:pt x="41910" y="369570"/>
                </a:lnTo>
                <a:lnTo>
                  <a:pt x="45720" y="370840"/>
                </a:lnTo>
                <a:lnTo>
                  <a:pt x="52070" y="372110"/>
                </a:lnTo>
                <a:lnTo>
                  <a:pt x="62229" y="372110"/>
                </a:lnTo>
                <a:lnTo>
                  <a:pt x="67310" y="370840"/>
                </a:lnTo>
                <a:lnTo>
                  <a:pt x="71120" y="369570"/>
                </a:lnTo>
                <a:lnTo>
                  <a:pt x="74929" y="369570"/>
                </a:lnTo>
                <a:lnTo>
                  <a:pt x="82550" y="365760"/>
                </a:lnTo>
                <a:lnTo>
                  <a:pt x="86360" y="361950"/>
                </a:lnTo>
                <a:lnTo>
                  <a:pt x="93979" y="356870"/>
                </a:lnTo>
                <a:lnTo>
                  <a:pt x="99060" y="349250"/>
                </a:lnTo>
                <a:lnTo>
                  <a:pt x="101600" y="344170"/>
                </a:lnTo>
                <a:lnTo>
                  <a:pt x="102870" y="339090"/>
                </a:lnTo>
                <a:lnTo>
                  <a:pt x="105410" y="335280"/>
                </a:lnTo>
                <a:lnTo>
                  <a:pt x="106679" y="330200"/>
                </a:lnTo>
                <a:lnTo>
                  <a:pt x="109474" y="316230"/>
                </a:lnTo>
                <a:lnTo>
                  <a:pt x="53340" y="316230"/>
                </a:lnTo>
                <a:lnTo>
                  <a:pt x="53340" y="314960"/>
                </a:lnTo>
                <a:lnTo>
                  <a:pt x="52070" y="314960"/>
                </a:lnTo>
                <a:lnTo>
                  <a:pt x="52070" y="313690"/>
                </a:lnTo>
                <a:lnTo>
                  <a:pt x="50800" y="313690"/>
                </a:lnTo>
                <a:lnTo>
                  <a:pt x="50800" y="312420"/>
                </a:lnTo>
                <a:lnTo>
                  <a:pt x="49529" y="312420"/>
                </a:lnTo>
                <a:lnTo>
                  <a:pt x="49529" y="306070"/>
                </a:lnTo>
                <a:lnTo>
                  <a:pt x="48260" y="303530"/>
                </a:lnTo>
                <a:lnTo>
                  <a:pt x="48260" y="223520"/>
                </a:lnTo>
                <a:close/>
              </a:path>
              <a:path w="113029" h="372110">
                <a:moveTo>
                  <a:pt x="108131" y="55880"/>
                </a:moveTo>
                <a:lnTo>
                  <a:pt x="59690" y="55880"/>
                </a:lnTo>
                <a:lnTo>
                  <a:pt x="59690" y="57150"/>
                </a:lnTo>
                <a:lnTo>
                  <a:pt x="60960" y="57150"/>
                </a:lnTo>
                <a:lnTo>
                  <a:pt x="60960" y="58420"/>
                </a:lnTo>
                <a:lnTo>
                  <a:pt x="62229" y="58420"/>
                </a:lnTo>
                <a:lnTo>
                  <a:pt x="62229" y="60960"/>
                </a:lnTo>
                <a:lnTo>
                  <a:pt x="63500" y="60960"/>
                </a:lnTo>
                <a:lnTo>
                  <a:pt x="63500" y="64770"/>
                </a:lnTo>
                <a:lnTo>
                  <a:pt x="64770" y="64770"/>
                </a:lnTo>
                <a:lnTo>
                  <a:pt x="64770" y="127000"/>
                </a:lnTo>
                <a:lnTo>
                  <a:pt x="63500" y="129540"/>
                </a:lnTo>
                <a:lnTo>
                  <a:pt x="63500" y="133350"/>
                </a:lnTo>
                <a:lnTo>
                  <a:pt x="62229" y="134620"/>
                </a:lnTo>
                <a:lnTo>
                  <a:pt x="62229" y="137160"/>
                </a:lnTo>
                <a:lnTo>
                  <a:pt x="59690" y="139700"/>
                </a:lnTo>
                <a:lnTo>
                  <a:pt x="59690" y="140970"/>
                </a:lnTo>
                <a:lnTo>
                  <a:pt x="58420" y="140970"/>
                </a:lnTo>
                <a:lnTo>
                  <a:pt x="58420" y="142240"/>
                </a:lnTo>
                <a:lnTo>
                  <a:pt x="55879" y="142240"/>
                </a:lnTo>
                <a:lnTo>
                  <a:pt x="53340" y="143510"/>
                </a:lnTo>
                <a:lnTo>
                  <a:pt x="50800" y="143510"/>
                </a:lnTo>
                <a:lnTo>
                  <a:pt x="44450" y="144780"/>
                </a:lnTo>
                <a:lnTo>
                  <a:pt x="36829" y="144780"/>
                </a:lnTo>
                <a:lnTo>
                  <a:pt x="36829" y="196850"/>
                </a:lnTo>
                <a:lnTo>
                  <a:pt x="48260" y="196850"/>
                </a:lnTo>
                <a:lnTo>
                  <a:pt x="50800" y="198120"/>
                </a:lnTo>
                <a:lnTo>
                  <a:pt x="53340" y="198120"/>
                </a:lnTo>
                <a:lnTo>
                  <a:pt x="54610" y="199390"/>
                </a:lnTo>
                <a:lnTo>
                  <a:pt x="55879" y="199390"/>
                </a:lnTo>
                <a:lnTo>
                  <a:pt x="55879" y="200660"/>
                </a:lnTo>
                <a:lnTo>
                  <a:pt x="57150" y="200660"/>
                </a:lnTo>
                <a:lnTo>
                  <a:pt x="58420" y="201930"/>
                </a:lnTo>
                <a:lnTo>
                  <a:pt x="58420" y="203200"/>
                </a:lnTo>
                <a:lnTo>
                  <a:pt x="59690" y="203200"/>
                </a:lnTo>
                <a:lnTo>
                  <a:pt x="59690" y="204470"/>
                </a:lnTo>
                <a:lnTo>
                  <a:pt x="60960" y="205740"/>
                </a:lnTo>
                <a:lnTo>
                  <a:pt x="60960" y="208280"/>
                </a:lnTo>
                <a:lnTo>
                  <a:pt x="62229" y="209550"/>
                </a:lnTo>
                <a:lnTo>
                  <a:pt x="62229" y="212090"/>
                </a:lnTo>
                <a:lnTo>
                  <a:pt x="63500" y="213360"/>
                </a:lnTo>
                <a:lnTo>
                  <a:pt x="63500" y="217170"/>
                </a:lnTo>
                <a:lnTo>
                  <a:pt x="64770" y="220980"/>
                </a:lnTo>
                <a:lnTo>
                  <a:pt x="64770" y="303530"/>
                </a:lnTo>
                <a:lnTo>
                  <a:pt x="63500" y="306070"/>
                </a:lnTo>
                <a:lnTo>
                  <a:pt x="63500" y="311150"/>
                </a:lnTo>
                <a:lnTo>
                  <a:pt x="62229" y="311150"/>
                </a:lnTo>
                <a:lnTo>
                  <a:pt x="62229" y="313690"/>
                </a:lnTo>
                <a:lnTo>
                  <a:pt x="60960" y="313690"/>
                </a:lnTo>
                <a:lnTo>
                  <a:pt x="60960" y="314960"/>
                </a:lnTo>
                <a:lnTo>
                  <a:pt x="59690" y="314960"/>
                </a:lnTo>
                <a:lnTo>
                  <a:pt x="59690" y="316230"/>
                </a:lnTo>
                <a:lnTo>
                  <a:pt x="109474" y="316230"/>
                </a:lnTo>
                <a:lnTo>
                  <a:pt x="110490" y="311150"/>
                </a:lnTo>
                <a:lnTo>
                  <a:pt x="110490" y="303530"/>
                </a:lnTo>
                <a:lnTo>
                  <a:pt x="111760" y="295910"/>
                </a:lnTo>
                <a:lnTo>
                  <a:pt x="113029" y="287020"/>
                </a:lnTo>
                <a:lnTo>
                  <a:pt x="113029" y="219710"/>
                </a:lnTo>
                <a:lnTo>
                  <a:pt x="110490" y="201930"/>
                </a:lnTo>
                <a:lnTo>
                  <a:pt x="110490" y="195580"/>
                </a:lnTo>
                <a:lnTo>
                  <a:pt x="109220" y="191770"/>
                </a:lnTo>
                <a:lnTo>
                  <a:pt x="109220" y="189230"/>
                </a:lnTo>
                <a:lnTo>
                  <a:pt x="107950" y="186690"/>
                </a:lnTo>
                <a:lnTo>
                  <a:pt x="107950" y="184150"/>
                </a:lnTo>
                <a:lnTo>
                  <a:pt x="106679" y="182880"/>
                </a:lnTo>
                <a:lnTo>
                  <a:pt x="106679" y="181610"/>
                </a:lnTo>
                <a:lnTo>
                  <a:pt x="105410" y="177800"/>
                </a:lnTo>
                <a:lnTo>
                  <a:pt x="102870" y="173990"/>
                </a:lnTo>
                <a:lnTo>
                  <a:pt x="101600" y="171450"/>
                </a:lnTo>
                <a:lnTo>
                  <a:pt x="93979" y="163830"/>
                </a:lnTo>
                <a:lnTo>
                  <a:pt x="91440" y="162560"/>
                </a:lnTo>
                <a:lnTo>
                  <a:pt x="93979" y="158750"/>
                </a:lnTo>
                <a:lnTo>
                  <a:pt x="99060" y="153670"/>
                </a:lnTo>
                <a:lnTo>
                  <a:pt x="101600" y="149860"/>
                </a:lnTo>
                <a:lnTo>
                  <a:pt x="104140" y="144780"/>
                </a:lnTo>
                <a:lnTo>
                  <a:pt x="106679" y="137160"/>
                </a:lnTo>
                <a:lnTo>
                  <a:pt x="107950" y="134620"/>
                </a:lnTo>
                <a:lnTo>
                  <a:pt x="109220" y="129540"/>
                </a:lnTo>
                <a:lnTo>
                  <a:pt x="109220" y="125730"/>
                </a:lnTo>
                <a:lnTo>
                  <a:pt x="110490" y="120650"/>
                </a:lnTo>
                <a:lnTo>
                  <a:pt x="110490" y="107950"/>
                </a:lnTo>
                <a:lnTo>
                  <a:pt x="111760" y="101600"/>
                </a:lnTo>
                <a:lnTo>
                  <a:pt x="111760" y="93980"/>
                </a:lnTo>
                <a:lnTo>
                  <a:pt x="110490" y="83820"/>
                </a:lnTo>
                <a:lnTo>
                  <a:pt x="110490" y="73660"/>
                </a:lnTo>
                <a:lnTo>
                  <a:pt x="109220" y="63500"/>
                </a:lnTo>
                <a:lnTo>
                  <a:pt x="108131" y="55880"/>
                </a:lnTo>
                <a:close/>
              </a:path>
              <a:path w="113029" h="372110">
                <a:moveTo>
                  <a:pt x="60960" y="0"/>
                </a:moveTo>
                <a:lnTo>
                  <a:pt x="45720" y="0"/>
                </a:lnTo>
                <a:lnTo>
                  <a:pt x="40640" y="1270"/>
                </a:lnTo>
                <a:lnTo>
                  <a:pt x="34290" y="2540"/>
                </a:lnTo>
                <a:lnTo>
                  <a:pt x="29210" y="5080"/>
                </a:lnTo>
                <a:lnTo>
                  <a:pt x="24129" y="6350"/>
                </a:lnTo>
                <a:lnTo>
                  <a:pt x="20320" y="10160"/>
                </a:lnTo>
                <a:lnTo>
                  <a:pt x="17779" y="11430"/>
                </a:lnTo>
                <a:lnTo>
                  <a:pt x="16510" y="13970"/>
                </a:lnTo>
                <a:lnTo>
                  <a:pt x="13970" y="15240"/>
                </a:lnTo>
                <a:lnTo>
                  <a:pt x="10160" y="22860"/>
                </a:lnTo>
                <a:lnTo>
                  <a:pt x="8890" y="26670"/>
                </a:lnTo>
                <a:lnTo>
                  <a:pt x="7620" y="29210"/>
                </a:lnTo>
                <a:lnTo>
                  <a:pt x="3810" y="40640"/>
                </a:lnTo>
                <a:lnTo>
                  <a:pt x="3810" y="44450"/>
                </a:lnTo>
                <a:lnTo>
                  <a:pt x="2540" y="48260"/>
                </a:lnTo>
                <a:lnTo>
                  <a:pt x="2540" y="53340"/>
                </a:lnTo>
                <a:lnTo>
                  <a:pt x="1270" y="63500"/>
                </a:lnTo>
                <a:lnTo>
                  <a:pt x="0" y="74930"/>
                </a:lnTo>
                <a:lnTo>
                  <a:pt x="0" y="118110"/>
                </a:lnTo>
                <a:lnTo>
                  <a:pt x="48260" y="118110"/>
                </a:lnTo>
                <a:lnTo>
                  <a:pt x="48260" y="68580"/>
                </a:lnTo>
                <a:lnTo>
                  <a:pt x="49529" y="66040"/>
                </a:lnTo>
                <a:lnTo>
                  <a:pt x="49529" y="60960"/>
                </a:lnTo>
                <a:lnTo>
                  <a:pt x="50800" y="60960"/>
                </a:lnTo>
                <a:lnTo>
                  <a:pt x="50800" y="58420"/>
                </a:lnTo>
                <a:lnTo>
                  <a:pt x="52070" y="58420"/>
                </a:lnTo>
                <a:lnTo>
                  <a:pt x="52070" y="57150"/>
                </a:lnTo>
                <a:lnTo>
                  <a:pt x="53340" y="57150"/>
                </a:lnTo>
                <a:lnTo>
                  <a:pt x="53340" y="55880"/>
                </a:lnTo>
                <a:lnTo>
                  <a:pt x="108131" y="55880"/>
                </a:lnTo>
                <a:lnTo>
                  <a:pt x="106679" y="45720"/>
                </a:lnTo>
                <a:lnTo>
                  <a:pt x="104140" y="38100"/>
                </a:lnTo>
                <a:lnTo>
                  <a:pt x="104140" y="34290"/>
                </a:lnTo>
                <a:lnTo>
                  <a:pt x="102870" y="31750"/>
                </a:lnTo>
                <a:lnTo>
                  <a:pt x="101600" y="27940"/>
                </a:lnTo>
                <a:lnTo>
                  <a:pt x="99060" y="24130"/>
                </a:lnTo>
                <a:lnTo>
                  <a:pt x="96520" y="19050"/>
                </a:lnTo>
                <a:lnTo>
                  <a:pt x="88900" y="11430"/>
                </a:lnTo>
                <a:lnTo>
                  <a:pt x="86360" y="10160"/>
                </a:lnTo>
                <a:lnTo>
                  <a:pt x="82550" y="6350"/>
                </a:lnTo>
                <a:lnTo>
                  <a:pt x="76200" y="3810"/>
                </a:lnTo>
                <a:lnTo>
                  <a:pt x="68579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10368280" y="4062729"/>
            <a:ext cx="113030" cy="372110"/>
          </a:xfrm>
          <a:custGeom>
            <a:avLst/>
            <a:gdLst/>
            <a:ahLst/>
            <a:cxnLst/>
            <a:rect l="l" t="t" r="r" b="b"/>
            <a:pathLst>
              <a:path w="113029" h="372110">
                <a:moveTo>
                  <a:pt x="91440" y="162560"/>
                </a:moveTo>
                <a:lnTo>
                  <a:pt x="93979" y="163830"/>
                </a:lnTo>
                <a:lnTo>
                  <a:pt x="96520" y="166370"/>
                </a:lnTo>
                <a:lnTo>
                  <a:pt x="99060" y="168910"/>
                </a:lnTo>
                <a:lnTo>
                  <a:pt x="101600" y="171450"/>
                </a:lnTo>
                <a:lnTo>
                  <a:pt x="102870" y="173990"/>
                </a:lnTo>
                <a:lnTo>
                  <a:pt x="105410" y="177800"/>
                </a:lnTo>
                <a:lnTo>
                  <a:pt x="106679" y="181610"/>
                </a:lnTo>
                <a:lnTo>
                  <a:pt x="106679" y="182880"/>
                </a:lnTo>
                <a:lnTo>
                  <a:pt x="107950" y="184150"/>
                </a:lnTo>
                <a:lnTo>
                  <a:pt x="107950" y="186690"/>
                </a:lnTo>
                <a:lnTo>
                  <a:pt x="109220" y="189230"/>
                </a:lnTo>
                <a:lnTo>
                  <a:pt x="109220" y="191770"/>
                </a:lnTo>
                <a:lnTo>
                  <a:pt x="110490" y="195580"/>
                </a:lnTo>
                <a:lnTo>
                  <a:pt x="110490" y="201930"/>
                </a:lnTo>
                <a:lnTo>
                  <a:pt x="111760" y="210820"/>
                </a:lnTo>
                <a:lnTo>
                  <a:pt x="113029" y="219710"/>
                </a:lnTo>
                <a:lnTo>
                  <a:pt x="113029" y="231140"/>
                </a:lnTo>
                <a:lnTo>
                  <a:pt x="113029" y="257810"/>
                </a:lnTo>
                <a:lnTo>
                  <a:pt x="113029" y="267970"/>
                </a:lnTo>
                <a:lnTo>
                  <a:pt x="113029" y="278130"/>
                </a:lnTo>
                <a:lnTo>
                  <a:pt x="113029" y="287020"/>
                </a:lnTo>
                <a:lnTo>
                  <a:pt x="111760" y="295910"/>
                </a:lnTo>
                <a:lnTo>
                  <a:pt x="110490" y="303530"/>
                </a:lnTo>
                <a:lnTo>
                  <a:pt x="110490" y="311150"/>
                </a:lnTo>
                <a:lnTo>
                  <a:pt x="109220" y="317500"/>
                </a:lnTo>
                <a:lnTo>
                  <a:pt x="107950" y="323850"/>
                </a:lnTo>
                <a:lnTo>
                  <a:pt x="106679" y="330200"/>
                </a:lnTo>
                <a:lnTo>
                  <a:pt x="105410" y="335280"/>
                </a:lnTo>
                <a:lnTo>
                  <a:pt x="102870" y="339090"/>
                </a:lnTo>
                <a:lnTo>
                  <a:pt x="101600" y="344170"/>
                </a:lnTo>
                <a:lnTo>
                  <a:pt x="99060" y="349250"/>
                </a:lnTo>
                <a:lnTo>
                  <a:pt x="96520" y="353060"/>
                </a:lnTo>
                <a:lnTo>
                  <a:pt x="93979" y="356870"/>
                </a:lnTo>
                <a:lnTo>
                  <a:pt x="90170" y="359410"/>
                </a:lnTo>
                <a:lnTo>
                  <a:pt x="86360" y="361950"/>
                </a:lnTo>
                <a:lnTo>
                  <a:pt x="82550" y="365760"/>
                </a:lnTo>
                <a:lnTo>
                  <a:pt x="80010" y="367030"/>
                </a:lnTo>
                <a:lnTo>
                  <a:pt x="74929" y="369570"/>
                </a:lnTo>
                <a:lnTo>
                  <a:pt x="71120" y="369570"/>
                </a:lnTo>
                <a:lnTo>
                  <a:pt x="67310" y="370840"/>
                </a:lnTo>
                <a:lnTo>
                  <a:pt x="62229" y="372110"/>
                </a:lnTo>
                <a:lnTo>
                  <a:pt x="57150" y="372110"/>
                </a:lnTo>
                <a:lnTo>
                  <a:pt x="52070" y="372110"/>
                </a:lnTo>
                <a:lnTo>
                  <a:pt x="45720" y="370840"/>
                </a:lnTo>
                <a:lnTo>
                  <a:pt x="41910" y="369570"/>
                </a:lnTo>
                <a:lnTo>
                  <a:pt x="36829" y="368300"/>
                </a:lnTo>
                <a:lnTo>
                  <a:pt x="33020" y="367030"/>
                </a:lnTo>
                <a:lnTo>
                  <a:pt x="29210" y="363220"/>
                </a:lnTo>
                <a:lnTo>
                  <a:pt x="24129" y="360680"/>
                </a:lnTo>
                <a:lnTo>
                  <a:pt x="21590" y="358140"/>
                </a:lnTo>
                <a:lnTo>
                  <a:pt x="19050" y="354330"/>
                </a:lnTo>
                <a:lnTo>
                  <a:pt x="15240" y="350520"/>
                </a:lnTo>
                <a:lnTo>
                  <a:pt x="12700" y="346710"/>
                </a:lnTo>
                <a:lnTo>
                  <a:pt x="11429" y="341630"/>
                </a:lnTo>
                <a:lnTo>
                  <a:pt x="8890" y="337820"/>
                </a:lnTo>
                <a:lnTo>
                  <a:pt x="7620" y="332740"/>
                </a:lnTo>
                <a:lnTo>
                  <a:pt x="6350" y="330200"/>
                </a:lnTo>
                <a:lnTo>
                  <a:pt x="5079" y="327660"/>
                </a:lnTo>
                <a:lnTo>
                  <a:pt x="5079" y="325120"/>
                </a:lnTo>
                <a:lnTo>
                  <a:pt x="5079" y="322580"/>
                </a:lnTo>
                <a:lnTo>
                  <a:pt x="3810" y="317500"/>
                </a:lnTo>
                <a:lnTo>
                  <a:pt x="2540" y="311150"/>
                </a:lnTo>
                <a:lnTo>
                  <a:pt x="2540" y="303530"/>
                </a:lnTo>
                <a:lnTo>
                  <a:pt x="1270" y="294640"/>
                </a:lnTo>
                <a:lnTo>
                  <a:pt x="1270" y="284480"/>
                </a:lnTo>
                <a:lnTo>
                  <a:pt x="0" y="274320"/>
                </a:lnTo>
                <a:lnTo>
                  <a:pt x="0" y="250190"/>
                </a:lnTo>
                <a:lnTo>
                  <a:pt x="0" y="223520"/>
                </a:lnTo>
                <a:lnTo>
                  <a:pt x="48260" y="223520"/>
                </a:lnTo>
                <a:lnTo>
                  <a:pt x="48260" y="280670"/>
                </a:lnTo>
                <a:lnTo>
                  <a:pt x="48260" y="292100"/>
                </a:lnTo>
                <a:lnTo>
                  <a:pt x="48260" y="299720"/>
                </a:lnTo>
                <a:lnTo>
                  <a:pt x="48260" y="303530"/>
                </a:lnTo>
                <a:lnTo>
                  <a:pt x="49529" y="306070"/>
                </a:lnTo>
                <a:lnTo>
                  <a:pt x="49529" y="308610"/>
                </a:lnTo>
                <a:lnTo>
                  <a:pt x="49529" y="311150"/>
                </a:lnTo>
                <a:lnTo>
                  <a:pt x="49529" y="312420"/>
                </a:lnTo>
                <a:lnTo>
                  <a:pt x="50800" y="312420"/>
                </a:lnTo>
                <a:lnTo>
                  <a:pt x="50800" y="313690"/>
                </a:lnTo>
                <a:lnTo>
                  <a:pt x="52070" y="313690"/>
                </a:lnTo>
                <a:lnTo>
                  <a:pt x="52070" y="314960"/>
                </a:lnTo>
                <a:lnTo>
                  <a:pt x="53340" y="314960"/>
                </a:lnTo>
                <a:lnTo>
                  <a:pt x="53340" y="316230"/>
                </a:lnTo>
                <a:lnTo>
                  <a:pt x="54610" y="316230"/>
                </a:lnTo>
                <a:lnTo>
                  <a:pt x="55879" y="316230"/>
                </a:lnTo>
                <a:lnTo>
                  <a:pt x="58420" y="316230"/>
                </a:lnTo>
                <a:lnTo>
                  <a:pt x="59690" y="316230"/>
                </a:lnTo>
                <a:lnTo>
                  <a:pt x="59690" y="314960"/>
                </a:lnTo>
                <a:lnTo>
                  <a:pt x="60960" y="314960"/>
                </a:lnTo>
                <a:lnTo>
                  <a:pt x="60960" y="313690"/>
                </a:lnTo>
                <a:lnTo>
                  <a:pt x="62229" y="313690"/>
                </a:lnTo>
                <a:lnTo>
                  <a:pt x="62229" y="312420"/>
                </a:lnTo>
                <a:lnTo>
                  <a:pt x="62229" y="311150"/>
                </a:lnTo>
                <a:lnTo>
                  <a:pt x="63500" y="311150"/>
                </a:lnTo>
                <a:lnTo>
                  <a:pt x="63500" y="308610"/>
                </a:lnTo>
                <a:lnTo>
                  <a:pt x="63500" y="307340"/>
                </a:lnTo>
                <a:lnTo>
                  <a:pt x="63500" y="306070"/>
                </a:lnTo>
                <a:lnTo>
                  <a:pt x="64770" y="303530"/>
                </a:lnTo>
                <a:lnTo>
                  <a:pt x="64770" y="220980"/>
                </a:lnTo>
                <a:lnTo>
                  <a:pt x="63500" y="217170"/>
                </a:lnTo>
                <a:lnTo>
                  <a:pt x="63500" y="214630"/>
                </a:lnTo>
                <a:lnTo>
                  <a:pt x="63500" y="213360"/>
                </a:lnTo>
                <a:lnTo>
                  <a:pt x="62229" y="212090"/>
                </a:lnTo>
                <a:lnTo>
                  <a:pt x="62229" y="209550"/>
                </a:lnTo>
                <a:lnTo>
                  <a:pt x="60960" y="208280"/>
                </a:lnTo>
                <a:lnTo>
                  <a:pt x="60960" y="205740"/>
                </a:lnTo>
                <a:lnTo>
                  <a:pt x="59690" y="204470"/>
                </a:lnTo>
                <a:lnTo>
                  <a:pt x="59690" y="203200"/>
                </a:lnTo>
                <a:lnTo>
                  <a:pt x="58420" y="203200"/>
                </a:lnTo>
                <a:lnTo>
                  <a:pt x="58420" y="201930"/>
                </a:lnTo>
                <a:lnTo>
                  <a:pt x="57150" y="200660"/>
                </a:lnTo>
                <a:lnTo>
                  <a:pt x="55879" y="200660"/>
                </a:lnTo>
                <a:lnTo>
                  <a:pt x="55879" y="199390"/>
                </a:lnTo>
                <a:lnTo>
                  <a:pt x="54610" y="199390"/>
                </a:lnTo>
                <a:lnTo>
                  <a:pt x="53340" y="198120"/>
                </a:lnTo>
                <a:lnTo>
                  <a:pt x="50800" y="198120"/>
                </a:lnTo>
                <a:lnTo>
                  <a:pt x="48260" y="196850"/>
                </a:lnTo>
                <a:lnTo>
                  <a:pt x="43179" y="196850"/>
                </a:lnTo>
                <a:lnTo>
                  <a:pt x="36829" y="196850"/>
                </a:lnTo>
                <a:lnTo>
                  <a:pt x="36829" y="144780"/>
                </a:lnTo>
                <a:lnTo>
                  <a:pt x="44450" y="144780"/>
                </a:lnTo>
                <a:lnTo>
                  <a:pt x="50800" y="143510"/>
                </a:lnTo>
                <a:lnTo>
                  <a:pt x="53340" y="143510"/>
                </a:lnTo>
                <a:lnTo>
                  <a:pt x="55879" y="142240"/>
                </a:lnTo>
                <a:lnTo>
                  <a:pt x="57150" y="142240"/>
                </a:lnTo>
                <a:lnTo>
                  <a:pt x="58420" y="142240"/>
                </a:lnTo>
                <a:lnTo>
                  <a:pt x="58420" y="140970"/>
                </a:lnTo>
                <a:lnTo>
                  <a:pt x="59690" y="140970"/>
                </a:lnTo>
                <a:lnTo>
                  <a:pt x="59690" y="139700"/>
                </a:lnTo>
                <a:lnTo>
                  <a:pt x="59690" y="139700"/>
                </a:lnTo>
                <a:lnTo>
                  <a:pt x="60960" y="138430"/>
                </a:lnTo>
                <a:lnTo>
                  <a:pt x="62229" y="137160"/>
                </a:lnTo>
                <a:lnTo>
                  <a:pt x="62229" y="134620"/>
                </a:lnTo>
                <a:lnTo>
                  <a:pt x="63500" y="133350"/>
                </a:lnTo>
                <a:lnTo>
                  <a:pt x="63500" y="130810"/>
                </a:lnTo>
                <a:lnTo>
                  <a:pt x="63500" y="129540"/>
                </a:lnTo>
                <a:lnTo>
                  <a:pt x="64770" y="127000"/>
                </a:lnTo>
                <a:lnTo>
                  <a:pt x="64770" y="123190"/>
                </a:lnTo>
                <a:lnTo>
                  <a:pt x="64770" y="64770"/>
                </a:lnTo>
                <a:lnTo>
                  <a:pt x="63500" y="64770"/>
                </a:lnTo>
                <a:lnTo>
                  <a:pt x="63500" y="63500"/>
                </a:lnTo>
                <a:lnTo>
                  <a:pt x="63500" y="62230"/>
                </a:lnTo>
                <a:lnTo>
                  <a:pt x="63500" y="60960"/>
                </a:lnTo>
                <a:lnTo>
                  <a:pt x="62229" y="60960"/>
                </a:lnTo>
                <a:lnTo>
                  <a:pt x="62229" y="59690"/>
                </a:lnTo>
                <a:lnTo>
                  <a:pt x="62229" y="58420"/>
                </a:lnTo>
                <a:lnTo>
                  <a:pt x="60960" y="58420"/>
                </a:lnTo>
                <a:lnTo>
                  <a:pt x="60960" y="57150"/>
                </a:lnTo>
                <a:lnTo>
                  <a:pt x="59690" y="57150"/>
                </a:lnTo>
                <a:lnTo>
                  <a:pt x="59690" y="55880"/>
                </a:lnTo>
                <a:lnTo>
                  <a:pt x="59690" y="55880"/>
                </a:lnTo>
                <a:lnTo>
                  <a:pt x="53340" y="55880"/>
                </a:lnTo>
                <a:lnTo>
                  <a:pt x="53340" y="57150"/>
                </a:lnTo>
                <a:lnTo>
                  <a:pt x="52070" y="57150"/>
                </a:lnTo>
                <a:lnTo>
                  <a:pt x="52070" y="58420"/>
                </a:lnTo>
                <a:lnTo>
                  <a:pt x="50800" y="58420"/>
                </a:lnTo>
                <a:lnTo>
                  <a:pt x="50800" y="59690"/>
                </a:lnTo>
                <a:lnTo>
                  <a:pt x="50800" y="60960"/>
                </a:lnTo>
                <a:lnTo>
                  <a:pt x="49529" y="60960"/>
                </a:lnTo>
                <a:lnTo>
                  <a:pt x="49529" y="62230"/>
                </a:lnTo>
                <a:lnTo>
                  <a:pt x="49529" y="63500"/>
                </a:lnTo>
                <a:lnTo>
                  <a:pt x="49529" y="66040"/>
                </a:lnTo>
                <a:lnTo>
                  <a:pt x="48260" y="68580"/>
                </a:lnTo>
                <a:lnTo>
                  <a:pt x="48260" y="118110"/>
                </a:lnTo>
                <a:lnTo>
                  <a:pt x="0" y="118110"/>
                </a:lnTo>
                <a:lnTo>
                  <a:pt x="0" y="86360"/>
                </a:lnTo>
                <a:lnTo>
                  <a:pt x="0" y="74930"/>
                </a:lnTo>
                <a:lnTo>
                  <a:pt x="1270" y="63500"/>
                </a:lnTo>
                <a:lnTo>
                  <a:pt x="2540" y="53340"/>
                </a:lnTo>
                <a:lnTo>
                  <a:pt x="2540" y="48260"/>
                </a:lnTo>
                <a:lnTo>
                  <a:pt x="3810" y="44450"/>
                </a:lnTo>
                <a:lnTo>
                  <a:pt x="3810" y="40640"/>
                </a:lnTo>
                <a:lnTo>
                  <a:pt x="5079" y="36830"/>
                </a:lnTo>
                <a:lnTo>
                  <a:pt x="6350" y="33020"/>
                </a:lnTo>
                <a:lnTo>
                  <a:pt x="7620" y="29210"/>
                </a:lnTo>
                <a:lnTo>
                  <a:pt x="8890" y="26670"/>
                </a:lnTo>
                <a:lnTo>
                  <a:pt x="10160" y="22860"/>
                </a:lnTo>
                <a:lnTo>
                  <a:pt x="11429" y="20320"/>
                </a:lnTo>
                <a:lnTo>
                  <a:pt x="12700" y="17780"/>
                </a:lnTo>
                <a:lnTo>
                  <a:pt x="13970" y="15240"/>
                </a:lnTo>
                <a:lnTo>
                  <a:pt x="16510" y="13970"/>
                </a:lnTo>
                <a:lnTo>
                  <a:pt x="17779" y="11430"/>
                </a:lnTo>
                <a:lnTo>
                  <a:pt x="20320" y="10160"/>
                </a:lnTo>
                <a:lnTo>
                  <a:pt x="24129" y="6350"/>
                </a:lnTo>
                <a:lnTo>
                  <a:pt x="29210" y="5080"/>
                </a:lnTo>
                <a:lnTo>
                  <a:pt x="34290" y="2540"/>
                </a:lnTo>
                <a:lnTo>
                  <a:pt x="40640" y="1270"/>
                </a:lnTo>
                <a:lnTo>
                  <a:pt x="45720" y="0"/>
                </a:lnTo>
                <a:lnTo>
                  <a:pt x="53340" y="0"/>
                </a:lnTo>
                <a:lnTo>
                  <a:pt x="60960" y="0"/>
                </a:lnTo>
                <a:lnTo>
                  <a:pt x="68579" y="1270"/>
                </a:lnTo>
                <a:lnTo>
                  <a:pt x="76200" y="3810"/>
                </a:lnTo>
                <a:lnTo>
                  <a:pt x="82550" y="6350"/>
                </a:lnTo>
                <a:lnTo>
                  <a:pt x="83820" y="7620"/>
                </a:lnTo>
                <a:lnTo>
                  <a:pt x="86360" y="10160"/>
                </a:lnTo>
                <a:lnTo>
                  <a:pt x="88900" y="11430"/>
                </a:lnTo>
                <a:lnTo>
                  <a:pt x="91440" y="13970"/>
                </a:lnTo>
                <a:lnTo>
                  <a:pt x="93979" y="16510"/>
                </a:lnTo>
                <a:lnTo>
                  <a:pt x="96520" y="19050"/>
                </a:lnTo>
                <a:lnTo>
                  <a:pt x="97790" y="21590"/>
                </a:lnTo>
                <a:lnTo>
                  <a:pt x="99060" y="24130"/>
                </a:lnTo>
                <a:lnTo>
                  <a:pt x="101600" y="27940"/>
                </a:lnTo>
                <a:lnTo>
                  <a:pt x="102870" y="31750"/>
                </a:lnTo>
                <a:lnTo>
                  <a:pt x="104140" y="34290"/>
                </a:lnTo>
                <a:lnTo>
                  <a:pt x="104140" y="38100"/>
                </a:lnTo>
                <a:lnTo>
                  <a:pt x="110490" y="73660"/>
                </a:lnTo>
                <a:lnTo>
                  <a:pt x="110490" y="83820"/>
                </a:lnTo>
                <a:lnTo>
                  <a:pt x="111760" y="93980"/>
                </a:lnTo>
                <a:lnTo>
                  <a:pt x="111760" y="101600"/>
                </a:lnTo>
                <a:lnTo>
                  <a:pt x="110490" y="107950"/>
                </a:lnTo>
                <a:lnTo>
                  <a:pt x="110490" y="114300"/>
                </a:lnTo>
                <a:lnTo>
                  <a:pt x="110490" y="120650"/>
                </a:lnTo>
                <a:lnTo>
                  <a:pt x="109220" y="125730"/>
                </a:lnTo>
                <a:lnTo>
                  <a:pt x="109220" y="129540"/>
                </a:lnTo>
                <a:lnTo>
                  <a:pt x="107950" y="134620"/>
                </a:lnTo>
                <a:lnTo>
                  <a:pt x="106679" y="137160"/>
                </a:lnTo>
                <a:lnTo>
                  <a:pt x="105410" y="140970"/>
                </a:lnTo>
                <a:lnTo>
                  <a:pt x="104140" y="144780"/>
                </a:lnTo>
                <a:lnTo>
                  <a:pt x="102870" y="147320"/>
                </a:lnTo>
                <a:lnTo>
                  <a:pt x="101600" y="149860"/>
                </a:lnTo>
                <a:lnTo>
                  <a:pt x="99060" y="153670"/>
                </a:lnTo>
                <a:lnTo>
                  <a:pt x="96520" y="156210"/>
                </a:lnTo>
                <a:lnTo>
                  <a:pt x="93979" y="158750"/>
                </a:lnTo>
                <a:lnTo>
                  <a:pt x="91440" y="1625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6380480" y="5544820"/>
            <a:ext cx="110489" cy="381000"/>
          </a:xfrm>
          <a:custGeom>
            <a:avLst/>
            <a:gdLst/>
            <a:ahLst/>
            <a:cxnLst/>
            <a:rect l="l" t="t" r="r" b="b"/>
            <a:pathLst>
              <a:path w="110489" h="381000">
                <a:moveTo>
                  <a:pt x="64770" y="379729"/>
                </a:moveTo>
                <a:lnTo>
                  <a:pt x="49530" y="379729"/>
                </a:lnTo>
                <a:lnTo>
                  <a:pt x="53340" y="380999"/>
                </a:lnTo>
                <a:lnTo>
                  <a:pt x="60960" y="380999"/>
                </a:lnTo>
                <a:lnTo>
                  <a:pt x="64770" y="379729"/>
                </a:lnTo>
                <a:close/>
              </a:path>
              <a:path w="110489" h="381000">
                <a:moveTo>
                  <a:pt x="62230" y="0"/>
                </a:moveTo>
                <a:lnTo>
                  <a:pt x="45720" y="0"/>
                </a:lnTo>
                <a:lnTo>
                  <a:pt x="41910" y="1269"/>
                </a:lnTo>
                <a:lnTo>
                  <a:pt x="36830" y="3809"/>
                </a:lnTo>
                <a:lnTo>
                  <a:pt x="25400" y="11429"/>
                </a:lnTo>
                <a:lnTo>
                  <a:pt x="22860" y="15239"/>
                </a:lnTo>
                <a:lnTo>
                  <a:pt x="19050" y="19049"/>
                </a:lnTo>
                <a:lnTo>
                  <a:pt x="16510" y="24129"/>
                </a:lnTo>
                <a:lnTo>
                  <a:pt x="13970" y="27939"/>
                </a:lnTo>
                <a:lnTo>
                  <a:pt x="8890" y="38099"/>
                </a:lnTo>
                <a:lnTo>
                  <a:pt x="7620" y="44449"/>
                </a:lnTo>
                <a:lnTo>
                  <a:pt x="6350" y="49529"/>
                </a:lnTo>
                <a:lnTo>
                  <a:pt x="5080" y="55879"/>
                </a:lnTo>
                <a:lnTo>
                  <a:pt x="3810" y="63499"/>
                </a:lnTo>
                <a:lnTo>
                  <a:pt x="2540" y="69849"/>
                </a:lnTo>
                <a:lnTo>
                  <a:pt x="1270" y="77469"/>
                </a:lnTo>
                <a:lnTo>
                  <a:pt x="1270" y="96519"/>
                </a:lnTo>
                <a:lnTo>
                  <a:pt x="0" y="107949"/>
                </a:lnTo>
                <a:lnTo>
                  <a:pt x="0" y="276859"/>
                </a:lnTo>
                <a:lnTo>
                  <a:pt x="1270" y="292099"/>
                </a:lnTo>
                <a:lnTo>
                  <a:pt x="1270" y="304799"/>
                </a:lnTo>
                <a:lnTo>
                  <a:pt x="2540" y="311149"/>
                </a:lnTo>
                <a:lnTo>
                  <a:pt x="2540" y="316229"/>
                </a:lnTo>
                <a:lnTo>
                  <a:pt x="3810" y="320039"/>
                </a:lnTo>
                <a:lnTo>
                  <a:pt x="3810" y="325119"/>
                </a:lnTo>
                <a:lnTo>
                  <a:pt x="6350" y="332739"/>
                </a:lnTo>
                <a:lnTo>
                  <a:pt x="7620" y="337819"/>
                </a:lnTo>
                <a:lnTo>
                  <a:pt x="8890" y="341629"/>
                </a:lnTo>
                <a:lnTo>
                  <a:pt x="12700" y="349249"/>
                </a:lnTo>
                <a:lnTo>
                  <a:pt x="15240" y="356869"/>
                </a:lnTo>
                <a:lnTo>
                  <a:pt x="17780" y="360679"/>
                </a:lnTo>
                <a:lnTo>
                  <a:pt x="22860" y="365759"/>
                </a:lnTo>
                <a:lnTo>
                  <a:pt x="24130" y="368299"/>
                </a:lnTo>
                <a:lnTo>
                  <a:pt x="26670" y="370839"/>
                </a:lnTo>
                <a:lnTo>
                  <a:pt x="30480" y="373379"/>
                </a:lnTo>
                <a:lnTo>
                  <a:pt x="35560" y="375919"/>
                </a:lnTo>
                <a:lnTo>
                  <a:pt x="39370" y="378459"/>
                </a:lnTo>
                <a:lnTo>
                  <a:pt x="43180" y="378459"/>
                </a:lnTo>
                <a:lnTo>
                  <a:pt x="46990" y="379729"/>
                </a:lnTo>
                <a:lnTo>
                  <a:pt x="69850" y="379729"/>
                </a:lnTo>
                <a:lnTo>
                  <a:pt x="72390" y="378459"/>
                </a:lnTo>
                <a:lnTo>
                  <a:pt x="76200" y="377189"/>
                </a:lnTo>
                <a:lnTo>
                  <a:pt x="78740" y="374649"/>
                </a:lnTo>
                <a:lnTo>
                  <a:pt x="81280" y="373379"/>
                </a:lnTo>
                <a:lnTo>
                  <a:pt x="83820" y="370839"/>
                </a:lnTo>
                <a:lnTo>
                  <a:pt x="86360" y="369569"/>
                </a:lnTo>
                <a:lnTo>
                  <a:pt x="88900" y="367029"/>
                </a:lnTo>
                <a:lnTo>
                  <a:pt x="90170" y="364489"/>
                </a:lnTo>
                <a:lnTo>
                  <a:pt x="95250" y="356869"/>
                </a:lnTo>
                <a:lnTo>
                  <a:pt x="99060" y="349249"/>
                </a:lnTo>
                <a:lnTo>
                  <a:pt x="100330" y="345439"/>
                </a:lnTo>
                <a:lnTo>
                  <a:pt x="102870" y="341629"/>
                </a:lnTo>
                <a:lnTo>
                  <a:pt x="104140" y="337819"/>
                </a:lnTo>
                <a:lnTo>
                  <a:pt x="106680" y="327659"/>
                </a:lnTo>
                <a:lnTo>
                  <a:pt x="106680" y="323849"/>
                </a:lnTo>
                <a:lnTo>
                  <a:pt x="53340" y="323849"/>
                </a:lnTo>
                <a:lnTo>
                  <a:pt x="53340" y="322579"/>
                </a:lnTo>
                <a:lnTo>
                  <a:pt x="50800" y="322579"/>
                </a:lnTo>
                <a:lnTo>
                  <a:pt x="50800" y="321309"/>
                </a:lnTo>
                <a:lnTo>
                  <a:pt x="49530" y="321309"/>
                </a:lnTo>
                <a:lnTo>
                  <a:pt x="49530" y="320039"/>
                </a:lnTo>
                <a:lnTo>
                  <a:pt x="48260" y="318769"/>
                </a:lnTo>
                <a:lnTo>
                  <a:pt x="48260" y="312419"/>
                </a:lnTo>
                <a:lnTo>
                  <a:pt x="46990" y="308609"/>
                </a:lnTo>
                <a:lnTo>
                  <a:pt x="46990" y="77469"/>
                </a:lnTo>
                <a:lnTo>
                  <a:pt x="48260" y="72389"/>
                </a:lnTo>
                <a:lnTo>
                  <a:pt x="48260" y="63499"/>
                </a:lnTo>
                <a:lnTo>
                  <a:pt x="49530" y="63499"/>
                </a:lnTo>
                <a:lnTo>
                  <a:pt x="49530" y="60959"/>
                </a:lnTo>
                <a:lnTo>
                  <a:pt x="50800" y="59689"/>
                </a:lnTo>
                <a:lnTo>
                  <a:pt x="50800" y="58419"/>
                </a:lnTo>
                <a:lnTo>
                  <a:pt x="52070" y="58419"/>
                </a:lnTo>
                <a:lnTo>
                  <a:pt x="53340" y="57149"/>
                </a:lnTo>
                <a:lnTo>
                  <a:pt x="53340" y="55879"/>
                </a:lnTo>
                <a:lnTo>
                  <a:pt x="106362" y="55879"/>
                </a:lnTo>
                <a:lnTo>
                  <a:pt x="105410" y="52069"/>
                </a:lnTo>
                <a:lnTo>
                  <a:pt x="104140" y="48259"/>
                </a:lnTo>
                <a:lnTo>
                  <a:pt x="104140" y="44449"/>
                </a:lnTo>
                <a:lnTo>
                  <a:pt x="101600" y="40639"/>
                </a:lnTo>
                <a:lnTo>
                  <a:pt x="99060" y="33019"/>
                </a:lnTo>
                <a:lnTo>
                  <a:pt x="96520" y="29209"/>
                </a:lnTo>
                <a:lnTo>
                  <a:pt x="95250" y="25399"/>
                </a:lnTo>
                <a:lnTo>
                  <a:pt x="92710" y="22859"/>
                </a:lnTo>
                <a:lnTo>
                  <a:pt x="90170" y="19049"/>
                </a:lnTo>
                <a:lnTo>
                  <a:pt x="78740" y="7619"/>
                </a:lnTo>
                <a:lnTo>
                  <a:pt x="76200" y="6349"/>
                </a:lnTo>
                <a:lnTo>
                  <a:pt x="72390" y="3809"/>
                </a:lnTo>
                <a:lnTo>
                  <a:pt x="69850" y="2539"/>
                </a:lnTo>
                <a:lnTo>
                  <a:pt x="62230" y="0"/>
                </a:lnTo>
                <a:close/>
              </a:path>
              <a:path w="110489" h="381000">
                <a:moveTo>
                  <a:pt x="106362" y="55879"/>
                </a:moveTo>
                <a:lnTo>
                  <a:pt x="57150" y="55879"/>
                </a:lnTo>
                <a:lnTo>
                  <a:pt x="60960" y="59689"/>
                </a:lnTo>
                <a:lnTo>
                  <a:pt x="60960" y="60959"/>
                </a:lnTo>
                <a:lnTo>
                  <a:pt x="62230" y="60959"/>
                </a:lnTo>
                <a:lnTo>
                  <a:pt x="62230" y="63499"/>
                </a:lnTo>
                <a:lnTo>
                  <a:pt x="63500" y="66039"/>
                </a:lnTo>
                <a:lnTo>
                  <a:pt x="63500" y="311149"/>
                </a:lnTo>
                <a:lnTo>
                  <a:pt x="62230" y="313689"/>
                </a:lnTo>
                <a:lnTo>
                  <a:pt x="62230" y="318769"/>
                </a:lnTo>
                <a:lnTo>
                  <a:pt x="60960" y="318769"/>
                </a:lnTo>
                <a:lnTo>
                  <a:pt x="60960" y="321309"/>
                </a:lnTo>
                <a:lnTo>
                  <a:pt x="59690" y="321309"/>
                </a:lnTo>
                <a:lnTo>
                  <a:pt x="59690" y="322579"/>
                </a:lnTo>
                <a:lnTo>
                  <a:pt x="58420" y="322579"/>
                </a:lnTo>
                <a:lnTo>
                  <a:pt x="57150" y="323849"/>
                </a:lnTo>
                <a:lnTo>
                  <a:pt x="106680" y="323849"/>
                </a:lnTo>
                <a:lnTo>
                  <a:pt x="106680" y="322579"/>
                </a:lnTo>
                <a:lnTo>
                  <a:pt x="107950" y="318769"/>
                </a:lnTo>
                <a:lnTo>
                  <a:pt x="109220" y="313689"/>
                </a:lnTo>
                <a:lnTo>
                  <a:pt x="109220" y="303529"/>
                </a:lnTo>
                <a:lnTo>
                  <a:pt x="110490" y="289559"/>
                </a:lnTo>
                <a:lnTo>
                  <a:pt x="110490" y="95249"/>
                </a:lnTo>
                <a:lnTo>
                  <a:pt x="109220" y="81279"/>
                </a:lnTo>
                <a:lnTo>
                  <a:pt x="109220" y="69849"/>
                </a:lnTo>
                <a:lnTo>
                  <a:pt x="107950" y="66039"/>
                </a:lnTo>
                <a:lnTo>
                  <a:pt x="106680" y="60959"/>
                </a:lnTo>
                <a:lnTo>
                  <a:pt x="106680" y="57149"/>
                </a:lnTo>
                <a:lnTo>
                  <a:pt x="106362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6371591" y="5535930"/>
            <a:ext cx="129539" cy="3987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6710679" y="5551170"/>
            <a:ext cx="80010" cy="367030"/>
          </a:xfrm>
          <a:custGeom>
            <a:avLst/>
            <a:gdLst/>
            <a:ahLst/>
            <a:cxnLst/>
            <a:rect l="l" t="t" r="r" b="b"/>
            <a:pathLst>
              <a:path w="80010" h="367029">
                <a:moveTo>
                  <a:pt x="80010" y="0"/>
                </a:moveTo>
                <a:lnTo>
                  <a:pt x="52070" y="0"/>
                </a:lnTo>
                <a:lnTo>
                  <a:pt x="48260" y="11429"/>
                </a:lnTo>
                <a:lnTo>
                  <a:pt x="41910" y="20319"/>
                </a:lnTo>
                <a:lnTo>
                  <a:pt x="8890" y="54609"/>
                </a:lnTo>
                <a:lnTo>
                  <a:pt x="0" y="59689"/>
                </a:lnTo>
                <a:lnTo>
                  <a:pt x="0" y="101599"/>
                </a:lnTo>
                <a:lnTo>
                  <a:pt x="12700" y="101599"/>
                </a:lnTo>
                <a:lnTo>
                  <a:pt x="15240" y="102869"/>
                </a:lnTo>
                <a:lnTo>
                  <a:pt x="21590" y="102869"/>
                </a:lnTo>
                <a:lnTo>
                  <a:pt x="24130" y="105409"/>
                </a:lnTo>
                <a:lnTo>
                  <a:pt x="25400" y="105409"/>
                </a:lnTo>
                <a:lnTo>
                  <a:pt x="26670" y="106679"/>
                </a:lnTo>
                <a:lnTo>
                  <a:pt x="26670" y="107949"/>
                </a:lnTo>
                <a:lnTo>
                  <a:pt x="27940" y="107949"/>
                </a:lnTo>
                <a:lnTo>
                  <a:pt x="27940" y="109219"/>
                </a:lnTo>
                <a:lnTo>
                  <a:pt x="29210" y="109219"/>
                </a:lnTo>
                <a:lnTo>
                  <a:pt x="29210" y="110489"/>
                </a:lnTo>
                <a:lnTo>
                  <a:pt x="30480" y="111759"/>
                </a:lnTo>
                <a:lnTo>
                  <a:pt x="30480" y="114299"/>
                </a:lnTo>
                <a:lnTo>
                  <a:pt x="31750" y="115569"/>
                </a:lnTo>
                <a:lnTo>
                  <a:pt x="31750" y="125729"/>
                </a:lnTo>
                <a:lnTo>
                  <a:pt x="33020" y="135889"/>
                </a:lnTo>
                <a:lnTo>
                  <a:pt x="33020" y="367029"/>
                </a:lnTo>
                <a:lnTo>
                  <a:pt x="80010" y="367029"/>
                </a:lnTo>
                <a:lnTo>
                  <a:pt x="800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6710679" y="5551170"/>
            <a:ext cx="80010" cy="367030"/>
          </a:xfrm>
          <a:custGeom>
            <a:avLst/>
            <a:gdLst/>
            <a:ahLst/>
            <a:cxnLst/>
            <a:rect l="l" t="t" r="r" b="b"/>
            <a:pathLst>
              <a:path w="80010" h="367029">
                <a:moveTo>
                  <a:pt x="80010" y="0"/>
                </a:moveTo>
                <a:lnTo>
                  <a:pt x="80010" y="367029"/>
                </a:lnTo>
                <a:lnTo>
                  <a:pt x="33020" y="367029"/>
                </a:lnTo>
                <a:lnTo>
                  <a:pt x="33020" y="170179"/>
                </a:lnTo>
                <a:lnTo>
                  <a:pt x="33020" y="151129"/>
                </a:lnTo>
                <a:lnTo>
                  <a:pt x="33020" y="135889"/>
                </a:lnTo>
                <a:lnTo>
                  <a:pt x="31750" y="125729"/>
                </a:lnTo>
                <a:lnTo>
                  <a:pt x="31750" y="121919"/>
                </a:lnTo>
                <a:lnTo>
                  <a:pt x="31750" y="119379"/>
                </a:lnTo>
                <a:lnTo>
                  <a:pt x="31750" y="116839"/>
                </a:lnTo>
                <a:lnTo>
                  <a:pt x="31750" y="115569"/>
                </a:lnTo>
                <a:lnTo>
                  <a:pt x="30480" y="114299"/>
                </a:lnTo>
                <a:lnTo>
                  <a:pt x="30480" y="111759"/>
                </a:lnTo>
                <a:lnTo>
                  <a:pt x="29210" y="110489"/>
                </a:lnTo>
                <a:lnTo>
                  <a:pt x="29210" y="109219"/>
                </a:lnTo>
                <a:lnTo>
                  <a:pt x="27940" y="109219"/>
                </a:lnTo>
                <a:lnTo>
                  <a:pt x="27940" y="107949"/>
                </a:lnTo>
                <a:lnTo>
                  <a:pt x="26670" y="107949"/>
                </a:lnTo>
                <a:lnTo>
                  <a:pt x="26670" y="106679"/>
                </a:lnTo>
                <a:lnTo>
                  <a:pt x="25400" y="105409"/>
                </a:lnTo>
                <a:lnTo>
                  <a:pt x="24130" y="105409"/>
                </a:lnTo>
                <a:lnTo>
                  <a:pt x="22860" y="104139"/>
                </a:lnTo>
                <a:lnTo>
                  <a:pt x="21590" y="102869"/>
                </a:lnTo>
                <a:lnTo>
                  <a:pt x="19050" y="102869"/>
                </a:lnTo>
                <a:lnTo>
                  <a:pt x="15240" y="102869"/>
                </a:lnTo>
                <a:lnTo>
                  <a:pt x="12700" y="101599"/>
                </a:lnTo>
                <a:lnTo>
                  <a:pt x="5080" y="101599"/>
                </a:lnTo>
                <a:lnTo>
                  <a:pt x="0" y="101599"/>
                </a:lnTo>
                <a:lnTo>
                  <a:pt x="0" y="59689"/>
                </a:lnTo>
                <a:lnTo>
                  <a:pt x="8890" y="54609"/>
                </a:lnTo>
                <a:lnTo>
                  <a:pt x="16510" y="49529"/>
                </a:lnTo>
                <a:lnTo>
                  <a:pt x="24130" y="44449"/>
                </a:lnTo>
                <a:lnTo>
                  <a:pt x="30480" y="38099"/>
                </a:lnTo>
                <a:lnTo>
                  <a:pt x="36830" y="29209"/>
                </a:lnTo>
                <a:lnTo>
                  <a:pt x="41910" y="20319"/>
                </a:lnTo>
                <a:lnTo>
                  <a:pt x="48260" y="11429"/>
                </a:lnTo>
                <a:lnTo>
                  <a:pt x="52070" y="0"/>
                </a:lnTo>
                <a:lnTo>
                  <a:pt x="8001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7886701" y="5551170"/>
            <a:ext cx="116839" cy="367030"/>
          </a:xfrm>
          <a:custGeom>
            <a:avLst/>
            <a:gdLst/>
            <a:ahLst/>
            <a:cxnLst/>
            <a:rect l="l" t="t" r="r" b="b"/>
            <a:pathLst>
              <a:path w="116839" h="367029">
                <a:moveTo>
                  <a:pt x="102870" y="302259"/>
                </a:moveTo>
                <a:lnTo>
                  <a:pt x="55879" y="302259"/>
                </a:lnTo>
                <a:lnTo>
                  <a:pt x="55879" y="367029"/>
                </a:lnTo>
                <a:lnTo>
                  <a:pt x="102870" y="367029"/>
                </a:lnTo>
                <a:lnTo>
                  <a:pt x="102870" y="302259"/>
                </a:lnTo>
                <a:close/>
              </a:path>
              <a:path w="116839" h="367029">
                <a:moveTo>
                  <a:pt x="102870" y="0"/>
                </a:moveTo>
                <a:lnTo>
                  <a:pt x="40639" y="0"/>
                </a:lnTo>
                <a:lnTo>
                  <a:pt x="0" y="240029"/>
                </a:lnTo>
                <a:lnTo>
                  <a:pt x="0" y="302259"/>
                </a:lnTo>
                <a:lnTo>
                  <a:pt x="116839" y="302259"/>
                </a:lnTo>
                <a:lnTo>
                  <a:pt x="116839" y="240029"/>
                </a:lnTo>
                <a:lnTo>
                  <a:pt x="35560" y="240029"/>
                </a:lnTo>
                <a:lnTo>
                  <a:pt x="55879" y="83819"/>
                </a:lnTo>
                <a:lnTo>
                  <a:pt x="102870" y="83819"/>
                </a:lnTo>
                <a:lnTo>
                  <a:pt x="102870" y="0"/>
                </a:lnTo>
                <a:close/>
              </a:path>
              <a:path w="116839" h="367029">
                <a:moveTo>
                  <a:pt x="102870" y="83819"/>
                </a:moveTo>
                <a:lnTo>
                  <a:pt x="55879" y="83819"/>
                </a:lnTo>
                <a:lnTo>
                  <a:pt x="55879" y="240029"/>
                </a:lnTo>
                <a:lnTo>
                  <a:pt x="102870" y="240029"/>
                </a:lnTo>
                <a:lnTo>
                  <a:pt x="102870" y="838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7877810" y="5542280"/>
            <a:ext cx="134619" cy="3860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8685530" y="5544820"/>
            <a:ext cx="113030" cy="381000"/>
          </a:xfrm>
          <a:custGeom>
            <a:avLst/>
            <a:gdLst/>
            <a:ahLst/>
            <a:cxnLst/>
            <a:rect l="l" t="t" r="r" b="b"/>
            <a:pathLst>
              <a:path w="113029" h="381000">
                <a:moveTo>
                  <a:pt x="66040" y="379729"/>
                </a:moveTo>
                <a:lnTo>
                  <a:pt x="49529" y="379729"/>
                </a:lnTo>
                <a:lnTo>
                  <a:pt x="54610" y="380999"/>
                </a:lnTo>
                <a:lnTo>
                  <a:pt x="62229" y="380999"/>
                </a:lnTo>
                <a:lnTo>
                  <a:pt x="66040" y="379729"/>
                </a:lnTo>
                <a:close/>
              </a:path>
              <a:path w="113029" h="381000">
                <a:moveTo>
                  <a:pt x="66040" y="0"/>
                </a:moveTo>
                <a:lnTo>
                  <a:pt x="49529" y="0"/>
                </a:lnTo>
                <a:lnTo>
                  <a:pt x="38100" y="3809"/>
                </a:lnTo>
                <a:lnTo>
                  <a:pt x="35560" y="5079"/>
                </a:lnTo>
                <a:lnTo>
                  <a:pt x="31750" y="7619"/>
                </a:lnTo>
                <a:lnTo>
                  <a:pt x="29210" y="10159"/>
                </a:lnTo>
                <a:lnTo>
                  <a:pt x="25400" y="12699"/>
                </a:lnTo>
                <a:lnTo>
                  <a:pt x="20320" y="17779"/>
                </a:lnTo>
                <a:lnTo>
                  <a:pt x="12700" y="29209"/>
                </a:lnTo>
                <a:lnTo>
                  <a:pt x="11429" y="34289"/>
                </a:lnTo>
                <a:lnTo>
                  <a:pt x="8890" y="39369"/>
                </a:lnTo>
                <a:lnTo>
                  <a:pt x="7620" y="44449"/>
                </a:lnTo>
                <a:lnTo>
                  <a:pt x="6350" y="48259"/>
                </a:lnTo>
                <a:lnTo>
                  <a:pt x="5079" y="54609"/>
                </a:lnTo>
                <a:lnTo>
                  <a:pt x="2540" y="64769"/>
                </a:lnTo>
                <a:lnTo>
                  <a:pt x="2540" y="69849"/>
                </a:lnTo>
                <a:lnTo>
                  <a:pt x="1270" y="74929"/>
                </a:lnTo>
                <a:lnTo>
                  <a:pt x="1270" y="114299"/>
                </a:lnTo>
                <a:lnTo>
                  <a:pt x="88" y="165099"/>
                </a:lnTo>
                <a:lnTo>
                  <a:pt x="0" y="218439"/>
                </a:lnTo>
                <a:lnTo>
                  <a:pt x="1270" y="270509"/>
                </a:lnTo>
                <a:lnTo>
                  <a:pt x="1270" y="306069"/>
                </a:lnTo>
                <a:lnTo>
                  <a:pt x="3810" y="316229"/>
                </a:lnTo>
                <a:lnTo>
                  <a:pt x="3810" y="321309"/>
                </a:lnTo>
                <a:lnTo>
                  <a:pt x="8890" y="341629"/>
                </a:lnTo>
                <a:lnTo>
                  <a:pt x="11429" y="346709"/>
                </a:lnTo>
                <a:lnTo>
                  <a:pt x="12700" y="350519"/>
                </a:lnTo>
                <a:lnTo>
                  <a:pt x="20320" y="361949"/>
                </a:lnTo>
                <a:lnTo>
                  <a:pt x="31750" y="373379"/>
                </a:lnTo>
                <a:lnTo>
                  <a:pt x="34290" y="374649"/>
                </a:lnTo>
                <a:lnTo>
                  <a:pt x="38100" y="375919"/>
                </a:lnTo>
                <a:lnTo>
                  <a:pt x="41910" y="378459"/>
                </a:lnTo>
                <a:lnTo>
                  <a:pt x="45720" y="379729"/>
                </a:lnTo>
                <a:lnTo>
                  <a:pt x="69850" y="379729"/>
                </a:lnTo>
                <a:lnTo>
                  <a:pt x="73660" y="378459"/>
                </a:lnTo>
                <a:lnTo>
                  <a:pt x="76200" y="377189"/>
                </a:lnTo>
                <a:lnTo>
                  <a:pt x="80010" y="375919"/>
                </a:lnTo>
                <a:lnTo>
                  <a:pt x="85090" y="370839"/>
                </a:lnTo>
                <a:lnTo>
                  <a:pt x="88900" y="369569"/>
                </a:lnTo>
                <a:lnTo>
                  <a:pt x="93979" y="364489"/>
                </a:lnTo>
                <a:lnTo>
                  <a:pt x="95250" y="360679"/>
                </a:lnTo>
                <a:lnTo>
                  <a:pt x="97790" y="358139"/>
                </a:lnTo>
                <a:lnTo>
                  <a:pt x="100329" y="354329"/>
                </a:lnTo>
                <a:lnTo>
                  <a:pt x="101600" y="350519"/>
                </a:lnTo>
                <a:lnTo>
                  <a:pt x="104140" y="346709"/>
                </a:lnTo>
                <a:lnTo>
                  <a:pt x="106679" y="339089"/>
                </a:lnTo>
                <a:lnTo>
                  <a:pt x="107950" y="334009"/>
                </a:lnTo>
                <a:lnTo>
                  <a:pt x="110490" y="326389"/>
                </a:lnTo>
                <a:lnTo>
                  <a:pt x="110490" y="323849"/>
                </a:lnTo>
                <a:lnTo>
                  <a:pt x="54610" y="323849"/>
                </a:lnTo>
                <a:lnTo>
                  <a:pt x="54610" y="322579"/>
                </a:lnTo>
                <a:lnTo>
                  <a:pt x="52070" y="322579"/>
                </a:lnTo>
                <a:lnTo>
                  <a:pt x="52070" y="321309"/>
                </a:lnTo>
                <a:lnTo>
                  <a:pt x="50800" y="321309"/>
                </a:lnTo>
                <a:lnTo>
                  <a:pt x="50800" y="318769"/>
                </a:lnTo>
                <a:lnTo>
                  <a:pt x="49529" y="317499"/>
                </a:lnTo>
                <a:lnTo>
                  <a:pt x="49529" y="313689"/>
                </a:lnTo>
                <a:lnTo>
                  <a:pt x="48260" y="312419"/>
                </a:lnTo>
                <a:lnTo>
                  <a:pt x="48260" y="300989"/>
                </a:lnTo>
                <a:lnTo>
                  <a:pt x="46990" y="295909"/>
                </a:lnTo>
                <a:lnTo>
                  <a:pt x="46990" y="209549"/>
                </a:lnTo>
                <a:lnTo>
                  <a:pt x="48260" y="205739"/>
                </a:lnTo>
                <a:lnTo>
                  <a:pt x="48260" y="195579"/>
                </a:lnTo>
                <a:lnTo>
                  <a:pt x="49529" y="194309"/>
                </a:lnTo>
                <a:lnTo>
                  <a:pt x="49529" y="190499"/>
                </a:lnTo>
                <a:lnTo>
                  <a:pt x="50800" y="190499"/>
                </a:lnTo>
                <a:lnTo>
                  <a:pt x="50800" y="187959"/>
                </a:lnTo>
                <a:lnTo>
                  <a:pt x="52070" y="187959"/>
                </a:lnTo>
                <a:lnTo>
                  <a:pt x="52070" y="186689"/>
                </a:lnTo>
                <a:lnTo>
                  <a:pt x="53340" y="185419"/>
                </a:lnTo>
                <a:lnTo>
                  <a:pt x="54610" y="185419"/>
                </a:lnTo>
                <a:lnTo>
                  <a:pt x="54610" y="184149"/>
                </a:lnTo>
                <a:lnTo>
                  <a:pt x="111760" y="184149"/>
                </a:lnTo>
                <a:lnTo>
                  <a:pt x="111760" y="179069"/>
                </a:lnTo>
                <a:lnTo>
                  <a:pt x="109220" y="168909"/>
                </a:lnTo>
                <a:lnTo>
                  <a:pt x="109220" y="165099"/>
                </a:lnTo>
                <a:lnTo>
                  <a:pt x="107950" y="161289"/>
                </a:lnTo>
                <a:lnTo>
                  <a:pt x="106997" y="157479"/>
                </a:lnTo>
                <a:lnTo>
                  <a:pt x="46990" y="157479"/>
                </a:lnTo>
                <a:lnTo>
                  <a:pt x="46990" y="99059"/>
                </a:lnTo>
                <a:lnTo>
                  <a:pt x="48139" y="74929"/>
                </a:lnTo>
                <a:lnTo>
                  <a:pt x="48260" y="64769"/>
                </a:lnTo>
                <a:lnTo>
                  <a:pt x="49529" y="63499"/>
                </a:lnTo>
                <a:lnTo>
                  <a:pt x="49529" y="62229"/>
                </a:lnTo>
                <a:lnTo>
                  <a:pt x="50800" y="60959"/>
                </a:lnTo>
                <a:lnTo>
                  <a:pt x="50800" y="59689"/>
                </a:lnTo>
                <a:lnTo>
                  <a:pt x="52070" y="58419"/>
                </a:lnTo>
                <a:lnTo>
                  <a:pt x="53340" y="58419"/>
                </a:lnTo>
                <a:lnTo>
                  <a:pt x="53340" y="57149"/>
                </a:lnTo>
                <a:lnTo>
                  <a:pt x="54610" y="55879"/>
                </a:lnTo>
                <a:lnTo>
                  <a:pt x="109727" y="55879"/>
                </a:lnTo>
                <a:lnTo>
                  <a:pt x="107950" y="46989"/>
                </a:lnTo>
                <a:lnTo>
                  <a:pt x="106679" y="44449"/>
                </a:lnTo>
                <a:lnTo>
                  <a:pt x="106679" y="41909"/>
                </a:lnTo>
                <a:lnTo>
                  <a:pt x="104140" y="36829"/>
                </a:lnTo>
                <a:lnTo>
                  <a:pt x="86360" y="10159"/>
                </a:lnTo>
                <a:lnTo>
                  <a:pt x="82550" y="6349"/>
                </a:lnTo>
                <a:lnTo>
                  <a:pt x="78740" y="5079"/>
                </a:lnTo>
                <a:lnTo>
                  <a:pt x="74929" y="2539"/>
                </a:lnTo>
                <a:lnTo>
                  <a:pt x="71120" y="1269"/>
                </a:lnTo>
                <a:lnTo>
                  <a:pt x="66040" y="0"/>
                </a:lnTo>
                <a:close/>
              </a:path>
              <a:path w="113029" h="381000">
                <a:moveTo>
                  <a:pt x="111760" y="184149"/>
                </a:moveTo>
                <a:lnTo>
                  <a:pt x="58420" y="184149"/>
                </a:lnTo>
                <a:lnTo>
                  <a:pt x="58420" y="185419"/>
                </a:lnTo>
                <a:lnTo>
                  <a:pt x="60960" y="185419"/>
                </a:lnTo>
                <a:lnTo>
                  <a:pt x="60960" y="187959"/>
                </a:lnTo>
                <a:lnTo>
                  <a:pt x="62229" y="187959"/>
                </a:lnTo>
                <a:lnTo>
                  <a:pt x="62229" y="189229"/>
                </a:lnTo>
                <a:lnTo>
                  <a:pt x="63500" y="189229"/>
                </a:lnTo>
                <a:lnTo>
                  <a:pt x="63500" y="191769"/>
                </a:lnTo>
                <a:lnTo>
                  <a:pt x="64770" y="193039"/>
                </a:lnTo>
                <a:lnTo>
                  <a:pt x="64770" y="196849"/>
                </a:lnTo>
                <a:lnTo>
                  <a:pt x="66040" y="199389"/>
                </a:lnTo>
                <a:lnTo>
                  <a:pt x="66040" y="307339"/>
                </a:lnTo>
                <a:lnTo>
                  <a:pt x="64770" y="311149"/>
                </a:lnTo>
                <a:lnTo>
                  <a:pt x="64770" y="313689"/>
                </a:lnTo>
                <a:lnTo>
                  <a:pt x="63500" y="316229"/>
                </a:lnTo>
                <a:lnTo>
                  <a:pt x="63500" y="318769"/>
                </a:lnTo>
                <a:lnTo>
                  <a:pt x="59690" y="322579"/>
                </a:lnTo>
                <a:lnTo>
                  <a:pt x="58420" y="322579"/>
                </a:lnTo>
                <a:lnTo>
                  <a:pt x="58420" y="323849"/>
                </a:lnTo>
                <a:lnTo>
                  <a:pt x="110490" y="323849"/>
                </a:lnTo>
                <a:lnTo>
                  <a:pt x="110490" y="321309"/>
                </a:lnTo>
                <a:lnTo>
                  <a:pt x="111760" y="317499"/>
                </a:lnTo>
                <a:lnTo>
                  <a:pt x="111760" y="300989"/>
                </a:lnTo>
                <a:lnTo>
                  <a:pt x="113029" y="288289"/>
                </a:lnTo>
                <a:lnTo>
                  <a:pt x="113029" y="196849"/>
                </a:lnTo>
                <a:lnTo>
                  <a:pt x="111760" y="190499"/>
                </a:lnTo>
                <a:lnTo>
                  <a:pt x="111760" y="184149"/>
                </a:lnTo>
                <a:close/>
              </a:path>
              <a:path w="113029" h="381000">
                <a:moveTo>
                  <a:pt x="81279" y="128269"/>
                </a:moveTo>
                <a:lnTo>
                  <a:pt x="69850" y="128269"/>
                </a:lnTo>
                <a:lnTo>
                  <a:pt x="68579" y="129539"/>
                </a:lnTo>
                <a:lnTo>
                  <a:pt x="66040" y="129539"/>
                </a:lnTo>
                <a:lnTo>
                  <a:pt x="60960" y="132079"/>
                </a:lnTo>
                <a:lnTo>
                  <a:pt x="59690" y="134619"/>
                </a:lnTo>
                <a:lnTo>
                  <a:pt x="58420" y="135889"/>
                </a:lnTo>
                <a:lnTo>
                  <a:pt x="55879" y="137159"/>
                </a:lnTo>
                <a:lnTo>
                  <a:pt x="49529" y="149859"/>
                </a:lnTo>
                <a:lnTo>
                  <a:pt x="46990" y="157479"/>
                </a:lnTo>
                <a:lnTo>
                  <a:pt x="106997" y="157479"/>
                </a:lnTo>
                <a:lnTo>
                  <a:pt x="106679" y="156209"/>
                </a:lnTo>
                <a:lnTo>
                  <a:pt x="104140" y="152399"/>
                </a:lnTo>
                <a:lnTo>
                  <a:pt x="102870" y="148589"/>
                </a:lnTo>
                <a:lnTo>
                  <a:pt x="100329" y="144779"/>
                </a:lnTo>
                <a:lnTo>
                  <a:pt x="97790" y="142239"/>
                </a:lnTo>
                <a:lnTo>
                  <a:pt x="95250" y="138429"/>
                </a:lnTo>
                <a:lnTo>
                  <a:pt x="87629" y="130809"/>
                </a:lnTo>
                <a:lnTo>
                  <a:pt x="85090" y="129539"/>
                </a:lnTo>
                <a:lnTo>
                  <a:pt x="81279" y="128269"/>
                </a:lnTo>
                <a:close/>
              </a:path>
              <a:path w="113029" h="381000">
                <a:moveTo>
                  <a:pt x="109727" y="55879"/>
                </a:moveTo>
                <a:lnTo>
                  <a:pt x="58420" y="55879"/>
                </a:lnTo>
                <a:lnTo>
                  <a:pt x="60960" y="58419"/>
                </a:lnTo>
                <a:lnTo>
                  <a:pt x="62229" y="58419"/>
                </a:lnTo>
                <a:lnTo>
                  <a:pt x="62229" y="59689"/>
                </a:lnTo>
                <a:lnTo>
                  <a:pt x="63500" y="60959"/>
                </a:lnTo>
                <a:lnTo>
                  <a:pt x="63500" y="62229"/>
                </a:lnTo>
                <a:lnTo>
                  <a:pt x="64770" y="63499"/>
                </a:lnTo>
                <a:lnTo>
                  <a:pt x="64770" y="67309"/>
                </a:lnTo>
                <a:lnTo>
                  <a:pt x="66040" y="68579"/>
                </a:lnTo>
                <a:lnTo>
                  <a:pt x="66040" y="104139"/>
                </a:lnTo>
                <a:lnTo>
                  <a:pt x="113029" y="104139"/>
                </a:lnTo>
                <a:lnTo>
                  <a:pt x="113029" y="80009"/>
                </a:lnTo>
                <a:lnTo>
                  <a:pt x="111760" y="72389"/>
                </a:lnTo>
                <a:lnTo>
                  <a:pt x="111760" y="66039"/>
                </a:lnTo>
                <a:lnTo>
                  <a:pt x="109727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8676641" y="5535930"/>
            <a:ext cx="132079" cy="3987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7078345" y="5522595"/>
            <a:ext cx="138428" cy="40512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7492365" y="5522595"/>
            <a:ext cx="142238" cy="41274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8283575" y="5528945"/>
            <a:ext cx="143508" cy="40639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6367780" y="5532120"/>
            <a:ext cx="110489" cy="381000"/>
          </a:xfrm>
          <a:custGeom>
            <a:avLst/>
            <a:gdLst/>
            <a:ahLst/>
            <a:cxnLst/>
            <a:rect l="l" t="t" r="r" b="b"/>
            <a:pathLst>
              <a:path w="110489" h="381000">
                <a:moveTo>
                  <a:pt x="64770" y="379729"/>
                </a:moveTo>
                <a:lnTo>
                  <a:pt x="49530" y="379729"/>
                </a:lnTo>
                <a:lnTo>
                  <a:pt x="54610" y="380999"/>
                </a:lnTo>
                <a:lnTo>
                  <a:pt x="60960" y="380999"/>
                </a:lnTo>
                <a:lnTo>
                  <a:pt x="64770" y="379729"/>
                </a:lnTo>
                <a:close/>
              </a:path>
              <a:path w="110489" h="381000">
                <a:moveTo>
                  <a:pt x="62230" y="0"/>
                </a:moveTo>
                <a:lnTo>
                  <a:pt x="45720" y="0"/>
                </a:lnTo>
                <a:lnTo>
                  <a:pt x="41910" y="1269"/>
                </a:lnTo>
                <a:lnTo>
                  <a:pt x="36830" y="3809"/>
                </a:lnTo>
                <a:lnTo>
                  <a:pt x="25400" y="11429"/>
                </a:lnTo>
                <a:lnTo>
                  <a:pt x="22860" y="15239"/>
                </a:lnTo>
                <a:lnTo>
                  <a:pt x="19050" y="19049"/>
                </a:lnTo>
                <a:lnTo>
                  <a:pt x="16510" y="24129"/>
                </a:lnTo>
                <a:lnTo>
                  <a:pt x="13970" y="27939"/>
                </a:lnTo>
                <a:lnTo>
                  <a:pt x="8890" y="38099"/>
                </a:lnTo>
                <a:lnTo>
                  <a:pt x="7620" y="44449"/>
                </a:lnTo>
                <a:lnTo>
                  <a:pt x="6350" y="49529"/>
                </a:lnTo>
                <a:lnTo>
                  <a:pt x="5080" y="55879"/>
                </a:lnTo>
                <a:lnTo>
                  <a:pt x="3810" y="63499"/>
                </a:lnTo>
                <a:lnTo>
                  <a:pt x="2540" y="69849"/>
                </a:lnTo>
                <a:lnTo>
                  <a:pt x="1270" y="78739"/>
                </a:lnTo>
                <a:lnTo>
                  <a:pt x="1270" y="97789"/>
                </a:lnTo>
                <a:lnTo>
                  <a:pt x="0" y="107949"/>
                </a:lnTo>
                <a:lnTo>
                  <a:pt x="0" y="276859"/>
                </a:lnTo>
                <a:lnTo>
                  <a:pt x="1270" y="292099"/>
                </a:lnTo>
                <a:lnTo>
                  <a:pt x="1270" y="304799"/>
                </a:lnTo>
                <a:lnTo>
                  <a:pt x="2540" y="311149"/>
                </a:lnTo>
                <a:lnTo>
                  <a:pt x="2540" y="316229"/>
                </a:lnTo>
                <a:lnTo>
                  <a:pt x="3810" y="320039"/>
                </a:lnTo>
                <a:lnTo>
                  <a:pt x="3810" y="325119"/>
                </a:lnTo>
                <a:lnTo>
                  <a:pt x="6350" y="332739"/>
                </a:lnTo>
                <a:lnTo>
                  <a:pt x="7620" y="337819"/>
                </a:lnTo>
                <a:lnTo>
                  <a:pt x="8890" y="341629"/>
                </a:lnTo>
                <a:lnTo>
                  <a:pt x="11430" y="345439"/>
                </a:lnTo>
                <a:lnTo>
                  <a:pt x="15240" y="356869"/>
                </a:lnTo>
                <a:lnTo>
                  <a:pt x="17780" y="360679"/>
                </a:lnTo>
                <a:lnTo>
                  <a:pt x="30480" y="373379"/>
                </a:lnTo>
                <a:lnTo>
                  <a:pt x="33020" y="374649"/>
                </a:lnTo>
                <a:lnTo>
                  <a:pt x="35560" y="377189"/>
                </a:lnTo>
                <a:lnTo>
                  <a:pt x="39370" y="378459"/>
                </a:lnTo>
                <a:lnTo>
                  <a:pt x="43180" y="378459"/>
                </a:lnTo>
                <a:lnTo>
                  <a:pt x="46990" y="379729"/>
                </a:lnTo>
                <a:lnTo>
                  <a:pt x="71120" y="379729"/>
                </a:lnTo>
                <a:lnTo>
                  <a:pt x="76200" y="377189"/>
                </a:lnTo>
                <a:lnTo>
                  <a:pt x="78740" y="374649"/>
                </a:lnTo>
                <a:lnTo>
                  <a:pt x="83820" y="372109"/>
                </a:lnTo>
                <a:lnTo>
                  <a:pt x="88900" y="367029"/>
                </a:lnTo>
                <a:lnTo>
                  <a:pt x="90170" y="364489"/>
                </a:lnTo>
                <a:lnTo>
                  <a:pt x="95250" y="356869"/>
                </a:lnTo>
                <a:lnTo>
                  <a:pt x="97790" y="354329"/>
                </a:lnTo>
                <a:lnTo>
                  <a:pt x="99060" y="350519"/>
                </a:lnTo>
                <a:lnTo>
                  <a:pt x="100330" y="345439"/>
                </a:lnTo>
                <a:lnTo>
                  <a:pt x="102870" y="341629"/>
                </a:lnTo>
                <a:lnTo>
                  <a:pt x="104140" y="337819"/>
                </a:lnTo>
                <a:lnTo>
                  <a:pt x="105410" y="332739"/>
                </a:lnTo>
                <a:lnTo>
                  <a:pt x="106680" y="328929"/>
                </a:lnTo>
                <a:lnTo>
                  <a:pt x="106680" y="323849"/>
                </a:lnTo>
                <a:lnTo>
                  <a:pt x="52070" y="323849"/>
                </a:lnTo>
                <a:lnTo>
                  <a:pt x="52070" y="322579"/>
                </a:lnTo>
                <a:lnTo>
                  <a:pt x="50800" y="322579"/>
                </a:lnTo>
                <a:lnTo>
                  <a:pt x="50800" y="321309"/>
                </a:lnTo>
                <a:lnTo>
                  <a:pt x="49530" y="321309"/>
                </a:lnTo>
                <a:lnTo>
                  <a:pt x="49530" y="318769"/>
                </a:lnTo>
                <a:lnTo>
                  <a:pt x="48260" y="317499"/>
                </a:lnTo>
                <a:lnTo>
                  <a:pt x="48260" y="312419"/>
                </a:lnTo>
                <a:lnTo>
                  <a:pt x="46990" y="308609"/>
                </a:lnTo>
                <a:lnTo>
                  <a:pt x="46990" y="77469"/>
                </a:lnTo>
                <a:lnTo>
                  <a:pt x="48260" y="72389"/>
                </a:lnTo>
                <a:lnTo>
                  <a:pt x="48260" y="64769"/>
                </a:lnTo>
                <a:lnTo>
                  <a:pt x="49530" y="63499"/>
                </a:lnTo>
                <a:lnTo>
                  <a:pt x="49530" y="60959"/>
                </a:lnTo>
                <a:lnTo>
                  <a:pt x="53340" y="57149"/>
                </a:lnTo>
                <a:lnTo>
                  <a:pt x="106680" y="57149"/>
                </a:lnTo>
                <a:lnTo>
                  <a:pt x="105410" y="52069"/>
                </a:lnTo>
                <a:lnTo>
                  <a:pt x="105410" y="48259"/>
                </a:lnTo>
                <a:lnTo>
                  <a:pt x="102870" y="40639"/>
                </a:lnTo>
                <a:lnTo>
                  <a:pt x="100330" y="36829"/>
                </a:lnTo>
                <a:lnTo>
                  <a:pt x="97790" y="29209"/>
                </a:lnTo>
                <a:lnTo>
                  <a:pt x="95250" y="25399"/>
                </a:lnTo>
                <a:lnTo>
                  <a:pt x="92710" y="22859"/>
                </a:lnTo>
                <a:lnTo>
                  <a:pt x="90170" y="19049"/>
                </a:lnTo>
                <a:lnTo>
                  <a:pt x="82550" y="11429"/>
                </a:lnTo>
                <a:lnTo>
                  <a:pt x="78740" y="8889"/>
                </a:lnTo>
                <a:lnTo>
                  <a:pt x="76200" y="6349"/>
                </a:lnTo>
                <a:lnTo>
                  <a:pt x="72390" y="3809"/>
                </a:lnTo>
                <a:lnTo>
                  <a:pt x="69850" y="2539"/>
                </a:lnTo>
                <a:lnTo>
                  <a:pt x="62230" y="0"/>
                </a:lnTo>
                <a:close/>
              </a:path>
              <a:path w="110489" h="381000">
                <a:moveTo>
                  <a:pt x="106680" y="57149"/>
                </a:moveTo>
                <a:lnTo>
                  <a:pt x="58420" y="57149"/>
                </a:lnTo>
                <a:lnTo>
                  <a:pt x="60960" y="59689"/>
                </a:lnTo>
                <a:lnTo>
                  <a:pt x="60960" y="60959"/>
                </a:lnTo>
                <a:lnTo>
                  <a:pt x="62230" y="60959"/>
                </a:lnTo>
                <a:lnTo>
                  <a:pt x="62230" y="63499"/>
                </a:lnTo>
                <a:lnTo>
                  <a:pt x="63500" y="66039"/>
                </a:lnTo>
                <a:lnTo>
                  <a:pt x="63500" y="311149"/>
                </a:lnTo>
                <a:lnTo>
                  <a:pt x="62230" y="313689"/>
                </a:lnTo>
                <a:lnTo>
                  <a:pt x="62230" y="318769"/>
                </a:lnTo>
                <a:lnTo>
                  <a:pt x="60960" y="318769"/>
                </a:lnTo>
                <a:lnTo>
                  <a:pt x="60960" y="321309"/>
                </a:lnTo>
                <a:lnTo>
                  <a:pt x="59690" y="321309"/>
                </a:lnTo>
                <a:lnTo>
                  <a:pt x="59690" y="323849"/>
                </a:lnTo>
                <a:lnTo>
                  <a:pt x="106680" y="323849"/>
                </a:lnTo>
                <a:lnTo>
                  <a:pt x="109220" y="313689"/>
                </a:lnTo>
                <a:lnTo>
                  <a:pt x="109220" y="303529"/>
                </a:lnTo>
                <a:lnTo>
                  <a:pt x="110490" y="289559"/>
                </a:lnTo>
                <a:lnTo>
                  <a:pt x="110490" y="95249"/>
                </a:lnTo>
                <a:lnTo>
                  <a:pt x="109220" y="81279"/>
                </a:lnTo>
                <a:lnTo>
                  <a:pt x="109220" y="71119"/>
                </a:lnTo>
                <a:lnTo>
                  <a:pt x="106680" y="60959"/>
                </a:lnTo>
                <a:lnTo>
                  <a:pt x="106680" y="5714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6358891" y="5523229"/>
            <a:ext cx="129539" cy="40005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6699250" y="5538470"/>
            <a:ext cx="78740" cy="367030"/>
          </a:xfrm>
          <a:custGeom>
            <a:avLst/>
            <a:gdLst/>
            <a:ahLst/>
            <a:cxnLst/>
            <a:rect l="l" t="t" r="r" b="b"/>
            <a:pathLst>
              <a:path w="78739" h="367029">
                <a:moveTo>
                  <a:pt x="78739" y="0"/>
                </a:moveTo>
                <a:lnTo>
                  <a:pt x="50800" y="0"/>
                </a:lnTo>
                <a:lnTo>
                  <a:pt x="46989" y="11429"/>
                </a:lnTo>
                <a:lnTo>
                  <a:pt x="40639" y="20319"/>
                </a:lnTo>
                <a:lnTo>
                  <a:pt x="15239" y="50799"/>
                </a:lnTo>
                <a:lnTo>
                  <a:pt x="7620" y="54609"/>
                </a:lnTo>
                <a:lnTo>
                  <a:pt x="0" y="59689"/>
                </a:lnTo>
                <a:lnTo>
                  <a:pt x="0" y="101599"/>
                </a:lnTo>
                <a:lnTo>
                  <a:pt x="11429" y="101599"/>
                </a:lnTo>
                <a:lnTo>
                  <a:pt x="13970" y="102869"/>
                </a:lnTo>
                <a:lnTo>
                  <a:pt x="20320" y="102869"/>
                </a:lnTo>
                <a:lnTo>
                  <a:pt x="21589" y="104139"/>
                </a:lnTo>
                <a:lnTo>
                  <a:pt x="24129" y="105409"/>
                </a:lnTo>
                <a:lnTo>
                  <a:pt x="25400" y="106679"/>
                </a:lnTo>
                <a:lnTo>
                  <a:pt x="25400" y="107949"/>
                </a:lnTo>
                <a:lnTo>
                  <a:pt x="26670" y="107949"/>
                </a:lnTo>
                <a:lnTo>
                  <a:pt x="26670" y="109219"/>
                </a:lnTo>
                <a:lnTo>
                  <a:pt x="27939" y="109219"/>
                </a:lnTo>
                <a:lnTo>
                  <a:pt x="27939" y="110489"/>
                </a:lnTo>
                <a:lnTo>
                  <a:pt x="29210" y="111759"/>
                </a:lnTo>
                <a:lnTo>
                  <a:pt x="29210" y="114299"/>
                </a:lnTo>
                <a:lnTo>
                  <a:pt x="30479" y="115569"/>
                </a:lnTo>
                <a:lnTo>
                  <a:pt x="30479" y="125729"/>
                </a:lnTo>
                <a:lnTo>
                  <a:pt x="31750" y="135889"/>
                </a:lnTo>
                <a:lnTo>
                  <a:pt x="31750" y="367029"/>
                </a:lnTo>
                <a:lnTo>
                  <a:pt x="78739" y="367029"/>
                </a:lnTo>
                <a:lnTo>
                  <a:pt x="787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6699250" y="5538470"/>
            <a:ext cx="78740" cy="367030"/>
          </a:xfrm>
          <a:custGeom>
            <a:avLst/>
            <a:gdLst/>
            <a:ahLst/>
            <a:cxnLst/>
            <a:rect l="l" t="t" r="r" b="b"/>
            <a:pathLst>
              <a:path w="78739" h="367029">
                <a:moveTo>
                  <a:pt x="78739" y="0"/>
                </a:moveTo>
                <a:lnTo>
                  <a:pt x="78739" y="367029"/>
                </a:lnTo>
                <a:lnTo>
                  <a:pt x="31750" y="367029"/>
                </a:lnTo>
                <a:lnTo>
                  <a:pt x="31750" y="170179"/>
                </a:lnTo>
                <a:lnTo>
                  <a:pt x="31750" y="151129"/>
                </a:lnTo>
                <a:lnTo>
                  <a:pt x="31750" y="135889"/>
                </a:lnTo>
                <a:lnTo>
                  <a:pt x="30479" y="125729"/>
                </a:lnTo>
                <a:lnTo>
                  <a:pt x="30479" y="121919"/>
                </a:lnTo>
                <a:lnTo>
                  <a:pt x="30479" y="119379"/>
                </a:lnTo>
                <a:lnTo>
                  <a:pt x="30479" y="118109"/>
                </a:lnTo>
                <a:lnTo>
                  <a:pt x="30479" y="116839"/>
                </a:lnTo>
                <a:lnTo>
                  <a:pt x="30479" y="115569"/>
                </a:lnTo>
                <a:lnTo>
                  <a:pt x="29210" y="114299"/>
                </a:lnTo>
                <a:lnTo>
                  <a:pt x="29210" y="113029"/>
                </a:lnTo>
                <a:lnTo>
                  <a:pt x="29210" y="111759"/>
                </a:lnTo>
                <a:lnTo>
                  <a:pt x="27939" y="110489"/>
                </a:lnTo>
                <a:lnTo>
                  <a:pt x="27939" y="109219"/>
                </a:lnTo>
                <a:lnTo>
                  <a:pt x="26670" y="109219"/>
                </a:lnTo>
                <a:lnTo>
                  <a:pt x="26670" y="107949"/>
                </a:lnTo>
                <a:lnTo>
                  <a:pt x="25400" y="107949"/>
                </a:lnTo>
                <a:lnTo>
                  <a:pt x="25400" y="106679"/>
                </a:lnTo>
                <a:lnTo>
                  <a:pt x="24129" y="105409"/>
                </a:lnTo>
                <a:lnTo>
                  <a:pt x="21589" y="104139"/>
                </a:lnTo>
                <a:lnTo>
                  <a:pt x="20320" y="102869"/>
                </a:lnTo>
                <a:lnTo>
                  <a:pt x="17779" y="102869"/>
                </a:lnTo>
                <a:lnTo>
                  <a:pt x="13970" y="102869"/>
                </a:lnTo>
                <a:lnTo>
                  <a:pt x="11429" y="101599"/>
                </a:lnTo>
                <a:lnTo>
                  <a:pt x="3810" y="101599"/>
                </a:lnTo>
                <a:lnTo>
                  <a:pt x="0" y="101599"/>
                </a:lnTo>
                <a:lnTo>
                  <a:pt x="0" y="59689"/>
                </a:lnTo>
                <a:lnTo>
                  <a:pt x="7620" y="54609"/>
                </a:lnTo>
                <a:lnTo>
                  <a:pt x="15239" y="50799"/>
                </a:lnTo>
                <a:lnTo>
                  <a:pt x="22860" y="44449"/>
                </a:lnTo>
                <a:lnTo>
                  <a:pt x="29210" y="38099"/>
                </a:lnTo>
                <a:lnTo>
                  <a:pt x="35560" y="29209"/>
                </a:lnTo>
                <a:lnTo>
                  <a:pt x="40639" y="20319"/>
                </a:lnTo>
                <a:lnTo>
                  <a:pt x="46989" y="11429"/>
                </a:lnTo>
                <a:lnTo>
                  <a:pt x="50800" y="0"/>
                </a:lnTo>
                <a:lnTo>
                  <a:pt x="787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7874001" y="5538470"/>
            <a:ext cx="116839" cy="367030"/>
          </a:xfrm>
          <a:custGeom>
            <a:avLst/>
            <a:gdLst/>
            <a:ahLst/>
            <a:cxnLst/>
            <a:rect l="l" t="t" r="r" b="b"/>
            <a:pathLst>
              <a:path w="116839" h="367029">
                <a:moveTo>
                  <a:pt x="102870" y="302259"/>
                </a:moveTo>
                <a:lnTo>
                  <a:pt x="55879" y="302259"/>
                </a:lnTo>
                <a:lnTo>
                  <a:pt x="55879" y="367029"/>
                </a:lnTo>
                <a:lnTo>
                  <a:pt x="102870" y="367029"/>
                </a:lnTo>
                <a:lnTo>
                  <a:pt x="102870" y="302259"/>
                </a:lnTo>
                <a:close/>
              </a:path>
              <a:path w="116839" h="367029">
                <a:moveTo>
                  <a:pt x="102870" y="0"/>
                </a:moveTo>
                <a:lnTo>
                  <a:pt x="40639" y="0"/>
                </a:lnTo>
                <a:lnTo>
                  <a:pt x="0" y="240029"/>
                </a:lnTo>
                <a:lnTo>
                  <a:pt x="0" y="302259"/>
                </a:lnTo>
                <a:lnTo>
                  <a:pt x="116839" y="302259"/>
                </a:lnTo>
                <a:lnTo>
                  <a:pt x="116839" y="240029"/>
                </a:lnTo>
                <a:lnTo>
                  <a:pt x="35560" y="240029"/>
                </a:lnTo>
                <a:lnTo>
                  <a:pt x="55879" y="83819"/>
                </a:lnTo>
                <a:lnTo>
                  <a:pt x="102870" y="83819"/>
                </a:lnTo>
                <a:lnTo>
                  <a:pt x="102870" y="0"/>
                </a:lnTo>
                <a:close/>
              </a:path>
              <a:path w="116839" h="367029">
                <a:moveTo>
                  <a:pt x="102870" y="83819"/>
                </a:moveTo>
                <a:lnTo>
                  <a:pt x="55879" y="83819"/>
                </a:lnTo>
                <a:lnTo>
                  <a:pt x="55879" y="240029"/>
                </a:lnTo>
                <a:lnTo>
                  <a:pt x="102870" y="240029"/>
                </a:lnTo>
                <a:lnTo>
                  <a:pt x="102870" y="838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7865110" y="5529580"/>
            <a:ext cx="134619" cy="3860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8672830" y="5532120"/>
            <a:ext cx="113030" cy="381000"/>
          </a:xfrm>
          <a:custGeom>
            <a:avLst/>
            <a:gdLst/>
            <a:ahLst/>
            <a:cxnLst/>
            <a:rect l="l" t="t" r="r" b="b"/>
            <a:pathLst>
              <a:path w="113029" h="381000">
                <a:moveTo>
                  <a:pt x="66040" y="379729"/>
                </a:moveTo>
                <a:lnTo>
                  <a:pt x="49529" y="379729"/>
                </a:lnTo>
                <a:lnTo>
                  <a:pt x="54610" y="380999"/>
                </a:lnTo>
                <a:lnTo>
                  <a:pt x="62229" y="380999"/>
                </a:lnTo>
                <a:lnTo>
                  <a:pt x="66040" y="379729"/>
                </a:lnTo>
                <a:close/>
              </a:path>
              <a:path w="113029" h="381000">
                <a:moveTo>
                  <a:pt x="66040" y="0"/>
                </a:moveTo>
                <a:lnTo>
                  <a:pt x="49529" y="0"/>
                </a:lnTo>
                <a:lnTo>
                  <a:pt x="38100" y="3809"/>
                </a:lnTo>
                <a:lnTo>
                  <a:pt x="35560" y="5079"/>
                </a:lnTo>
                <a:lnTo>
                  <a:pt x="31750" y="7619"/>
                </a:lnTo>
                <a:lnTo>
                  <a:pt x="29210" y="10159"/>
                </a:lnTo>
                <a:lnTo>
                  <a:pt x="25400" y="12699"/>
                </a:lnTo>
                <a:lnTo>
                  <a:pt x="20320" y="17779"/>
                </a:lnTo>
                <a:lnTo>
                  <a:pt x="17779" y="22859"/>
                </a:lnTo>
                <a:lnTo>
                  <a:pt x="15240" y="25399"/>
                </a:lnTo>
                <a:lnTo>
                  <a:pt x="13970" y="30479"/>
                </a:lnTo>
                <a:lnTo>
                  <a:pt x="11429" y="34289"/>
                </a:lnTo>
                <a:lnTo>
                  <a:pt x="8890" y="39369"/>
                </a:lnTo>
                <a:lnTo>
                  <a:pt x="2540" y="64769"/>
                </a:lnTo>
                <a:lnTo>
                  <a:pt x="2540" y="69849"/>
                </a:lnTo>
                <a:lnTo>
                  <a:pt x="1270" y="76199"/>
                </a:lnTo>
                <a:lnTo>
                  <a:pt x="1270" y="114299"/>
                </a:lnTo>
                <a:lnTo>
                  <a:pt x="88" y="165099"/>
                </a:lnTo>
                <a:lnTo>
                  <a:pt x="0" y="218439"/>
                </a:lnTo>
                <a:lnTo>
                  <a:pt x="1270" y="270509"/>
                </a:lnTo>
                <a:lnTo>
                  <a:pt x="1270" y="306069"/>
                </a:lnTo>
                <a:lnTo>
                  <a:pt x="3810" y="316229"/>
                </a:lnTo>
                <a:lnTo>
                  <a:pt x="3810" y="321309"/>
                </a:lnTo>
                <a:lnTo>
                  <a:pt x="8890" y="341629"/>
                </a:lnTo>
                <a:lnTo>
                  <a:pt x="11429" y="346709"/>
                </a:lnTo>
                <a:lnTo>
                  <a:pt x="12700" y="350519"/>
                </a:lnTo>
                <a:lnTo>
                  <a:pt x="20320" y="361949"/>
                </a:lnTo>
                <a:lnTo>
                  <a:pt x="31750" y="373379"/>
                </a:lnTo>
                <a:lnTo>
                  <a:pt x="34290" y="374649"/>
                </a:lnTo>
                <a:lnTo>
                  <a:pt x="38100" y="377189"/>
                </a:lnTo>
                <a:lnTo>
                  <a:pt x="45720" y="379729"/>
                </a:lnTo>
                <a:lnTo>
                  <a:pt x="69850" y="379729"/>
                </a:lnTo>
                <a:lnTo>
                  <a:pt x="73660" y="378459"/>
                </a:lnTo>
                <a:lnTo>
                  <a:pt x="76200" y="377189"/>
                </a:lnTo>
                <a:lnTo>
                  <a:pt x="80010" y="375919"/>
                </a:lnTo>
                <a:lnTo>
                  <a:pt x="82550" y="373379"/>
                </a:lnTo>
                <a:lnTo>
                  <a:pt x="86360" y="372109"/>
                </a:lnTo>
                <a:lnTo>
                  <a:pt x="93979" y="364489"/>
                </a:lnTo>
                <a:lnTo>
                  <a:pt x="95250" y="360679"/>
                </a:lnTo>
                <a:lnTo>
                  <a:pt x="97790" y="358139"/>
                </a:lnTo>
                <a:lnTo>
                  <a:pt x="100329" y="354329"/>
                </a:lnTo>
                <a:lnTo>
                  <a:pt x="101600" y="350519"/>
                </a:lnTo>
                <a:lnTo>
                  <a:pt x="104140" y="346709"/>
                </a:lnTo>
                <a:lnTo>
                  <a:pt x="106679" y="339089"/>
                </a:lnTo>
                <a:lnTo>
                  <a:pt x="107950" y="334009"/>
                </a:lnTo>
                <a:lnTo>
                  <a:pt x="110490" y="326389"/>
                </a:lnTo>
                <a:lnTo>
                  <a:pt x="110490" y="323849"/>
                </a:lnTo>
                <a:lnTo>
                  <a:pt x="53340" y="323849"/>
                </a:lnTo>
                <a:lnTo>
                  <a:pt x="53340" y="322579"/>
                </a:lnTo>
                <a:lnTo>
                  <a:pt x="52070" y="322579"/>
                </a:lnTo>
                <a:lnTo>
                  <a:pt x="52070" y="321309"/>
                </a:lnTo>
                <a:lnTo>
                  <a:pt x="50800" y="320039"/>
                </a:lnTo>
                <a:lnTo>
                  <a:pt x="50800" y="318769"/>
                </a:lnTo>
                <a:lnTo>
                  <a:pt x="49529" y="317499"/>
                </a:lnTo>
                <a:lnTo>
                  <a:pt x="49529" y="313689"/>
                </a:lnTo>
                <a:lnTo>
                  <a:pt x="48260" y="312419"/>
                </a:lnTo>
                <a:lnTo>
                  <a:pt x="48260" y="302259"/>
                </a:lnTo>
                <a:lnTo>
                  <a:pt x="46990" y="297179"/>
                </a:lnTo>
                <a:lnTo>
                  <a:pt x="46990" y="209549"/>
                </a:lnTo>
                <a:lnTo>
                  <a:pt x="48260" y="205739"/>
                </a:lnTo>
                <a:lnTo>
                  <a:pt x="48260" y="195579"/>
                </a:lnTo>
                <a:lnTo>
                  <a:pt x="49529" y="194309"/>
                </a:lnTo>
                <a:lnTo>
                  <a:pt x="49529" y="190499"/>
                </a:lnTo>
                <a:lnTo>
                  <a:pt x="50800" y="190499"/>
                </a:lnTo>
                <a:lnTo>
                  <a:pt x="50800" y="189229"/>
                </a:lnTo>
                <a:lnTo>
                  <a:pt x="52070" y="187959"/>
                </a:lnTo>
                <a:lnTo>
                  <a:pt x="52070" y="186689"/>
                </a:lnTo>
                <a:lnTo>
                  <a:pt x="53340" y="186689"/>
                </a:lnTo>
                <a:lnTo>
                  <a:pt x="54610" y="185419"/>
                </a:lnTo>
                <a:lnTo>
                  <a:pt x="54610" y="184149"/>
                </a:lnTo>
                <a:lnTo>
                  <a:pt x="111760" y="184149"/>
                </a:lnTo>
                <a:lnTo>
                  <a:pt x="111760" y="179069"/>
                </a:lnTo>
                <a:lnTo>
                  <a:pt x="109220" y="168909"/>
                </a:lnTo>
                <a:lnTo>
                  <a:pt x="109220" y="165099"/>
                </a:lnTo>
                <a:lnTo>
                  <a:pt x="107950" y="161289"/>
                </a:lnTo>
                <a:lnTo>
                  <a:pt x="106997" y="157479"/>
                </a:lnTo>
                <a:lnTo>
                  <a:pt x="46990" y="157479"/>
                </a:lnTo>
                <a:lnTo>
                  <a:pt x="46990" y="99059"/>
                </a:lnTo>
                <a:lnTo>
                  <a:pt x="48260" y="72389"/>
                </a:lnTo>
                <a:lnTo>
                  <a:pt x="48260" y="64769"/>
                </a:lnTo>
                <a:lnTo>
                  <a:pt x="49529" y="63499"/>
                </a:lnTo>
                <a:lnTo>
                  <a:pt x="49529" y="62229"/>
                </a:lnTo>
                <a:lnTo>
                  <a:pt x="50800" y="60959"/>
                </a:lnTo>
                <a:lnTo>
                  <a:pt x="50800" y="59689"/>
                </a:lnTo>
                <a:lnTo>
                  <a:pt x="52070" y="58419"/>
                </a:lnTo>
                <a:lnTo>
                  <a:pt x="53340" y="58419"/>
                </a:lnTo>
                <a:lnTo>
                  <a:pt x="54610" y="57149"/>
                </a:lnTo>
                <a:lnTo>
                  <a:pt x="109982" y="57149"/>
                </a:lnTo>
                <a:lnTo>
                  <a:pt x="107950" y="46989"/>
                </a:lnTo>
                <a:lnTo>
                  <a:pt x="107950" y="44449"/>
                </a:lnTo>
                <a:lnTo>
                  <a:pt x="106679" y="41909"/>
                </a:lnTo>
                <a:lnTo>
                  <a:pt x="105410" y="36829"/>
                </a:lnTo>
                <a:lnTo>
                  <a:pt x="100329" y="26669"/>
                </a:lnTo>
                <a:lnTo>
                  <a:pt x="92710" y="15239"/>
                </a:lnTo>
                <a:lnTo>
                  <a:pt x="90170" y="12699"/>
                </a:lnTo>
                <a:lnTo>
                  <a:pt x="86360" y="10159"/>
                </a:lnTo>
                <a:lnTo>
                  <a:pt x="82550" y="6349"/>
                </a:lnTo>
                <a:lnTo>
                  <a:pt x="74929" y="3809"/>
                </a:lnTo>
                <a:lnTo>
                  <a:pt x="71120" y="1269"/>
                </a:lnTo>
                <a:lnTo>
                  <a:pt x="66040" y="0"/>
                </a:lnTo>
                <a:close/>
              </a:path>
              <a:path w="113029" h="381000">
                <a:moveTo>
                  <a:pt x="111760" y="184149"/>
                </a:moveTo>
                <a:lnTo>
                  <a:pt x="58420" y="184149"/>
                </a:lnTo>
                <a:lnTo>
                  <a:pt x="59690" y="185419"/>
                </a:lnTo>
                <a:lnTo>
                  <a:pt x="59690" y="186689"/>
                </a:lnTo>
                <a:lnTo>
                  <a:pt x="60960" y="186689"/>
                </a:lnTo>
                <a:lnTo>
                  <a:pt x="62229" y="187959"/>
                </a:lnTo>
                <a:lnTo>
                  <a:pt x="62229" y="189229"/>
                </a:lnTo>
                <a:lnTo>
                  <a:pt x="63500" y="189229"/>
                </a:lnTo>
                <a:lnTo>
                  <a:pt x="63500" y="191769"/>
                </a:lnTo>
                <a:lnTo>
                  <a:pt x="64770" y="193039"/>
                </a:lnTo>
                <a:lnTo>
                  <a:pt x="64770" y="196849"/>
                </a:lnTo>
                <a:lnTo>
                  <a:pt x="66040" y="199389"/>
                </a:lnTo>
                <a:lnTo>
                  <a:pt x="66040" y="307339"/>
                </a:lnTo>
                <a:lnTo>
                  <a:pt x="64770" y="311149"/>
                </a:lnTo>
                <a:lnTo>
                  <a:pt x="64770" y="313689"/>
                </a:lnTo>
                <a:lnTo>
                  <a:pt x="63500" y="316229"/>
                </a:lnTo>
                <a:lnTo>
                  <a:pt x="63500" y="318769"/>
                </a:lnTo>
                <a:lnTo>
                  <a:pt x="62229" y="320039"/>
                </a:lnTo>
                <a:lnTo>
                  <a:pt x="62229" y="321309"/>
                </a:lnTo>
                <a:lnTo>
                  <a:pt x="60960" y="321309"/>
                </a:lnTo>
                <a:lnTo>
                  <a:pt x="59690" y="322579"/>
                </a:lnTo>
                <a:lnTo>
                  <a:pt x="59690" y="323849"/>
                </a:lnTo>
                <a:lnTo>
                  <a:pt x="110490" y="323849"/>
                </a:lnTo>
                <a:lnTo>
                  <a:pt x="110490" y="321309"/>
                </a:lnTo>
                <a:lnTo>
                  <a:pt x="111760" y="317499"/>
                </a:lnTo>
                <a:lnTo>
                  <a:pt x="111760" y="302259"/>
                </a:lnTo>
                <a:lnTo>
                  <a:pt x="113029" y="288289"/>
                </a:lnTo>
                <a:lnTo>
                  <a:pt x="113029" y="196849"/>
                </a:lnTo>
                <a:lnTo>
                  <a:pt x="111760" y="190499"/>
                </a:lnTo>
                <a:lnTo>
                  <a:pt x="111760" y="184149"/>
                </a:lnTo>
                <a:close/>
              </a:path>
              <a:path w="113029" h="381000">
                <a:moveTo>
                  <a:pt x="81279" y="128269"/>
                </a:moveTo>
                <a:lnTo>
                  <a:pt x="69850" y="128269"/>
                </a:lnTo>
                <a:lnTo>
                  <a:pt x="68579" y="129539"/>
                </a:lnTo>
                <a:lnTo>
                  <a:pt x="66040" y="129539"/>
                </a:lnTo>
                <a:lnTo>
                  <a:pt x="63500" y="130809"/>
                </a:lnTo>
                <a:lnTo>
                  <a:pt x="54610" y="139699"/>
                </a:lnTo>
                <a:lnTo>
                  <a:pt x="49529" y="149859"/>
                </a:lnTo>
                <a:lnTo>
                  <a:pt x="46990" y="157479"/>
                </a:lnTo>
                <a:lnTo>
                  <a:pt x="106997" y="157479"/>
                </a:lnTo>
                <a:lnTo>
                  <a:pt x="106679" y="156209"/>
                </a:lnTo>
                <a:lnTo>
                  <a:pt x="104140" y="152399"/>
                </a:lnTo>
                <a:lnTo>
                  <a:pt x="102870" y="148589"/>
                </a:lnTo>
                <a:lnTo>
                  <a:pt x="100329" y="146049"/>
                </a:lnTo>
                <a:lnTo>
                  <a:pt x="95250" y="138429"/>
                </a:lnTo>
                <a:lnTo>
                  <a:pt x="87629" y="130809"/>
                </a:lnTo>
                <a:lnTo>
                  <a:pt x="85090" y="129539"/>
                </a:lnTo>
                <a:lnTo>
                  <a:pt x="81279" y="128269"/>
                </a:lnTo>
                <a:close/>
              </a:path>
              <a:path w="113029" h="381000">
                <a:moveTo>
                  <a:pt x="109982" y="57149"/>
                </a:moveTo>
                <a:lnTo>
                  <a:pt x="59690" y="57149"/>
                </a:lnTo>
                <a:lnTo>
                  <a:pt x="60960" y="58419"/>
                </a:lnTo>
                <a:lnTo>
                  <a:pt x="62229" y="58419"/>
                </a:lnTo>
                <a:lnTo>
                  <a:pt x="62229" y="59689"/>
                </a:lnTo>
                <a:lnTo>
                  <a:pt x="63500" y="60959"/>
                </a:lnTo>
                <a:lnTo>
                  <a:pt x="63500" y="62229"/>
                </a:lnTo>
                <a:lnTo>
                  <a:pt x="64770" y="63499"/>
                </a:lnTo>
                <a:lnTo>
                  <a:pt x="64770" y="67309"/>
                </a:lnTo>
                <a:lnTo>
                  <a:pt x="66040" y="68579"/>
                </a:lnTo>
                <a:lnTo>
                  <a:pt x="66040" y="104139"/>
                </a:lnTo>
                <a:lnTo>
                  <a:pt x="113029" y="104139"/>
                </a:lnTo>
                <a:lnTo>
                  <a:pt x="113029" y="80009"/>
                </a:lnTo>
                <a:lnTo>
                  <a:pt x="111760" y="72389"/>
                </a:lnTo>
                <a:lnTo>
                  <a:pt x="111760" y="66039"/>
                </a:lnTo>
                <a:lnTo>
                  <a:pt x="109982" y="5714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8663941" y="5523229"/>
            <a:ext cx="132079" cy="40005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5989321" y="2927350"/>
            <a:ext cx="167639" cy="24892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5989320" y="2927350"/>
            <a:ext cx="167640" cy="248920"/>
          </a:xfrm>
          <a:custGeom>
            <a:avLst/>
            <a:gdLst/>
            <a:ahLst/>
            <a:cxnLst/>
            <a:rect l="l" t="t" r="r" b="b"/>
            <a:pathLst>
              <a:path w="167639" h="248919">
                <a:moveTo>
                  <a:pt x="161289" y="207010"/>
                </a:moveTo>
                <a:lnTo>
                  <a:pt x="161289" y="248920"/>
                </a:lnTo>
                <a:lnTo>
                  <a:pt x="0" y="248920"/>
                </a:lnTo>
                <a:lnTo>
                  <a:pt x="0" y="214629"/>
                </a:lnTo>
                <a:lnTo>
                  <a:pt x="57150" y="134620"/>
                </a:lnTo>
                <a:lnTo>
                  <a:pt x="74929" y="109220"/>
                </a:lnTo>
                <a:lnTo>
                  <a:pt x="85089" y="93979"/>
                </a:lnTo>
                <a:lnTo>
                  <a:pt x="88900" y="87629"/>
                </a:lnTo>
                <a:lnTo>
                  <a:pt x="91439" y="82550"/>
                </a:lnTo>
                <a:lnTo>
                  <a:pt x="93979" y="77470"/>
                </a:lnTo>
                <a:lnTo>
                  <a:pt x="95250" y="72389"/>
                </a:lnTo>
                <a:lnTo>
                  <a:pt x="96519" y="68579"/>
                </a:lnTo>
                <a:lnTo>
                  <a:pt x="97789" y="64770"/>
                </a:lnTo>
                <a:lnTo>
                  <a:pt x="97789" y="60960"/>
                </a:lnTo>
                <a:lnTo>
                  <a:pt x="99059" y="57150"/>
                </a:lnTo>
                <a:lnTo>
                  <a:pt x="99059" y="54610"/>
                </a:lnTo>
                <a:lnTo>
                  <a:pt x="97789" y="53339"/>
                </a:lnTo>
                <a:lnTo>
                  <a:pt x="97789" y="50800"/>
                </a:lnTo>
                <a:lnTo>
                  <a:pt x="97789" y="48260"/>
                </a:lnTo>
                <a:lnTo>
                  <a:pt x="97789" y="46989"/>
                </a:lnTo>
                <a:lnTo>
                  <a:pt x="96519" y="45720"/>
                </a:lnTo>
                <a:lnTo>
                  <a:pt x="95250" y="43179"/>
                </a:lnTo>
                <a:lnTo>
                  <a:pt x="93979" y="43179"/>
                </a:lnTo>
                <a:lnTo>
                  <a:pt x="93979" y="41910"/>
                </a:lnTo>
                <a:lnTo>
                  <a:pt x="93979" y="40639"/>
                </a:lnTo>
                <a:lnTo>
                  <a:pt x="92709" y="40639"/>
                </a:lnTo>
                <a:lnTo>
                  <a:pt x="92709" y="40639"/>
                </a:lnTo>
                <a:lnTo>
                  <a:pt x="88900" y="38100"/>
                </a:lnTo>
                <a:lnTo>
                  <a:pt x="87629" y="3810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2550" y="38100"/>
                </a:lnTo>
                <a:lnTo>
                  <a:pt x="81279" y="38100"/>
                </a:lnTo>
                <a:lnTo>
                  <a:pt x="80009" y="38100"/>
                </a:lnTo>
                <a:lnTo>
                  <a:pt x="78739" y="38100"/>
                </a:lnTo>
                <a:lnTo>
                  <a:pt x="77469" y="38100"/>
                </a:lnTo>
                <a:lnTo>
                  <a:pt x="76200" y="38100"/>
                </a:lnTo>
                <a:lnTo>
                  <a:pt x="74929" y="39370"/>
                </a:lnTo>
                <a:lnTo>
                  <a:pt x="73659" y="39370"/>
                </a:lnTo>
                <a:lnTo>
                  <a:pt x="72389" y="40639"/>
                </a:lnTo>
                <a:lnTo>
                  <a:pt x="71119" y="40639"/>
                </a:lnTo>
                <a:lnTo>
                  <a:pt x="71119" y="41910"/>
                </a:lnTo>
                <a:lnTo>
                  <a:pt x="69850" y="41910"/>
                </a:lnTo>
                <a:lnTo>
                  <a:pt x="69850" y="43179"/>
                </a:lnTo>
                <a:lnTo>
                  <a:pt x="69850" y="44450"/>
                </a:lnTo>
                <a:lnTo>
                  <a:pt x="68579" y="45720"/>
                </a:lnTo>
                <a:lnTo>
                  <a:pt x="67309" y="48260"/>
                </a:lnTo>
                <a:lnTo>
                  <a:pt x="67309" y="50800"/>
                </a:lnTo>
                <a:lnTo>
                  <a:pt x="67309" y="53339"/>
                </a:lnTo>
                <a:lnTo>
                  <a:pt x="66039" y="57150"/>
                </a:lnTo>
                <a:lnTo>
                  <a:pt x="66039" y="60960"/>
                </a:lnTo>
                <a:lnTo>
                  <a:pt x="66039" y="64770"/>
                </a:lnTo>
                <a:lnTo>
                  <a:pt x="66039" y="87629"/>
                </a:lnTo>
                <a:lnTo>
                  <a:pt x="0" y="87629"/>
                </a:lnTo>
                <a:lnTo>
                  <a:pt x="0" y="78739"/>
                </a:lnTo>
                <a:lnTo>
                  <a:pt x="0" y="69850"/>
                </a:lnTo>
                <a:lnTo>
                  <a:pt x="1269" y="60960"/>
                </a:lnTo>
                <a:lnTo>
                  <a:pt x="2539" y="53339"/>
                </a:lnTo>
                <a:lnTo>
                  <a:pt x="2539" y="49529"/>
                </a:lnTo>
                <a:lnTo>
                  <a:pt x="2539" y="46989"/>
                </a:lnTo>
                <a:lnTo>
                  <a:pt x="3809" y="43179"/>
                </a:lnTo>
                <a:lnTo>
                  <a:pt x="5079" y="40639"/>
                </a:lnTo>
                <a:lnTo>
                  <a:pt x="6350" y="38100"/>
                </a:lnTo>
                <a:lnTo>
                  <a:pt x="7619" y="35560"/>
                </a:lnTo>
                <a:lnTo>
                  <a:pt x="8889" y="31750"/>
                </a:lnTo>
                <a:lnTo>
                  <a:pt x="11429" y="29210"/>
                </a:lnTo>
                <a:lnTo>
                  <a:pt x="12700" y="26670"/>
                </a:lnTo>
                <a:lnTo>
                  <a:pt x="15239" y="22860"/>
                </a:lnTo>
                <a:lnTo>
                  <a:pt x="17779" y="20320"/>
                </a:lnTo>
                <a:lnTo>
                  <a:pt x="20319" y="17779"/>
                </a:lnTo>
                <a:lnTo>
                  <a:pt x="24129" y="15239"/>
                </a:lnTo>
                <a:lnTo>
                  <a:pt x="26669" y="12700"/>
                </a:lnTo>
                <a:lnTo>
                  <a:pt x="30479" y="11429"/>
                </a:lnTo>
                <a:lnTo>
                  <a:pt x="33019" y="8889"/>
                </a:lnTo>
                <a:lnTo>
                  <a:pt x="38100" y="7620"/>
                </a:lnTo>
                <a:lnTo>
                  <a:pt x="40639" y="6350"/>
                </a:lnTo>
                <a:lnTo>
                  <a:pt x="45719" y="5079"/>
                </a:lnTo>
                <a:lnTo>
                  <a:pt x="49529" y="3810"/>
                </a:lnTo>
                <a:lnTo>
                  <a:pt x="54609" y="2539"/>
                </a:lnTo>
                <a:lnTo>
                  <a:pt x="58419" y="1270"/>
                </a:lnTo>
                <a:lnTo>
                  <a:pt x="63500" y="1270"/>
                </a:lnTo>
                <a:lnTo>
                  <a:pt x="68579" y="0"/>
                </a:lnTo>
                <a:lnTo>
                  <a:pt x="73659" y="0"/>
                </a:lnTo>
                <a:lnTo>
                  <a:pt x="78739" y="0"/>
                </a:lnTo>
                <a:lnTo>
                  <a:pt x="90169" y="0"/>
                </a:lnTo>
                <a:lnTo>
                  <a:pt x="100329" y="1270"/>
                </a:lnTo>
                <a:lnTo>
                  <a:pt x="109219" y="2539"/>
                </a:lnTo>
                <a:lnTo>
                  <a:pt x="118109" y="5079"/>
                </a:lnTo>
                <a:lnTo>
                  <a:pt x="121919" y="6350"/>
                </a:lnTo>
                <a:lnTo>
                  <a:pt x="125729" y="7620"/>
                </a:lnTo>
                <a:lnTo>
                  <a:pt x="129539" y="8889"/>
                </a:lnTo>
                <a:lnTo>
                  <a:pt x="132079" y="10160"/>
                </a:lnTo>
                <a:lnTo>
                  <a:pt x="135889" y="11429"/>
                </a:lnTo>
                <a:lnTo>
                  <a:pt x="139700" y="13970"/>
                </a:lnTo>
                <a:lnTo>
                  <a:pt x="142239" y="15239"/>
                </a:lnTo>
                <a:lnTo>
                  <a:pt x="146050" y="17779"/>
                </a:lnTo>
                <a:lnTo>
                  <a:pt x="151129" y="22860"/>
                </a:lnTo>
                <a:lnTo>
                  <a:pt x="154939" y="27939"/>
                </a:lnTo>
                <a:lnTo>
                  <a:pt x="157479" y="30479"/>
                </a:lnTo>
                <a:lnTo>
                  <a:pt x="158750" y="33020"/>
                </a:lnTo>
                <a:lnTo>
                  <a:pt x="160019" y="35560"/>
                </a:lnTo>
                <a:lnTo>
                  <a:pt x="161289" y="38100"/>
                </a:lnTo>
                <a:lnTo>
                  <a:pt x="163829" y="40639"/>
                </a:lnTo>
                <a:lnTo>
                  <a:pt x="165100" y="44450"/>
                </a:lnTo>
                <a:lnTo>
                  <a:pt x="166369" y="50800"/>
                </a:lnTo>
                <a:lnTo>
                  <a:pt x="167639" y="57150"/>
                </a:lnTo>
                <a:lnTo>
                  <a:pt x="167639" y="63500"/>
                </a:lnTo>
                <a:lnTo>
                  <a:pt x="167639" y="69850"/>
                </a:lnTo>
                <a:lnTo>
                  <a:pt x="166369" y="74929"/>
                </a:lnTo>
                <a:lnTo>
                  <a:pt x="165100" y="80010"/>
                </a:lnTo>
                <a:lnTo>
                  <a:pt x="165100" y="85089"/>
                </a:lnTo>
                <a:lnTo>
                  <a:pt x="162559" y="91439"/>
                </a:lnTo>
                <a:lnTo>
                  <a:pt x="160019" y="96520"/>
                </a:lnTo>
                <a:lnTo>
                  <a:pt x="158750" y="101600"/>
                </a:lnTo>
                <a:lnTo>
                  <a:pt x="154939" y="107950"/>
                </a:lnTo>
                <a:lnTo>
                  <a:pt x="151129" y="114300"/>
                </a:lnTo>
                <a:lnTo>
                  <a:pt x="146050" y="123189"/>
                </a:lnTo>
                <a:lnTo>
                  <a:pt x="130809" y="144779"/>
                </a:lnTo>
                <a:lnTo>
                  <a:pt x="81279" y="207010"/>
                </a:lnTo>
                <a:lnTo>
                  <a:pt x="161289" y="20701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6169659" y="2918461"/>
            <a:ext cx="187960" cy="2717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6000751" y="4166870"/>
            <a:ext cx="123189" cy="24511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6000751" y="4166870"/>
            <a:ext cx="123189" cy="245110"/>
          </a:xfrm>
          <a:custGeom>
            <a:avLst/>
            <a:gdLst/>
            <a:ahLst/>
            <a:cxnLst/>
            <a:rect l="l" t="t" r="r" b="b"/>
            <a:pathLst>
              <a:path w="123189" h="245110">
                <a:moveTo>
                  <a:pt x="123189" y="0"/>
                </a:moveTo>
                <a:lnTo>
                  <a:pt x="123189" y="245109"/>
                </a:lnTo>
                <a:lnTo>
                  <a:pt x="50800" y="245109"/>
                </a:lnTo>
                <a:lnTo>
                  <a:pt x="50800" y="113029"/>
                </a:lnTo>
                <a:lnTo>
                  <a:pt x="50800" y="100329"/>
                </a:lnTo>
                <a:lnTo>
                  <a:pt x="50800" y="91439"/>
                </a:lnTo>
                <a:lnTo>
                  <a:pt x="49529" y="83819"/>
                </a:lnTo>
                <a:lnTo>
                  <a:pt x="49529" y="81279"/>
                </a:lnTo>
                <a:lnTo>
                  <a:pt x="48260" y="80009"/>
                </a:lnTo>
                <a:lnTo>
                  <a:pt x="48260" y="78739"/>
                </a:lnTo>
                <a:lnTo>
                  <a:pt x="48260" y="77469"/>
                </a:lnTo>
                <a:lnTo>
                  <a:pt x="48260" y="76199"/>
                </a:lnTo>
                <a:lnTo>
                  <a:pt x="46989" y="76199"/>
                </a:lnTo>
                <a:lnTo>
                  <a:pt x="46989" y="74929"/>
                </a:lnTo>
                <a:lnTo>
                  <a:pt x="45720" y="74929"/>
                </a:lnTo>
                <a:lnTo>
                  <a:pt x="44450" y="73659"/>
                </a:lnTo>
                <a:lnTo>
                  <a:pt x="43179" y="72389"/>
                </a:lnTo>
                <a:lnTo>
                  <a:pt x="41910" y="72389"/>
                </a:lnTo>
                <a:lnTo>
                  <a:pt x="41910" y="71119"/>
                </a:lnTo>
                <a:lnTo>
                  <a:pt x="40639" y="71119"/>
                </a:lnTo>
                <a:lnTo>
                  <a:pt x="39370" y="71119"/>
                </a:lnTo>
                <a:lnTo>
                  <a:pt x="38100" y="69849"/>
                </a:lnTo>
                <a:lnTo>
                  <a:pt x="34289" y="69849"/>
                </a:lnTo>
                <a:lnTo>
                  <a:pt x="31750" y="69849"/>
                </a:lnTo>
                <a:lnTo>
                  <a:pt x="27939" y="68579"/>
                </a:lnTo>
                <a:lnTo>
                  <a:pt x="19050" y="68579"/>
                </a:lnTo>
                <a:lnTo>
                  <a:pt x="7620" y="67309"/>
                </a:lnTo>
                <a:lnTo>
                  <a:pt x="0" y="67309"/>
                </a:lnTo>
                <a:lnTo>
                  <a:pt x="0" y="39369"/>
                </a:lnTo>
                <a:lnTo>
                  <a:pt x="12700" y="36829"/>
                </a:lnTo>
                <a:lnTo>
                  <a:pt x="24129" y="33019"/>
                </a:lnTo>
                <a:lnTo>
                  <a:pt x="36829" y="29209"/>
                </a:lnTo>
                <a:lnTo>
                  <a:pt x="46989" y="25399"/>
                </a:lnTo>
                <a:lnTo>
                  <a:pt x="55879" y="19049"/>
                </a:lnTo>
                <a:lnTo>
                  <a:pt x="64770" y="13969"/>
                </a:lnTo>
                <a:lnTo>
                  <a:pt x="73660" y="7619"/>
                </a:lnTo>
                <a:lnTo>
                  <a:pt x="80010" y="0"/>
                </a:lnTo>
                <a:lnTo>
                  <a:pt x="1231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5967095" y="2287905"/>
            <a:ext cx="391158" cy="2844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6142990" y="4152900"/>
            <a:ext cx="191770" cy="27305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5978525" y="3527425"/>
            <a:ext cx="356868" cy="2806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5976621" y="2914650"/>
            <a:ext cx="167639" cy="2489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5976620" y="2914650"/>
            <a:ext cx="167640" cy="248920"/>
          </a:xfrm>
          <a:custGeom>
            <a:avLst/>
            <a:gdLst/>
            <a:ahLst/>
            <a:cxnLst/>
            <a:rect l="l" t="t" r="r" b="b"/>
            <a:pathLst>
              <a:path w="167639" h="248919">
                <a:moveTo>
                  <a:pt x="161289" y="207010"/>
                </a:moveTo>
                <a:lnTo>
                  <a:pt x="161289" y="248920"/>
                </a:lnTo>
                <a:lnTo>
                  <a:pt x="0" y="248920"/>
                </a:lnTo>
                <a:lnTo>
                  <a:pt x="0" y="214629"/>
                </a:lnTo>
                <a:lnTo>
                  <a:pt x="57150" y="134620"/>
                </a:lnTo>
                <a:lnTo>
                  <a:pt x="74929" y="109220"/>
                </a:lnTo>
                <a:lnTo>
                  <a:pt x="85089" y="93979"/>
                </a:lnTo>
                <a:lnTo>
                  <a:pt x="88900" y="87629"/>
                </a:lnTo>
                <a:lnTo>
                  <a:pt x="91439" y="82550"/>
                </a:lnTo>
                <a:lnTo>
                  <a:pt x="93979" y="77470"/>
                </a:lnTo>
                <a:lnTo>
                  <a:pt x="95250" y="72389"/>
                </a:lnTo>
                <a:lnTo>
                  <a:pt x="96519" y="68579"/>
                </a:lnTo>
                <a:lnTo>
                  <a:pt x="97789" y="64770"/>
                </a:lnTo>
                <a:lnTo>
                  <a:pt x="99059" y="60960"/>
                </a:lnTo>
                <a:lnTo>
                  <a:pt x="99059" y="57150"/>
                </a:lnTo>
                <a:lnTo>
                  <a:pt x="99059" y="54610"/>
                </a:lnTo>
                <a:lnTo>
                  <a:pt x="99059" y="53339"/>
                </a:lnTo>
                <a:lnTo>
                  <a:pt x="97789" y="50800"/>
                </a:lnTo>
                <a:lnTo>
                  <a:pt x="97789" y="48260"/>
                </a:lnTo>
                <a:lnTo>
                  <a:pt x="97789" y="46989"/>
                </a:lnTo>
                <a:lnTo>
                  <a:pt x="96519" y="45720"/>
                </a:lnTo>
                <a:lnTo>
                  <a:pt x="95250" y="44450"/>
                </a:lnTo>
                <a:lnTo>
                  <a:pt x="95250" y="43179"/>
                </a:lnTo>
                <a:lnTo>
                  <a:pt x="93979" y="43179"/>
                </a:lnTo>
                <a:lnTo>
                  <a:pt x="93979" y="41910"/>
                </a:lnTo>
                <a:lnTo>
                  <a:pt x="92709" y="40639"/>
                </a:lnTo>
                <a:lnTo>
                  <a:pt x="91439" y="39370"/>
                </a:lnTo>
                <a:lnTo>
                  <a:pt x="90169" y="39370"/>
                </a:lnTo>
                <a:lnTo>
                  <a:pt x="88900" y="39370"/>
                </a:lnTo>
                <a:lnTo>
                  <a:pt x="87629" y="38100"/>
                </a:lnTo>
                <a:lnTo>
                  <a:pt x="86359" y="38100"/>
                </a:lnTo>
                <a:lnTo>
                  <a:pt x="85089" y="38100"/>
                </a:lnTo>
                <a:lnTo>
                  <a:pt x="83819" y="38100"/>
                </a:lnTo>
                <a:lnTo>
                  <a:pt x="82550" y="38100"/>
                </a:lnTo>
                <a:lnTo>
                  <a:pt x="81279" y="38100"/>
                </a:lnTo>
                <a:lnTo>
                  <a:pt x="80009" y="38100"/>
                </a:lnTo>
                <a:lnTo>
                  <a:pt x="78739" y="38100"/>
                </a:lnTo>
                <a:lnTo>
                  <a:pt x="77469" y="38100"/>
                </a:lnTo>
                <a:lnTo>
                  <a:pt x="76200" y="39370"/>
                </a:lnTo>
                <a:lnTo>
                  <a:pt x="74929" y="39370"/>
                </a:lnTo>
                <a:lnTo>
                  <a:pt x="73659" y="39370"/>
                </a:lnTo>
                <a:lnTo>
                  <a:pt x="72389" y="40639"/>
                </a:lnTo>
                <a:lnTo>
                  <a:pt x="71119" y="41910"/>
                </a:lnTo>
                <a:lnTo>
                  <a:pt x="69850" y="41910"/>
                </a:lnTo>
                <a:lnTo>
                  <a:pt x="69850" y="43179"/>
                </a:lnTo>
                <a:lnTo>
                  <a:pt x="69850" y="44450"/>
                </a:lnTo>
                <a:lnTo>
                  <a:pt x="68579" y="45720"/>
                </a:lnTo>
                <a:lnTo>
                  <a:pt x="67309" y="48260"/>
                </a:lnTo>
                <a:lnTo>
                  <a:pt x="67309" y="50800"/>
                </a:lnTo>
                <a:lnTo>
                  <a:pt x="67309" y="53339"/>
                </a:lnTo>
                <a:lnTo>
                  <a:pt x="66039" y="57150"/>
                </a:lnTo>
                <a:lnTo>
                  <a:pt x="66039" y="60960"/>
                </a:lnTo>
                <a:lnTo>
                  <a:pt x="66039" y="64770"/>
                </a:lnTo>
                <a:lnTo>
                  <a:pt x="66039" y="87629"/>
                </a:lnTo>
                <a:lnTo>
                  <a:pt x="0" y="87629"/>
                </a:lnTo>
                <a:lnTo>
                  <a:pt x="0" y="78739"/>
                </a:lnTo>
                <a:lnTo>
                  <a:pt x="0" y="69850"/>
                </a:lnTo>
                <a:lnTo>
                  <a:pt x="1269" y="60960"/>
                </a:lnTo>
                <a:lnTo>
                  <a:pt x="2539" y="53339"/>
                </a:lnTo>
                <a:lnTo>
                  <a:pt x="2539" y="49529"/>
                </a:lnTo>
                <a:lnTo>
                  <a:pt x="2539" y="46989"/>
                </a:lnTo>
                <a:lnTo>
                  <a:pt x="3809" y="44450"/>
                </a:lnTo>
                <a:lnTo>
                  <a:pt x="5079" y="40639"/>
                </a:lnTo>
                <a:lnTo>
                  <a:pt x="6350" y="38100"/>
                </a:lnTo>
                <a:lnTo>
                  <a:pt x="7619" y="35560"/>
                </a:lnTo>
                <a:lnTo>
                  <a:pt x="8889" y="31750"/>
                </a:lnTo>
                <a:lnTo>
                  <a:pt x="11429" y="29210"/>
                </a:lnTo>
                <a:lnTo>
                  <a:pt x="12700" y="26670"/>
                </a:lnTo>
                <a:lnTo>
                  <a:pt x="15239" y="22860"/>
                </a:lnTo>
                <a:lnTo>
                  <a:pt x="17779" y="20320"/>
                </a:lnTo>
                <a:lnTo>
                  <a:pt x="20319" y="17779"/>
                </a:lnTo>
                <a:lnTo>
                  <a:pt x="24129" y="15239"/>
                </a:lnTo>
                <a:lnTo>
                  <a:pt x="26669" y="12700"/>
                </a:lnTo>
                <a:lnTo>
                  <a:pt x="30479" y="11429"/>
                </a:lnTo>
                <a:lnTo>
                  <a:pt x="34289" y="8889"/>
                </a:lnTo>
                <a:lnTo>
                  <a:pt x="38100" y="7620"/>
                </a:lnTo>
                <a:lnTo>
                  <a:pt x="40639" y="6350"/>
                </a:lnTo>
                <a:lnTo>
                  <a:pt x="45719" y="5079"/>
                </a:lnTo>
                <a:lnTo>
                  <a:pt x="49529" y="3810"/>
                </a:lnTo>
                <a:lnTo>
                  <a:pt x="54609" y="2539"/>
                </a:lnTo>
                <a:lnTo>
                  <a:pt x="58419" y="1270"/>
                </a:lnTo>
                <a:lnTo>
                  <a:pt x="63500" y="1270"/>
                </a:lnTo>
                <a:lnTo>
                  <a:pt x="68579" y="0"/>
                </a:lnTo>
                <a:lnTo>
                  <a:pt x="73659" y="0"/>
                </a:lnTo>
                <a:lnTo>
                  <a:pt x="80009" y="0"/>
                </a:lnTo>
                <a:lnTo>
                  <a:pt x="90169" y="0"/>
                </a:lnTo>
                <a:lnTo>
                  <a:pt x="100329" y="1270"/>
                </a:lnTo>
                <a:lnTo>
                  <a:pt x="109219" y="2539"/>
                </a:lnTo>
                <a:lnTo>
                  <a:pt x="118109" y="5079"/>
                </a:lnTo>
                <a:lnTo>
                  <a:pt x="121919" y="6350"/>
                </a:lnTo>
                <a:lnTo>
                  <a:pt x="125729" y="7620"/>
                </a:lnTo>
                <a:lnTo>
                  <a:pt x="129539" y="8889"/>
                </a:lnTo>
                <a:lnTo>
                  <a:pt x="132079" y="10160"/>
                </a:lnTo>
                <a:lnTo>
                  <a:pt x="135889" y="12700"/>
                </a:lnTo>
                <a:lnTo>
                  <a:pt x="139700" y="13970"/>
                </a:lnTo>
                <a:lnTo>
                  <a:pt x="142239" y="15239"/>
                </a:lnTo>
                <a:lnTo>
                  <a:pt x="146050" y="17779"/>
                </a:lnTo>
                <a:lnTo>
                  <a:pt x="151129" y="22860"/>
                </a:lnTo>
                <a:lnTo>
                  <a:pt x="154939" y="27939"/>
                </a:lnTo>
                <a:lnTo>
                  <a:pt x="157479" y="30479"/>
                </a:lnTo>
                <a:lnTo>
                  <a:pt x="158750" y="33020"/>
                </a:lnTo>
                <a:lnTo>
                  <a:pt x="160019" y="35560"/>
                </a:lnTo>
                <a:lnTo>
                  <a:pt x="161289" y="39370"/>
                </a:lnTo>
                <a:lnTo>
                  <a:pt x="163829" y="41910"/>
                </a:lnTo>
                <a:lnTo>
                  <a:pt x="165100" y="44450"/>
                </a:lnTo>
                <a:lnTo>
                  <a:pt x="166369" y="50800"/>
                </a:lnTo>
                <a:lnTo>
                  <a:pt x="167639" y="57150"/>
                </a:lnTo>
                <a:lnTo>
                  <a:pt x="167639" y="63500"/>
                </a:lnTo>
                <a:lnTo>
                  <a:pt x="167639" y="69850"/>
                </a:lnTo>
                <a:lnTo>
                  <a:pt x="166369" y="74929"/>
                </a:lnTo>
                <a:lnTo>
                  <a:pt x="166369" y="80010"/>
                </a:lnTo>
                <a:lnTo>
                  <a:pt x="165100" y="85089"/>
                </a:lnTo>
                <a:lnTo>
                  <a:pt x="162559" y="91439"/>
                </a:lnTo>
                <a:lnTo>
                  <a:pt x="160019" y="96520"/>
                </a:lnTo>
                <a:lnTo>
                  <a:pt x="158750" y="101600"/>
                </a:lnTo>
                <a:lnTo>
                  <a:pt x="154939" y="107950"/>
                </a:lnTo>
                <a:lnTo>
                  <a:pt x="151129" y="114300"/>
                </a:lnTo>
                <a:lnTo>
                  <a:pt x="146050" y="123189"/>
                </a:lnTo>
                <a:lnTo>
                  <a:pt x="130809" y="144779"/>
                </a:lnTo>
                <a:lnTo>
                  <a:pt x="81279" y="207010"/>
                </a:lnTo>
                <a:lnTo>
                  <a:pt x="161289" y="20701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6156959" y="2905761"/>
            <a:ext cx="187960" cy="2717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6063615" y="4763135"/>
            <a:ext cx="205738" cy="27939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5988051" y="4154170"/>
            <a:ext cx="123189" cy="24511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5988051" y="4154170"/>
            <a:ext cx="123189" cy="245110"/>
          </a:xfrm>
          <a:custGeom>
            <a:avLst/>
            <a:gdLst/>
            <a:ahLst/>
            <a:cxnLst/>
            <a:rect l="l" t="t" r="r" b="b"/>
            <a:pathLst>
              <a:path w="123189" h="245110">
                <a:moveTo>
                  <a:pt x="123189" y="0"/>
                </a:moveTo>
                <a:lnTo>
                  <a:pt x="123189" y="245109"/>
                </a:lnTo>
                <a:lnTo>
                  <a:pt x="50800" y="245109"/>
                </a:lnTo>
                <a:lnTo>
                  <a:pt x="50800" y="113029"/>
                </a:lnTo>
                <a:lnTo>
                  <a:pt x="50800" y="100329"/>
                </a:lnTo>
                <a:lnTo>
                  <a:pt x="50800" y="91439"/>
                </a:lnTo>
                <a:lnTo>
                  <a:pt x="49529" y="83819"/>
                </a:lnTo>
                <a:lnTo>
                  <a:pt x="49529" y="81279"/>
                </a:lnTo>
                <a:lnTo>
                  <a:pt x="49529" y="80009"/>
                </a:lnTo>
                <a:lnTo>
                  <a:pt x="48260" y="78739"/>
                </a:lnTo>
                <a:lnTo>
                  <a:pt x="48260" y="77469"/>
                </a:lnTo>
                <a:lnTo>
                  <a:pt x="46989" y="76199"/>
                </a:lnTo>
                <a:lnTo>
                  <a:pt x="46989" y="74929"/>
                </a:lnTo>
                <a:lnTo>
                  <a:pt x="45720" y="74929"/>
                </a:lnTo>
                <a:lnTo>
                  <a:pt x="44450" y="73659"/>
                </a:lnTo>
                <a:lnTo>
                  <a:pt x="44450" y="72389"/>
                </a:lnTo>
                <a:lnTo>
                  <a:pt x="43179" y="72389"/>
                </a:lnTo>
                <a:lnTo>
                  <a:pt x="41910" y="72389"/>
                </a:lnTo>
                <a:lnTo>
                  <a:pt x="41910" y="71119"/>
                </a:lnTo>
                <a:lnTo>
                  <a:pt x="40639" y="71119"/>
                </a:lnTo>
                <a:lnTo>
                  <a:pt x="39370" y="71119"/>
                </a:lnTo>
                <a:lnTo>
                  <a:pt x="39370" y="69849"/>
                </a:lnTo>
                <a:lnTo>
                  <a:pt x="38100" y="69849"/>
                </a:lnTo>
                <a:lnTo>
                  <a:pt x="34289" y="69849"/>
                </a:lnTo>
                <a:lnTo>
                  <a:pt x="31750" y="69849"/>
                </a:lnTo>
                <a:lnTo>
                  <a:pt x="27939" y="68579"/>
                </a:lnTo>
                <a:lnTo>
                  <a:pt x="19050" y="68579"/>
                </a:lnTo>
                <a:lnTo>
                  <a:pt x="7620" y="67309"/>
                </a:lnTo>
                <a:lnTo>
                  <a:pt x="0" y="67309"/>
                </a:lnTo>
                <a:lnTo>
                  <a:pt x="0" y="39369"/>
                </a:lnTo>
                <a:lnTo>
                  <a:pt x="12700" y="36829"/>
                </a:lnTo>
                <a:lnTo>
                  <a:pt x="25400" y="33019"/>
                </a:lnTo>
                <a:lnTo>
                  <a:pt x="36829" y="29209"/>
                </a:lnTo>
                <a:lnTo>
                  <a:pt x="46989" y="25399"/>
                </a:lnTo>
                <a:lnTo>
                  <a:pt x="55879" y="19049"/>
                </a:lnTo>
                <a:lnTo>
                  <a:pt x="66039" y="13969"/>
                </a:lnTo>
                <a:lnTo>
                  <a:pt x="73660" y="7619"/>
                </a:lnTo>
                <a:lnTo>
                  <a:pt x="80010" y="0"/>
                </a:lnTo>
                <a:lnTo>
                  <a:pt x="12318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6130290" y="4140200"/>
            <a:ext cx="191770" cy="27305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7186929" y="1639570"/>
            <a:ext cx="228600" cy="530860"/>
          </a:xfrm>
          <a:custGeom>
            <a:avLst/>
            <a:gdLst/>
            <a:ahLst/>
            <a:cxnLst/>
            <a:rect l="l" t="t" r="r" b="b"/>
            <a:pathLst>
              <a:path w="228600" h="530860">
                <a:moveTo>
                  <a:pt x="96520" y="0"/>
                </a:moveTo>
                <a:lnTo>
                  <a:pt x="0" y="0"/>
                </a:lnTo>
                <a:lnTo>
                  <a:pt x="0" y="530859"/>
                </a:lnTo>
                <a:lnTo>
                  <a:pt x="64770" y="530859"/>
                </a:lnTo>
                <a:lnTo>
                  <a:pt x="64770" y="180339"/>
                </a:lnTo>
                <a:lnTo>
                  <a:pt x="110490" y="180339"/>
                </a:lnTo>
                <a:lnTo>
                  <a:pt x="105410" y="113029"/>
                </a:lnTo>
                <a:lnTo>
                  <a:pt x="96520" y="0"/>
                </a:lnTo>
                <a:close/>
              </a:path>
              <a:path w="228600" h="530860">
                <a:moveTo>
                  <a:pt x="110490" y="180339"/>
                </a:moveTo>
                <a:lnTo>
                  <a:pt x="64770" y="180339"/>
                </a:lnTo>
                <a:lnTo>
                  <a:pt x="91440" y="530859"/>
                </a:lnTo>
                <a:lnTo>
                  <a:pt x="138430" y="530859"/>
                </a:lnTo>
                <a:lnTo>
                  <a:pt x="158515" y="247650"/>
                </a:lnTo>
                <a:lnTo>
                  <a:pt x="115570" y="247650"/>
                </a:lnTo>
                <a:lnTo>
                  <a:pt x="110490" y="180339"/>
                </a:lnTo>
                <a:close/>
              </a:path>
              <a:path w="228600" h="530860">
                <a:moveTo>
                  <a:pt x="228600" y="172719"/>
                </a:moveTo>
                <a:lnTo>
                  <a:pt x="163830" y="172719"/>
                </a:lnTo>
                <a:lnTo>
                  <a:pt x="163830" y="530859"/>
                </a:lnTo>
                <a:lnTo>
                  <a:pt x="228600" y="530859"/>
                </a:lnTo>
                <a:lnTo>
                  <a:pt x="228600" y="172719"/>
                </a:lnTo>
                <a:close/>
              </a:path>
              <a:path w="228600" h="530860">
                <a:moveTo>
                  <a:pt x="228600" y="0"/>
                </a:moveTo>
                <a:lnTo>
                  <a:pt x="132080" y="0"/>
                </a:lnTo>
                <a:lnTo>
                  <a:pt x="115570" y="247650"/>
                </a:lnTo>
                <a:lnTo>
                  <a:pt x="158515" y="247650"/>
                </a:lnTo>
                <a:lnTo>
                  <a:pt x="163830" y="172719"/>
                </a:lnTo>
                <a:lnTo>
                  <a:pt x="228600" y="172719"/>
                </a:lnTo>
                <a:lnTo>
                  <a:pt x="2286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7186929" y="1639570"/>
            <a:ext cx="228600" cy="530860"/>
          </a:xfrm>
          <a:custGeom>
            <a:avLst/>
            <a:gdLst/>
            <a:ahLst/>
            <a:cxnLst/>
            <a:rect l="l" t="t" r="r" b="b"/>
            <a:pathLst>
              <a:path w="228600" h="530860">
                <a:moveTo>
                  <a:pt x="228600" y="0"/>
                </a:moveTo>
                <a:lnTo>
                  <a:pt x="228600" y="530859"/>
                </a:lnTo>
                <a:lnTo>
                  <a:pt x="163830" y="530859"/>
                </a:lnTo>
                <a:lnTo>
                  <a:pt x="163830" y="172719"/>
                </a:lnTo>
                <a:lnTo>
                  <a:pt x="138430" y="530859"/>
                </a:lnTo>
                <a:lnTo>
                  <a:pt x="91440" y="530859"/>
                </a:lnTo>
                <a:lnTo>
                  <a:pt x="64770" y="180339"/>
                </a:lnTo>
                <a:lnTo>
                  <a:pt x="64770" y="530859"/>
                </a:lnTo>
                <a:lnTo>
                  <a:pt x="0" y="530859"/>
                </a:lnTo>
                <a:lnTo>
                  <a:pt x="0" y="0"/>
                </a:lnTo>
                <a:lnTo>
                  <a:pt x="96520" y="0"/>
                </a:lnTo>
                <a:lnTo>
                  <a:pt x="105410" y="113029"/>
                </a:lnTo>
                <a:lnTo>
                  <a:pt x="115570" y="247650"/>
                </a:lnTo>
                <a:lnTo>
                  <a:pt x="132080" y="0"/>
                </a:lnTo>
                <a:lnTo>
                  <a:pt x="2286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7446009" y="2065020"/>
            <a:ext cx="128270" cy="105410"/>
          </a:xfrm>
          <a:custGeom>
            <a:avLst/>
            <a:gdLst/>
            <a:ahLst/>
            <a:cxnLst/>
            <a:rect l="l" t="t" r="r" b="b"/>
            <a:pathLst>
              <a:path w="128270" h="105410">
                <a:moveTo>
                  <a:pt x="0" y="105410"/>
                </a:moveTo>
                <a:lnTo>
                  <a:pt x="128269" y="105410"/>
                </a:lnTo>
                <a:lnTo>
                  <a:pt x="128269" y="0"/>
                </a:lnTo>
                <a:lnTo>
                  <a:pt x="0" y="0"/>
                </a:lnTo>
                <a:lnTo>
                  <a:pt x="0" y="1054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7514590" y="194691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7446009" y="1846579"/>
            <a:ext cx="120650" cy="100330"/>
          </a:xfrm>
          <a:custGeom>
            <a:avLst/>
            <a:gdLst/>
            <a:ahLst/>
            <a:cxnLst/>
            <a:rect l="l" t="t" r="r" b="b"/>
            <a:pathLst>
              <a:path w="120650" h="100330">
                <a:moveTo>
                  <a:pt x="0" y="100329"/>
                </a:moveTo>
                <a:lnTo>
                  <a:pt x="120650" y="100329"/>
                </a:lnTo>
                <a:lnTo>
                  <a:pt x="120650" y="0"/>
                </a:lnTo>
                <a:lnTo>
                  <a:pt x="0" y="0"/>
                </a:lnTo>
                <a:lnTo>
                  <a:pt x="0" y="1003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7514590" y="1746250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7446009" y="1639570"/>
            <a:ext cx="124460" cy="106680"/>
          </a:xfrm>
          <a:custGeom>
            <a:avLst/>
            <a:gdLst/>
            <a:ahLst/>
            <a:cxnLst/>
            <a:rect l="l" t="t" r="r" b="b"/>
            <a:pathLst>
              <a:path w="124460" h="106680">
                <a:moveTo>
                  <a:pt x="0" y="106680"/>
                </a:moveTo>
                <a:lnTo>
                  <a:pt x="124460" y="106680"/>
                </a:lnTo>
                <a:lnTo>
                  <a:pt x="124460" y="0"/>
                </a:lnTo>
                <a:lnTo>
                  <a:pt x="0" y="0"/>
                </a:lnTo>
                <a:lnTo>
                  <a:pt x="0" y="10668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7446009" y="1639570"/>
            <a:ext cx="128270" cy="530860"/>
          </a:xfrm>
          <a:custGeom>
            <a:avLst/>
            <a:gdLst/>
            <a:ahLst/>
            <a:cxnLst/>
            <a:rect l="l" t="t" r="r" b="b"/>
            <a:pathLst>
              <a:path w="128270" h="530860">
                <a:moveTo>
                  <a:pt x="0" y="0"/>
                </a:moveTo>
                <a:lnTo>
                  <a:pt x="124460" y="0"/>
                </a:lnTo>
                <a:lnTo>
                  <a:pt x="124460" y="106679"/>
                </a:lnTo>
                <a:lnTo>
                  <a:pt x="74929" y="106679"/>
                </a:lnTo>
                <a:lnTo>
                  <a:pt x="74929" y="207009"/>
                </a:lnTo>
                <a:lnTo>
                  <a:pt x="120650" y="207009"/>
                </a:lnTo>
                <a:lnTo>
                  <a:pt x="120650" y="307339"/>
                </a:lnTo>
                <a:lnTo>
                  <a:pt x="74929" y="307339"/>
                </a:lnTo>
                <a:lnTo>
                  <a:pt x="74929" y="425450"/>
                </a:lnTo>
                <a:lnTo>
                  <a:pt x="128269" y="425450"/>
                </a:lnTo>
                <a:lnTo>
                  <a:pt x="128269" y="530859"/>
                </a:lnTo>
                <a:lnTo>
                  <a:pt x="0" y="53085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7579359" y="1639570"/>
            <a:ext cx="187960" cy="530860"/>
          </a:xfrm>
          <a:custGeom>
            <a:avLst/>
            <a:gdLst/>
            <a:ahLst/>
            <a:cxnLst/>
            <a:rect l="l" t="t" r="r" b="b"/>
            <a:pathLst>
              <a:path w="187960" h="530860">
                <a:moveTo>
                  <a:pt x="144779" y="0"/>
                </a:moveTo>
                <a:lnTo>
                  <a:pt x="38100" y="0"/>
                </a:lnTo>
                <a:lnTo>
                  <a:pt x="0" y="530859"/>
                </a:lnTo>
                <a:lnTo>
                  <a:pt x="77469" y="530859"/>
                </a:lnTo>
                <a:lnTo>
                  <a:pt x="81279" y="435609"/>
                </a:lnTo>
                <a:lnTo>
                  <a:pt x="180212" y="435609"/>
                </a:lnTo>
                <a:lnTo>
                  <a:pt x="172568" y="341629"/>
                </a:lnTo>
                <a:lnTo>
                  <a:pt x="80010" y="341629"/>
                </a:lnTo>
                <a:lnTo>
                  <a:pt x="82550" y="300989"/>
                </a:lnTo>
                <a:lnTo>
                  <a:pt x="85089" y="250189"/>
                </a:lnTo>
                <a:lnTo>
                  <a:pt x="93979" y="119379"/>
                </a:lnTo>
                <a:lnTo>
                  <a:pt x="154490" y="119379"/>
                </a:lnTo>
                <a:lnTo>
                  <a:pt x="144779" y="0"/>
                </a:lnTo>
                <a:close/>
              </a:path>
              <a:path w="187960" h="530860">
                <a:moveTo>
                  <a:pt x="180212" y="435609"/>
                </a:moveTo>
                <a:lnTo>
                  <a:pt x="107950" y="435609"/>
                </a:lnTo>
                <a:lnTo>
                  <a:pt x="111760" y="530859"/>
                </a:lnTo>
                <a:lnTo>
                  <a:pt x="187960" y="530859"/>
                </a:lnTo>
                <a:lnTo>
                  <a:pt x="180212" y="435609"/>
                </a:lnTo>
                <a:close/>
              </a:path>
              <a:path w="187960" h="530860">
                <a:moveTo>
                  <a:pt x="154490" y="119379"/>
                </a:moveTo>
                <a:lnTo>
                  <a:pt x="93979" y="119379"/>
                </a:lnTo>
                <a:lnTo>
                  <a:pt x="105410" y="341629"/>
                </a:lnTo>
                <a:lnTo>
                  <a:pt x="172568" y="341629"/>
                </a:lnTo>
                <a:lnTo>
                  <a:pt x="154490" y="1193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7715250" y="1639570"/>
            <a:ext cx="60960" cy="532130"/>
          </a:xfrm>
          <a:custGeom>
            <a:avLst/>
            <a:gdLst/>
            <a:ahLst/>
            <a:cxnLst/>
            <a:rect l="l" t="t" r="r" b="b"/>
            <a:pathLst>
              <a:path w="60960" h="532130">
                <a:moveTo>
                  <a:pt x="19050" y="0"/>
                </a:moveTo>
                <a:lnTo>
                  <a:pt x="8889" y="0"/>
                </a:lnTo>
                <a:lnTo>
                  <a:pt x="0" y="1269"/>
                </a:lnTo>
                <a:lnTo>
                  <a:pt x="41910" y="532129"/>
                </a:lnTo>
                <a:lnTo>
                  <a:pt x="52070" y="530859"/>
                </a:lnTo>
                <a:lnTo>
                  <a:pt x="60960" y="5295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7767320" y="21691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69"/>
                </a:lnTo>
                <a:lnTo>
                  <a:pt x="0" y="11429"/>
                </a:lnTo>
                <a:lnTo>
                  <a:pt x="10159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7691120" y="216153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50"/>
                </a:moveTo>
                <a:lnTo>
                  <a:pt x="0" y="19050"/>
                </a:lnTo>
                <a:lnTo>
                  <a:pt x="0" y="0"/>
                </a:lnTo>
                <a:lnTo>
                  <a:pt x="76200" y="0"/>
                </a:lnTo>
                <a:lnTo>
                  <a:pt x="7620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7680959" y="2170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7689215" y="2075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215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7687309" y="20662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8889"/>
                </a:move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7660640" y="2066289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19050"/>
                </a:moveTo>
                <a:lnTo>
                  <a:pt x="0" y="19050"/>
                </a:lnTo>
                <a:lnTo>
                  <a:pt x="0" y="0"/>
                </a:lnTo>
                <a:lnTo>
                  <a:pt x="26670" y="0"/>
                </a:lnTo>
                <a:lnTo>
                  <a:pt x="266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7651750" y="20662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7658100" y="2075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2285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7656829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7579359" y="216153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69" y="19050"/>
                </a:moveTo>
                <a:lnTo>
                  <a:pt x="0" y="19050"/>
                </a:lnTo>
                <a:lnTo>
                  <a:pt x="0" y="0"/>
                </a:lnTo>
                <a:lnTo>
                  <a:pt x="77469" y="0"/>
                </a:lnTo>
                <a:lnTo>
                  <a:pt x="7746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7569200" y="21691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7570470" y="1639570"/>
            <a:ext cx="55880" cy="532130"/>
          </a:xfrm>
          <a:custGeom>
            <a:avLst/>
            <a:gdLst/>
            <a:ahLst/>
            <a:cxnLst/>
            <a:rect l="l" t="t" r="r" b="b"/>
            <a:pathLst>
              <a:path w="55879" h="532130">
                <a:moveTo>
                  <a:pt x="46989" y="0"/>
                </a:moveTo>
                <a:lnTo>
                  <a:pt x="38100" y="0"/>
                </a:lnTo>
                <a:lnTo>
                  <a:pt x="0" y="529589"/>
                </a:lnTo>
                <a:lnTo>
                  <a:pt x="17779" y="532129"/>
                </a:lnTo>
                <a:lnTo>
                  <a:pt x="55879" y="1269"/>
                </a:lnTo>
                <a:lnTo>
                  <a:pt x="469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7608570" y="1630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7617459" y="16402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7724140" y="16306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7679690" y="1758950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3047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7664450" y="17576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8889" y="1270"/>
                </a:lnTo>
                <a:lnTo>
                  <a:pt x="190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7669529" y="17576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350"/>
                </a:lnTo>
              </a:path>
            </a:pathLst>
          </a:custGeom>
          <a:ln w="2793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7655559" y="188976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7651750" y="1889761"/>
            <a:ext cx="22860" cy="52069"/>
          </a:xfrm>
          <a:custGeom>
            <a:avLst/>
            <a:gdLst/>
            <a:ahLst/>
            <a:cxnLst/>
            <a:rect l="l" t="t" r="r" b="b"/>
            <a:pathLst>
              <a:path w="22860" h="52069">
                <a:moveTo>
                  <a:pt x="12700" y="0"/>
                </a:moveTo>
                <a:lnTo>
                  <a:pt x="3810" y="0"/>
                </a:lnTo>
                <a:lnTo>
                  <a:pt x="0" y="50800"/>
                </a:lnTo>
                <a:lnTo>
                  <a:pt x="10160" y="50800"/>
                </a:lnTo>
                <a:lnTo>
                  <a:pt x="19050" y="52069"/>
                </a:lnTo>
                <a:lnTo>
                  <a:pt x="2286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7651750" y="194056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7650479" y="1940560"/>
            <a:ext cx="20320" cy="40640"/>
          </a:xfrm>
          <a:custGeom>
            <a:avLst/>
            <a:gdLst/>
            <a:ahLst/>
            <a:cxnLst/>
            <a:rect l="l" t="t" r="r" b="b"/>
            <a:pathLst>
              <a:path w="20320" h="40639">
                <a:moveTo>
                  <a:pt x="11430" y="0"/>
                </a:moveTo>
                <a:lnTo>
                  <a:pt x="1270" y="0"/>
                </a:lnTo>
                <a:lnTo>
                  <a:pt x="0" y="40639"/>
                </a:lnTo>
                <a:lnTo>
                  <a:pt x="19050" y="40639"/>
                </a:lnTo>
                <a:lnTo>
                  <a:pt x="2032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7649209" y="1981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69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7659370" y="197231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7684770" y="1981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7780020" y="1639570"/>
            <a:ext cx="165100" cy="530860"/>
          </a:xfrm>
          <a:custGeom>
            <a:avLst/>
            <a:gdLst/>
            <a:ahLst/>
            <a:cxnLst/>
            <a:rect l="l" t="t" r="r" b="b"/>
            <a:pathLst>
              <a:path w="165100" h="530860">
                <a:moveTo>
                  <a:pt x="62229" y="0"/>
                </a:moveTo>
                <a:lnTo>
                  <a:pt x="0" y="0"/>
                </a:lnTo>
                <a:lnTo>
                  <a:pt x="0" y="530859"/>
                </a:lnTo>
                <a:lnTo>
                  <a:pt x="62229" y="530859"/>
                </a:lnTo>
                <a:lnTo>
                  <a:pt x="62229" y="289559"/>
                </a:lnTo>
                <a:lnTo>
                  <a:pt x="165100" y="289559"/>
                </a:lnTo>
                <a:lnTo>
                  <a:pt x="165100" y="238759"/>
                </a:lnTo>
                <a:lnTo>
                  <a:pt x="102869" y="238759"/>
                </a:lnTo>
                <a:lnTo>
                  <a:pt x="62229" y="0"/>
                </a:lnTo>
                <a:close/>
              </a:path>
              <a:path w="165100" h="530860">
                <a:moveTo>
                  <a:pt x="165100" y="289559"/>
                </a:moveTo>
                <a:lnTo>
                  <a:pt x="62229" y="289559"/>
                </a:lnTo>
                <a:lnTo>
                  <a:pt x="100329" y="530859"/>
                </a:lnTo>
                <a:lnTo>
                  <a:pt x="165100" y="530859"/>
                </a:lnTo>
                <a:lnTo>
                  <a:pt x="165100" y="289559"/>
                </a:lnTo>
                <a:close/>
              </a:path>
              <a:path w="165100" h="530860">
                <a:moveTo>
                  <a:pt x="165100" y="0"/>
                </a:moveTo>
                <a:lnTo>
                  <a:pt x="102869" y="0"/>
                </a:lnTo>
                <a:lnTo>
                  <a:pt x="102869" y="238759"/>
                </a:lnTo>
                <a:lnTo>
                  <a:pt x="165100" y="238759"/>
                </a:lnTo>
                <a:lnTo>
                  <a:pt x="1651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7780020" y="1639570"/>
            <a:ext cx="165100" cy="530860"/>
          </a:xfrm>
          <a:custGeom>
            <a:avLst/>
            <a:gdLst/>
            <a:ahLst/>
            <a:cxnLst/>
            <a:rect l="l" t="t" r="r" b="b"/>
            <a:pathLst>
              <a:path w="165100" h="530860">
                <a:moveTo>
                  <a:pt x="165100" y="0"/>
                </a:moveTo>
                <a:lnTo>
                  <a:pt x="165100" y="530859"/>
                </a:lnTo>
                <a:lnTo>
                  <a:pt x="100329" y="530859"/>
                </a:lnTo>
                <a:lnTo>
                  <a:pt x="62229" y="289559"/>
                </a:lnTo>
                <a:lnTo>
                  <a:pt x="62229" y="530859"/>
                </a:lnTo>
                <a:lnTo>
                  <a:pt x="0" y="530859"/>
                </a:lnTo>
                <a:lnTo>
                  <a:pt x="0" y="0"/>
                </a:lnTo>
                <a:lnTo>
                  <a:pt x="62229" y="0"/>
                </a:lnTo>
                <a:lnTo>
                  <a:pt x="102869" y="238759"/>
                </a:lnTo>
                <a:lnTo>
                  <a:pt x="102869" y="0"/>
                </a:lnTo>
                <a:lnTo>
                  <a:pt x="1651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8036559" y="1629410"/>
            <a:ext cx="175260" cy="552450"/>
          </a:xfrm>
          <a:custGeom>
            <a:avLst/>
            <a:gdLst/>
            <a:ahLst/>
            <a:cxnLst/>
            <a:rect l="l" t="t" r="r" b="b"/>
            <a:pathLst>
              <a:path w="175259" h="552450">
                <a:moveTo>
                  <a:pt x="86360" y="0"/>
                </a:moveTo>
                <a:lnTo>
                  <a:pt x="81280" y="0"/>
                </a:lnTo>
                <a:lnTo>
                  <a:pt x="74930" y="1269"/>
                </a:lnTo>
                <a:lnTo>
                  <a:pt x="64770" y="3810"/>
                </a:lnTo>
                <a:lnTo>
                  <a:pt x="54610" y="8889"/>
                </a:lnTo>
                <a:lnTo>
                  <a:pt x="49530" y="12700"/>
                </a:lnTo>
                <a:lnTo>
                  <a:pt x="44450" y="15239"/>
                </a:lnTo>
                <a:lnTo>
                  <a:pt x="39370" y="19050"/>
                </a:lnTo>
                <a:lnTo>
                  <a:pt x="35560" y="24129"/>
                </a:lnTo>
                <a:lnTo>
                  <a:pt x="31750" y="27939"/>
                </a:lnTo>
                <a:lnTo>
                  <a:pt x="27940" y="34289"/>
                </a:lnTo>
                <a:lnTo>
                  <a:pt x="24130" y="39369"/>
                </a:lnTo>
                <a:lnTo>
                  <a:pt x="21590" y="44450"/>
                </a:lnTo>
                <a:lnTo>
                  <a:pt x="17780" y="50800"/>
                </a:lnTo>
                <a:lnTo>
                  <a:pt x="12700" y="63500"/>
                </a:lnTo>
                <a:lnTo>
                  <a:pt x="10160" y="71119"/>
                </a:lnTo>
                <a:lnTo>
                  <a:pt x="7620" y="83819"/>
                </a:lnTo>
                <a:lnTo>
                  <a:pt x="5080" y="90169"/>
                </a:lnTo>
                <a:lnTo>
                  <a:pt x="3810" y="97789"/>
                </a:lnTo>
                <a:lnTo>
                  <a:pt x="3810" y="104139"/>
                </a:lnTo>
                <a:lnTo>
                  <a:pt x="2540" y="111760"/>
                </a:lnTo>
                <a:lnTo>
                  <a:pt x="1367" y="127000"/>
                </a:lnTo>
                <a:lnTo>
                  <a:pt x="1270" y="148589"/>
                </a:lnTo>
                <a:lnTo>
                  <a:pt x="0" y="171450"/>
                </a:lnTo>
                <a:lnTo>
                  <a:pt x="0" y="353060"/>
                </a:lnTo>
                <a:lnTo>
                  <a:pt x="1270" y="389889"/>
                </a:lnTo>
                <a:lnTo>
                  <a:pt x="2438" y="419100"/>
                </a:lnTo>
                <a:lnTo>
                  <a:pt x="2540" y="435610"/>
                </a:lnTo>
                <a:lnTo>
                  <a:pt x="5080" y="448310"/>
                </a:lnTo>
                <a:lnTo>
                  <a:pt x="5080" y="459739"/>
                </a:lnTo>
                <a:lnTo>
                  <a:pt x="7620" y="469900"/>
                </a:lnTo>
                <a:lnTo>
                  <a:pt x="8890" y="480060"/>
                </a:lnTo>
                <a:lnTo>
                  <a:pt x="11430" y="487679"/>
                </a:lnTo>
                <a:lnTo>
                  <a:pt x="13970" y="496569"/>
                </a:lnTo>
                <a:lnTo>
                  <a:pt x="35560" y="530860"/>
                </a:lnTo>
                <a:lnTo>
                  <a:pt x="66040" y="548639"/>
                </a:lnTo>
                <a:lnTo>
                  <a:pt x="73660" y="551179"/>
                </a:lnTo>
                <a:lnTo>
                  <a:pt x="81280" y="552450"/>
                </a:lnTo>
                <a:lnTo>
                  <a:pt x="96520" y="552450"/>
                </a:lnTo>
                <a:lnTo>
                  <a:pt x="137160" y="532129"/>
                </a:lnTo>
                <a:lnTo>
                  <a:pt x="151130" y="513079"/>
                </a:lnTo>
                <a:lnTo>
                  <a:pt x="156210" y="506729"/>
                </a:lnTo>
                <a:lnTo>
                  <a:pt x="160020" y="499110"/>
                </a:lnTo>
                <a:lnTo>
                  <a:pt x="162560" y="491489"/>
                </a:lnTo>
                <a:lnTo>
                  <a:pt x="166370" y="483869"/>
                </a:lnTo>
                <a:lnTo>
                  <a:pt x="167640" y="474979"/>
                </a:lnTo>
                <a:lnTo>
                  <a:pt x="170180" y="466089"/>
                </a:lnTo>
                <a:lnTo>
                  <a:pt x="170724" y="462279"/>
                </a:lnTo>
                <a:lnTo>
                  <a:pt x="83820" y="462279"/>
                </a:lnTo>
                <a:lnTo>
                  <a:pt x="83820" y="461010"/>
                </a:lnTo>
                <a:lnTo>
                  <a:pt x="81280" y="461010"/>
                </a:lnTo>
                <a:lnTo>
                  <a:pt x="81280" y="459739"/>
                </a:lnTo>
                <a:lnTo>
                  <a:pt x="80010" y="458469"/>
                </a:lnTo>
                <a:lnTo>
                  <a:pt x="80010" y="457200"/>
                </a:lnTo>
                <a:lnTo>
                  <a:pt x="78740" y="455929"/>
                </a:lnTo>
                <a:lnTo>
                  <a:pt x="77470" y="453389"/>
                </a:lnTo>
                <a:lnTo>
                  <a:pt x="77470" y="449579"/>
                </a:lnTo>
                <a:lnTo>
                  <a:pt x="76200" y="448310"/>
                </a:lnTo>
                <a:lnTo>
                  <a:pt x="76200" y="438150"/>
                </a:lnTo>
                <a:lnTo>
                  <a:pt x="74930" y="431800"/>
                </a:lnTo>
                <a:lnTo>
                  <a:pt x="74930" y="120650"/>
                </a:lnTo>
                <a:lnTo>
                  <a:pt x="76200" y="114300"/>
                </a:lnTo>
                <a:lnTo>
                  <a:pt x="76200" y="105410"/>
                </a:lnTo>
                <a:lnTo>
                  <a:pt x="77470" y="102869"/>
                </a:lnTo>
                <a:lnTo>
                  <a:pt x="77470" y="99060"/>
                </a:lnTo>
                <a:lnTo>
                  <a:pt x="78740" y="97789"/>
                </a:lnTo>
                <a:lnTo>
                  <a:pt x="78740" y="96519"/>
                </a:lnTo>
                <a:lnTo>
                  <a:pt x="80010" y="96519"/>
                </a:lnTo>
                <a:lnTo>
                  <a:pt x="80010" y="93979"/>
                </a:lnTo>
                <a:lnTo>
                  <a:pt x="81280" y="92710"/>
                </a:lnTo>
                <a:lnTo>
                  <a:pt x="82550" y="92710"/>
                </a:lnTo>
                <a:lnTo>
                  <a:pt x="83820" y="91439"/>
                </a:lnTo>
                <a:lnTo>
                  <a:pt x="83820" y="90169"/>
                </a:lnTo>
                <a:lnTo>
                  <a:pt x="170815" y="90169"/>
                </a:lnTo>
                <a:lnTo>
                  <a:pt x="168910" y="82550"/>
                </a:lnTo>
                <a:lnTo>
                  <a:pt x="168910" y="78739"/>
                </a:lnTo>
                <a:lnTo>
                  <a:pt x="167640" y="73660"/>
                </a:lnTo>
                <a:lnTo>
                  <a:pt x="151130" y="36829"/>
                </a:lnTo>
                <a:lnTo>
                  <a:pt x="140970" y="24129"/>
                </a:lnTo>
                <a:lnTo>
                  <a:pt x="135890" y="17779"/>
                </a:lnTo>
                <a:lnTo>
                  <a:pt x="116840" y="6350"/>
                </a:lnTo>
                <a:lnTo>
                  <a:pt x="110490" y="3810"/>
                </a:lnTo>
                <a:lnTo>
                  <a:pt x="102870" y="1269"/>
                </a:lnTo>
                <a:lnTo>
                  <a:pt x="95250" y="1269"/>
                </a:lnTo>
                <a:lnTo>
                  <a:pt x="86360" y="0"/>
                </a:lnTo>
                <a:close/>
              </a:path>
              <a:path w="175259" h="552450">
                <a:moveTo>
                  <a:pt x="175260" y="328929"/>
                </a:moveTo>
                <a:lnTo>
                  <a:pt x="101600" y="328929"/>
                </a:lnTo>
                <a:lnTo>
                  <a:pt x="101600" y="431800"/>
                </a:lnTo>
                <a:lnTo>
                  <a:pt x="100330" y="438150"/>
                </a:lnTo>
                <a:lnTo>
                  <a:pt x="100330" y="448310"/>
                </a:lnTo>
                <a:lnTo>
                  <a:pt x="99060" y="449579"/>
                </a:lnTo>
                <a:lnTo>
                  <a:pt x="99060" y="453389"/>
                </a:lnTo>
                <a:lnTo>
                  <a:pt x="97790" y="455929"/>
                </a:lnTo>
                <a:lnTo>
                  <a:pt x="96520" y="457200"/>
                </a:lnTo>
                <a:lnTo>
                  <a:pt x="96520" y="458469"/>
                </a:lnTo>
                <a:lnTo>
                  <a:pt x="95250" y="459739"/>
                </a:lnTo>
                <a:lnTo>
                  <a:pt x="95250" y="461010"/>
                </a:lnTo>
                <a:lnTo>
                  <a:pt x="92710" y="461010"/>
                </a:lnTo>
                <a:lnTo>
                  <a:pt x="91440" y="462279"/>
                </a:lnTo>
                <a:lnTo>
                  <a:pt x="170724" y="462279"/>
                </a:lnTo>
                <a:lnTo>
                  <a:pt x="171450" y="457200"/>
                </a:lnTo>
                <a:lnTo>
                  <a:pt x="173990" y="434339"/>
                </a:lnTo>
                <a:lnTo>
                  <a:pt x="173990" y="419100"/>
                </a:lnTo>
                <a:lnTo>
                  <a:pt x="175158" y="389889"/>
                </a:lnTo>
                <a:lnTo>
                  <a:pt x="175260" y="328929"/>
                </a:lnTo>
                <a:close/>
              </a:path>
              <a:path w="175259" h="552450">
                <a:moveTo>
                  <a:pt x="170815" y="90169"/>
                </a:moveTo>
                <a:lnTo>
                  <a:pt x="93980" y="90169"/>
                </a:lnTo>
                <a:lnTo>
                  <a:pt x="93980" y="91439"/>
                </a:lnTo>
                <a:lnTo>
                  <a:pt x="95250" y="92710"/>
                </a:lnTo>
                <a:lnTo>
                  <a:pt x="96520" y="92710"/>
                </a:lnTo>
                <a:lnTo>
                  <a:pt x="96520" y="93979"/>
                </a:lnTo>
                <a:lnTo>
                  <a:pt x="99060" y="96519"/>
                </a:lnTo>
                <a:lnTo>
                  <a:pt x="99060" y="100329"/>
                </a:lnTo>
                <a:lnTo>
                  <a:pt x="100330" y="101600"/>
                </a:lnTo>
                <a:lnTo>
                  <a:pt x="100330" y="106679"/>
                </a:lnTo>
                <a:lnTo>
                  <a:pt x="101600" y="111760"/>
                </a:lnTo>
                <a:lnTo>
                  <a:pt x="101600" y="242569"/>
                </a:lnTo>
                <a:lnTo>
                  <a:pt x="175260" y="242569"/>
                </a:lnTo>
                <a:lnTo>
                  <a:pt x="175260" y="140969"/>
                </a:lnTo>
                <a:lnTo>
                  <a:pt x="174105" y="128269"/>
                </a:lnTo>
                <a:lnTo>
                  <a:pt x="173990" y="114300"/>
                </a:lnTo>
                <a:lnTo>
                  <a:pt x="171450" y="102869"/>
                </a:lnTo>
                <a:lnTo>
                  <a:pt x="171450" y="92710"/>
                </a:lnTo>
                <a:lnTo>
                  <a:pt x="170815" y="901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8036559" y="1629410"/>
            <a:ext cx="175260" cy="552450"/>
          </a:xfrm>
          <a:custGeom>
            <a:avLst/>
            <a:gdLst/>
            <a:ahLst/>
            <a:cxnLst/>
            <a:rect l="l" t="t" r="r" b="b"/>
            <a:pathLst>
              <a:path w="175259" h="552450">
                <a:moveTo>
                  <a:pt x="175260" y="242569"/>
                </a:moveTo>
                <a:lnTo>
                  <a:pt x="101600" y="242569"/>
                </a:lnTo>
                <a:lnTo>
                  <a:pt x="101600" y="149860"/>
                </a:lnTo>
                <a:lnTo>
                  <a:pt x="101600" y="132079"/>
                </a:lnTo>
                <a:lnTo>
                  <a:pt x="101600" y="116839"/>
                </a:lnTo>
                <a:lnTo>
                  <a:pt x="101600" y="111760"/>
                </a:lnTo>
                <a:lnTo>
                  <a:pt x="100330" y="106679"/>
                </a:lnTo>
                <a:lnTo>
                  <a:pt x="100330" y="102869"/>
                </a:lnTo>
                <a:lnTo>
                  <a:pt x="100330" y="101600"/>
                </a:lnTo>
                <a:lnTo>
                  <a:pt x="99060" y="100329"/>
                </a:lnTo>
                <a:lnTo>
                  <a:pt x="99060" y="99060"/>
                </a:lnTo>
                <a:lnTo>
                  <a:pt x="99060" y="96519"/>
                </a:lnTo>
                <a:lnTo>
                  <a:pt x="97790" y="95250"/>
                </a:lnTo>
                <a:lnTo>
                  <a:pt x="96520" y="93979"/>
                </a:lnTo>
                <a:lnTo>
                  <a:pt x="96520" y="92710"/>
                </a:lnTo>
                <a:lnTo>
                  <a:pt x="95250" y="92710"/>
                </a:lnTo>
                <a:lnTo>
                  <a:pt x="93980" y="91439"/>
                </a:lnTo>
                <a:lnTo>
                  <a:pt x="93980" y="90169"/>
                </a:lnTo>
                <a:lnTo>
                  <a:pt x="92710" y="90169"/>
                </a:lnTo>
                <a:lnTo>
                  <a:pt x="91440" y="90169"/>
                </a:lnTo>
                <a:lnTo>
                  <a:pt x="83820" y="90169"/>
                </a:lnTo>
                <a:lnTo>
                  <a:pt x="83820" y="91439"/>
                </a:lnTo>
                <a:lnTo>
                  <a:pt x="82550" y="92710"/>
                </a:lnTo>
                <a:lnTo>
                  <a:pt x="81280" y="92710"/>
                </a:lnTo>
                <a:lnTo>
                  <a:pt x="80010" y="93979"/>
                </a:lnTo>
                <a:lnTo>
                  <a:pt x="80010" y="95250"/>
                </a:lnTo>
                <a:lnTo>
                  <a:pt x="80010" y="96519"/>
                </a:lnTo>
                <a:lnTo>
                  <a:pt x="78740" y="96519"/>
                </a:lnTo>
                <a:lnTo>
                  <a:pt x="78740" y="97789"/>
                </a:lnTo>
                <a:lnTo>
                  <a:pt x="77470" y="99060"/>
                </a:lnTo>
                <a:lnTo>
                  <a:pt x="77470" y="100329"/>
                </a:lnTo>
                <a:lnTo>
                  <a:pt x="77470" y="101600"/>
                </a:lnTo>
                <a:lnTo>
                  <a:pt x="77470" y="102869"/>
                </a:lnTo>
                <a:lnTo>
                  <a:pt x="76200" y="105410"/>
                </a:lnTo>
                <a:lnTo>
                  <a:pt x="76200" y="110489"/>
                </a:lnTo>
                <a:lnTo>
                  <a:pt x="76200" y="114300"/>
                </a:lnTo>
                <a:lnTo>
                  <a:pt x="74930" y="120650"/>
                </a:lnTo>
                <a:lnTo>
                  <a:pt x="74930" y="431800"/>
                </a:lnTo>
                <a:lnTo>
                  <a:pt x="76200" y="438150"/>
                </a:lnTo>
                <a:lnTo>
                  <a:pt x="76200" y="443229"/>
                </a:lnTo>
                <a:lnTo>
                  <a:pt x="76200" y="448310"/>
                </a:lnTo>
                <a:lnTo>
                  <a:pt x="77470" y="449579"/>
                </a:lnTo>
                <a:lnTo>
                  <a:pt x="77470" y="450850"/>
                </a:lnTo>
                <a:lnTo>
                  <a:pt x="77470" y="452119"/>
                </a:lnTo>
                <a:lnTo>
                  <a:pt x="77470" y="453389"/>
                </a:lnTo>
                <a:lnTo>
                  <a:pt x="78740" y="455929"/>
                </a:lnTo>
                <a:lnTo>
                  <a:pt x="80010" y="457200"/>
                </a:lnTo>
                <a:lnTo>
                  <a:pt x="80010" y="458469"/>
                </a:lnTo>
                <a:lnTo>
                  <a:pt x="81280" y="459739"/>
                </a:lnTo>
                <a:lnTo>
                  <a:pt x="81280" y="461010"/>
                </a:lnTo>
                <a:lnTo>
                  <a:pt x="82550" y="461010"/>
                </a:lnTo>
                <a:lnTo>
                  <a:pt x="83820" y="461010"/>
                </a:lnTo>
                <a:lnTo>
                  <a:pt x="83820" y="462279"/>
                </a:lnTo>
                <a:lnTo>
                  <a:pt x="85090" y="462279"/>
                </a:lnTo>
                <a:lnTo>
                  <a:pt x="86360" y="462279"/>
                </a:lnTo>
                <a:lnTo>
                  <a:pt x="87630" y="462279"/>
                </a:lnTo>
                <a:lnTo>
                  <a:pt x="88900" y="462279"/>
                </a:lnTo>
                <a:lnTo>
                  <a:pt x="90170" y="462279"/>
                </a:lnTo>
                <a:lnTo>
                  <a:pt x="91440" y="462279"/>
                </a:lnTo>
                <a:lnTo>
                  <a:pt x="92710" y="461010"/>
                </a:lnTo>
                <a:lnTo>
                  <a:pt x="93980" y="461010"/>
                </a:lnTo>
                <a:lnTo>
                  <a:pt x="95250" y="461010"/>
                </a:lnTo>
                <a:lnTo>
                  <a:pt x="95250" y="459739"/>
                </a:lnTo>
                <a:lnTo>
                  <a:pt x="96520" y="458469"/>
                </a:lnTo>
                <a:lnTo>
                  <a:pt x="96520" y="457200"/>
                </a:lnTo>
                <a:lnTo>
                  <a:pt x="97790" y="455929"/>
                </a:lnTo>
                <a:lnTo>
                  <a:pt x="99060" y="453389"/>
                </a:lnTo>
                <a:lnTo>
                  <a:pt x="99060" y="452119"/>
                </a:lnTo>
                <a:lnTo>
                  <a:pt x="99060" y="450850"/>
                </a:lnTo>
                <a:lnTo>
                  <a:pt x="99060" y="449579"/>
                </a:lnTo>
                <a:lnTo>
                  <a:pt x="100330" y="448310"/>
                </a:lnTo>
                <a:lnTo>
                  <a:pt x="100330" y="443229"/>
                </a:lnTo>
                <a:lnTo>
                  <a:pt x="100330" y="438150"/>
                </a:lnTo>
                <a:lnTo>
                  <a:pt x="101600" y="431800"/>
                </a:lnTo>
                <a:lnTo>
                  <a:pt x="101600" y="415289"/>
                </a:lnTo>
                <a:lnTo>
                  <a:pt x="101600" y="394969"/>
                </a:lnTo>
                <a:lnTo>
                  <a:pt x="101600" y="328929"/>
                </a:lnTo>
                <a:lnTo>
                  <a:pt x="175260" y="328929"/>
                </a:lnTo>
                <a:lnTo>
                  <a:pt x="175260" y="349250"/>
                </a:lnTo>
                <a:lnTo>
                  <a:pt x="175260" y="387350"/>
                </a:lnTo>
                <a:lnTo>
                  <a:pt x="173990" y="419100"/>
                </a:lnTo>
                <a:lnTo>
                  <a:pt x="173990" y="434339"/>
                </a:lnTo>
                <a:lnTo>
                  <a:pt x="172720" y="445769"/>
                </a:lnTo>
                <a:lnTo>
                  <a:pt x="171450" y="457200"/>
                </a:lnTo>
                <a:lnTo>
                  <a:pt x="170180" y="466089"/>
                </a:lnTo>
                <a:lnTo>
                  <a:pt x="167640" y="474979"/>
                </a:lnTo>
                <a:lnTo>
                  <a:pt x="166370" y="483869"/>
                </a:lnTo>
                <a:lnTo>
                  <a:pt x="162560" y="491489"/>
                </a:lnTo>
                <a:lnTo>
                  <a:pt x="160020" y="499110"/>
                </a:lnTo>
                <a:lnTo>
                  <a:pt x="156210" y="506729"/>
                </a:lnTo>
                <a:lnTo>
                  <a:pt x="151130" y="513079"/>
                </a:lnTo>
                <a:lnTo>
                  <a:pt x="147320" y="519429"/>
                </a:lnTo>
                <a:lnTo>
                  <a:pt x="142240" y="525779"/>
                </a:lnTo>
                <a:lnTo>
                  <a:pt x="104140" y="551179"/>
                </a:lnTo>
                <a:lnTo>
                  <a:pt x="96520" y="552450"/>
                </a:lnTo>
                <a:lnTo>
                  <a:pt x="88900" y="552450"/>
                </a:lnTo>
                <a:lnTo>
                  <a:pt x="81280" y="552450"/>
                </a:lnTo>
                <a:lnTo>
                  <a:pt x="73660" y="551179"/>
                </a:lnTo>
                <a:lnTo>
                  <a:pt x="66040" y="548639"/>
                </a:lnTo>
                <a:lnTo>
                  <a:pt x="59690" y="547369"/>
                </a:lnTo>
                <a:lnTo>
                  <a:pt x="53340" y="543560"/>
                </a:lnTo>
                <a:lnTo>
                  <a:pt x="46990" y="539750"/>
                </a:lnTo>
                <a:lnTo>
                  <a:pt x="40640" y="535939"/>
                </a:lnTo>
                <a:lnTo>
                  <a:pt x="35560" y="530860"/>
                </a:lnTo>
                <a:lnTo>
                  <a:pt x="30480" y="524510"/>
                </a:lnTo>
                <a:lnTo>
                  <a:pt x="25400" y="518160"/>
                </a:lnTo>
                <a:lnTo>
                  <a:pt x="21590" y="511810"/>
                </a:lnTo>
                <a:lnTo>
                  <a:pt x="17780" y="504189"/>
                </a:lnTo>
                <a:lnTo>
                  <a:pt x="13970" y="496569"/>
                </a:lnTo>
                <a:lnTo>
                  <a:pt x="11430" y="487679"/>
                </a:lnTo>
                <a:lnTo>
                  <a:pt x="8890" y="480060"/>
                </a:lnTo>
                <a:lnTo>
                  <a:pt x="7620" y="469900"/>
                </a:lnTo>
                <a:lnTo>
                  <a:pt x="5080" y="459739"/>
                </a:lnTo>
                <a:lnTo>
                  <a:pt x="5080" y="448310"/>
                </a:lnTo>
                <a:lnTo>
                  <a:pt x="2540" y="435610"/>
                </a:lnTo>
                <a:lnTo>
                  <a:pt x="2540" y="421639"/>
                </a:lnTo>
                <a:lnTo>
                  <a:pt x="1270" y="389889"/>
                </a:lnTo>
                <a:lnTo>
                  <a:pt x="0" y="353060"/>
                </a:lnTo>
                <a:lnTo>
                  <a:pt x="0" y="198119"/>
                </a:lnTo>
                <a:lnTo>
                  <a:pt x="0" y="171450"/>
                </a:lnTo>
                <a:lnTo>
                  <a:pt x="1270" y="148589"/>
                </a:lnTo>
                <a:lnTo>
                  <a:pt x="1270" y="128269"/>
                </a:lnTo>
                <a:lnTo>
                  <a:pt x="2540" y="111760"/>
                </a:lnTo>
                <a:lnTo>
                  <a:pt x="3810" y="104139"/>
                </a:lnTo>
                <a:lnTo>
                  <a:pt x="3810" y="97789"/>
                </a:lnTo>
                <a:lnTo>
                  <a:pt x="5080" y="90169"/>
                </a:lnTo>
                <a:lnTo>
                  <a:pt x="7620" y="83819"/>
                </a:lnTo>
                <a:lnTo>
                  <a:pt x="8890" y="77469"/>
                </a:lnTo>
                <a:lnTo>
                  <a:pt x="10160" y="71119"/>
                </a:lnTo>
                <a:lnTo>
                  <a:pt x="12700" y="63500"/>
                </a:lnTo>
                <a:lnTo>
                  <a:pt x="15240" y="57150"/>
                </a:lnTo>
                <a:lnTo>
                  <a:pt x="17780" y="50800"/>
                </a:lnTo>
                <a:lnTo>
                  <a:pt x="21590" y="44450"/>
                </a:lnTo>
                <a:lnTo>
                  <a:pt x="24130" y="39369"/>
                </a:lnTo>
                <a:lnTo>
                  <a:pt x="27940" y="34289"/>
                </a:lnTo>
                <a:lnTo>
                  <a:pt x="31750" y="27939"/>
                </a:lnTo>
                <a:lnTo>
                  <a:pt x="35560" y="24129"/>
                </a:lnTo>
                <a:lnTo>
                  <a:pt x="39370" y="19050"/>
                </a:lnTo>
                <a:lnTo>
                  <a:pt x="44450" y="15239"/>
                </a:lnTo>
                <a:lnTo>
                  <a:pt x="49530" y="12700"/>
                </a:lnTo>
                <a:lnTo>
                  <a:pt x="54610" y="8889"/>
                </a:lnTo>
                <a:lnTo>
                  <a:pt x="59690" y="6350"/>
                </a:lnTo>
                <a:lnTo>
                  <a:pt x="64770" y="3810"/>
                </a:lnTo>
                <a:lnTo>
                  <a:pt x="69850" y="2539"/>
                </a:lnTo>
                <a:lnTo>
                  <a:pt x="74930" y="1269"/>
                </a:lnTo>
                <a:lnTo>
                  <a:pt x="81280" y="0"/>
                </a:lnTo>
                <a:lnTo>
                  <a:pt x="86360" y="0"/>
                </a:lnTo>
                <a:lnTo>
                  <a:pt x="95250" y="1269"/>
                </a:lnTo>
                <a:lnTo>
                  <a:pt x="102870" y="1269"/>
                </a:lnTo>
                <a:lnTo>
                  <a:pt x="110490" y="3810"/>
                </a:lnTo>
                <a:lnTo>
                  <a:pt x="116840" y="6350"/>
                </a:lnTo>
                <a:lnTo>
                  <a:pt x="123190" y="10160"/>
                </a:lnTo>
                <a:lnTo>
                  <a:pt x="129540" y="13969"/>
                </a:lnTo>
                <a:lnTo>
                  <a:pt x="135890" y="17779"/>
                </a:lnTo>
                <a:lnTo>
                  <a:pt x="140970" y="24129"/>
                </a:lnTo>
                <a:lnTo>
                  <a:pt x="146050" y="29210"/>
                </a:lnTo>
                <a:lnTo>
                  <a:pt x="151130" y="36829"/>
                </a:lnTo>
                <a:lnTo>
                  <a:pt x="154940" y="43179"/>
                </a:lnTo>
                <a:lnTo>
                  <a:pt x="158750" y="50800"/>
                </a:lnTo>
                <a:lnTo>
                  <a:pt x="162560" y="58419"/>
                </a:lnTo>
                <a:lnTo>
                  <a:pt x="165100" y="66039"/>
                </a:lnTo>
                <a:lnTo>
                  <a:pt x="166370" y="69850"/>
                </a:lnTo>
                <a:lnTo>
                  <a:pt x="167640" y="73660"/>
                </a:lnTo>
                <a:lnTo>
                  <a:pt x="168910" y="78739"/>
                </a:lnTo>
                <a:lnTo>
                  <a:pt x="168910" y="82550"/>
                </a:lnTo>
                <a:lnTo>
                  <a:pt x="171450" y="92710"/>
                </a:lnTo>
                <a:lnTo>
                  <a:pt x="171450" y="102869"/>
                </a:lnTo>
                <a:lnTo>
                  <a:pt x="173990" y="114300"/>
                </a:lnTo>
                <a:lnTo>
                  <a:pt x="173990" y="127000"/>
                </a:lnTo>
                <a:lnTo>
                  <a:pt x="175260" y="140969"/>
                </a:lnTo>
                <a:lnTo>
                  <a:pt x="175260" y="157479"/>
                </a:lnTo>
                <a:lnTo>
                  <a:pt x="175260" y="191769"/>
                </a:lnTo>
                <a:lnTo>
                  <a:pt x="175260" y="24256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8276590" y="1948179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8239759" y="1830070"/>
            <a:ext cx="170180" cy="118110"/>
          </a:xfrm>
          <a:custGeom>
            <a:avLst/>
            <a:gdLst/>
            <a:ahLst/>
            <a:cxnLst/>
            <a:rect l="l" t="t" r="r" b="b"/>
            <a:pathLst>
              <a:path w="170179" h="118110">
                <a:moveTo>
                  <a:pt x="0" y="118110"/>
                </a:moveTo>
                <a:lnTo>
                  <a:pt x="170180" y="118110"/>
                </a:lnTo>
                <a:lnTo>
                  <a:pt x="170180" y="0"/>
                </a:lnTo>
                <a:lnTo>
                  <a:pt x="0" y="0"/>
                </a:lnTo>
                <a:lnTo>
                  <a:pt x="0" y="1181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8300719" y="1639570"/>
            <a:ext cx="12700" cy="177800"/>
          </a:xfrm>
          <a:custGeom>
            <a:avLst/>
            <a:gdLst/>
            <a:ahLst/>
            <a:cxnLst/>
            <a:rect l="l" t="t" r="r" b="b"/>
            <a:pathLst>
              <a:path w="12700" h="177800">
                <a:moveTo>
                  <a:pt x="0" y="177800"/>
                </a:moveTo>
                <a:lnTo>
                  <a:pt x="12700" y="177800"/>
                </a:lnTo>
                <a:lnTo>
                  <a:pt x="12700" y="0"/>
                </a:lnTo>
                <a:lnTo>
                  <a:pt x="0" y="0"/>
                </a:lnTo>
                <a:lnTo>
                  <a:pt x="0" y="1778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8372475" y="1948179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8372475" y="1639570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7493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8239759" y="1639570"/>
            <a:ext cx="170180" cy="530860"/>
          </a:xfrm>
          <a:custGeom>
            <a:avLst/>
            <a:gdLst/>
            <a:ahLst/>
            <a:cxnLst/>
            <a:rect l="l" t="t" r="r" b="b"/>
            <a:pathLst>
              <a:path w="170179" h="530860">
                <a:moveTo>
                  <a:pt x="170180" y="0"/>
                </a:moveTo>
                <a:lnTo>
                  <a:pt x="170180" y="530859"/>
                </a:lnTo>
                <a:lnTo>
                  <a:pt x="95250" y="530859"/>
                </a:lnTo>
                <a:lnTo>
                  <a:pt x="95250" y="308609"/>
                </a:lnTo>
                <a:lnTo>
                  <a:pt x="73660" y="308609"/>
                </a:lnTo>
                <a:lnTo>
                  <a:pt x="73660" y="530859"/>
                </a:lnTo>
                <a:lnTo>
                  <a:pt x="0" y="530859"/>
                </a:lnTo>
                <a:lnTo>
                  <a:pt x="0" y="0"/>
                </a:lnTo>
                <a:lnTo>
                  <a:pt x="73660" y="0"/>
                </a:lnTo>
                <a:lnTo>
                  <a:pt x="73660" y="190500"/>
                </a:lnTo>
                <a:lnTo>
                  <a:pt x="95250" y="190500"/>
                </a:lnTo>
                <a:lnTo>
                  <a:pt x="95250" y="0"/>
                </a:lnTo>
                <a:lnTo>
                  <a:pt x="17018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8422640" y="1639570"/>
            <a:ext cx="187960" cy="530860"/>
          </a:xfrm>
          <a:custGeom>
            <a:avLst/>
            <a:gdLst/>
            <a:ahLst/>
            <a:cxnLst/>
            <a:rect l="l" t="t" r="r" b="b"/>
            <a:pathLst>
              <a:path w="187959" h="530860">
                <a:moveTo>
                  <a:pt x="146050" y="0"/>
                </a:moveTo>
                <a:lnTo>
                  <a:pt x="38100" y="0"/>
                </a:lnTo>
                <a:lnTo>
                  <a:pt x="0" y="530859"/>
                </a:lnTo>
                <a:lnTo>
                  <a:pt x="77469" y="530859"/>
                </a:lnTo>
                <a:lnTo>
                  <a:pt x="81279" y="435609"/>
                </a:lnTo>
                <a:lnTo>
                  <a:pt x="180440" y="435609"/>
                </a:lnTo>
                <a:lnTo>
                  <a:pt x="173020" y="341629"/>
                </a:lnTo>
                <a:lnTo>
                  <a:pt x="81279" y="341629"/>
                </a:lnTo>
                <a:lnTo>
                  <a:pt x="82550" y="300989"/>
                </a:lnTo>
                <a:lnTo>
                  <a:pt x="85089" y="250189"/>
                </a:lnTo>
                <a:lnTo>
                  <a:pt x="95250" y="119379"/>
                </a:lnTo>
                <a:lnTo>
                  <a:pt x="155474" y="119379"/>
                </a:lnTo>
                <a:lnTo>
                  <a:pt x="146050" y="0"/>
                </a:lnTo>
                <a:close/>
              </a:path>
              <a:path w="187959" h="530860">
                <a:moveTo>
                  <a:pt x="180440" y="435609"/>
                </a:moveTo>
                <a:lnTo>
                  <a:pt x="107950" y="435609"/>
                </a:lnTo>
                <a:lnTo>
                  <a:pt x="111759" y="530859"/>
                </a:lnTo>
                <a:lnTo>
                  <a:pt x="187959" y="530859"/>
                </a:lnTo>
                <a:lnTo>
                  <a:pt x="180440" y="435609"/>
                </a:lnTo>
                <a:close/>
              </a:path>
              <a:path w="187959" h="530860">
                <a:moveTo>
                  <a:pt x="155474" y="119379"/>
                </a:moveTo>
                <a:lnTo>
                  <a:pt x="95250" y="119379"/>
                </a:lnTo>
                <a:lnTo>
                  <a:pt x="105409" y="341629"/>
                </a:lnTo>
                <a:lnTo>
                  <a:pt x="173020" y="341629"/>
                </a:lnTo>
                <a:lnTo>
                  <a:pt x="155474" y="1193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8558530" y="1639570"/>
            <a:ext cx="60960" cy="532130"/>
          </a:xfrm>
          <a:custGeom>
            <a:avLst/>
            <a:gdLst/>
            <a:ahLst/>
            <a:cxnLst/>
            <a:rect l="l" t="t" r="r" b="b"/>
            <a:pathLst>
              <a:path w="60959" h="532130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43179" y="532129"/>
                </a:lnTo>
                <a:lnTo>
                  <a:pt x="60960" y="52958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8610600" y="21691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8890" y="0"/>
                </a:moveTo>
                <a:lnTo>
                  <a:pt x="0" y="1269"/>
                </a:lnTo>
                <a:lnTo>
                  <a:pt x="0" y="11429"/>
                </a:lnTo>
                <a:lnTo>
                  <a:pt x="10159" y="1142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8534400" y="2161539"/>
            <a:ext cx="76200" cy="19050"/>
          </a:xfrm>
          <a:custGeom>
            <a:avLst/>
            <a:gdLst/>
            <a:ahLst/>
            <a:cxnLst/>
            <a:rect l="l" t="t" r="r" b="b"/>
            <a:pathLst>
              <a:path w="76200" h="19050">
                <a:moveTo>
                  <a:pt x="76200" y="19050"/>
                </a:moveTo>
                <a:lnTo>
                  <a:pt x="0" y="19050"/>
                </a:lnTo>
                <a:lnTo>
                  <a:pt x="0" y="0"/>
                </a:lnTo>
                <a:lnTo>
                  <a:pt x="76200" y="0"/>
                </a:lnTo>
                <a:lnTo>
                  <a:pt x="7620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8525509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8532494" y="2075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2159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8530590" y="20662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89"/>
                </a:move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8503919" y="2066289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19050"/>
                </a:moveTo>
                <a:lnTo>
                  <a:pt x="0" y="19050"/>
                </a:lnTo>
                <a:lnTo>
                  <a:pt x="0" y="0"/>
                </a:lnTo>
                <a:lnTo>
                  <a:pt x="26670" y="0"/>
                </a:lnTo>
                <a:lnTo>
                  <a:pt x="266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8495030" y="20662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89"/>
                </a:move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8501380" y="2075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2285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8500109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8422640" y="2161539"/>
            <a:ext cx="77470" cy="19050"/>
          </a:xfrm>
          <a:custGeom>
            <a:avLst/>
            <a:gdLst/>
            <a:ahLst/>
            <a:cxnLst/>
            <a:rect l="l" t="t" r="r" b="b"/>
            <a:pathLst>
              <a:path w="77470" h="19050">
                <a:moveTo>
                  <a:pt x="77469" y="19050"/>
                </a:moveTo>
                <a:lnTo>
                  <a:pt x="0" y="19050"/>
                </a:lnTo>
                <a:lnTo>
                  <a:pt x="0" y="0"/>
                </a:lnTo>
                <a:lnTo>
                  <a:pt x="77469" y="0"/>
                </a:lnTo>
                <a:lnTo>
                  <a:pt x="7746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8412480" y="21691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8413750" y="1639570"/>
            <a:ext cx="55880" cy="532130"/>
          </a:xfrm>
          <a:custGeom>
            <a:avLst/>
            <a:gdLst/>
            <a:ahLst/>
            <a:cxnLst/>
            <a:rect l="l" t="t" r="r" b="b"/>
            <a:pathLst>
              <a:path w="55879" h="532130">
                <a:moveTo>
                  <a:pt x="46990" y="0"/>
                </a:moveTo>
                <a:lnTo>
                  <a:pt x="38100" y="0"/>
                </a:lnTo>
                <a:lnTo>
                  <a:pt x="0" y="529589"/>
                </a:lnTo>
                <a:lnTo>
                  <a:pt x="17779" y="532129"/>
                </a:lnTo>
                <a:lnTo>
                  <a:pt x="55879" y="1269"/>
                </a:lnTo>
                <a:lnTo>
                  <a:pt x="469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8451850" y="1630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90"/>
                </a:move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8460740" y="164020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8568690" y="1630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1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8522969" y="1758950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3047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8507730" y="17576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10160" y="1270"/>
                </a:lnTo>
                <a:lnTo>
                  <a:pt x="190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8512810" y="1889760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69">
                <a:moveTo>
                  <a:pt x="0" y="1270"/>
                </a:moveTo>
                <a:lnTo>
                  <a:pt x="5123" y="1270"/>
                </a:lnTo>
                <a:lnTo>
                  <a:pt x="5123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8512788" y="1760221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17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8507601" y="17589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69"/>
                </a:moveTo>
                <a:lnTo>
                  <a:pt x="14733" y="1269"/>
                </a:lnTo>
                <a:lnTo>
                  <a:pt x="14733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8507687" y="1757679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69">
                <a:moveTo>
                  <a:pt x="0" y="1270"/>
                </a:moveTo>
                <a:lnTo>
                  <a:pt x="5122" y="1270"/>
                </a:lnTo>
                <a:lnTo>
                  <a:pt x="5122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8498840" y="188976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8496300" y="1889761"/>
            <a:ext cx="21590" cy="52069"/>
          </a:xfrm>
          <a:custGeom>
            <a:avLst/>
            <a:gdLst/>
            <a:ahLst/>
            <a:cxnLst/>
            <a:rect l="l" t="t" r="r" b="b"/>
            <a:pathLst>
              <a:path w="21590" h="52069">
                <a:moveTo>
                  <a:pt x="11429" y="0"/>
                </a:moveTo>
                <a:lnTo>
                  <a:pt x="2540" y="0"/>
                </a:lnTo>
                <a:lnTo>
                  <a:pt x="0" y="50800"/>
                </a:lnTo>
                <a:lnTo>
                  <a:pt x="8890" y="50800"/>
                </a:lnTo>
                <a:lnTo>
                  <a:pt x="17779" y="52069"/>
                </a:lnTo>
                <a:lnTo>
                  <a:pt x="2159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8496300" y="194056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8493759" y="1940560"/>
            <a:ext cx="20320" cy="40640"/>
          </a:xfrm>
          <a:custGeom>
            <a:avLst/>
            <a:gdLst/>
            <a:ahLst/>
            <a:cxnLst/>
            <a:rect l="l" t="t" r="r" b="b"/>
            <a:pathLst>
              <a:path w="20320" h="40639">
                <a:moveTo>
                  <a:pt x="11430" y="0"/>
                </a:moveTo>
                <a:lnTo>
                  <a:pt x="2540" y="0"/>
                </a:lnTo>
                <a:lnTo>
                  <a:pt x="0" y="40639"/>
                </a:lnTo>
                <a:lnTo>
                  <a:pt x="19050" y="40639"/>
                </a:lnTo>
                <a:lnTo>
                  <a:pt x="2032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8493759" y="1981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8503919" y="19723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0" y="0"/>
                </a:moveTo>
                <a:lnTo>
                  <a:pt x="24129" y="0"/>
                </a:lnTo>
                <a:lnTo>
                  <a:pt x="2412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8528050" y="1981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8623300" y="1639570"/>
            <a:ext cx="166370" cy="530860"/>
          </a:xfrm>
          <a:custGeom>
            <a:avLst/>
            <a:gdLst/>
            <a:ahLst/>
            <a:cxnLst/>
            <a:rect l="l" t="t" r="r" b="b"/>
            <a:pathLst>
              <a:path w="166370" h="530860">
                <a:moveTo>
                  <a:pt x="53340" y="0"/>
                </a:moveTo>
                <a:lnTo>
                  <a:pt x="0" y="0"/>
                </a:lnTo>
                <a:lnTo>
                  <a:pt x="0" y="530859"/>
                </a:lnTo>
                <a:lnTo>
                  <a:pt x="74929" y="530859"/>
                </a:lnTo>
                <a:lnTo>
                  <a:pt x="74929" y="292100"/>
                </a:lnTo>
                <a:lnTo>
                  <a:pt x="158326" y="292100"/>
                </a:lnTo>
                <a:lnTo>
                  <a:pt x="157479" y="289559"/>
                </a:lnTo>
                <a:lnTo>
                  <a:pt x="156209" y="284479"/>
                </a:lnTo>
                <a:lnTo>
                  <a:pt x="154940" y="280669"/>
                </a:lnTo>
                <a:lnTo>
                  <a:pt x="153670" y="279400"/>
                </a:lnTo>
                <a:lnTo>
                  <a:pt x="151129" y="274319"/>
                </a:lnTo>
                <a:lnTo>
                  <a:pt x="149859" y="273050"/>
                </a:lnTo>
                <a:lnTo>
                  <a:pt x="147320" y="269239"/>
                </a:lnTo>
                <a:lnTo>
                  <a:pt x="143509" y="266700"/>
                </a:lnTo>
                <a:lnTo>
                  <a:pt x="135890" y="259079"/>
                </a:lnTo>
                <a:lnTo>
                  <a:pt x="129540" y="256539"/>
                </a:lnTo>
                <a:lnTo>
                  <a:pt x="124459" y="254000"/>
                </a:lnTo>
                <a:lnTo>
                  <a:pt x="130809" y="252729"/>
                </a:lnTo>
                <a:lnTo>
                  <a:pt x="135890" y="250189"/>
                </a:lnTo>
                <a:lnTo>
                  <a:pt x="140970" y="248919"/>
                </a:lnTo>
                <a:lnTo>
                  <a:pt x="144779" y="245109"/>
                </a:lnTo>
                <a:lnTo>
                  <a:pt x="149859" y="242569"/>
                </a:lnTo>
                <a:lnTo>
                  <a:pt x="152400" y="237489"/>
                </a:lnTo>
                <a:lnTo>
                  <a:pt x="153670" y="236219"/>
                </a:lnTo>
                <a:lnTo>
                  <a:pt x="158750" y="226059"/>
                </a:lnTo>
                <a:lnTo>
                  <a:pt x="158750" y="222250"/>
                </a:lnTo>
                <a:lnTo>
                  <a:pt x="160020" y="219709"/>
                </a:lnTo>
                <a:lnTo>
                  <a:pt x="161290" y="214629"/>
                </a:lnTo>
                <a:lnTo>
                  <a:pt x="162136" y="209550"/>
                </a:lnTo>
                <a:lnTo>
                  <a:pt x="74929" y="209550"/>
                </a:lnTo>
                <a:lnTo>
                  <a:pt x="74929" y="91439"/>
                </a:lnTo>
                <a:lnTo>
                  <a:pt x="163021" y="91439"/>
                </a:lnTo>
                <a:lnTo>
                  <a:pt x="162559" y="86359"/>
                </a:lnTo>
                <a:lnTo>
                  <a:pt x="161290" y="74929"/>
                </a:lnTo>
                <a:lnTo>
                  <a:pt x="158750" y="64769"/>
                </a:lnTo>
                <a:lnTo>
                  <a:pt x="158750" y="59689"/>
                </a:lnTo>
                <a:lnTo>
                  <a:pt x="157479" y="54609"/>
                </a:lnTo>
                <a:lnTo>
                  <a:pt x="154940" y="46989"/>
                </a:lnTo>
                <a:lnTo>
                  <a:pt x="151129" y="39369"/>
                </a:lnTo>
                <a:lnTo>
                  <a:pt x="148590" y="33019"/>
                </a:lnTo>
                <a:lnTo>
                  <a:pt x="144779" y="26669"/>
                </a:lnTo>
                <a:lnTo>
                  <a:pt x="140970" y="21589"/>
                </a:lnTo>
                <a:lnTo>
                  <a:pt x="139700" y="19050"/>
                </a:lnTo>
                <a:lnTo>
                  <a:pt x="135890" y="15239"/>
                </a:lnTo>
                <a:lnTo>
                  <a:pt x="133350" y="13969"/>
                </a:lnTo>
                <a:lnTo>
                  <a:pt x="130809" y="11429"/>
                </a:lnTo>
                <a:lnTo>
                  <a:pt x="77470" y="1269"/>
                </a:lnTo>
                <a:lnTo>
                  <a:pt x="53340" y="0"/>
                </a:lnTo>
                <a:close/>
              </a:path>
              <a:path w="166370" h="530860">
                <a:moveTo>
                  <a:pt x="158326" y="292100"/>
                </a:moveTo>
                <a:lnTo>
                  <a:pt x="81279" y="292100"/>
                </a:lnTo>
                <a:lnTo>
                  <a:pt x="86359" y="294639"/>
                </a:lnTo>
                <a:lnTo>
                  <a:pt x="87629" y="294639"/>
                </a:lnTo>
                <a:lnTo>
                  <a:pt x="88900" y="295909"/>
                </a:lnTo>
                <a:lnTo>
                  <a:pt x="90170" y="295909"/>
                </a:lnTo>
                <a:lnTo>
                  <a:pt x="90170" y="297179"/>
                </a:lnTo>
                <a:lnTo>
                  <a:pt x="91440" y="298450"/>
                </a:lnTo>
                <a:lnTo>
                  <a:pt x="93979" y="303529"/>
                </a:lnTo>
                <a:lnTo>
                  <a:pt x="93979" y="306069"/>
                </a:lnTo>
                <a:lnTo>
                  <a:pt x="95250" y="308609"/>
                </a:lnTo>
                <a:lnTo>
                  <a:pt x="95250" y="313689"/>
                </a:lnTo>
                <a:lnTo>
                  <a:pt x="96520" y="320039"/>
                </a:lnTo>
                <a:lnTo>
                  <a:pt x="96520" y="530859"/>
                </a:lnTo>
                <a:lnTo>
                  <a:pt x="166370" y="530859"/>
                </a:lnTo>
                <a:lnTo>
                  <a:pt x="166370" y="391159"/>
                </a:lnTo>
                <a:lnTo>
                  <a:pt x="165100" y="339089"/>
                </a:lnTo>
                <a:lnTo>
                  <a:pt x="165100" y="322579"/>
                </a:lnTo>
                <a:lnTo>
                  <a:pt x="163829" y="316229"/>
                </a:lnTo>
                <a:lnTo>
                  <a:pt x="163829" y="308609"/>
                </a:lnTo>
                <a:lnTo>
                  <a:pt x="161290" y="300989"/>
                </a:lnTo>
                <a:lnTo>
                  <a:pt x="161290" y="297179"/>
                </a:lnTo>
                <a:lnTo>
                  <a:pt x="158750" y="293369"/>
                </a:lnTo>
                <a:lnTo>
                  <a:pt x="158326" y="292100"/>
                </a:lnTo>
                <a:close/>
              </a:path>
              <a:path w="166370" h="530860">
                <a:moveTo>
                  <a:pt x="163021" y="91439"/>
                </a:moveTo>
                <a:lnTo>
                  <a:pt x="80009" y="91439"/>
                </a:lnTo>
                <a:lnTo>
                  <a:pt x="82550" y="92709"/>
                </a:lnTo>
                <a:lnTo>
                  <a:pt x="85090" y="92709"/>
                </a:lnTo>
                <a:lnTo>
                  <a:pt x="87629" y="93979"/>
                </a:lnTo>
                <a:lnTo>
                  <a:pt x="87629" y="95250"/>
                </a:lnTo>
                <a:lnTo>
                  <a:pt x="88900" y="96519"/>
                </a:lnTo>
                <a:lnTo>
                  <a:pt x="90170" y="96519"/>
                </a:lnTo>
                <a:lnTo>
                  <a:pt x="91440" y="99059"/>
                </a:lnTo>
                <a:lnTo>
                  <a:pt x="92709" y="100329"/>
                </a:lnTo>
                <a:lnTo>
                  <a:pt x="92709" y="101600"/>
                </a:lnTo>
                <a:lnTo>
                  <a:pt x="93979" y="102869"/>
                </a:lnTo>
                <a:lnTo>
                  <a:pt x="93979" y="106679"/>
                </a:lnTo>
                <a:lnTo>
                  <a:pt x="95250" y="106679"/>
                </a:lnTo>
                <a:lnTo>
                  <a:pt x="95250" y="110489"/>
                </a:lnTo>
                <a:lnTo>
                  <a:pt x="96520" y="115569"/>
                </a:lnTo>
                <a:lnTo>
                  <a:pt x="96520" y="184150"/>
                </a:lnTo>
                <a:lnTo>
                  <a:pt x="95250" y="189229"/>
                </a:lnTo>
                <a:lnTo>
                  <a:pt x="95250" y="191769"/>
                </a:lnTo>
                <a:lnTo>
                  <a:pt x="93979" y="193039"/>
                </a:lnTo>
                <a:lnTo>
                  <a:pt x="93979" y="199389"/>
                </a:lnTo>
                <a:lnTo>
                  <a:pt x="92709" y="200659"/>
                </a:lnTo>
                <a:lnTo>
                  <a:pt x="92709" y="201929"/>
                </a:lnTo>
                <a:lnTo>
                  <a:pt x="91440" y="201929"/>
                </a:lnTo>
                <a:lnTo>
                  <a:pt x="91440" y="203200"/>
                </a:lnTo>
                <a:lnTo>
                  <a:pt x="90170" y="203200"/>
                </a:lnTo>
                <a:lnTo>
                  <a:pt x="90170" y="204469"/>
                </a:lnTo>
                <a:lnTo>
                  <a:pt x="88900" y="205739"/>
                </a:lnTo>
                <a:lnTo>
                  <a:pt x="87629" y="205739"/>
                </a:lnTo>
                <a:lnTo>
                  <a:pt x="87629" y="207009"/>
                </a:lnTo>
                <a:lnTo>
                  <a:pt x="85090" y="208279"/>
                </a:lnTo>
                <a:lnTo>
                  <a:pt x="80009" y="208279"/>
                </a:lnTo>
                <a:lnTo>
                  <a:pt x="77470" y="209550"/>
                </a:lnTo>
                <a:lnTo>
                  <a:pt x="162136" y="209550"/>
                </a:lnTo>
                <a:lnTo>
                  <a:pt x="162559" y="207009"/>
                </a:lnTo>
                <a:lnTo>
                  <a:pt x="165100" y="186689"/>
                </a:lnTo>
                <a:lnTo>
                  <a:pt x="165100" y="173989"/>
                </a:lnTo>
                <a:lnTo>
                  <a:pt x="166370" y="160019"/>
                </a:lnTo>
                <a:lnTo>
                  <a:pt x="166370" y="128269"/>
                </a:lnTo>
                <a:lnTo>
                  <a:pt x="163021" y="914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8623300" y="1630679"/>
            <a:ext cx="53340" cy="19050"/>
          </a:xfrm>
          <a:custGeom>
            <a:avLst/>
            <a:gdLst/>
            <a:ahLst/>
            <a:cxnLst/>
            <a:rect l="l" t="t" r="r" b="b"/>
            <a:pathLst>
              <a:path w="53340" h="19050">
                <a:moveTo>
                  <a:pt x="0" y="0"/>
                </a:moveTo>
                <a:lnTo>
                  <a:pt x="53340" y="0"/>
                </a:lnTo>
                <a:lnTo>
                  <a:pt x="533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8676640" y="163067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675369" y="1630679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1270" y="0"/>
                </a:moveTo>
                <a:lnTo>
                  <a:pt x="1270" y="8890"/>
                </a:lnTo>
                <a:lnTo>
                  <a:pt x="0" y="19050"/>
                </a:lnTo>
                <a:lnTo>
                  <a:pt x="24129" y="19050"/>
                </a:lnTo>
                <a:lnTo>
                  <a:pt x="25400" y="10160"/>
                </a:lnTo>
                <a:lnTo>
                  <a:pt x="2540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8700769" y="16319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8699500" y="163195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1270" y="0"/>
                </a:moveTo>
                <a:lnTo>
                  <a:pt x="1270" y="8889"/>
                </a:lnTo>
                <a:lnTo>
                  <a:pt x="0" y="17779"/>
                </a:lnTo>
                <a:lnTo>
                  <a:pt x="20320" y="20320"/>
                </a:lnTo>
                <a:lnTo>
                  <a:pt x="20320" y="10160"/>
                </a:lnTo>
                <a:lnTo>
                  <a:pt x="2159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8718550" y="1633220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19">
                <a:moveTo>
                  <a:pt x="2540" y="0"/>
                </a:moveTo>
                <a:lnTo>
                  <a:pt x="1270" y="8889"/>
                </a:lnTo>
                <a:lnTo>
                  <a:pt x="0" y="19050"/>
                </a:lnTo>
                <a:lnTo>
                  <a:pt x="16509" y="20319"/>
                </a:lnTo>
                <a:lnTo>
                  <a:pt x="16509" y="11429"/>
                </a:lnTo>
                <a:lnTo>
                  <a:pt x="1777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8735059" y="163448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10" y="0"/>
                </a:moveTo>
                <a:lnTo>
                  <a:pt x="1270" y="0"/>
                </a:lnTo>
                <a:lnTo>
                  <a:pt x="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8732519" y="163448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635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6350" y="20320"/>
                </a:lnTo>
                <a:lnTo>
                  <a:pt x="8889" y="1143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738869" y="164592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39" y="0"/>
                </a:moveTo>
                <a:lnTo>
                  <a:pt x="0" y="8889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738869" y="1637029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19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5079" y="20320"/>
                </a:lnTo>
                <a:lnTo>
                  <a:pt x="7620" y="1016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746490" y="16383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39" y="0"/>
                </a:lnTo>
                <a:lnTo>
                  <a:pt x="0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8743950" y="16383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2540" y="8889"/>
                </a:lnTo>
                <a:lnTo>
                  <a:pt x="0" y="19050"/>
                </a:lnTo>
                <a:lnTo>
                  <a:pt x="2540" y="1905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8749030" y="16395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8745219" y="163957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7620" y="0"/>
                </a:moveTo>
                <a:lnTo>
                  <a:pt x="0" y="17779"/>
                </a:lnTo>
                <a:lnTo>
                  <a:pt x="2539" y="19050"/>
                </a:lnTo>
                <a:lnTo>
                  <a:pt x="1015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8751569" y="16408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8746490" y="164211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0159" y="0"/>
                </a:moveTo>
                <a:lnTo>
                  <a:pt x="0" y="15239"/>
                </a:lnTo>
                <a:lnTo>
                  <a:pt x="2539" y="16510"/>
                </a:lnTo>
                <a:lnTo>
                  <a:pt x="12700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8754109" y="16433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8746490" y="164465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13969" y="0"/>
                </a:moveTo>
                <a:lnTo>
                  <a:pt x="7619" y="6350"/>
                </a:lnTo>
                <a:lnTo>
                  <a:pt x="0" y="12700"/>
                </a:lnTo>
                <a:lnTo>
                  <a:pt x="2539" y="15239"/>
                </a:lnTo>
                <a:lnTo>
                  <a:pt x="10159" y="8889"/>
                </a:lnTo>
                <a:lnTo>
                  <a:pt x="1650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8749030" y="16535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8752840" y="164465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6350" y="0"/>
                </a:moveTo>
                <a:lnTo>
                  <a:pt x="3809" y="8889"/>
                </a:lnTo>
                <a:lnTo>
                  <a:pt x="0" y="16510"/>
                </a:lnTo>
                <a:lnTo>
                  <a:pt x="2539" y="17779"/>
                </a:lnTo>
                <a:lnTo>
                  <a:pt x="6350" y="1016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8759190" y="16459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635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8751569" y="164846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13970" y="0"/>
                </a:moveTo>
                <a:lnTo>
                  <a:pt x="7620" y="6350"/>
                </a:lnTo>
                <a:lnTo>
                  <a:pt x="0" y="11429"/>
                </a:lnTo>
                <a:lnTo>
                  <a:pt x="1270" y="13969"/>
                </a:lnTo>
                <a:lnTo>
                  <a:pt x="1650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8752840" y="16560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635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8754109" y="16497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40"/>
                </a:lnTo>
                <a:lnTo>
                  <a:pt x="8890" y="8890"/>
                </a:lnTo>
                <a:lnTo>
                  <a:pt x="1524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8763000" y="16522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5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8754109" y="1653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8890" y="5080"/>
                </a:lnTo>
                <a:lnTo>
                  <a:pt x="0" y="10160"/>
                </a:lnTo>
                <a:lnTo>
                  <a:pt x="2540" y="12700"/>
                </a:lnTo>
                <a:lnTo>
                  <a:pt x="17780" y="253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8756650" y="165607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5240" y="0"/>
                </a:moveTo>
                <a:lnTo>
                  <a:pt x="0" y="10160"/>
                </a:lnTo>
                <a:lnTo>
                  <a:pt x="3809" y="1524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8759190" y="166116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6509" y="0"/>
                </a:moveTo>
                <a:lnTo>
                  <a:pt x="8889" y="5079"/>
                </a:lnTo>
                <a:lnTo>
                  <a:pt x="0" y="10160"/>
                </a:lnTo>
                <a:lnTo>
                  <a:pt x="3809" y="16510"/>
                </a:lnTo>
                <a:lnTo>
                  <a:pt x="12700" y="11429"/>
                </a:lnTo>
                <a:lnTo>
                  <a:pt x="2031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8771890" y="16675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8763000" y="1668779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7779" y="0"/>
                </a:moveTo>
                <a:lnTo>
                  <a:pt x="0" y="7620"/>
                </a:lnTo>
                <a:lnTo>
                  <a:pt x="2540" y="13970"/>
                </a:lnTo>
                <a:lnTo>
                  <a:pt x="2032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8774430" y="16751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8765540" y="167640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90" h="13969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2539" y="13970"/>
                </a:lnTo>
                <a:lnTo>
                  <a:pt x="12700" y="10160"/>
                </a:lnTo>
                <a:lnTo>
                  <a:pt x="21589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8768080" y="168275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9050" y="0"/>
                </a:moveTo>
                <a:lnTo>
                  <a:pt x="10160" y="3810"/>
                </a:lnTo>
                <a:lnTo>
                  <a:pt x="0" y="7620"/>
                </a:lnTo>
                <a:lnTo>
                  <a:pt x="2540" y="11429"/>
                </a:lnTo>
                <a:lnTo>
                  <a:pt x="11429" y="7620"/>
                </a:lnTo>
                <a:lnTo>
                  <a:pt x="2032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8770619" y="168782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89" y="2540"/>
                </a:lnTo>
                <a:lnTo>
                  <a:pt x="0" y="6350"/>
                </a:lnTo>
                <a:lnTo>
                  <a:pt x="1270" y="10160"/>
                </a:lnTo>
                <a:lnTo>
                  <a:pt x="10159" y="635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8780780" y="169163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8770619" y="169291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59" y="1269"/>
                </a:lnTo>
                <a:lnTo>
                  <a:pt x="0" y="3810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8771890" y="169672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59" y="2539"/>
                </a:lnTo>
                <a:lnTo>
                  <a:pt x="0" y="5079"/>
                </a:lnTo>
                <a:lnTo>
                  <a:pt x="1269" y="8889"/>
                </a:lnTo>
                <a:lnTo>
                  <a:pt x="10159" y="761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8773159" y="170180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0" y="15239"/>
                </a:moveTo>
                <a:lnTo>
                  <a:pt x="19050" y="15239"/>
                </a:lnTo>
                <a:lnTo>
                  <a:pt x="190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8775700" y="171322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0" y="13970"/>
                </a:moveTo>
                <a:lnTo>
                  <a:pt x="16509" y="13970"/>
                </a:lnTo>
                <a:lnTo>
                  <a:pt x="16509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8785859" y="17259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8776969" y="172592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1270" y="15240"/>
                </a:lnTo>
                <a:lnTo>
                  <a:pt x="10159" y="13970"/>
                </a:lnTo>
                <a:lnTo>
                  <a:pt x="2032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8778240" y="173862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69" y="15240"/>
                </a:lnTo>
                <a:lnTo>
                  <a:pt x="10159" y="15240"/>
                </a:lnTo>
                <a:lnTo>
                  <a:pt x="19050" y="139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8779509" y="175260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7780" y="0"/>
                </a:moveTo>
                <a:lnTo>
                  <a:pt x="8890" y="1270"/>
                </a:lnTo>
                <a:lnTo>
                  <a:pt x="0" y="1270"/>
                </a:lnTo>
                <a:lnTo>
                  <a:pt x="0" y="16510"/>
                </a:lnTo>
                <a:lnTo>
                  <a:pt x="10160" y="15239"/>
                </a:lnTo>
                <a:lnTo>
                  <a:pt x="19050" y="1523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8789669" y="176783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8779509" y="176783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9050" y="0"/>
                </a:moveTo>
                <a:lnTo>
                  <a:pt x="19050" y="16510"/>
                </a:lnTo>
                <a:lnTo>
                  <a:pt x="0" y="165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8779509" y="17843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19050" y="15239"/>
                </a:lnTo>
                <a:lnTo>
                  <a:pt x="0" y="152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8789669" y="179958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8779509" y="179958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9050" y="0"/>
                </a:moveTo>
                <a:lnTo>
                  <a:pt x="19050" y="13970"/>
                </a:lnTo>
                <a:lnTo>
                  <a:pt x="0" y="139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8788400" y="18135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8778240" y="1812289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269" y="0"/>
                </a:moveTo>
                <a:lnTo>
                  <a:pt x="0" y="12700"/>
                </a:lnTo>
                <a:lnTo>
                  <a:pt x="10159" y="13970"/>
                </a:lnTo>
                <a:lnTo>
                  <a:pt x="19050" y="13970"/>
                </a:lnTo>
                <a:lnTo>
                  <a:pt x="20319" y="127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8788400" y="18262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8778240" y="18249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0"/>
                </a:moveTo>
                <a:lnTo>
                  <a:pt x="0" y="10160"/>
                </a:lnTo>
                <a:lnTo>
                  <a:pt x="17779" y="12700"/>
                </a:lnTo>
                <a:lnTo>
                  <a:pt x="19050" y="2539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8776969" y="18351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10160"/>
                </a:lnTo>
                <a:lnTo>
                  <a:pt x="17779" y="12700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8785859" y="18465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4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8775700" y="18453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7619"/>
                </a:lnTo>
                <a:lnTo>
                  <a:pt x="8890" y="8889"/>
                </a:lnTo>
                <a:lnTo>
                  <a:pt x="17779" y="1142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8774430" y="18529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3810"/>
                </a:lnTo>
                <a:lnTo>
                  <a:pt x="8890" y="6350"/>
                </a:lnTo>
                <a:lnTo>
                  <a:pt x="19050" y="7620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8783319" y="1859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0"/>
                </a:moveTo>
                <a:lnTo>
                  <a:pt x="8889" y="254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8773159" y="185547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3809"/>
                </a:lnTo>
                <a:lnTo>
                  <a:pt x="8890" y="6350"/>
                </a:lnTo>
                <a:lnTo>
                  <a:pt x="19050" y="10159"/>
                </a:lnTo>
                <a:lnTo>
                  <a:pt x="19050" y="6350"/>
                </a:lnTo>
                <a:lnTo>
                  <a:pt x="1016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8773159" y="18592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0" y="127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8773159" y="18605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2539"/>
                </a:lnTo>
                <a:lnTo>
                  <a:pt x="17780" y="7620"/>
                </a:lnTo>
                <a:lnTo>
                  <a:pt x="19050" y="381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8782050" y="18656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8771890" y="18618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2539"/>
                </a:lnTo>
                <a:lnTo>
                  <a:pt x="17779" y="10159"/>
                </a:lnTo>
                <a:lnTo>
                  <a:pt x="190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8770619" y="186436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3810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6350"/>
                </a:lnTo>
                <a:lnTo>
                  <a:pt x="1015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8779509" y="18707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8890" y="507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8770619" y="186562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16509" y="12700"/>
                </a:lnTo>
                <a:lnTo>
                  <a:pt x="17779" y="1016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8768080" y="18681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2540" y="0"/>
                </a:moveTo>
                <a:lnTo>
                  <a:pt x="0" y="2539"/>
                </a:lnTo>
                <a:lnTo>
                  <a:pt x="8890" y="7619"/>
                </a:lnTo>
                <a:lnTo>
                  <a:pt x="17779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8776969" y="187578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20" y="6350"/>
                </a:lnTo>
                <a:lnTo>
                  <a:pt x="7620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8768080" y="186943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1270" y="0"/>
                </a:moveTo>
                <a:lnTo>
                  <a:pt x="0" y="1270"/>
                </a:lnTo>
                <a:lnTo>
                  <a:pt x="15240" y="13970"/>
                </a:lnTo>
                <a:lnTo>
                  <a:pt x="16510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8768080" y="187071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6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8766809" y="187197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70" y="0"/>
                </a:moveTo>
                <a:lnTo>
                  <a:pt x="0" y="254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8774430" y="18796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8765540" y="187325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1269" y="0"/>
                </a:moveTo>
                <a:lnTo>
                  <a:pt x="0" y="2539"/>
                </a:lnTo>
                <a:lnTo>
                  <a:pt x="7619" y="8889"/>
                </a:lnTo>
                <a:lnTo>
                  <a:pt x="13969" y="13970"/>
                </a:lnTo>
                <a:lnTo>
                  <a:pt x="1650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8773159" y="188213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6350"/>
                </a:lnTo>
                <a:lnTo>
                  <a:pt x="635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8764269" y="18745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" y="0"/>
                </a:moveTo>
                <a:lnTo>
                  <a:pt x="0" y="2539"/>
                </a:lnTo>
                <a:lnTo>
                  <a:pt x="6350" y="8889"/>
                </a:lnTo>
                <a:lnTo>
                  <a:pt x="13970" y="15239"/>
                </a:lnTo>
                <a:lnTo>
                  <a:pt x="15239" y="139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8770619" y="18834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19"/>
                </a:ln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8763000" y="18757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40" y="0"/>
                </a:moveTo>
                <a:lnTo>
                  <a:pt x="0" y="1270"/>
                </a:lnTo>
                <a:lnTo>
                  <a:pt x="5079" y="8889"/>
                </a:lnTo>
                <a:lnTo>
                  <a:pt x="11429" y="16510"/>
                </a:lnTo>
                <a:lnTo>
                  <a:pt x="12700" y="1523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8759190" y="187706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3809" y="0"/>
                </a:moveTo>
                <a:lnTo>
                  <a:pt x="0" y="3810"/>
                </a:lnTo>
                <a:lnTo>
                  <a:pt x="5079" y="11429"/>
                </a:lnTo>
                <a:lnTo>
                  <a:pt x="11429" y="19050"/>
                </a:lnTo>
                <a:lnTo>
                  <a:pt x="15239" y="15239"/>
                </a:lnTo>
                <a:lnTo>
                  <a:pt x="8889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8764269" y="18884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09" y="8889"/>
                </a:lnTo>
                <a:lnTo>
                  <a:pt x="5079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8755380" y="187960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10" y="10160"/>
                </a:lnTo>
                <a:lnTo>
                  <a:pt x="7620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8759190" y="188976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09" y="10160"/>
                </a:lnTo>
                <a:lnTo>
                  <a:pt x="380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8751569" y="188087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5079" y="0"/>
                </a:moveTo>
                <a:lnTo>
                  <a:pt x="0" y="2539"/>
                </a:lnTo>
                <a:lnTo>
                  <a:pt x="5079" y="20319"/>
                </a:lnTo>
                <a:lnTo>
                  <a:pt x="11429" y="19050"/>
                </a:lnTo>
                <a:lnTo>
                  <a:pt x="762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8746490" y="188341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5079" y="0"/>
                </a:moveTo>
                <a:lnTo>
                  <a:pt x="0" y="1269"/>
                </a:lnTo>
                <a:lnTo>
                  <a:pt x="1269" y="10160"/>
                </a:lnTo>
                <a:lnTo>
                  <a:pt x="3809" y="19050"/>
                </a:lnTo>
                <a:lnTo>
                  <a:pt x="10159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8722359" y="1884679"/>
            <a:ext cx="25400" cy="17780"/>
          </a:xfrm>
          <a:custGeom>
            <a:avLst/>
            <a:gdLst/>
            <a:ahLst/>
            <a:cxnLst/>
            <a:rect l="l" t="t" r="r" b="b"/>
            <a:pathLst>
              <a:path w="25400" h="17780">
                <a:moveTo>
                  <a:pt x="24130" y="0"/>
                </a:moveTo>
                <a:lnTo>
                  <a:pt x="0" y="5080"/>
                </a:lnTo>
                <a:lnTo>
                  <a:pt x="21590" y="17780"/>
                </a:lnTo>
                <a:lnTo>
                  <a:pt x="25400" y="8890"/>
                </a:lnTo>
                <a:lnTo>
                  <a:pt x="241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8743950" y="188595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8890" y="0"/>
                </a:moveTo>
                <a:lnTo>
                  <a:pt x="3809" y="7620"/>
                </a:lnTo>
                <a:lnTo>
                  <a:pt x="0" y="16510"/>
                </a:lnTo>
                <a:lnTo>
                  <a:pt x="5079" y="19050"/>
                </a:lnTo>
                <a:lnTo>
                  <a:pt x="8890" y="10160"/>
                </a:lnTo>
                <a:lnTo>
                  <a:pt x="1397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8749030" y="188722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7620" y="0"/>
                </a:moveTo>
                <a:lnTo>
                  <a:pt x="0" y="17779"/>
                </a:lnTo>
                <a:lnTo>
                  <a:pt x="5079" y="20319"/>
                </a:lnTo>
                <a:lnTo>
                  <a:pt x="10160" y="11429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8759190" y="188976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09" y="0"/>
                </a:moveTo>
                <a:lnTo>
                  <a:pt x="0" y="8889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8752840" y="189102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3809" y="19050"/>
                </a:lnTo>
                <a:lnTo>
                  <a:pt x="10159" y="11430"/>
                </a:lnTo>
                <a:lnTo>
                  <a:pt x="1523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8763000" y="189483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8756650" y="189483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3809" y="17780"/>
                </a:lnTo>
                <a:lnTo>
                  <a:pt x="10159" y="11430"/>
                </a:lnTo>
                <a:lnTo>
                  <a:pt x="1650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8760459" y="18986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2540" y="1777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8763000" y="190246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3970" y="0"/>
                </a:moveTo>
                <a:lnTo>
                  <a:pt x="0" y="13969"/>
                </a:lnTo>
                <a:lnTo>
                  <a:pt x="3809" y="16510"/>
                </a:lnTo>
                <a:lnTo>
                  <a:pt x="17779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8773159" y="1905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7620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8765540" y="1907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5239" y="0"/>
                </a:moveTo>
                <a:lnTo>
                  <a:pt x="0" y="10160"/>
                </a:lnTo>
                <a:lnTo>
                  <a:pt x="1269" y="12700"/>
                </a:lnTo>
                <a:lnTo>
                  <a:pt x="8889" y="6350"/>
                </a:lnTo>
                <a:lnTo>
                  <a:pt x="1650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8774430" y="19088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8890" y="0"/>
                </a:moveTo>
                <a:lnTo>
                  <a:pt x="7620" y="0"/>
                </a:lnTo>
                <a:lnTo>
                  <a:pt x="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8766809" y="190881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7620" y="5079"/>
                </a:lnTo>
                <a:lnTo>
                  <a:pt x="0" y="10160"/>
                </a:lnTo>
                <a:lnTo>
                  <a:pt x="1270" y="12700"/>
                </a:lnTo>
                <a:lnTo>
                  <a:pt x="8890" y="7619"/>
                </a:lnTo>
                <a:lnTo>
                  <a:pt x="17780" y="253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8766809" y="191135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80" y="0"/>
                </a:moveTo>
                <a:lnTo>
                  <a:pt x="8890" y="5079"/>
                </a:lnTo>
                <a:lnTo>
                  <a:pt x="0" y="8889"/>
                </a:lnTo>
                <a:lnTo>
                  <a:pt x="1270" y="11429"/>
                </a:lnTo>
                <a:lnTo>
                  <a:pt x="10160" y="7620"/>
                </a:lnTo>
                <a:lnTo>
                  <a:pt x="1905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8768080" y="191388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8890" y="5080"/>
                </a:lnTo>
                <a:lnTo>
                  <a:pt x="0" y="8889"/>
                </a:lnTo>
                <a:lnTo>
                  <a:pt x="1270" y="11430"/>
                </a:lnTo>
                <a:lnTo>
                  <a:pt x="10160" y="635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8769350" y="191642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20"/>
                </a:lnTo>
                <a:lnTo>
                  <a:pt x="1270" y="12700"/>
                </a:lnTo>
                <a:lnTo>
                  <a:pt x="10159" y="762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8779509" y="1920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8770619" y="19215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59" y="761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8771890" y="192532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7779" y="0"/>
                </a:moveTo>
                <a:lnTo>
                  <a:pt x="8889" y="3809"/>
                </a:lnTo>
                <a:lnTo>
                  <a:pt x="0" y="6350"/>
                </a:lnTo>
                <a:lnTo>
                  <a:pt x="1269" y="10159"/>
                </a:lnTo>
                <a:lnTo>
                  <a:pt x="10159" y="7619"/>
                </a:lnTo>
                <a:lnTo>
                  <a:pt x="2031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8773159" y="192912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050" y="0"/>
                </a:moveTo>
                <a:lnTo>
                  <a:pt x="8890" y="3810"/>
                </a:lnTo>
                <a:lnTo>
                  <a:pt x="0" y="6350"/>
                </a:lnTo>
                <a:lnTo>
                  <a:pt x="2540" y="10160"/>
                </a:lnTo>
                <a:lnTo>
                  <a:pt x="11430" y="762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8784590" y="1932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8774430" y="193421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8889"/>
                </a:lnTo>
                <a:lnTo>
                  <a:pt x="10160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8784590" y="19380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253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8775700" y="19392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1270"/>
                </a:lnTo>
                <a:lnTo>
                  <a:pt x="0" y="2539"/>
                </a:lnTo>
                <a:lnTo>
                  <a:pt x="1270" y="635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8776969" y="19443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8776969" y="19431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7620"/>
                </a:lnTo>
                <a:lnTo>
                  <a:pt x="10159" y="507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8776969" y="194691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9050" y="0"/>
                </a:moveTo>
                <a:lnTo>
                  <a:pt x="10159" y="1269"/>
                </a:lnTo>
                <a:lnTo>
                  <a:pt x="0" y="3810"/>
                </a:lnTo>
                <a:lnTo>
                  <a:pt x="1270" y="7619"/>
                </a:lnTo>
                <a:lnTo>
                  <a:pt x="10159" y="5079"/>
                </a:lnTo>
                <a:lnTo>
                  <a:pt x="2032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8787130" y="19494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60" y="0"/>
                </a:moveTo>
                <a:lnTo>
                  <a:pt x="0" y="253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8778240" y="19507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8889" y="380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8787130" y="19532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8778240" y="19545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70"/>
                </a:lnTo>
                <a:lnTo>
                  <a:pt x="0" y="12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8778240" y="19558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8778240" y="19545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0" y="7620"/>
                </a:lnTo>
                <a:lnTo>
                  <a:pt x="10159" y="762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8788400" y="19608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8778240" y="196215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9050" y="0"/>
                </a:moveTo>
                <a:lnTo>
                  <a:pt x="0" y="0"/>
                </a:lnTo>
                <a:lnTo>
                  <a:pt x="1269" y="16510"/>
                </a:lnTo>
                <a:lnTo>
                  <a:pt x="20319" y="165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8788400" y="19786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8789669" y="203072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8789034" y="1978660"/>
            <a:ext cx="0" cy="191770"/>
          </a:xfrm>
          <a:custGeom>
            <a:avLst/>
            <a:gdLst/>
            <a:ahLst/>
            <a:cxnLst/>
            <a:rect l="l" t="t" r="r" b="b"/>
            <a:pathLst>
              <a:path h="191769">
                <a:moveTo>
                  <a:pt x="0" y="0"/>
                </a:moveTo>
                <a:lnTo>
                  <a:pt x="0" y="19176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8789669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8719819" y="2161539"/>
            <a:ext cx="69850" cy="19050"/>
          </a:xfrm>
          <a:custGeom>
            <a:avLst/>
            <a:gdLst/>
            <a:ahLst/>
            <a:cxnLst/>
            <a:rect l="l" t="t" r="r" b="b"/>
            <a:pathLst>
              <a:path w="69850" h="19050">
                <a:moveTo>
                  <a:pt x="69850" y="19050"/>
                </a:moveTo>
                <a:lnTo>
                  <a:pt x="0" y="19050"/>
                </a:lnTo>
                <a:lnTo>
                  <a:pt x="0" y="0"/>
                </a:lnTo>
                <a:lnTo>
                  <a:pt x="69850" y="0"/>
                </a:lnTo>
                <a:lnTo>
                  <a:pt x="698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8710930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8720455" y="196722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8719819" y="199390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8710930" y="197485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8719819" y="1965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8889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8709659" y="19596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0" y="0"/>
                </a:lnTo>
                <a:lnTo>
                  <a:pt x="1270" y="7619"/>
                </a:lnTo>
                <a:lnTo>
                  <a:pt x="10160" y="7619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8719819" y="19583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8709659" y="19519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0" y="2539"/>
                </a:lnTo>
                <a:lnTo>
                  <a:pt x="0" y="8889"/>
                </a:lnTo>
                <a:lnTo>
                  <a:pt x="10160" y="7620"/>
                </a:lnTo>
                <a:lnTo>
                  <a:pt x="1905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8708390" y="19481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1269" y="6350"/>
                </a:lnTo>
                <a:lnTo>
                  <a:pt x="10159" y="508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8718550" y="194817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8708390" y="19443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10159" y="380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8717280" y="19405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8890" y="0"/>
                </a:moveTo>
                <a:lnTo>
                  <a:pt x="0" y="5079"/>
                </a:lnTo>
                <a:lnTo>
                  <a:pt x="10160" y="381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8709659" y="19392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762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8708390" y="19443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0" y="1269"/>
                </a:lnTo>
                <a:lnTo>
                  <a:pt x="0" y="3809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8707119" y="19405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2539"/>
                </a:lnTo>
                <a:lnTo>
                  <a:pt x="0" y="3810"/>
                </a:lnTo>
                <a:lnTo>
                  <a:pt x="1270" y="507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8707119" y="19392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1015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8716009" y="19380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8890" y="0"/>
                </a:moveTo>
                <a:lnTo>
                  <a:pt x="0" y="253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8707119" y="19367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19">
                <a:moveTo>
                  <a:pt x="8889" y="3810"/>
                </a:moveTo>
                <a:lnTo>
                  <a:pt x="0" y="6350"/>
                </a:lnTo>
                <a:lnTo>
                  <a:pt x="0" y="7620"/>
                </a:lnTo>
                <a:lnTo>
                  <a:pt x="8889" y="3810"/>
                </a:lnTo>
                <a:close/>
              </a:path>
              <a:path w="17779" h="7619">
                <a:moveTo>
                  <a:pt x="17779" y="0"/>
                </a:moveTo>
                <a:lnTo>
                  <a:pt x="8889" y="381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8716009" y="19354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8890" y="0"/>
                </a:moveTo>
                <a:lnTo>
                  <a:pt x="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8707119" y="193421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3810"/>
                </a:lnTo>
                <a:lnTo>
                  <a:pt x="0" y="8889"/>
                </a:lnTo>
                <a:lnTo>
                  <a:pt x="0" y="10160"/>
                </a:lnTo>
                <a:lnTo>
                  <a:pt x="8889" y="6350"/>
                </a:lnTo>
                <a:lnTo>
                  <a:pt x="1777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8714740" y="19316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6350"/>
                </a:lnTo>
                <a:lnTo>
                  <a:pt x="8889" y="253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8708390" y="19316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6350" y="6350"/>
                </a:moveTo>
                <a:lnTo>
                  <a:pt x="0" y="12700"/>
                </a:lnTo>
                <a:lnTo>
                  <a:pt x="0" y="13969"/>
                </a:lnTo>
                <a:lnTo>
                  <a:pt x="6350" y="6350"/>
                </a:lnTo>
                <a:close/>
              </a:path>
              <a:path w="13970" h="13969">
                <a:moveTo>
                  <a:pt x="13969" y="0"/>
                </a:moveTo>
                <a:lnTo>
                  <a:pt x="12700" y="0"/>
                </a:lnTo>
                <a:lnTo>
                  <a:pt x="6350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8705850" y="19380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09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8705850" y="193167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90" y="6350"/>
                </a:lnTo>
                <a:lnTo>
                  <a:pt x="1777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8713469" y="19291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6350" y="0"/>
                </a:moveTo>
                <a:lnTo>
                  <a:pt x="0" y="762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8707119" y="19278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29" y="0"/>
                </a:moveTo>
                <a:lnTo>
                  <a:pt x="6350" y="7619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8705850" y="19354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762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8705850" y="19278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7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8712200" y="19265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40" y="0"/>
                </a:ln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8708390" y="19253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79"/>
                </a:lnTo>
                <a:lnTo>
                  <a:pt x="1269" y="1905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8705850" y="193421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8889"/>
                </a:lnTo>
                <a:lnTo>
                  <a:pt x="254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8704580" y="192658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8709659" y="1925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0" y="888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8703309" y="192405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2540" y="17779"/>
                </a:lnTo>
                <a:lnTo>
                  <a:pt x="6350" y="10160"/>
                </a:lnTo>
                <a:lnTo>
                  <a:pt x="1143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8707119" y="19227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0160"/>
                </a:lnTo>
                <a:lnTo>
                  <a:pt x="5079" y="127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8702040" y="19227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5079" y="0"/>
                </a:lnTo>
                <a:lnTo>
                  <a:pt x="0" y="17780"/>
                </a:lnTo>
                <a:lnTo>
                  <a:pt x="3809" y="19050"/>
                </a:lnTo>
                <a:lnTo>
                  <a:pt x="507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8699500" y="192151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0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540" y="19050"/>
                </a:lnTo>
                <a:lnTo>
                  <a:pt x="762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8700769" y="192151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39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8698230" y="192151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8688069" y="19215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60"/>
                </a:move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8697594" y="1931670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75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8698230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8623300" y="2161539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29" h="19050">
                <a:moveTo>
                  <a:pt x="74929" y="19050"/>
                </a:moveTo>
                <a:lnTo>
                  <a:pt x="0" y="19050"/>
                </a:lnTo>
                <a:lnTo>
                  <a:pt x="0" y="0"/>
                </a:lnTo>
                <a:lnTo>
                  <a:pt x="74929" y="0"/>
                </a:lnTo>
                <a:lnTo>
                  <a:pt x="7492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8614409" y="2170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8623934" y="1639570"/>
            <a:ext cx="0" cy="530860"/>
          </a:xfrm>
          <a:custGeom>
            <a:avLst/>
            <a:gdLst/>
            <a:ahLst/>
            <a:cxnLst/>
            <a:rect l="l" t="t" r="r" b="b"/>
            <a:pathLst>
              <a:path h="530860">
                <a:moveTo>
                  <a:pt x="0" y="0"/>
                </a:moveTo>
                <a:lnTo>
                  <a:pt x="0" y="53085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8614409" y="1630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90"/>
                </a:move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lnTo>
                  <a:pt x="889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8697594" y="1731010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8688069" y="18491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8698230" y="183896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40" y="0"/>
                </a:lnTo>
                <a:lnTo>
                  <a:pt x="25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8700769" y="18491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8698230" y="18389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40" y="0"/>
                </a:moveTo>
                <a:lnTo>
                  <a:pt x="0" y="0"/>
                </a:lnTo>
                <a:lnTo>
                  <a:pt x="2540" y="10160"/>
                </a:lnTo>
                <a:lnTo>
                  <a:pt x="5079" y="19050"/>
                </a:lnTo>
                <a:lnTo>
                  <a:pt x="7620" y="1777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8700769" y="18389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8703309" y="183896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40" y="0"/>
                </a:lnTo>
                <a:lnTo>
                  <a:pt x="25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8705850" y="18478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8704580" y="18376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0" y="1270"/>
                </a:lnTo>
                <a:lnTo>
                  <a:pt x="2540" y="19050"/>
                </a:lnTo>
                <a:lnTo>
                  <a:pt x="5079" y="19050"/>
                </a:lnTo>
                <a:lnTo>
                  <a:pt x="381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8708390" y="1847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1269" y="8889"/>
                </a:lnTo>
                <a:lnTo>
                  <a:pt x="3809" y="8889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8703309" y="183768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270" y="0"/>
                </a:moveTo>
                <a:lnTo>
                  <a:pt x="0" y="2539"/>
                </a:lnTo>
                <a:lnTo>
                  <a:pt x="10160" y="17780"/>
                </a:lnTo>
                <a:lnTo>
                  <a:pt x="12700" y="16510"/>
                </a:lnTo>
                <a:lnTo>
                  <a:pt x="762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8704580" y="18376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" y="0"/>
                </a:moveTo>
                <a:lnTo>
                  <a:pt x="0" y="0"/>
                </a:lnTo>
                <a:lnTo>
                  <a:pt x="6350" y="8889"/>
                </a:lnTo>
                <a:lnTo>
                  <a:pt x="11429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8705850" y="18364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40" y="0"/>
                </a:lnTo>
                <a:lnTo>
                  <a:pt x="0" y="1269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8710930" y="183642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8712200" y="18453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0" y="10160"/>
                </a:lnTo>
                <a:lnTo>
                  <a:pt x="3809" y="1016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8705850" y="18376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8713469" y="18440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6350" y="7620"/>
                </a:lnTo>
                <a:lnTo>
                  <a:pt x="762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8704580" y="183896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16510" y="10160"/>
                </a:lnTo>
                <a:lnTo>
                  <a:pt x="17779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8704580" y="1835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079" y="0"/>
                </a:moveTo>
                <a:lnTo>
                  <a:pt x="1270" y="1270"/>
                </a:lnTo>
                <a:lnTo>
                  <a:pt x="0" y="3810"/>
                </a:lnTo>
                <a:lnTo>
                  <a:pt x="889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8709659" y="183387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0" y="1270"/>
                </a:lnTo>
                <a:lnTo>
                  <a:pt x="3810" y="8890"/>
                </a:lnTo>
                <a:lnTo>
                  <a:pt x="7620" y="17780"/>
                </a:lnTo>
                <a:lnTo>
                  <a:pt x="8890" y="1778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8714740" y="1842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09" y="888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8707119" y="1835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3970" y="13970"/>
                </a:lnTo>
                <a:lnTo>
                  <a:pt x="15239" y="139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8708390" y="1835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13969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8716009" y="18415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8890" y="5079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8705850" y="18376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70"/>
                </a:lnTo>
                <a:lnTo>
                  <a:pt x="10159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5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8707119" y="18351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0" y="253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8707119" y="18338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1270"/>
                </a:lnTo>
                <a:lnTo>
                  <a:pt x="8889" y="6350"/>
                </a:lnTo>
                <a:lnTo>
                  <a:pt x="17779" y="10160"/>
                </a:lnTo>
                <a:lnTo>
                  <a:pt x="17779" y="8890"/>
                </a:lnTo>
                <a:lnTo>
                  <a:pt x="1015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8717280" y="18389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7620" y="381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8708390" y="183515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8889" y="3810"/>
                </a:lnTo>
                <a:lnTo>
                  <a:pt x="17779" y="6350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8717280" y="18376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8708390" y="18338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8708390" y="18313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8708390" y="18300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8708390" y="18275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8709659" y="18224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5079"/>
                </a:lnTo>
                <a:lnTo>
                  <a:pt x="17780" y="7620"/>
                </a:lnTo>
                <a:lnTo>
                  <a:pt x="1905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8719819" y="18237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8709659" y="18161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60" y="0"/>
                </a:moveTo>
                <a:lnTo>
                  <a:pt x="1270" y="0"/>
                </a:lnTo>
                <a:lnTo>
                  <a:pt x="0" y="6350"/>
                </a:lnTo>
                <a:lnTo>
                  <a:pt x="10160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8710930" y="180847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8890" y="0"/>
                </a:moveTo>
                <a:lnTo>
                  <a:pt x="0" y="0"/>
                </a:lnTo>
                <a:lnTo>
                  <a:pt x="0" y="7620"/>
                </a:lnTo>
                <a:lnTo>
                  <a:pt x="8890" y="7620"/>
                </a:lnTo>
                <a:lnTo>
                  <a:pt x="17779" y="8890"/>
                </a:lnTo>
                <a:lnTo>
                  <a:pt x="1905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8719819" y="18084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8710930" y="180086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19"/>
                </a:moveTo>
                <a:lnTo>
                  <a:pt x="0" y="0"/>
                </a:lnTo>
                <a:lnTo>
                  <a:pt x="19050" y="0"/>
                </a:lnTo>
                <a:lnTo>
                  <a:pt x="19050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8710930" y="1771651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0" y="29210"/>
                </a:moveTo>
                <a:lnTo>
                  <a:pt x="0" y="0"/>
                </a:lnTo>
                <a:lnTo>
                  <a:pt x="19050" y="0"/>
                </a:lnTo>
                <a:lnTo>
                  <a:pt x="19050" y="29210"/>
                </a:lnTo>
                <a:lnTo>
                  <a:pt x="0" y="292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8710930" y="17653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8719819" y="176530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8710930" y="17602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90" y="0"/>
                </a:lnTo>
                <a:lnTo>
                  <a:pt x="0" y="1269"/>
                </a:lnTo>
                <a:lnTo>
                  <a:pt x="0" y="6350"/>
                </a:lnTo>
                <a:lnTo>
                  <a:pt x="8890" y="5079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8719819" y="176022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8709659" y="17551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0"/>
                </a:lnTo>
                <a:lnTo>
                  <a:pt x="0" y="1270"/>
                </a:lnTo>
                <a:lnTo>
                  <a:pt x="1270" y="6350"/>
                </a:lnTo>
                <a:lnTo>
                  <a:pt x="10160" y="508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8709659" y="17500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0"/>
                </a:lnTo>
                <a:lnTo>
                  <a:pt x="0" y="1269"/>
                </a:lnTo>
                <a:lnTo>
                  <a:pt x="0" y="6350"/>
                </a:lnTo>
                <a:lnTo>
                  <a:pt x="10160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8718550" y="174878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8709659" y="17475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80" y="0"/>
                </a:moveTo>
                <a:lnTo>
                  <a:pt x="0" y="2539"/>
                </a:lnTo>
                <a:lnTo>
                  <a:pt x="0" y="5079"/>
                </a:lnTo>
                <a:lnTo>
                  <a:pt x="8890" y="253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8708390" y="17449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1270"/>
                </a:lnTo>
                <a:lnTo>
                  <a:pt x="0" y="3810"/>
                </a:lnTo>
                <a:lnTo>
                  <a:pt x="1269" y="508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8718550" y="174371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8708390" y="174243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8889" y="3810"/>
                </a:lnTo>
                <a:lnTo>
                  <a:pt x="0" y="6350"/>
                </a:lnTo>
                <a:lnTo>
                  <a:pt x="1269" y="7620"/>
                </a:lnTo>
                <a:lnTo>
                  <a:pt x="1015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8708390" y="17462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1270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8708390" y="17424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8708390" y="17411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79" y="0"/>
                </a:moveTo>
                <a:lnTo>
                  <a:pt x="0" y="2539"/>
                </a:lnTo>
                <a:lnTo>
                  <a:pt x="0" y="5079"/>
                </a:lnTo>
                <a:lnTo>
                  <a:pt x="8889" y="253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8717280" y="173608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6350"/>
                </a:lnTo>
                <a:lnTo>
                  <a:pt x="8890" y="5080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8708390" y="17360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6509" y="0"/>
                </a:moveTo>
                <a:lnTo>
                  <a:pt x="7619" y="5080"/>
                </a:lnTo>
                <a:lnTo>
                  <a:pt x="0" y="10160"/>
                </a:lnTo>
                <a:lnTo>
                  <a:pt x="1269" y="11430"/>
                </a:lnTo>
                <a:lnTo>
                  <a:pt x="888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8708390" y="174117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3809"/>
                </a:lnTo>
                <a:lnTo>
                  <a:pt x="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8707119" y="17360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8889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8707119" y="17348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3809"/>
                </a:ln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lnTo>
                  <a:pt x="1777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8714740" y="17322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6350"/>
                </a:lnTo>
                <a:lnTo>
                  <a:pt x="8889" y="254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8708390" y="173101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7619"/>
                </a:moveTo>
                <a:lnTo>
                  <a:pt x="0" y="13969"/>
                </a:lnTo>
                <a:lnTo>
                  <a:pt x="0" y="15239"/>
                </a:lnTo>
                <a:lnTo>
                  <a:pt x="6350" y="7619"/>
                </a:lnTo>
                <a:close/>
              </a:path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8705850" y="17386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10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8705850" y="17322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3810"/>
                </a:lnTo>
                <a:lnTo>
                  <a:pt x="0" y="8890"/>
                </a:lnTo>
                <a:lnTo>
                  <a:pt x="0" y="10160"/>
                </a:lnTo>
                <a:lnTo>
                  <a:pt x="8890" y="6350"/>
                </a:lnTo>
                <a:lnTo>
                  <a:pt x="1777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8713469" y="17284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079" y="0"/>
                </a:moveTo>
                <a:lnTo>
                  <a:pt x="0" y="7619"/>
                </a:lnTo>
                <a:lnTo>
                  <a:pt x="8889" y="380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8708390" y="17272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5079" y="8889"/>
                </a:moveTo>
                <a:lnTo>
                  <a:pt x="0" y="17779"/>
                </a:lnTo>
                <a:lnTo>
                  <a:pt x="1269" y="17779"/>
                </a:lnTo>
                <a:lnTo>
                  <a:pt x="5079" y="8889"/>
                </a:lnTo>
                <a:close/>
              </a:path>
              <a:path w="10159" h="17780">
                <a:moveTo>
                  <a:pt x="8889" y="0"/>
                </a:moveTo>
                <a:lnTo>
                  <a:pt x="5079" y="8889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8705850" y="173608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20" y="0"/>
                </a:moveTo>
                <a:lnTo>
                  <a:pt x="0" y="7620"/>
                </a:lnTo>
                <a:lnTo>
                  <a:pt x="1270" y="7620"/>
                </a:lnTo>
                <a:lnTo>
                  <a:pt x="254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8705850" y="17284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13969"/>
                </a:lnTo>
                <a:lnTo>
                  <a:pt x="0" y="1523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8712200" y="17272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8889"/>
                </a:lnTo>
                <a:lnTo>
                  <a:pt x="7620" y="127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8705850" y="17272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8704580" y="17348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8703309" y="17272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3970" y="0"/>
                </a:moveTo>
                <a:lnTo>
                  <a:pt x="0" y="13970"/>
                </a:lnTo>
                <a:lnTo>
                  <a:pt x="1270" y="13970"/>
                </a:lnTo>
                <a:lnTo>
                  <a:pt x="7620" y="7620"/>
                </a:lnTo>
                <a:lnTo>
                  <a:pt x="1524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8710930" y="172592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8703309" y="172466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160" y="0"/>
                </a:moveTo>
                <a:lnTo>
                  <a:pt x="5080" y="7619"/>
                </a:lnTo>
                <a:lnTo>
                  <a:pt x="0" y="16510"/>
                </a:lnTo>
                <a:lnTo>
                  <a:pt x="2540" y="17779"/>
                </a:lnTo>
                <a:lnTo>
                  <a:pt x="7620" y="8889"/>
                </a:lnTo>
                <a:lnTo>
                  <a:pt x="1270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8708390" y="17233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8889"/>
                </a:lnTo>
                <a:lnTo>
                  <a:pt x="5079" y="127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8703309" y="17233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7620" y="0"/>
                </a:moveTo>
                <a:lnTo>
                  <a:pt x="5080" y="0"/>
                </a:lnTo>
                <a:lnTo>
                  <a:pt x="0" y="17780"/>
                </a:lnTo>
                <a:lnTo>
                  <a:pt x="2540" y="1778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8700769" y="172212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79"/>
                </a:lnTo>
                <a:lnTo>
                  <a:pt x="2539" y="1905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8703309" y="17221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8699500" y="17221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40" y="0"/>
                </a:lnTo>
                <a:lnTo>
                  <a:pt x="0" y="17779"/>
                </a:lnTo>
                <a:lnTo>
                  <a:pt x="2540" y="19050"/>
                </a:lnTo>
                <a:lnTo>
                  <a:pt x="380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8700769" y="17221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8698230" y="172212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8688069" y="17221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8886190" y="1746250"/>
            <a:ext cx="0" cy="424180"/>
          </a:xfrm>
          <a:custGeom>
            <a:avLst/>
            <a:gdLst/>
            <a:ahLst/>
            <a:cxnLst/>
            <a:rect l="l" t="t" r="r" b="b"/>
            <a:pathLst>
              <a:path h="424180">
                <a:moveTo>
                  <a:pt x="0" y="0"/>
                </a:moveTo>
                <a:lnTo>
                  <a:pt x="0" y="424179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8804909" y="1639570"/>
            <a:ext cx="162560" cy="106680"/>
          </a:xfrm>
          <a:custGeom>
            <a:avLst/>
            <a:gdLst/>
            <a:ahLst/>
            <a:cxnLst/>
            <a:rect l="l" t="t" r="r" b="b"/>
            <a:pathLst>
              <a:path w="162559" h="106680">
                <a:moveTo>
                  <a:pt x="162560" y="0"/>
                </a:moveTo>
                <a:lnTo>
                  <a:pt x="0" y="0"/>
                </a:lnTo>
                <a:lnTo>
                  <a:pt x="0" y="106679"/>
                </a:lnTo>
                <a:lnTo>
                  <a:pt x="162560" y="106679"/>
                </a:lnTo>
                <a:lnTo>
                  <a:pt x="1625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8804909" y="1639570"/>
            <a:ext cx="162560" cy="530860"/>
          </a:xfrm>
          <a:custGeom>
            <a:avLst/>
            <a:gdLst/>
            <a:ahLst/>
            <a:cxnLst/>
            <a:rect l="l" t="t" r="r" b="b"/>
            <a:pathLst>
              <a:path w="162559" h="530860">
                <a:moveTo>
                  <a:pt x="162560" y="0"/>
                </a:moveTo>
                <a:lnTo>
                  <a:pt x="162560" y="106679"/>
                </a:lnTo>
                <a:lnTo>
                  <a:pt x="118110" y="106679"/>
                </a:lnTo>
                <a:lnTo>
                  <a:pt x="118110" y="530859"/>
                </a:lnTo>
                <a:lnTo>
                  <a:pt x="44450" y="530859"/>
                </a:lnTo>
                <a:lnTo>
                  <a:pt x="44450" y="106679"/>
                </a:lnTo>
                <a:lnTo>
                  <a:pt x="0" y="106679"/>
                </a:lnTo>
                <a:lnTo>
                  <a:pt x="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7174229" y="1628139"/>
            <a:ext cx="229870" cy="529590"/>
          </a:xfrm>
          <a:custGeom>
            <a:avLst/>
            <a:gdLst/>
            <a:ahLst/>
            <a:cxnLst/>
            <a:rect l="l" t="t" r="r" b="b"/>
            <a:pathLst>
              <a:path w="229870" h="529589">
                <a:moveTo>
                  <a:pt x="96520" y="0"/>
                </a:moveTo>
                <a:lnTo>
                  <a:pt x="0" y="0"/>
                </a:lnTo>
                <a:lnTo>
                  <a:pt x="0" y="529589"/>
                </a:lnTo>
                <a:lnTo>
                  <a:pt x="64770" y="529589"/>
                </a:lnTo>
                <a:lnTo>
                  <a:pt x="64770" y="180339"/>
                </a:lnTo>
                <a:lnTo>
                  <a:pt x="110585" y="180339"/>
                </a:lnTo>
                <a:lnTo>
                  <a:pt x="105410" y="111760"/>
                </a:lnTo>
                <a:lnTo>
                  <a:pt x="96520" y="0"/>
                </a:lnTo>
                <a:close/>
              </a:path>
              <a:path w="229870" h="529589">
                <a:moveTo>
                  <a:pt x="110585" y="180339"/>
                </a:moveTo>
                <a:lnTo>
                  <a:pt x="64770" y="180339"/>
                </a:lnTo>
                <a:lnTo>
                  <a:pt x="92710" y="529589"/>
                </a:lnTo>
                <a:lnTo>
                  <a:pt x="138430" y="529589"/>
                </a:lnTo>
                <a:lnTo>
                  <a:pt x="159520" y="246380"/>
                </a:lnTo>
                <a:lnTo>
                  <a:pt x="115570" y="246380"/>
                </a:lnTo>
                <a:lnTo>
                  <a:pt x="110585" y="180339"/>
                </a:lnTo>
                <a:close/>
              </a:path>
              <a:path w="229870" h="529589">
                <a:moveTo>
                  <a:pt x="229870" y="171450"/>
                </a:moveTo>
                <a:lnTo>
                  <a:pt x="165100" y="171450"/>
                </a:lnTo>
                <a:lnTo>
                  <a:pt x="165100" y="529589"/>
                </a:lnTo>
                <a:lnTo>
                  <a:pt x="229870" y="529589"/>
                </a:lnTo>
                <a:lnTo>
                  <a:pt x="229870" y="171450"/>
                </a:lnTo>
                <a:close/>
              </a:path>
              <a:path w="229870" h="529589">
                <a:moveTo>
                  <a:pt x="229870" y="0"/>
                </a:moveTo>
                <a:lnTo>
                  <a:pt x="132080" y="0"/>
                </a:lnTo>
                <a:lnTo>
                  <a:pt x="115570" y="246380"/>
                </a:lnTo>
                <a:lnTo>
                  <a:pt x="159520" y="246380"/>
                </a:lnTo>
                <a:lnTo>
                  <a:pt x="165100" y="171450"/>
                </a:lnTo>
                <a:lnTo>
                  <a:pt x="229870" y="171450"/>
                </a:lnTo>
                <a:lnTo>
                  <a:pt x="2298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7174229" y="1628139"/>
            <a:ext cx="229870" cy="529590"/>
          </a:xfrm>
          <a:custGeom>
            <a:avLst/>
            <a:gdLst/>
            <a:ahLst/>
            <a:cxnLst/>
            <a:rect l="l" t="t" r="r" b="b"/>
            <a:pathLst>
              <a:path w="229870" h="529589">
                <a:moveTo>
                  <a:pt x="229870" y="0"/>
                </a:moveTo>
                <a:lnTo>
                  <a:pt x="229870" y="529589"/>
                </a:lnTo>
                <a:lnTo>
                  <a:pt x="165100" y="529589"/>
                </a:lnTo>
                <a:lnTo>
                  <a:pt x="165100" y="171450"/>
                </a:lnTo>
                <a:lnTo>
                  <a:pt x="138430" y="529589"/>
                </a:lnTo>
                <a:lnTo>
                  <a:pt x="92710" y="529589"/>
                </a:lnTo>
                <a:lnTo>
                  <a:pt x="64770" y="180339"/>
                </a:lnTo>
                <a:lnTo>
                  <a:pt x="64770" y="529589"/>
                </a:lnTo>
                <a:lnTo>
                  <a:pt x="0" y="529589"/>
                </a:lnTo>
                <a:lnTo>
                  <a:pt x="0" y="0"/>
                </a:lnTo>
                <a:lnTo>
                  <a:pt x="96520" y="0"/>
                </a:lnTo>
                <a:lnTo>
                  <a:pt x="105410" y="111760"/>
                </a:lnTo>
                <a:lnTo>
                  <a:pt x="115570" y="246380"/>
                </a:lnTo>
                <a:lnTo>
                  <a:pt x="132080" y="0"/>
                </a:lnTo>
                <a:lnTo>
                  <a:pt x="2298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7433309" y="2052320"/>
            <a:ext cx="128270" cy="105410"/>
          </a:xfrm>
          <a:custGeom>
            <a:avLst/>
            <a:gdLst/>
            <a:ahLst/>
            <a:cxnLst/>
            <a:rect l="l" t="t" r="r" b="b"/>
            <a:pathLst>
              <a:path w="128270" h="105410">
                <a:moveTo>
                  <a:pt x="0" y="105410"/>
                </a:moveTo>
                <a:lnTo>
                  <a:pt x="128269" y="105410"/>
                </a:lnTo>
                <a:lnTo>
                  <a:pt x="128269" y="0"/>
                </a:lnTo>
                <a:lnTo>
                  <a:pt x="0" y="0"/>
                </a:lnTo>
                <a:lnTo>
                  <a:pt x="0" y="1054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7470775" y="1934210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0"/>
                </a:lnTo>
              </a:path>
            </a:pathLst>
          </a:custGeom>
          <a:ln w="749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7433309" y="1833879"/>
            <a:ext cx="120650" cy="100330"/>
          </a:xfrm>
          <a:custGeom>
            <a:avLst/>
            <a:gdLst/>
            <a:ahLst/>
            <a:cxnLst/>
            <a:rect l="l" t="t" r="r" b="b"/>
            <a:pathLst>
              <a:path w="120650" h="100330">
                <a:moveTo>
                  <a:pt x="0" y="100329"/>
                </a:moveTo>
                <a:lnTo>
                  <a:pt x="120650" y="100329"/>
                </a:lnTo>
                <a:lnTo>
                  <a:pt x="120650" y="0"/>
                </a:lnTo>
                <a:lnTo>
                  <a:pt x="0" y="0"/>
                </a:lnTo>
                <a:lnTo>
                  <a:pt x="0" y="1003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7470775" y="173355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100329"/>
                </a:lnTo>
              </a:path>
            </a:pathLst>
          </a:custGeom>
          <a:ln w="749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7433309" y="1628139"/>
            <a:ext cx="124460" cy="105410"/>
          </a:xfrm>
          <a:custGeom>
            <a:avLst/>
            <a:gdLst/>
            <a:ahLst/>
            <a:cxnLst/>
            <a:rect l="l" t="t" r="r" b="b"/>
            <a:pathLst>
              <a:path w="124460" h="105410">
                <a:moveTo>
                  <a:pt x="0" y="105410"/>
                </a:moveTo>
                <a:lnTo>
                  <a:pt x="124460" y="105410"/>
                </a:lnTo>
                <a:lnTo>
                  <a:pt x="124460" y="0"/>
                </a:lnTo>
                <a:lnTo>
                  <a:pt x="0" y="0"/>
                </a:lnTo>
                <a:lnTo>
                  <a:pt x="0" y="1054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7433309" y="1628139"/>
            <a:ext cx="128270" cy="529590"/>
          </a:xfrm>
          <a:custGeom>
            <a:avLst/>
            <a:gdLst/>
            <a:ahLst/>
            <a:cxnLst/>
            <a:rect l="l" t="t" r="r" b="b"/>
            <a:pathLst>
              <a:path w="128270" h="529589">
                <a:moveTo>
                  <a:pt x="0" y="0"/>
                </a:moveTo>
                <a:lnTo>
                  <a:pt x="124460" y="0"/>
                </a:lnTo>
                <a:lnTo>
                  <a:pt x="124460" y="105410"/>
                </a:lnTo>
                <a:lnTo>
                  <a:pt x="74929" y="105410"/>
                </a:lnTo>
                <a:lnTo>
                  <a:pt x="74929" y="205739"/>
                </a:lnTo>
                <a:lnTo>
                  <a:pt x="120650" y="205739"/>
                </a:lnTo>
                <a:lnTo>
                  <a:pt x="120650" y="306070"/>
                </a:lnTo>
                <a:lnTo>
                  <a:pt x="74929" y="306070"/>
                </a:lnTo>
                <a:lnTo>
                  <a:pt x="74929" y="424180"/>
                </a:lnTo>
                <a:lnTo>
                  <a:pt x="128269" y="424180"/>
                </a:lnTo>
                <a:lnTo>
                  <a:pt x="128269" y="529589"/>
                </a:lnTo>
                <a:lnTo>
                  <a:pt x="0" y="52958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7566659" y="1628139"/>
            <a:ext cx="187960" cy="529590"/>
          </a:xfrm>
          <a:custGeom>
            <a:avLst/>
            <a:gdLst/>
            <a:ahLst/>
            <a:cxnLst/>
            <a:rect l="l" t="t" r="r" b="b"/>
            <a:pathLst>
              <a:path w="187960" h="529589">
                <a:moveTo>
                  <a:pt x="144779" y="0"/>
                </a:moveTo>
                <a:lnTo>
                  <a:pt x="38100" y="0"/>
                </a:lnTo>
                <a:lnTo>
                  <a:pt x="0" y="529589"/>
                </a:lnTo>
                <a:lnTo>
                  <a:pt x="77469" y="529589"/>
                </a:lnTo>
                <a:lnTo>
                  <a:pt x="81279" y="434339"/>
                </a:lnTo>
                <a:lnTo>
                  <a:pt x="180193" y="434339"/>
                </a:lnTo>
                <a:lnTo>
                  <a:pt x="172531" y="340360"/>
                </a:lnTo>
                <a:lnTo>
                  <a:pt x="80010" y="340360"/>
                </a:lnTo>
                <a:lnTo>
                  <a:pt x="82550" y="300989"/>
                </a:lnTo>
                <a:lnTo>
                  <a:pt x="85089" y="250189"/>
                </a:lnTo>
                <a:lnTo>
                  <a:pt x="95250" y="118110"/>
                </a:lnTo>
                <a:lnTo>
                  <a:pt x="154410" y="118110"/>
                </a:lnTo>
                <a:lnTo>
                  <a:pt x="144779" y="0"/>
                </a:lnTo>
                <a:close/>
              </a:path>
              <a:path w="187960" h="529589">
                <a:moveTo>
                  <a:pt x="180193" y="434339"/>
                </a:moveTo>
                <a:lnTo>
                  <a:pt x="107950" y="434339"/>
                </a:lnTo>
                <a:lnTo>
                  <a:pt x="111760" y="529589"/>
                </a:lnTo>
                <a:lnTo>
                  <a:pt x="187960" y="529589"/>
                </a:lnTo>
                <a:lnTo>
                  <a:pt x="180193" y="434339"/>
                </a:lnTo>
                <a:close/>
              </a:path>
              <a:path w="187960" h="529589">
                <a:moveTo>
                  <a:pt x="154410" y="118110"/>
                </a:moveTo>
                <a:lnTo>
                  <a:pt x="95250" y="118110"/>
                </a:lnTo>
                <a:lnTo>
                  <a:pt x="105410" y="340360"/>
                </a:lnTo>
                <a:lnTo>
                  <a:pt x="172531" y="340360"/>
                </a:lnTo>
                <a:lnTo>
                  <a:pt x="154410" y="1181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7702550" y="1626870"/>
            <a:ext cx="60960" cy="532130"/>
          </a:xfrm>
          <a:custGeom>
            <a:avLst/>
            <a:gdLst/>
            <a:ahLst/>
            <a:cxnLst/>
            <a:rect l="l" t="t" r="r" b="b"/>
            <a:pathLst>
              <a:path w="60960" h="53213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43179" y="532129"/>
                </a:lnTo>
                <a:lnTo>
                  <a:pt x="52070" y="530859"/>
                </a:lnTo>
                <a:lnTo>
                  <a:pt x="60960" y="53085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7556501" y="2053589"/>
            <a:ext cx="208279" cy="1143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7557770" y="1626870"/>
            <a:ext cx="55880" cy="532130"/>
          </a:xfrm>
          <a:custGeom>
            <a:avLst/>
            <a:gdLst/>
            <a:ahLst/>
            <a:cxnLst/>
            <a:rect l="l" t="t" r="r" b="b"/>
            <a:pathLst>
              <a:path w="55879" h="532130">
                <a:moveTo>
                  <a:pt x="38100" y="0"/>
                </a:moveTo>
                <a:lnTo>
                  <a:pt x="0" y="530859"/>
                </a:lnTo>
                <a:lnTo>
                  <a:pt x="8889" y="530859"/>
                </a:lnTo>
                <a:lnTo>
                  <a:pt x="17779" y="532129"/>
                </a:lnTo>
                <a:lnTo>
                  <a:pt x="55879" y="1269"/>
                </a:lnTo>
                <a:lnTo>
                  <a:pt x="46989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7595870" y="16179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7604759" y="16275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7711440" y="16179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7666990" y="1746250"/>
            <a:ext cx="0" cy="223520"/>
          </a:xfrm>
          <a:custGeom>
            <a:avLst/>
            <a:gdLst/>
            <a:ahLst/>
            <a:cxnLst/>
            <a:rect l="l" t="t" r="r" b="b"/>
            <a:pathLst>
              <a:path h="223519">
                <a:moveTo>
                  <a:pt x="0" y="0"/>
                </a:moveTo>
                <a:lnTo>
                  <a:pt x="0" y="223520"/>
                </a:lnTo>
              </a:path>
            </a:pathLst>
          </a:custGeom>
          <a:ln w="3047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7651750" y="174625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10160" y="0"/>
                </a:moveTo>
                <a:lnTo>
                  <a:pt x="0" y="0"/>
                </a:lnTo>
                <a:lnTo>
                  <a:pt x="1905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7647304" y="187706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4648" y="1270"/>
                </a:lnTo>
                <a:lnTo>
                  <a:pt x="14648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7656829" y="1747521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136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7651706" y="17462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4648" y="1269"/>
                </a:lnTo>
                <a:lnTo>
                  <a:pt x="14648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7639050" y="1877061"/>
            <a:ext cx="22860" cy="52069"/>
          </a:xfrm>
          <a:custGeom>
            <a:avLst/>
            <a:gdLst/>
            <a:ahLst/>
            <a:cxnLst/>
            <a:rect l="l" t="t" r="r" b="b"/>
            <a:pathLst>
              <a:path w="22860" h="52069">
                <a:moveTo>
                  <a:pt x="3810" y="0"/>
                </a:moveTo>
                <a:lnTo>
                  <a:pt x="0" y="50800"/>
                </a:lnTo>
                <a:lnTo>
                  <a:pt x="10160" y="52069"/>
                </a:lnTo>
                <a:lnTo>
                  <a:pt x="19050" y="52069"/>
                </a:lnTo>
                <a:lnTo>
                  <a:pt x="22860" y="1269"/>
                </a:lnTo>
                <a:lnTo>
                  <a:pt x="1270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7637779" y="1927860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10">
                <a:moveTo>
                  <a:pt x="1270" y="0"/>
                </a:moveTo>
                <a:lnTo>
                  <a:pt x="0" y="40639"/>
                </a:lnTo>
                <a:lnTo>
                  <a:pt x="8890" y="40639"/>
                </a:lnTo>
                <a:lnTo>
                  <a:pt x="19050" y="41910"/>
                </a:lnTo>
                <a:lnTo>
                  <a:pt x="20320" y="1269"/>
                </a:lnTo>
                <a:lnTo>
                  <a:pt x="1143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7637779" y="1968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7646670" y="195961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0"/>
                </a:moveTo>
                <a:lnTo>
                  <a:pt x="25400" y="0"/>
                </a:lnTo>
                <a:lnTo>
                  <a:pt x="2540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7672070" y="19685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7767320" y="1628139"/>
            <a:ext cx="166370" cy="529590"/>
          </a:xfrm>
          <a:custGeom>
            <a:avLst/>
            <a:gdLst/>
            <a:ahLst/>
            <a:cxnLst/>
            <a:rect l="l" t="t" r="r" b="b"/>
            <a:pathLst>
              <a:path w="166370" h="529589">
                <a:moveTo>
                  <a:pt x="62229" y="0"/>
                </a:moveTo>
                <a:lnTo>
                  <a:pt x="0" y="0"/>
                </a:lnTo>
                <a:lnTo>
                  <a:pt x="0" y="529589"/>
                </a:lnTo>
                <a:lnTo>
                  <a:pt x="62229" y="529589"/>
                </a:lnTo>
                <a:lnTo>
                  <a:pt x="62229" y="288289"/>
                </a:lnTo>
                <a:lnTo>
                  <a:pt x="166369" y="288289"/>
                </a:lnTo>
                <a:lnTo>
                  <a:pt x="166369" y="237489"/>
                </a:lnTo>
                <a:lnTo>
                  <a:pt x="102869" y="237489"/>
                </a:lnTo>
                <a:lnTo>
                  <a:pt x="62229" y="0"/>
                </a:lnTo>
                <a:close/>
              </a:path>
              <a:path w="166370" h="529589">
                <a:moveTo>
                  <a:pt x="166369" y="288289"/>
                </a:moveTo>
                <a:lnTo>
                  <a:pt x="62229" y="288289"/>
                </a:lnTo>
                <a:lnTo>
                  <a:pt x="100329" y="529589"/>
                </a:lnTo>
                <a:lnTo>
                  <a:pt x="166369" y="529589"/>
                </a:lnTo>
                <a:lnTo>
                  <a:pt x="166369" y="288289"/>
                </a:lnTo>
                <a:close/>
              </a:path>
              <a:path w="166370" h="529589">
                <a:moveTo>
                  <a:pt x="166369" y="0"/>
                </a:moveTo>
                <a:lnTo>
                  <a:pt x="102869" y="0"/>
                </a:lnTo>
                <a:lnTo>
                  <a:pt x="102869" y="237489"/>
                </a:lnTo>
                <a:lnTo>
                  <a:pt x="166369" y="237489"/>
                </a:lnTo>
                <a:lnTo>
                  <a:pt x="1663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7767320" y="1628139"/>
            <a:ext cx="166370" cy="529590"/>
          </a:xfrm>
          <a:custGeom>
            <a:avLst/>
            <a:gdLst/>
            <a:ahLst/>
            <a:cxnLst/>
            <a:rect l="l" t="t" r="r" b="b"/>
            <a:pathLst>
              <a:path w="166370" h="529589">
                <a:moveTo>
                  <a:pt x="166369" y="0"/>
                </a:moveTo>
                <a:lnTo>
                  <a:pt x="166369" y="529589"/>
                </a:lnTo>
                <a:lnTo>
                  <a:pt x="100329" y="529589"/>
                </a:lnTo>
                <a:lnTo>
                  <a:pt x="62229" y="288289"/>
                </a:lnTo>
                <a:lnTo>
                  <a:pt x="62229" y="529589"/>
                </a:lnTo>
                <a:lnTo>
                  <a:pt x="0" y="529589"/>
                </a:lnTo>
                <a:lnTo>
                  <a:pt x="0" y="0"/>
                </a:lnTo>
                <a:lnTo>
                  <a:pt x="62229" y="0"/>
                </a:lnTo>
                <a:lnTo>
                  <a:pt x="102869" y="237489"/>
                </a:lnTo>
                <a:lnTo>
                  <a:pt x="102869" y="0"/>
                </a:lnTo>
                <a:lnTo>
                  <a:pt x="16636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8025129" y="1616710"/>
            <a:ext cx="175260" cy="552450"/>
          </a:xfrm>
          <a:custGeom>
            <a:avLst/>
            <a:gdLst/>
            <a:ahLst/>
            <a:cxnLst/>
            <a:rect l="l" t="t" r="r" b="b"/>
            <a:pathLst>
              <a:path w="175259" h="552450">
                <a:moveTo>
                  <a:pt x="86360" y="0"/>
                </a:moveTo>
                <a:lnTo>
                  <a:pt x="80010" y="0"/>
                </a:lnTo>
                <a:lnTo>
                  <a:pt x="73660" y="1269"/>
                </a:lnTo>
                <a:lnTo>
                  <a:pt x="63500" y="3810"/>
                </a:lnTo>
                <a:lnTo>
                  <a:pt x="53340" y="8889"/>
                </a:lnTo>
                <a:lnTo>
                  <a:pt x="48260" y="12700"/>
                </a:lnTo>
                <a:lnTo>
                  <a:pt x="43179" y="15239"/>
                </a:lnTo>
                <a:lnTo>
                  <a:pt x="38100" y="19050"/>
                </a:lnTo>
                <a:lnTo>
                  <a:pt x="34290" y="24129"/>
                </a:lnTo>
                <a:lnTo>
                  <a:pt x="30479" y="27939"/>
                </a:lnTo>
                <a:lnTo>
                  <a:pt x="26670" y="34289"/>
                </a:lnTo>
                <a:lnTo>
                  <a:pt x="22860" y="39369"/>
                </a:lnTo>
                <a:lnTo>
                  <a:pt x="20320" y="44450"/>
                </a:lnTo>
                <a:lnTo>
                  <a:pt x="16510" y="50800"/>
                </a:lnTo>
                <a:lnTo>
                  <a:pt x="11429" y="63500"/>
                </a:lnTo>
                <a:lnTo>
                  <a:pt x="8890" y="71119"/>
                </a:lnTo>
                <a:lnTo>
                  <a:pt x="6350" y="83819"/>
                </a:lnTo>
                <a:lnTo>
                  <a:pt x="3810" y="90169"/>
                </a:lnTo>
                <a:lnTo>
                  <a:pt x="2540" y="97789"/>
                </a:lnTo>
                <a:lnTo>
                  <a:pt x="2540" y="105410"/>
                </a:lnTo>
                <a:lnTo>
                  <a:pt x="1270" y="111760"/>
                </a:lnTo>
                <a:lnTo>
                  <a:pt x="97" y="127000"/>
                </a:lnTo>
                <a:lnTo>
                  <a:pt x="0" y="389889"/>
                </a:lnTo>
                <a:lnTo>
                  <a:pt x="1270" y="421639"/>
                </a:lnTo>
                <a:lnTo>
                  <a:pt x="2540" y="435610"/>
                </a:lnTo>
                <a:lnTo>
                  <a:pt x="3810" y="448310"/>
                </a:lnTo>
                <a:lnTo>
                  <a:pt x="3810" y="459739"/>
                </a:lnTo>
                <a:lnTo>
                  <a:pt x="6350" y="469900"/>
                </a:lnTo>
                <a:lnTo>
                  <a:pt x="7620" y="480060"/>
                </a:lnTo>
                <a:lnTo>
                  <a:pt x="10160" y="487679"/>
                </a:lnTo>
                <a:lnTo>
                  <a:pt x="13970" y="496569"/>
                </a:lnTo>
                <a:lnTo>
                  <a:pt x="16510" y="504189"/>
                </a:lnTo>
                <a:lnTo>
                  <a:pt x="20320" y="511810"/>
                </a:lnTo>
                <a:lnTo>
                  <a:pt x="58420" y="547369"/>
                </a:lnTo>
                <a:lnTo>
                  <a:pt x="64770" y="548639"/>
                </a:lnTo>
                <a:lnTo>
                  <a:pt x="72390" y="551179"/>
                </a:lnTo>
                <a:lnTo>
                  <a:pt x="80010" y="552450"/>
                </a:lnTo>
                <a:lnTo>
                  <a:pt x="95250" y="552450"/>
                </a:lnTo>
                <a:lnTo>
                  <a:pt x="135890" y="532129"/>
                </a:lnTo>
                <a:lnTo>
                  <a:pt x="158750" y="499110"/>
                </a:lnTo>
                <a:lnTo>
                  <a:pt x="161290" y="491489"/>
                </a:lnTo>
                <a:lnTo>
                  <a:pt x="165100" y="483869"/>
                </a:lnTo>
                <a:lnTo>
                  <a:pt x="166370" y="474979"/>
                </a:lnTo>
                <a:lnTo>
                  <a:pt x="168910" y="466089"/>
                </a:lnTo>
                <a:lnTo>
                  <a:pt x="169454" y="462279"/>
                </a:lnTo>
                <a:lnTo>
                  <a:pt x="82550" y="462279"/>
                </a:lnTo>
                <a:lnTo>
                  <a:pt x="82550" y="461010"/>
                </a:lnTo>
                <a:lnTo>
                  <a:pt x="80010" y="461010"/>
                </a:lnTo>
                <a:lnTo>
                  <a:pt x="80010" y="459739"/>
                </a:lnTo>
                <a:lnTo>
                  <a:pt x="78740" y="458469"/>
                </a:lnTo>
                <a:lnTo>
                  <a:pt x="78740" y="457200"/>
                </a:lnTo>
                <a:lnTo>
                  <a:pt x="77470" y="455929"/>
                </a:lnTo>
                <a:lnTo>
                  <a:pt x="76200" y="453389"/>
                </a:lnTo>
                <a:lnTo>
                  <a:pt x="76200" y="449579"/>
                </a:lnTo>
                <a:lnTo>
                  <a:pt x="74929" y="448310"/>
                </a:lnTo>
                <a:lnTo>
                  <a:pt x="74929" y="438150"/>
                </a:lnTo>
                <a:lnTo>
                  <a:pt x="73660" y="431800"/>
                </a:lnTo>
                <a:lnTo>
                  <a:pt x="73660" y="121919"/>
                </a:lnTo>
                <a:lnTo>
                  <a:pt x="74929" y="114300"/>
                </a:lnTo>
                <a:lnTo>
                  <a:pt x="74929" y="105410"/>
                </a:lnTo>
                <a:lnTo>
                  <a:pt x="76200" y="102869"/>
                </a:lnTo>
                <a:lnTo>
                  <a:pt x="76200" y="99060"/>
                </a:lnTo>
                <a:lnTo>
                  <a:pt x="77470" y="97789"/>
                </a:lnTo>
                <a:lnTo>
                  <a:pt x="77470" y="96519"/>
                </a:lnTo>
                <a:lnTo>
                  <a:pt x="78740" y="96519"/>
                </a:lnTo>
                <a:lnTo>
                  <a:pt x="78740" y="93979"/>
                </a:lnTo>
                <a:lnTo>
                  <a:pt x="80010" y="92710"/>
                </a:lnTo>
                <a:lnTo>
                  <a:pt x="81279" y="92710"/>
                </a:lnTo>
                <a:lnTo>
                  <a:pt x="83820" y="90169"/>
                </a:lnTo>
                <a:lnTo>
                  <a:pt x="169545" y="90169"/>
                </a:lnTo>
                <a:lnTo>
                  <a:pt x="167640" y="82550"/>
                </a:lnTo>
                <a:lnTo>
                  <a:pt x="167640" y="78739"/>
                </a:lnTo>
                <a:lnTo>
                  <a:pt x="166370" y="73660"/>
                </a:lnTo>
                <a:lnTo>
                  <a:pt x="149860" y="36829"/>
                </a:lnTo>
                <a:lnTo>
                  <a:pt x="139700" y="24129"/>
                </a:lnTo>
                <a:lnTo>
                  <a:pt x="134620" y="17779"/>
                </a:lnTo>
                <a:lnTo>
                  <a:pt x="115570" y="6350"/>
                </a:lnTo>
                <a:lnTo>
                  <a:pt x="109220" y="3810"/>
                </a:lnTo>
                <a:lnTo>
                  <a:pt x="101600" y="1269"/>
                </a:lnTo>
                <a:lnTo>
                  <a:pt x="93979" y="1269"/>
                </a:lnTo>
                <a:lnTo>
                  <a:pt x="86360" y="0"/>
                </a:lnTo>
                <a:close/>
              </a:path>
              <a:path w="175259" h="552450">
                <a:moveTo>
                  <a:pt x="175260" y="328929"/>
                </a:moveTo>
                <a:lnTo>
                  <a:pt x="100329" y="328929"/>
                </a:lnTo>
                <a:lnTo>
                  <a:pt x="100329" y="431800"/>
                </a:lnTo>
                <a:lnTo>
                  <a:pt x="99060" y="438150"/>
                </a:lnTo>
                <a:lnTo>
                  <a:pt x="99060" y="448310"/>
                </a:lnTo>
                <a:lnTo>
                  <a:pt x="97790" y="449579"/>
                </a:lnTo>
                <a:lnTo>
                  <a:pt x="97790" y="453389"/>
                </a:lnTo>
                <a:lnTo>
                  <a:pt x="96520" y="455929"/>
                </a:lnTo>
                <a:lnTo>
                  <a:pt x="95250" y="457200"/>
                </a:lnTo>
                <a:lnTo>
                  <a:pt x="95250" y="458469"/>
                </a:lnTo>
                <a:lnTo>
                  <a:pt x="93979" y="459739"/>
                </a:lnTo>
                <a:lnTo>
                  <a:pt x="93979" y="461010"/>
                </a:lnTo>
                <a:lnTo>
                  <a:pt x="91440" y="461010"/>
                </a:lnTo>
                <a:lnTo>
                  <a:pt x="91440" y="462279"/>
                </a:lnTo>
                <a:lnTo>
                  <a:pt x="169454" y="462279"/>
                </a:lnTo>
                <a:lnTo>
                  <a:pt x="170179" y="457200"/>
                </a:lnTo>
                <a:lnTo>
                  <a:pt x="172720" y="434339"/>
                </a:lnTo>
                <a:lnTo>
                  <a:pt x="172720" y="420369"/>
                </a:lnTo>
                <a:lnTo>
                  <a:pt x="173990" y="387350"/>
                </a:lnTo>
                <a:lnTo>
                  <a:pt x="175260" y="350519"/>
                </a:lnTo>
                <a:lnTo>
                  <a:pt x="175260" y="328929"/>
                </a:lnTo>
                <a:close/>
              </a:path>
              <a:path w="175259" h="552450">
                <a:moveTo>
                  <a:pt x="169545" y="90169"/>
                </a:moveTo>
                <a:lnTo>
                  <a:pt x="92710" y="90169"/>
                </a:lnTo>
                <a:lnTo>
                  <a:pt x="93979" y="91439"/>
                </a:lnTo>
                <a:lnTo>
                  <a:pt x="93979" y="92710"/>
                </a:lnTo>
                <a:lnTo>
                  <a:pt x="95250" y="92710"/>
                </a:lnTo>
                <a:lnTo>
                  <a:pt x="95250" y="93979"/>
                </a:lnTo>
                <a:lnTo>
                  <a:pt x="97790" y="96519"/>
                </a:lnTo>
                <a:lnTo>
                  <a:pt x="97790" y="100329"/>
                </a:lnTo>
                <a:lnTo>
                  <a:pt x="99060" y="101600"/>
                </a:lnTo>
                <a:lnTo>
                  <a:pt x="99060" y="106679"/>
                </a:lnTo>
                <a:lnTo>
                  <a:pt x="100329" y="111760"/>
                </a:lnTo>
                <a:lnTo>
                  <a:pt x="100329" y="242569"/>
                </a:lnTo>
                <a:lnTo>
                  <a:pt x="175260" y="242569"/>
                </a:lnTo>
                <a:lnTo>
                  <a:pt x="175260" y="191769"/>
                </a:lnTo>
                <a:lnTo>
                  <a:pt x="173990" y="157479"/>
                </a:lnTo>
                <a:lnTo>
                  <a:pt x="173990" y="140969"/>
                </a:lnTo>
                <a:lnTo>
                  <a:pt x="172835" y="128269"/>
                </a:lnTo>
                <a:lnTo>
                  <a:pt x="172720" y="114300"/>
                </a:lnTo>
                <a:lnTo>
                  <a:pt x="170179" y="102869"/>
                </a:lnTo>
                <a:lnTo>
                  <a:pt x="170179" y="92710"/>
                </a:lnTo>
                <a:lnTo>
                  <a:pt x="169545" y="901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8025129" y="1616710"/>
            <a:ext cx="175260" cy="552450"/>
          </a:xfrm>
          <a:custGeom>
            <a:avLst/>
            <a:gdLst/>
            <a:ahLst/>
            <a:cxnLst/>
            <a:rect l="l" t="t" r="r" b="b"/>
            <a:pathLst>
              <a:path w="175259" h="552450">
                <a:moveTo>
                  <a:pt x="175260" y="242569"/>
                </a:moveTo>
                <a:lnTo>
                  <a:pt x="100329" y="242569"/>
                </a:lnTo>
                <a:lnTo>
                  <a:pt x="100329" y="151129"/>
                </a:lnTo>
                <a:lnTo>
                  <a:pt x="100329" y="132079"/>
                </a:lnTo>
                <a:lnTo>
                  <a:pt x="100329" y="116839"/>
                </a:lnTo>
                <a:lnTo>
                  <a:pt x="100329" y="111760"/>
                </a:lnTo>
                <a:lnTo>
                  <a:pt x="99060" y="106679"/>
                </a:lnTo>
                <a:lnTo>
                  <a:pt x="99060" y="102869"/>
                </a:lnTo>
                <a:lnTo>
                  <a:pt x="99060" y="101600"/>
                </a:lnTo>
                <a:lnTo>
                  <a:pt x="97790" y="100329"/>
                </a:lnTo>
                <a:lnTo>
                  <a:pt x="97790" y="99060"/>
                </a:lnTo>
                <a:lnTo>
                  <a:pt x="97790" y="97789"/>
                </a:lnTo>
                <a:lnTo>
                  <a:pt x="97790" y="96519"/>
                </a:lnTo>
                <a:lnTo>
                  <a:pt x="96520" y="95250"/>
                </a:lnTo>
                <a:lnTo>
                  <a:pt x="95250" y="93979"/>
                </a:lnTo>
                <a:lnTo>
                  <a:pt x="95250" y="92710"/>
                </a:lnTo>
                <a:lnTo>
                  <a:pt x="93979" y="92710"/>
                </a:lnTo>
                <a:lnTo>
                  <a:pt x="93979" y="91439"/>
                </a:lnTo>
                <a:lnTo>
                  <a:pt x="92710" y="90169"/>
                </a:lnTo>
                <a:lnTo>
                  <a:pt x="91440" y="90169"/>
                </a:lnTo>
                <a:lnTo>
                  <a:pt x="90170" y="90169"/>
                </a:lnTo>
                <a:lnTo>
                  <a:pt x="88900" y="90169"/>
                </a:lnTo>
                <a:lnTo>
                  <a:pt x="87629" y="90169"/>
                </a:lnTo>
                <a:lnTo>
                  <a:pt x="85090" y="90169"/>
                </a:lnTo>
                <a:lnTo>
                  <a:pt x="83820" y="90169"/>
                </a:lnTo>
                <a:lnTo>
                  <a:pt x="82550" y="91439"/>
                </a:lnTo>
                <a:lnTo>
                  <a:pt x="81279" y="92710"/>
                </a:lnTo>
                <a:lnTo>
                  <a:pt x="80010" y="92710"/>
                </a:lnTo>
                <a:lnTo>
                  <a:pt x="78740" y="93979"/>
                </a:lnTo>
                <a:lnTo>
                  <a:pt x="78740" y="95250"/>
                </a:lnTo>
                <a:lnTo>
                  <a:pt x="78740" y="96519"/>
                </a:lnTo>
                <a:lnTo>
                  <a:pt x="77470" y="96519"/>
                </a:lnTo>
                <a:lnTo>
                  <a:pt x="77470" y="97789"/>
                </a:lnTo>
                <a:lnTo>
                  <a:pt x="76200" y="99060"/>
                </a:lnTo>
                <a:lnTo>
                  <a:pt x="76200" y="100329"/>
                </a:lnTo>
                <a:lnTo>
                  <a:pt x="76200" y="101600"/>
                </a:lnTo>
                <a:lnTo>
                  <a:pt x="76200" y="102869"/>
                </a:lnTo>
                <a:lnTo>
                  <a:pt x="74929" y="105410"/>
                </a:lnTo>
                <a:lnTo>
                  <a:pt x="74929" y="110489"/>
                </a:lnTo>
                <a:lnTo>
                  <a:pt x="74929" y="114300"/>
                </a:lnTo>
                <a:lnTo>
                  <a:pt x="73660" y="121919"/>
                </a:lnTo>
                <a:lnTo>
                  <a:pt x="73660" y="431800"/>
                </a:lnTo>
                <a:lnTo>
                  <a:pt x="74929" y="438150"/>
                </a:lnTo>
                <a:lnTo>
                  <a:pt x="74929" y="444500"/>
                </a:lnTo>
                <a:lnTo>
                  <a:pt x="74929" y="448310"/>
                </a:lnTo>
                <a:lnTo>
                  <a:pt x="76200" y="449579"/>
                </a:lnTo>
                <a:lnTo>
                  <a:pt x="76200" y="452119"/>
                </a:lnTo>
                <a:lnTo>
                  <a:pt x="76200" y="453389"/>
                </a:lnTo>
                <a:lnTo>
                  <a:pt x="77470" y="455929"/>
                </a:lnTo>
                <a:lnTo>
                  <a:pt x="78740" y="457200"/>
                </a:lnTo>
                <a:lnTo>
                  <a:pt x="78740" y="458469"/>
                </a:lnTo>
                <a:lnTo>
                  <a:pt x="80010" y="459739"/>
                </a:lnTo>
                <a:lnTo>
                  <a:pt x="80010" y="461010"/>
                </a:lnTo>
                <a:lnTo>
                  <a:pt x="81279" y="461010"/>
                </a:lnTo>
                <a:lnTo>
                  <a:pt x="82550" y="461010"/>
                </a:lnTo>
                <a:lnTo>
                  <a:pt x="82550" y="462279"/>
                </a:lnTo>
                <a:lnTo>
                  <a:pt x="86360" y="462279"/>
                </a:lnTo>
                <a:lnTo>
                  <a:pt x="91440" y="462279"/>
                </a:lnTo>
                <a:lnTo>
                  <a:pt x="91440" y="461010"/>
                </a:lnTo>
                <a:lnTo>
                  <a:pt x="92710" y="461010"/>
                </a:lnTo>
                <a:lnTo>
                  <a:pt x="93979" y="461010"/>
                </a:lnTo>
                <a:lnTo>
                  <a:pt x="93979" y="459739"/>
                </a:lnTo>
                <a:lnTo>
                  <a:pt x="95250" y="458469"/>
                </a:lnTo>
                <a:lnTo>
                  <a:pt x="95250" y="457200"/>
                </a:lnTo>
                <a:lnTo>
                  <a:pt x="96520" y="455929"/>
                </a:lnTo>
                <a:lnTo>
                  <a:pt x="97790" y="453389"/>
                </a:lnTo>
                <a:lnTo>
                  <a:pt x="97790" y="452119"/>
                </a:lnTo>
                <a:lnTo>
                  <a:pt x="97790" y="449579"/>
                </a:lnTo>
                <a:lnTo>
                  <a:pt x="99060" y="448310"/>
                </a:lnTo>
                <a:lnTo>
                  <a:pt x="99060" y="443229"/>
                </a:lnTo>
                <a:lnTo>
                  <a:pt x="99060" y="438150"/>
                </a:lnTo>
                <a:lnTo>
                  <a:pt x="100329" y="431800"/>
                </a:lnTo>
                <a:lnTo>
                  <a:pt x="100329" y="415289"/>
                </a:lnTo>
                <a:lnTo>
                  <a:pt x="100329" y="396239"/>
                </a:lnTo>
                <a:lnTo>
                  <a:pt x="100329" y="328929"/>
                </a:lnTo>
                <a:lnTo>
                  <a:pt x="175260" y="328929"/>
                </a:lnTo>
                <a:lnTo>
                  <a:pt x="175260" y="350519"/>
                </a:lnTo>
                <a:lnTo>
                  <a:pt x="173990" y="387350"/>
                </a:lnTo>
                <a:lnTo>
                  <a:pt x="172720" y="420369"/>
                </a:lnTo>
                <a:lnTo>
                  <a:pt x="172720" y="434339"/>
                </a:lnTo>
                <a:lnTo>
                  <a:pt x="171450" y="445769"/>
                </a:lnTo>
                <a:lnTo>
                  <a:pt x="170179" y="457200"/>
                </a:lnTo>
                <a:lnTo>
                  <a:pt x="168910" y="466089"/>
                </a:lnTo>
                <a:lnTo>
                  <a:pt x="166370" y="474979"/>
                </a:lnTo>
                <a:lnTo>
                  <a:pt x="165100" y="483869"/>
                </a:lnTo>
                <a:lnTo>
                  <a:pt x="161290" y="491489"/>
                </a:lnTo>
                <a:lnTo>
                  <a:pt x="158750" y="499110"/>
                </a:lnTo>
                <a:lnTo>
                  <a:pt x="154940" y="506729"/>
                </a:lnTo>
                <a:lnTo>
                  <a:pt x="151129" y="513079"/>
                </a:lnTo>
                <a:lnTo>
                  <a:pt x="146050" y="519429"/>
                </a:lnTo>
                <a:lnTo>
                  <a:pt x="140970" y="525779"/>
                </a:lnTo>
                <a:lnTo>
                  <a:pt x="135890" y="532129"/>
                </a:lnTo>
                <a:lnTo>
                  <a:pt x="129540" y="538479"/>
                </a:lnTo>
                <a:lnTo>
                  <a:pt x="123190" y="542289"/>
                </a:lnTo>
                <a:lnTo>
                  <a:pt x="116840" y="546100"/>
                </a:lnTo>
                <a:lnTo>
                  <a:pt x="110490" y="548639"/>
                </a:lnTo>
                <a:lnTo>
                  <a:pt x="102870" y="551179"/>
                </a:lnTo>
                <a:lnTo>
                  <a:pt x="95250" y="552450"/>
                </a:lnTo>
                <a:lnTo>
                  <a:pt x="87629" y="552450"/>
                </a:lnTo>
                <a:lnTo>
                  <a:pt x="80010" y="552450"/>
                </a:lnTo>
                <a:lnTo>
                  <a:pt x="72390" y="551179"/>
                </a:lnTo>
                <a:lnTo>
                  <a:pt x="64770" y="548639"/>
                </a:lnTo>
                <a:lnTo>
                  <a:pt x="58420" y="547369"/>
                </a:lnTo>
                <a:lnTo>
                  <a:pt x="52070" y="543560"/>
                </a:lnTo>
                <a:lnTo>
                  <a:pt x="45720" y="539750"/>
                </a:lnTo>
                <a:lnTo>
                  <a:pt x="39370" y="535939"/>
                </a:lnTo>
                <a:lnTo>
                  <a:pt x="34290" y="530860"/>
                </a:lnTo>
                <a:lnTo>
                  <a:pt x="29210" y="524510"/>
                </a:lnTo>
                <a:lnTo>
                  <a:pt x="24129" y="518160"/>
                </a:lnTo>
                <a:lnTo>
                  <a:pt x="20320" y="511810"/>
                </a:lnTo>
                <a:lnTo>
                  <a:pt x="16510" y="504189"/>
                </a:lnTo>
                <a:lnTo>
                  <a:pt x="13970" y="496569"/>
                </a:lnTo>
                <a:lnTo>
                  <a:pt x="10160" y="487679"/>
                </a:lnTo>
                <a:lnTo>
                  <a:pt x="7620" y="480060"/>
                </a:lnTo>
                <a:lnTo>
                  <a:pt x="6350" y="469900"/>
                </a:lnTo>
                <a:lnTo>
                  <a:pt x="3810" y="459739"/>
                </a:lnTo>
                <a:lnTo>
                  <a:pt x="3810" y="448310"/>
                </a:lnTo>
                <a:lnTo>
                  <a:pt x="2540" y="435610"/>
                </a:lnTo>
                <a:lnTo>
                  <a:pt x="1270" y="421639"/>
                </a:lnTo>
                <a:lnTo>
                  <a:pt x="0" y="389889"/>
                </a:lnTo>
                <a:lnTo>
                  <a:pt x="0" y="353060"/>
                </a:lnTo>
                <a:lnTo>
                  <a:pt x="0" y="199389"/>
                </a:lnTo>
                <a:lnTo>
                  <a:pt x="0" y="171450"/>
                </a:lnTo>
                <a:lnTo>
                  <a:pt x="0" y="148589"/>
                </a:lnTo>
                <a:lnTo>
                  <a:pt x="0" y="128269"/>
                </a:lnTo>
                <a:lnTo>
                  <a:pt x="1270" y="111760"/>
                </a:lnTo>
                <a:lnTo>
                  <a:pt x="2540" y="105410"/>
                </a:lnTo>
                <a:lnTo>
                  <a:pt x="2540" y="97789"/>
                </a:lnTo>
                <a:lnTo>
                  <a:pt x="3810" y="90169"/>
                </a:lnTo>
                <a:lnTo>
                  <a:pt x="6350" y="83819"/>
                </a:lnTo>
                <a:lnTo>
                  <a:pt x="7620" y="77469"/>
                </a:lnTo>
                <a:lnTo>
                  <a:pt x="8890" y="71119"/>
                </a:lnTo>
                <a:lnTo>
                  <a:pt x="11429" y="63500"/>
                </a:lnTo>
                <a:lnTo>
                  <a:pt x="13970" y="57150"/>
                </a:lnTo>
                <a:lnTo>
                  <a:pt x="16510" y="50800"/>
                </a:lnTo>
                <a:lnTo>
                  <a:pt x="20320" y="44450"/>
                </a:lnTo>
                <a:lnTo>
                  <a:pt x="22860" y="39369"/>
                </a:lnTo>
                <a:lnTo>
                  <a:pt x="26670" y="34289"/>
                </a:lnTo>
                <a:lnTo>
                  <a:pt x="30479" y="27939"/>
                </a:lnTo>
                <a:lnTo>
                  <a:pt x="34290" y="24129"/>
                </a:lnTo>
                <a:lnTo>
                  <a:pt x="38100" y="19050"/>
                </a:lnTo>
                <a:lnTo>
                  <a:pt x="43179" y="15239"/>
                </a:lnTo>
                <a:lnTo>
                  <a:pt x="48260" y="12700"/>
                </a:lnTo>
                <a:lnTo>
                  <a:pt x="53340" y="8889"/>
                </a:lnTo>
                <a:lnTo>
                  <a:pt x="58420" y="6350"/>
                </a:lnTo>
                <a:lnTo>
                  <a:pt x="63500" y="3810"/>
                </a:lnTo>
                <a:lnTo>
                  <a:pt x="68579" y="2539"/>
                </a:lnTo>
                <a:lnTo>
                  <a:pt x="73660" y="1269"/>
                </a:lnTo>
                <a:lnTo>
                  <a:pt x="80010" y="0"/>
                </a:lnTo>
                <a:lnTo>
                  <a:pt x="86360" y="0"/>
                </a:lnTo>
                <a:lnTo>
                  <a:pt x="93979" y="1269"/>
                </a:lnTo>
                <a:lnTo>
                  <a:pt x="101600" y="1269"/>
                </a:lnTo>
                <a:lnTo>
                  <a:pt x="109220" y="3810"/>
                </a:lnTo>
                <a:lnTo>
                  <a:pt x="115570" y="6350"/>
                </a:lnTo>
                <a:lnTo>
                  <a:pt x="121920" y="10160"/>
                </a:lnTo>
                <a:lnTo>
                  <a:pt x="128270" y="13969"/>
                </a:lnTo>
                <a:lnTo>
                  <a:pt x="134620" y="17779"/>
                </a:lnTo>
                <a:lnTo>
                  <a:pt x="139700" y="24129"/>
                </a:lnTo>
                <a:lnTo>
                  <a:pt x="144779" y="29210"/>
                </a:lnTo>
                <a:lnTo>
                  <a:pt x="149860" y="36829"/>
                </a:lnTo>
                <a:lnTo>
                  <a:pt x="153670" y="43179"/>
                </a:lnTo>
                <a:lnTo>
                  <a:pt x="157479" y="50800"/>
                </a:lnTo>
                <a:lnTo>
                  <a:pt x="161290" y="58419"/>
                </a:lnTo>
                <a:lnTo>
                  <a:pt x="163829" y="66039"/>
                </a:lnTo>
                <a:lnTo>
                  <a:pt x="165100" y="69850"/>
                </a:lnTo>
                <a:lnTo>
                  <a:pt x="166370" y="73660"/>
                </a:lnTo>
                <a:lnTo>
                  <a:pt x="167640" y="78739"/>
                </a:lnTo>
                <a:lnTo>
                  <a:pt x="167640" y="82550"/>
                </a:lnTo>
                <a:lnTo>
                  <a:pt x="170179" y="92710"/>
                </a:lnTo>
                <a:lnTo>
                  <a:pt x="170179" y="102869"/>
                </a:lnTo>
                <a:lnTo>
                  <a:pt x="172720" y="114300"/>
                </a:lnTo>
                <a:lnTo>
                  <a:pt x="172720" y="127000"/>
                </a:lnTo>
                <a:lnTo>
                  <a:pt x="173990" y="140969"/>
                </a:lnTo>
                <a:lnTo>
                  <a:pt x="173990" y="157479"/>
                </a:lnTo>
                <a:lnTo>
                  <a:pt x="175260" y="191769"/>
                </a:lnTo>
                <a:lnTo>
                  <a:pt x="175260" y="24256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8263890" y="1935479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8227059" y="1817370"/>
            <a:ext cx="170180" cy="118110"/>
          </a:xfrm>
          <a:custGeom>
            <a:avLst/>
            <a:gdLst/>
            <a:ahLst/>
            <a:cxnLst/>
            <a:rect l="l" t="t" r="r" b="b"/>
            <a:pathLst>
              <a:path w="170179" h="118110">
                <a:moveTo>
                  <a:pt x="0" y="118110"/>
                </a:moveTo>
                <a:lnTo>
                  <a:pt x="170180" y="118110"/>
                </a:lnTo>
                <a:lnTo>
                  <a:pt x="170180" y="0"/>
                </a:lnTo>
                <a:lnTo>
                  <a:pt x="0" y="0"/>
                </a:lnTo>
                <a:lnTo>
                  <a:pt x="0" y="1181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8227059" y="1628139"/>
            <a:ext cx="73660" cy="189230"/>
          </a:xfrm>
          <a:custGeom>
            <a:avLst/>
            <a:gdLst/>
            <a:ahLst/>
            <a:cxnLst/>
            <a:rect l="l" t="t" r="r" b="b"/>
            <a:pathLst>
              <a:path w="73659" h="189230">
                <a:moveTo>
                  <a:pt x="0" y="189229"/>
                </a:moveTo>
                <a:lnTo>
                  <a:pt x="73660" y="189229"/>
                </a:lnTo>
                <a:lnTo>
                  <a:pt x="73660" y="0"/>
                </a:lnTo>
                <a:lnTo>
                  <a:pt x="0" y="0"/>
                </a:lnTo>
                <a:lnTo>
                  <a:pt x="0" y="1892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8360409" y="1935479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25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8360409" y="1628139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0"/>
                </a:moveTo>
                <a:lnTo>
                  <a:pt x="0" y="18923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8227059" y="1628139"/>
            <a:ext cx="170180" cy="529590"/>
          </a:xfrm>
          <a:custGeom>
            <a:avLst/>
            <a:gdLst/>
            <a:ahLst/>
            <a:cxnLst/>
            <a:rect l="l" t="t" r="r" b="b"/>
            <a:pathLst>
              <a:path w="170179" h="529589">
                <a:moveTo>
                  <a:pt x="170180" y="0"/>
                </a:moveTo>
                <a:lnTo>
                  <a:pt x="170180" y="529589"/>
                </a:lnTo>
                <a:lnTo>
                  <a:pt x="96520" y="529589"/>
                </a:lnTo>
                <a:lnTo>
                  <a:pt x="96520" y="307339"/>
                </a:lnTo>
                <a:lnTo>
                  <a:pt x="73660" y="307339"/>
                </a:lnTo>
                <a:lnTo>
                  <a:pt x="73660" y="529589"/>
                </a:lnTo>
                <a:lnTo>
                  <a:pt x="0" y="529589"/>
                </a:lnTo>
                <a:lnTo>
                  <a:pt x="0" y="0"/>
                </a:lnTo>
                <a:lnTo>
                  <a:pt x="73660" y="0"/>
                </a:lnTo>
                <a:lnTo>
                  <a:pt x="73660" y="189230"/>
                </a:lnTo>
                <a:lnTo>
                  <a:pt x="96520" y="189230"/>
                </a:lnTo>
                <a:lnTo>
                  <a:pt x="96520" y="0"/>
                </a:lnTo>
                <a:lnTo>
                  <a:pt x="17018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8409940" y="1628139"/>
            <a:ext cx="187960" cy="529590"/>
          </a:xfrm>
          <a:custGeom>
            <a:avLst/>
            <a:gdLst/>
            <a:ahLst/>
            <a:cxnLst/>
            <a:rect l="l" t="t" r="r" b="b"/>
            <a:pathLst>
              <a:path w="187959" h="529589">
                <a:moveTo>
                  <a:pt x="146050" y="0"/>
                </a:moveTo>
                <a:lnTo>
                  <a:pt x="38100" y="0"/>
                </a:lnTo>
                <a:lnTo>
                  <a:pt x="0" y="529589"/>
                </a:lnTo>
                <a:lnTo>
                  <a:pt x="77469" y="529589"/>
                </a:lnTo>
                <a:lnTo>
                  <a:pt x="81279" y="434339"/>
                </a:lnTo>
                <a:lnTo>
                  <a:pt x="180422" y="434339"/>
                </a:lnTo>
                <a:lnTo>
                  <a:pt x="172984" y="340360"/>
                </a:lnTo>
                <a:lnTo>
                  <a:pt x="81279" y="340360"/>
                </a:lnTo>
                <a:lnTo>
                  <a:pt x="82550" y="300989"/>
                </a:lnTo>
                <a:lnTo>
                  <a:pt x="86359" y="250189"/>
                </a:lnTo>
                <a:lnTo>
                  <a:pt x="95250" y="118110"/>
                </a:lnTo>
                <a:lnTo>
                  <a:pt x="155396" y="118110"/>
                </a:lnTo>
                <a:lnTo>
                  <a:pt x="146050" y="0"/>
                </a:lnTo>
                <a:close/>
              </a:path>
              <a:path w="187959" h="529589">
                <a:moveTo>
                  <a:pt x="180422" y="434339"/>
                </a:moveTo>
                <a:lnTo>
                  <a:pt x="107950" y="434339"/>
                </a:lnTo>
                <a:lnTo>
                  <a:pt x="111759" y="529589"/>
                </a:lnTo>
                <a:lnTo>
                  <a:pt x="187959" y="529589"/>
                </a:lnTo>
                <a:lnTo>
                  <a:pt x="180422" y="434339"/>
                </a:lnTo>
                <a:close/>
              </a:path>
              <a:path w="187959" h="529589">
                <a:moveTo>
                  <a:pt x="155396" y="118110"/>
                </a:moveTo>
                <a:lnTo>
                  <a:pt x="95250" y="118110"/>
                </a:lnTo>
                <a:lnTo>
                  <a:pt x="105409" y="340360"/>
                </a:lnTo>
                <a:lnTo>
                  <a:pt x="172984" y="340360"/>
                </a:lnTo>
                <a:lnTo>
                  <a:pt x="155396" y="1181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8545830" y="1626870"/>
            <a:ext cx="60960" cy="532130"/>
          </a:xfrm>
          <a:custGeom>
            <a:avLst/>
            <a:gdLst/>
            <a:ahLst/>
            <a:cxnLst/>
            <a:rect l="l" t="t" r="r" b="b"/>
            <a:pathLst>
              <a:path w="60959" h="532130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43179" y="532129"/>
                </a:lnTo>
                <a:lnTo>
                  <a:pt x="52070" y="530859"/>
                </a:lnTo>
                <a:lnTo>
                  <a:pt x="60960" y="53085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8399781" y="2053589"/>
            <a:ext cx="208279" cy="1143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8401050" y="1626870"/>
            <a:ext cx="57150" cy="532130"/>
          </a:xfrm>
          <a:custGeom>
            <a:avLst/>
            <a:gdLst/>
            <a:ahLst/>
            <a:cxnLst/>
            <a:rect l="l" t="t" r="r" b="b"/>
            <a:pathLst>
              <a:path w="57150" h="532130">
                <a:moveTo>
                  <a:pt x="38100" y="0"/>
                </a:moveTo>
                <a:lnTo>
                  <a:pt x="0" y="530859"/>
                </a:lnTo>
                <a:lnTo>
                  <a:pt x="8890" y="530859"/>
                </a:lnTo>
                <a:lnTo>
                  <a:pt x="17779" y="532129"/>
                </a:lnTo>
                <a:lnTo>
                  <a:pt x="57150" y="1269"/>
                </a:lnTo>
                <a:lnTo>
                  <a:pt x="4699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8439150" y="16179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8448040" y="162750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8555990" y="16179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19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8510269" y="1746250"/>
            <a:ext cx="0" cy="223520"/>
          </a:xfrm>
          <a:custGeom>
            <a:avLst/>
            <a:gdLst/>
            <a:ahLst/>
            <a:cxnLst/>
            <a:rect l="l" t="t" r="r" b="b"/>
            <a:pathLst>
              <a:path h="223519">
                <a:moveTo>
                  <a:pt x="0" y="0"/>
                </a:moveTo>
                <a:lnTo>
                  <a:pt x="0" y="223520"/>
                </a:lnTo>
              </a:path>
            </a:pathLst>
          </a:custGeom>
          <a:ln w="3047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8495030" y="174625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10160" y="0"/>
                </a:moveTo>
                <a:lnTo>
                  <a:pt x="0" y="0"/>
                </a:lnTo>
                <a:lnTo>
                  <a:pt x="1905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8486140" y="1746250"/>
            <a:ext cx="27940" cy="132080"/>
          </a:xfrm>
          <a:custGeom>
            <a:avLst/>
            <a:gdLst/>
            <a:ahLst/>
            <a:cxnLst/>
            <a:rect l="l" t="t" r="r" b="b"/>
            <a:pathLst>
              <a:path w="27940" h="132080">
                <a:moveTo>
                  <a:pt x="19050" y="0"/>
                </a:moveTo>
                <a:lnTo>
                  <a:pt x="8889" y="0"/>
                </a:lnTo>
                <a:lnTo>
                  <a:pt x="0" y="130810"/>
                </a:lnTo>
                <a:lnTo>
                  <a:pt x="10159" y="132079"/>
                </a:lnTo>
                <a:lnTo>
                  <a:pt x="19050" y="132079"/>
                </a:lnTo>
                <a:lnTo>
                  <a:pt x="27939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8483600" y="1877061"/>
            <a:ext cx="21590" cy="52069"/>
          </a:xfrm>
          <a:custGeom>
            <a:avLst/>
            <a:gdLst/>
            <a:ahLst/>
            <a:cxnLst/>
            <a:rect l="l" t="t" r="r" b="b"/>
            <a:pathLst>
              <a:path w="21590" h="52069">
                <a:moveTo>
                  <a:pt x="2540" y="0"/>
                </a:moveTo>
                <a:lnTo>
                  <a:pt x="0" y="50800"/>
                </a:lnTo>
                <a:lnTo>
                  <a:pt x="8890" y="52069"/>
                </a:lnTo>
                <a:lnTo>
                  <a:pt x="17779" y="52069"/>
                </a:lnTo>
                <a:lnTo>
                  <a:pt x="21590" y="1269"/>
                </a:lnTo>
                <a:lnTo>
                  <a:pt x="1270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8481059" y="1927860"/>
            <a:ext cx="20320" cy="41910"/>
          </a:xfrm>
          <a:custGeom>
            <a:avLst/>
            <a:gdLst/>
            <a:ahLst/>
            <a:cxnLst/>
            <a:rect l="l" t="t" r="r" b="b"/>
            <a:pathLst>
              <a:path w="20320" h="41910">
                <a:moveTo>
                  <a:pt x="2540" y="0"/>
                </a:moveTo>
                <a:lnTo>
                  <a:pt x="0" y="40639"/>
                </a:lnTo>
                <a:lnTo>
                  <a:pt x="10160" y="40639"/>
                </a:lnTo>
                <a:lnTo>
                  <a:pt x="19050" y="41910"/>
                </a:lnTo>
                <a:lnTo>
                  <a:pt x="20320" y="1269"/>
                </a:lnTo>
                <a:lnTo>
                  <a:pt x="1143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8481059" y="19685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8491219" y="19596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0" y="0"/>
                </a:moveTo>
                <a:lnTo>
                  <a:pt x="24129" y="0"/>
                </a:lnTo>
                <a:lnTo>
                  <a:pt x="2412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8515350" y="19685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8610600" y="1628139"/>
            <a:ext cx="166370" cy="529590"/>
          </a:xfrm>
          <a:custGeom>
            <a:avLst/>
            <a:gdLst/>
            <a:ahLst/>
            <a:cxnLst/>
            <a:rect l="l" t="t" r="r" b="b"/>
            <a:pathLst>
              <a:path w="166370" h="529589">
                <a:moveTo>
                  <a:pt x="77470" y="0"/>
                </a:moveTo>
                <a:lnTo>
                  <a:pt x="0" y="0"/>
                </a:lnTo>
                <a:lnTo>
                  <a:pt x="0" y="529589"/>
                </a:lnTo>
                <a:lnTo>
                  <a:pt x="74929" y="529589"/>
                </a:lnTo>
                <a:lnTo>
                  <a:pt x="74929" y="290830"/>
                </a:lnTo>
                <a:lnTo>
                  <a:pt x="159173" y="290830"/>
                </a:lnTo>
                <a:lnTo>
                  <a:pt x="157479" y="288289"/>
                </a:lnTo>
                <a:lnTo>
                  <a:pt x="156209" y="283210"/>
                </a:lnTo>
                <a:lnTo>
                  <a:pt x="154940" y="279400"/>
                </a:lnTo>
                <a:lnTo>
                  <a:pt x="153670" y="278130"/>
                </a:lnTo>
                <a:lnTo>
                  <a:pt x="152400" y="275589"/>
                </a:lnTo>
                <a:lnTo>
                  <a:pt x="151129" y="274320"/>
                </a:lnTo>
                <a:lnTo>
                  <a:pt x="149859" y="271780"/>
                </a:lnTo>
                <a:lnTo>
                  <a:pt x="147320" y="267970"/>
                </a:lnTo>
                <a:lnTo>
                  <a:pt x="143509" y="265430"/>
                </a:lnTo>
                <a:lnTo>
                  <a:pt x="135890" y="257810"/>
                </a:lnTo>
                <a:lnTo>
                  <a:pt x="129540" y="255270"/>
                </a:lnTo>
                <a:lnTo>
                  <a:pt x="124459" y="252730"/>
                </a:lnTo>
                <a:lnTo>
                  <a:pt x="130809" y="251460"/>
                </a:lnTo>
                <a:lnTo>
                  <a:pt x="135890" y="250189"/>
                </a:lnTo>
                <a:lnTo>
                  <a:pt x="140970" y="247650"/>
                </a:lnTo>
                <a:lnTo>
                  <a:pt x="146050" y="243839"/>
                </a:lnTo>
                <a:lnTo>
                  <a:pt x="147320" y="242570"/>
                </a:lnTo>
                <a:lnTo>
                  <a:pt x="149859" y="241300"/>
                </a:lnTo>
                <a:lnTo>
                  <a:pt x="152400" y="236220"/>
                </a:lnTo>
                <a:lnTo>
                  <a:pt x="153670" y="234950"/>
                </a:lnTo>
                <a:lnTo>
                  <a:pt x="158750" y="224789"/>
                </a:lnTo>
                <a:lnTo>
                  <a:pt x="160020" y="220980"/>
                </a:lnTo>
                <a:lnTo>
                  <a:pt x="160020" y="218439"/>
                </a:lnTo>
                <a:lnTo>
                  <a:pt x="161290" y="213360"/>
                </a:lnTo>
                <a:lnTo>
                  <a:pt x="162136" y="208280"/>
                </a:lnTo>
                <a:lnTo>
                  <a:pt x="74929" y="208280"/>
                </a:lnTo>
                <a:lnTo>
                  <a:pt x="74929" y="90170"/>
                </a:lnTo>
                <a:lnTo>
                  <a:pt x="163322" y="90170"/>
                </a:lnTo>
                <a:lnTo>
                  <a:pt x="162559" y="86360"/>
                </a:lnTo>
                <a:lnTo>
                  <a:pt x="161290" y="73660"/>
                </a:lnTo>
                <a:lnTo>
                  <a:pt x="160020" y="63500"/>
                </a:lnTo>
                <a:lnTo>
                  <a:pt x="157479" y="53339"/>
                </a:lnTo>
                <a:lnTo>
                  <a:pt x="154940" y="45720"/>
                </a:lnTo>
                <a:lnTo>
                  <a:pt x="151129" y="38100"/>
                </a:lnTo>
                <a:lnTo>
                  <a:pt x="148590" y="31750"/>
                </a:lnTo>
                <a:lnTo>
                  <a:pt x="144779" y="25400"/>
                </a:lnTo>
                <a:lnTo>
                  <a:pt x="140970" y="20320"/>
                </a:lnTo>
                <a:lnTo>
                  <a:pt x="139700" y="17780"/>
                </a:lnTo>
                <a:lnTo>
                  <a:pt x="135890" y="13970"/>
                </a:lnTo>
                <a:lnTo>
                  <a:pt x="133350" y="12700"/>
                </a:lnTo>
                <a:lnTo>
                  <a:pt x="130809" y="10160"/>
                </a:lnTo>
                <a:lnTo>
                  <a:pt x="125729" y="7620"/>
                </a:lnTo>
                <a:lnTo>
                  <a:pt x="124459" y="6350"/>
                </a:lnTo>
                <a:lnTo>
                  <a:pt x="111759" y="3810"/>
                </a:lnTo>
                <a:lnTo>
                  <a:pt x="96520" y="1270"/>
                </a:lnTo>
                <a:lnTo>
                  <a:pt x="77470" y="0"/>
                </a:lnTo>
                <a:close/>
              </a:path>
              <a:path w="166370" h="529589">
                <a:moveTo>
                  <a:pt x="159173" y="290830"/>
                </a:moveTo>
                <a:lnTo>
                  <a:pt x="81279" y="290830"/>
                </a:lnTo>
                <a:lnTo>
                  <a:pt x="86359" y="293370"/>
                </a:lnTo>
                <a:lnTo>
                  <a:pt x="87629" y="293370"/>
                </a:lnTo>
                <a:lnTo>
                  <a:pt x="88900" y="294639"/>
                </a:lnTo>
                <a:lnTo>
                  <a:pt x="90170" y="294639"/>
                </a:lnTo>
                <a:lnTo>
                  <a:pt x="90170" y="295910"/>
                </a:lnTo>
                <a:lnTo>
                  <a:pt x="92709" y="298450"/>
                </a:lnTo>
                <a:lnTo>
                  <a:pt x="92709" y="300989"/>
                </a:lnTo>
                <a:lnTo>
                  <a:pt x="93979" y="302260"/>
                </a:lnTo>
                <a:lnTo>
                  <a:pt x="93979" y="303530"/>
                </a:lnTo>
                <a:lnTo>
                  <a:pt x="95250" y="304800"/>
                </a:lnTo>
                <a:lnTo>
                  <a:pt x="95250" y="312420"/>
                </a:lnTo>
                <a:lnTo>
                  <a:pt x="96520" y="318770"/>
                </a:lnTo>
                <a:lnTo>
                  <a:pt x="96520" y="529589"/>
                </a:lnTo>
                <a:lnTo>
                  <a:pt x="166370" y="529589"/>
                </a:lnTo>
                <a:lnTo>
                  <a:pt x="166370" y="389889"/>
                </a:lnTo>
                <a:lnTo>
                  <a:pt x="165100" y="337820"/>
                </a:lnTo>
                <a:lnTo>
                  <a:pt x="165100" y="313689"/>
                </a:lnTo>
                <a:lnTo>
                  <a:pt x="163829" y="311150"/>
                </a:lnTo>
                <a:lnTo>
                  <a:pt x="163829" y="307339"/>
                </a:lnTo>
                <a:lnTo>
                  <a:pt x="162559" y="303530"/>
                </a:lnTo>
                <a:lnTo>
                  <a:pt x="162559" y="299720"/>
                </a:lnTo>
                <a:lnTo>
                  <a:pt x="160020" y="292100"/>
                </a:lnTo>
                <a:lnTo>
                  <a:pt x="159173" y="290830"/>
                </a:lnTo>
                <a:close/>
              </a:path>
              <a:path w="166370" h="529589">
                <a:moveTo>
                  <a:pt x="163322" y="90170"/>
                </a:moveTo>
                <a:lnTo>
                  <a:pt x="80009" y="90170"/>
                </a:lnTo>
                <a:lnTo>
                  <a:pt x="82550" y="91439"/>
                </a:lnTo>
                <a:lnTo>
                  <a:pt x="85090" y="91439"/>
                </a:lnTo>
                <a:lnTo>
                  <a:pt x="88900" y="95250"/>
                </a:lnTo>
                <a:lnTo>
                  <a:pt x="90170" y="95250"/>
                </a:lnTo>
                <a:lnTo>
                  <a:pt x="90170" y="96520"/>
                </a:lnTo>
                <a:lnTo>
                  <a:pt x="91440" y="97789"/>
                </a:lnTo>
                <a:lnTo>
                  <a:pt x="92709" y="97789"/>
                </a:lnTo>
                <a:lnTo>
                  <a:pt x="92709" y="100330"/>
                </a:lnTo>
                <a:lnTo>
                  <a:pt x="93979" y="101600"/>
                </a:lnTo>
                <a:lnTo>
                  <a:pt x="93979" y="102870"/>
                </a:lnTo>
                <a:lnTo>
                  <a:pt x="95250" y="105410"/>
                </a:lnTo>
                <a:lnTo>
                  <a:pt x="95250" y="110489"/>
                </a:lnTo>
                <a:lnTo>
                  <a:pt x="96520" y="115570"/>
                </a:lnTo>
                <a:lnTo>
                  <a:pt x="96520" y="182880"/>
                </a:lnTo>
                <a:lnTo>
                  <a:pt x="95250" y="187960"/>
                </a:lnTo>
                <a:lnTo>
                  <a:pt x="95250" y="191770"/>
                </a:lnTo>
                <a:lnTo>
                  <a:pt x="93979" y="194310"/>
                </a:lnTo>
                <a:lnTo>
                  <a:pt x="93979" y="198120"/>
                </a:lnTo>
                <a:lnTo>
                  <a:pt x="92709" y="199389"/>
                </a:lnTo>
                <a:lnTo>
                  <a:pt x="92709" y="200660"/>
                </a:lnTo>
                <a:lnTo>
                  <a:pt x="91440" y="201930"/>
                </a:lnTo>
                <a:lnTo>
                  <a:pt x="90170" y="201930"/>
                </a:lnTo>
                <a:lnTo>
                  <a:pt x="90170" y="204470"/>
                </a:lnTo>
                <a:lnTo>
                  <a:pt x="87629" y="204470"/>
                </a:lnTo>
                <a:lnTo>
                  <a:pt x="87629" y="205739"/>
                </a:lnTo>
                <a:lnTo>
                  <a:pt x="85090" y="207010"/>
                </a:lnTo>
                <a:lnTo>
                  <a:pt x="80009" y="207010"/>
                </a:lnTo>
                <a:lnTo>
                  <a:pt x="77470" y="208280"/>
                </a:lnTo>
                <a:lnTo>
                  <a:pt x="162136" y="208280"/>
                </a:lnTo>
                <a:lnTo>
                  <a:pt x="162559" y="205739"/>
                </a:lnTo>
                <a:lnTo>
                  <a:pt x="165100" y="185420"/>
                </a:lnTo>
                <a:lnTo>
                  <a:pt x="165100" y="172720"/>
                </a:lnTo>
                <a:lnTo>
                  <a:pt x="166370" y="158750"/>
                </a:lnTo>
                <a:lnTo>
                  <a:pt x="166370" y="127000"/>
                </a:lnTo>
                <a:lnTo>
                  <a:pt x="165100" y="113030"/>
                </a:lnTo>
                <a:lnTo>
                  <a:pt x="165100" y="99060"/>
                </a:lnTo>
                <a:lnTo>
                  <a:pt x="163322" y="9017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8610600" y="1617980"/>
            <a:ext cx="53340" cy="19050"/>
          </a:xfrm>
          <a:custGeom>
            <a:avLst/>
            <a:gdLst/>
            <a:ahLst/>
            <a:cxnLst/>
            <a:rect l="l" t="t" r="r" b="b"/>
            <a:pathLst>
              <a:path w="53340" h="19050">
                <a:moveTo>
                  <a:pt x="0" y="0"/>
                </a:moveTo>
                <a:lnTo>
                  <a:pt x="53340" y="0"/>
                </a:lnTo>
                <a:lnTo>
                  <a:pt x="533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8663940" y="161798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8662669" y="161798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4129" y="19050"/>
                </a:lnTo>
                <a:lnTo>
                  <a:pt x="25400" y="10160"/>
                </a:lnTo>
                <a:lnTo>
                  <a:pt x="2540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8688069" y="16192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8686800" y="161925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1270" y="0"/>
                </a:moveTo>
                <a:lnTo>
                  <a:pt x="1270" y="8889"/>
                </a:lnTo>
                <a:lnTo>
                  <a:pt x="0" y="17779"/>
                </a:lnTo>
                <a:lnTo>
                  <a:pt x="20320" y="20320"/>
                </a:lnTo>
                <a:lnTo>
                  <a:pt x="20320" y="10160"/>
                </a:lnTo>
                <a:lnTo>
                  <a:pt x="2159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8705850" y="1620519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19">
                <a:moveTo>
                  <a:pt x="2540" y="0"/>
                </a:moveTo>
                <a:lnTo>
                  <a:pt x="1270" y="8889"/>
                </a:lnTo>
                <a:lnTo>
                  <a:pt x="0" y="19050"/>
                </a:lnTo>
                <a:lnTo>
                  <a:pt x="16509" y="20319"/>
                </a:lnTo>
                <a:lnTo>
                  <a:pt x="16509" y="11429"/>
                </a:lnTo>
                <a:lnTo>
                  <a:pt x="1777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8722359" y="162178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1270" y="0"/>
                </a:lnTo>
                <a:lnTo>
                  <a:pt x="0" y="10160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8719819" y="162306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6350" y="19050"/>
                </a:lnTo>
                <a:lnTo>
                  <a:pt x="8889" y="1016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8726169" y="163322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39" y="0"/>
                </a:moveTo>
                <a:lnTo>
                  <a:pt x="0" y="8889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8726169" y="162433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19">
                <a:moveTo>
                  <a:pt x="5079" y="0"/>
                </a:moveTo>
                <a:lnTo>
                  <a:pt x="2539" y="8890"/>
                </a:lnTo>
                <a:lnTo>
                  <a:pt x="0" y="19050"/>
                </a:lnTo>
                <a:lnTo>
                  <a:pt x="6350" y="20320"/>
                </a:lnTo>
                <a:lnTo>
                  <a:pt x="8889" y="1016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8735059" y="16256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8731250" y="16256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09" y="8889"/>
                </a:lnTo>
                <a:lnTo>
                  <a:pt x="0" y="19050"/>
                </a:lnTo>
                <a:lnTo>
                  <a:pt x="2540" y="1905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8736330" y="16268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2540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8732519" y="162687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7620" y="0"/>
                </a:moveTo>
                <a:lnTo>
                  <a:pt x="0" y="17779"/>
                </a:lnTo>
                <a:lnTo>
                  <a:pt x="2539" y="19050"/>
                </a:lnTo>
                <a:lnTo>
                  <a:pt x="1015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8738869" y="16281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0" y="888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8733790" y="162941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0159" y="0"/>
                </a:moveTo>
                <a:lnTo>
                  <a:pt x="0" y="15239"/>
                </a:lnTo>
                <a:lnTo>
                  <a:pt x="2539" y="16510"/>
                </a:lnTo>
                <a:lnTo>
                  <a:pt x="12700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8741409" y="16306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8735059" y="16319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0" y="0"/>
                </a:moveTo>
                <a:lnTo>
                  <a:pt x="0" y="12700"/>
                </a:lnTo>
                <a:lnTo>
                  <a:pt x="1270" y="15239"/>
                </a:lnTo>
                <a:lnTo>
                  <a:pt x="8890" y="8889"/>
                </a:lnTo>
                <a:lnTo>
                  <a:pt x="1524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8736330" y="16408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2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8740140" y="163195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6350" y="0"/>
                </a:moveTo>
                <a:lnTo>
                  <a:pt x="3809" y="8889"/>
                </a:lnTo>
                <a:lnTo>
                  <a:pt x="0" y="17779"/>
                </a:lnTo>
                <a:lnTo>
                  <a:pt x="2539" y="17779"/>
                </a:lnTo>
                <a:lnTo>
                  <a:pt x="6350" y="1016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8746490" y="16332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635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8738869" y="163576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13970" y="0"/>
                </a:moveTo>
                <a:lnTo>
                  <a:pt x="7620" y="6350"/>
                </a:lnTo>
                <a:lnTo>
                  <a:pt x="0" y="11429"/>
                </a:lnTo>
                <a:lnTo>
                  <a:pt x="1270" y="13969"/>
                </a:lnTo>
                <a:lnTo>
                  <a:pt x="1650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8740140" y="16433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6350"/>
                </a:lnTo>
                <a:lnTo>
                  <a:pt x="126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8741409" y="16370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70" y="15240"/>
                </a:lnTo>
                <a:lnTo>
                  <a:pt x="8890" y="8890"/>
                </a:lnTo>
                <a:lnTo>
                  <a:pt x="1524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8750300" y="16395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5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8741409" y="1640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8890" y="5080"/>
                </a:lnTo>
                <a:lnTo>
                  <a:pt x="0" y="10160"/>
                </a:lnTo>
                <a:lnTo>
                  <a:pt x="2540" y="12700"/>
                </a:lnTo>
                <a:lnTo>
                  <a:pt x="17780" y="253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8743950" y="164337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5240" y="0"/>
                </a:moveTo>
                <a:lnTo>
                  <a:pt x="0" y="10160"/>
                </a:lnTo>
                <a:lnTo>
                  <a:pt x="3809" y="1524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8755380" y="164846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507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8746490" y="164972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16509" y="0"/>
                </a:moveTo>
                <a:lnTo>
                  <a:pt x="8889" y="3810"/>
                </a:lnTo>
                <a:lnTo>
                  <a:pt x="0" y="8890"/>
                </a:lnTo>
                <a:lnTo>
                  <a:pt x="3809" y="15240"/>
                </a:lnTo>
                <a:lnTo>
                  <a:pt x="12700" y="10160"/>
                </a:lnTo>
                <a:lnTo>
                  <a:pt x="20319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8759190" y="16548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8750300" y="165607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17779" y="0"/>
                </a:moveTo>
                <a:lnTo>
                  <a:pt x="0" y="7620"/>
                </a:lnTo>
                <a:lnTo>
                  <a:pt x="3809" y="15240"/>
                </a:lnTo>
                <a:lnTo>
                  <a:pt x="11429" y="10160"/>
                </a:lnTo>
                <a:lnTo>
                  <a:pt x="2032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8761730" y="16624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8752840" y="166370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90" h="13969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3809" y="13970"/>
                </a:lnTo>
                <a:lnTo>
                  <a:pt x="12700" y="10160"/>
                </a:lnTo>
                <a:lnTo>
                  <a:pt x="21589" y="762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8756650" y="16713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90" y="2539"/>
                </a:lnTo>
                <a:lnTo>
                  <a:pt x="0" y="6350"/>
                </a:lnTo>
                <a:lnTo>
                  <a:pt x="1270" y="10159"/>
                </a:lnTo>
                <a:lnTo>
                  <a:pt x="10159" y="6350"/>
                </a:lnTo>
                <a:lnTo>
                  <a:pt x="19050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8757919" y="167512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89" y="2540"/>
                </a:lnTo>
                <a:lnTo>
                  <a:pt x="0" y="6350"/>
                </a:lnTo>
                <a:lnTo>
                  <a:pt x="1270" y="10160"/>
                </a:lnTo>
                <a:lnTo>
                  <a:pt x="10159" y="635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8768080" y="167893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8759190" y="168021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79" y="0"/>
                </a:moveTo>
                <a:lnTo>
                  <a:pt x="8889" y="1269"/>
                </a:lnTo>
                <a:lnTo>
                  <a:pt x="0" y="3810"/>
                </a:lnTo>
                <a:lnTo>
                  <a:pt x="0" y="8889"/>
                </a:lnTo>
                <a:lnTo>
                  <a:pt x="10159" y="635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8759190" y="168402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59" y="2539"/>
                </a:lnTo>
                <a:lnTo>
                  <a:pt x="0" y="5079"/>
                </a:lnTo>
                <a:lnTo>
                  <a:pt x="1269" y="8889"/>
                </a:lnTo>
                <a:lnTo>
                  <a:pt x="11429" y="761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8760459" y="168910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19050" y="0"/>
                </a:moveTo>
                <a:lnTo>
                  <a:pt x="10160" y="2539"/>
                </a:lnTo>
                <a:lnTo>
                  <a:pt x="0" y="3810"/>
                </a:lnTo>
                <a:lnTo>
                  <a:pt x="2540" y="15239"/>
                </a:lnTo>
                <a:lnTo>
                  <a:pt x="11430" y="12700"/>
                </a:lnTo>
                <a:lnTo>
                  <a:pt x="21590" y="1142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8763000" y="1700529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9050" y="0"/>
                </a:moveTo>
                <a:lnTo>
                  <a:pt x="8890" y="1270"/>
                </a:lnTo>
                <a:lnTo>
                  <a:pt x="0" y="2540"/>
                </a:lnTo>
                <a:lnTo>
                  <a:pt x="1270" y="13970"/>
                </a:lnTo>
                <a:lnTo>
                  <a:pt x="10159" y="13970"/>
                </a:lnTo>
                <a:lnTo>
                  <a:pt x="2032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8764269" y="171322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1270" y="15240"/>
                </a:lnTo>
                <a:lnTo>
                  <a:pt x="11429" y="13970"/>
                </a:lnTo>
                <a:lnTo>
                  <a:pt x="2032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8765540" y="172592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10159" y="1270"/>
                </a:lnTo>
                <a:lnTo>
                  <a:pt x="0" y="1270"/>
                </a:lnTo>
                <a:lnTo>
                  <a:pt x="1269" y="15240"/>
                </a:lnTo>
                <a:lnTo>
                  <a:pt x="19050" y="152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8775700" y="174117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8766809" y="174117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7780" y="0"/>
                </a:moveTo>
                <a:lnTo>
                  <a:pt x="0" y="0"/>
                </a:lnTo>
                <a:lnTo>
                  <a:pt x="0" y="15239"/>
                </a:lnTo>
                <a:lnTo>
                  <a:pt x="10160" y="13969"/>
                </a:lnTo>
                <a:lnTo>
                  <a:pt x="19050" y="139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8776969" y="175513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8766809" y="175513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9050" y="0"/>
                </a:moveTo>
                <a:lnTo>
                  <a:pt x="19050" y="16510"/>
                </a:lnTo>
                <a:lnTo>
                  <a:pt x="0" y="165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8766809" y="177165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9050" y="0"/>
                </a:moveTo>
                <a:lnTo>
                  <a:pt x="19050" y="15239"/>
                </a:lnTo>
                <a:lnTo>
                  <a:pt x="0" y="152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8776969" y="178688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8766809" y="178688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9050" y="0"/>
                </a:moveTo>
                <a:lnTo>
                  <a:pt x="19050" y="13970"/>
                </a:lnTo>
                <a:lnTo>
                  <a:pt x="0" y="139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8775700" y="18008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8765540" y="1799589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69">
                <a:moveTo>
                  <a:pt x="1269" y="0"/>
                </a:moveTo>
                <a:lnTo>
                  <a:pt x="0" y="12700"/>
                </a:lnTo>
                <a:lnTo>
                  <a:pt x="10159" y="13970"/>
                </a:lnTo>
                <a:lnTo>
                  <a:pt x="19050" y="13970"/>
                </a:lnTo>
                <a:lnTo>
                  <a:pt x="20319" y="127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8775700" y="18135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8765540" y="181228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0"/>
                </a:moveTo>
                <a:lnTo>
                  <a:pt x="0" y="10160"/>
                </a:lnTo>
                <a:lnTo>
                  <a:pt x="17779" y="12700"/>
                </a:lnTo>
                <a:lnTo>
                  <a:pt x="19050" y="2539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8764269" y="18224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10160"/>
                </a:lnTo>
                <a:lnTo>
                  <a:pt x="17779" y="12700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8773159" y="18338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4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8763000" y="183261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270" y="0"/>
                </a:moveTo>
                <a:lnTo>
                  <a:pt x="0" y="7619"/>
                </a:lnTo>
                <a:lnTo>
                  <a:pt x="8890" y="8889"/>
                </a:lnTo>
                <a:lnTo>
                  <a:pt x="17779" y="11429"/>
                </a:lnTo>
                <a:lnTo>
                  <a:pt x="19050" y="3810"/>
                </a:lnTo>
                <a:lnTo>
                  <a:pt x="1015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8761730" y="18402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270" y="0"/>
                </a:moveTo>
                <a:lnTo>
                  <a:pt x="0" y="3810"/>
                </a:lnTo>
                <a:lnTo>
                  <a:pt x="8890" y="6350"/>
                </a:lnTo>
                <a:lnTo>
                  <a:pt x="19050" y="7620"/>
                </a:lnTo>
                <a:lnTo>
                  <a:pt x="19050" y="381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8770619" y="1846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0"/>
                </a:moveTo>
                <a:lnTo>
                  <a:pt x="10159" y="254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8760459" y="184277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270" y="0"/>
                </a:moveTo>
                <a:lnTo>
                  <a:pt x="0" y="3809"/>
                </a:lnTo>
                <a:lnTo>
                  <a:pt x="10160" y="6350"/>
                </a:lnTo>
                <a:lnTo>
                  <a:pt x="19050" y="10159"/>
                </a:lnTo>
                <a:lnTo>
                  <a:pt x="20320" y="6350"/>
                </a:lnTo>
                <a:lnTo>
                  <a:pt x="1016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8760459" y="1846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8760459" y="18478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2539"/>
                </a:lnTo>
                <a:lnTo>
                  <a:pt x="17780" y="7620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8769350" y="18529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8759190" y="18491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2539"/>
                </a:lnTo>
                <a:lnTo>
                  <a:pt x="17779" y="10159"/>
                </a:lnTo>
                <a:lnTo>
                  <a:pt x="190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8757919" y="185166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3810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8766809" y="18580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8890" y="507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8757919" y="185292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16509" y="12700"/>
                </a:lnTo>
                <a:lnTo>
                  <a:pt x="17779" y="1016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8756650" y="185547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270" y="0"/>
                </a:moveTo>
                <a:lnTo>
                  <a:pt x="0" y="3809"/>
                </a:lnTo>
                <a:lnTo>
                  <a:pt x="7620" y="7619"/>
                </a:lnTo>
                <a:lnTo>
                  <a:pt x="16509" y="11429"/>
                </a:lnTo>
                <a:lnTo>
                  <a:pt x="17779" y="888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8764269" y="186308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7620" y="6350"/>
                </a:ln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8755380" y="185673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1270" y="0"/>
                </a:moveTo>
                <a:lnTo>
                  <a:pt x="0" y="2539"/>
                </a:lnTo>
                <a:lnTo>
                  <a:pt x="7620" y="7620"/>
                </a:lnTo>
                <a:lnTo>
                  <a:pt x="15240" y="13970"/>
                </a:lnTo>
                <a:lnTo>
                  <a:pt x="16510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8754109" y="185927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70" y="0"/>
                </a:moveTo>
                <a:lnTo>
                  <a:pt x="0" y="2540"/>
                </a:lnTo>
                <a:lnTo>
                  <a:pt x="15240" y="12700"/>
                </a:lnTo>
                <a:lnTo>
                  <a:pt x="16510" y="1143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8761730" y="18669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8752840" y="186055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1269" y="0"/>
                </a:moveTo>
                <a:lnTo>
                  <a:pt x="0" y="2539"/>
                </a:lnTo>
                <a:lnTo>
                  <a:pt x="7619" y="8889"/>
                </a:lnTo>
                <a:lnTo>
                  <a:pt x="13969" y="15239"/>
                </a:lnTo>
                <a:lnTo>
                  <a:pt x="1650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8751569" y="186182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1270" y="0"/>
                </a:moveTo>
                <a:lnTo>
                  <a:pt x="0" y="2539"/>
                </a:lnTo>
                <a:lnTo>
                  <a:pt x="13970" y="16509"/>
                </a:lnTo>
                <a:lnTo>
                  <a:pt x="15239" y="139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8757919" y="18707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79" y="7619"/>
                </a:lnTo>
                <a:lnTo>
                  <a:pt x="762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8750300" y="186308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2540" y="0"/>
                </a:moveTo>
                <a:lnTo>
                  <a:pt x="0" y="1270"/>
                </a:lnTo>
                <a:lnTo>
                  <a:pt x="6350" y="8889"/>
                </a:lnTo>
                <a:lnTo>
                  <a:pt x="11429" y="17780"/>
                </a:lnTo>
                <a:lnTo>
                  <a:pt x="12700" y="1523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8746490" y="186436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3809" y="0"/>
                </a:moveTo>
                <a:lnTo>
                  <a:pt x="0" y="3810"/>
                </a:lnTo>
                <a:lnTo>
                  <a:pt x="5079" y="11429"/>
                </a:lnTo>
                <a:lnTo>
                  <a:pt x="11429" y="19050"/>
                </a:lnTo>
                <a:lnTo>
                  <a:pt x="15239" y="15239"/>
                </a:lnTo>
                <a:lnTo>
                  <a:pt x="10159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8751569" y="18757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09" y="8889"/>
                </a:lnTo>
                <a:lnTo>
                  <a:pt x="5079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8742680" y="1866900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2539"/>
                </a:lnTo>
                <a:lnTo>
                  <a:pt x="3810" y="11429"/>
                </a:lnTo>
                <a:lnTo>
                  <a:pt x="8890" y="19050"/>
                </a:lnTo>
                <a:lnTo>
                  <a:pt x="12700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8746490" y="18783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3809" y="8890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8738869" y="186817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19">
                <a:moveTo>
                  <a:pt x="5079" y="0"/>
                </a:moveTo>
                <a:lnTo>
                  <a:pt x="0" y="2539"/>
                </a:lnTo>
                <a:lnTo>
                  <a:pt x="5079" y="20319"/>
                </a:lnTo>
                <a:lnTo>
                  <a:pt x="11429" y="19050"/>
                </a:lnTo>
                <a:lnTo>
                  <a:pt x="7620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8733790" y="187071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5079" y="0"/>
                </a:moveTo>
                <a:lnTo>
                  <a:pt x="0" y="1269"/>
                </a:lnTo>
                <a:lnTo>
                  <a:pt x="1269" y="10160"/>
                </a:lnTo>
                <a:lnTo>
                  <a:pt x="3809" y="19050"/>
                </a:lnTo>
                <a:lnTo>
                  <a:pt x="10159" y="1777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8710930" y="1871979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80">
                <a:moveTo>
                  <a:pt x="22860" y="0"/>
                </a:moveTo>
                <a:lnTo>
                  <a:pt x="0" y="5080"/>
                </a:lnTo>
                <a:lnTo>
                  <a:pt x="20320" y="17780"/>
                </a:lnTo>
                <a:lnTo>
                  <a:pt x="24129" y="8890"/>
                </a:lnTo>
                <a:lnTo>
                  <a:pt x="228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8731250" y="187325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8890" y="0"/>
                </a:moveTo>
                <a:lnTo>
                  <a:pt x="3809" y="7620"/>
                </a:lnTo>
                <a:lnTo>
                  <a:pt x="0" y="16510"/>
                </a:lnTo>
                <a:lnTo>
                  <a:pt x="5079" y="19050"/>
                </a:lnTo>
                <a:lnTo>
                  <a:pt x="8890" y="10160"/>
                </a:lnTo>
                <a:lnTo>
                  <a:pt x="1397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8736330" y="187578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3810" y="7620"/>
                </a:lnTo>
                <a:lnTo>
                  <a:pt x="0" y="16510"/>
                </a:lnTo>
                <a:lnTo>
                  <a:pt x="5079" y="19050"/>
                </a:lnTo>
                <a:lnTo>
                  <a:pt x="10160" y="10160"/>
                </a:lnTo>
                <a:lnTo>
                  <a:pt x="1397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8746490" y="187832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79" y="0"/>
                </a:moveTo>
                <a:lnTo>
                  <a:pt x="3809" y="0"/>
                </a:lnTo>
                <a:lnTo>
                  <a:pt x="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8740140" y="18783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1429" y="0"/>
                </a:moveTo>
                <a:lnTo>
                  <a:pt x="6350" y="7620"/>
                </a:lnTo>
                <a:lnTo>
                  <a:pt x="0" y="15240"/>
                </a:lnTo>
                <a:lnTo>
                  <a:pt x="3809" y="19050"/>
                </a:lnTo>
                <a:lnTo>
                  <a:pt x="1650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8743950" y="188213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2700" y="0"/>
                </a:moveTo>
                <a:lnTo>
                  <a:pt x="0" y="15239"/>
                </a:lnTo>
                <a:lnTo>
                  <a:pt x="3809" y="17780"/>
                </a:lnTo>
                <a:lnTo>
                  <a:pt x="10159" y="11430"/>
                </a:lnTo>
                <a:lnTo>
                  <a:pt x="1650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8747759" y="188595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2540" y="17779"/>
                </a:lnTo>
                <a:lnTo>
                  <a:pt x="1651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8750300" y="188976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3970" y="0"/>
                </a:moveTo>
                <a:lnTo>
                  <a:pt x="0" y="13969"/>
                </a:lnTo>
                <a:lnTo>
                  <a:pt x="3809" y="16510"/>
                </a:lnTo>
                <a:lnTo>
                  <a:pt x="17779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8760459" y="18923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7620"/>
                </a:lnTo>
                <a:lnTo>
                  <a:pt x="762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8752840" y="1894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239" y="0"/>
                </a:moveTo>
                <a:lnTo>
                  <a:pt x="0" y="10160"/>
                </a:lnTo>
                <a:lnTo>
                  <a:pt x="1269" y="12700"/>
                </a:lnTo>
                <a:lnTo>
                  <a:pt x="8889" y="7620"/>
                </a:lnTo>
                <a:lnTo>
                  <a:pt x="1777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8761730" y="18961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635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8754109" y="1897379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6510" y="0"/>
                </a:moveTo>
                <a:lnTo>
                  <a:pt x="7620" y="5080"/>
                </a:lnTo>
                <a:lnTo>
                  <a:pt x="0" y="10160"/>
                </a:lnTo>
                <a:lnTo>
                  <a:pt x="1270" y="11430"/>
                </a:lnTo>
                <a:lnTo>
                  <a:pt x="8890" y="635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8763000" y="18986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8890" y="0"/>
                </a:moveTo>
                <a:lnTo>
                  <a:pt x="0" y="507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8754109" y="18999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80" y="0"/>
                </a:moveTo>
                <a:lnTo>
                  <a:pt x="0" y="7619"/>
                </a:lnTo>
                <a:lnTo>
                  <a:pt x="1270" y="10159"/>
                </a:lnTo>
                <a:lnTo>
                  <a:pt x="10160" y="6350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8755380" y="190118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17779" y="0"/>
                </a:moveTo>
                <a:lnTo>
                  <a:pt x="8890" y="5080"/>
                </a:lnTo>
                <a:lnTo>
                  <a:pt x="0" y="8889"/>
                </a:lnTo>
                <a:lnTo>
                  <a:pt x="1270" y="11430"/>
                </a:lnTo>
                <a:lnTo>
                  <a:pt x="10160" y="6350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8756650" y="190372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7620"/>
                </a:lnTo>
                <a:lnTo>
                  <a:pt x="2540" y="12700"/>
                </a:lnTo>
                <a:lnTo>
                  <a:pt x="10159" y="7620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8766809" y="19075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8757919" y="190881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7779" y="0"/>
                </a:moveTo>
                <a:lnTo>
                  <a:pt x="8889" y="2539"/>
                </a:lnTo>
                <a:lnTo>
                  <a:pt x="0" y="6350"/>
                </a:lnTo>
                <a:lnTo>
                  <a:pt x="1270" y="10160"/>
                </a:lnTo>
                <a:lnTo>
                  <a:pt x="10159" y="7619"/>
                </a:lnTo>
                <a:lnTo>
                  <a:pt x="2032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8759190" y="191262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050" y="0"/>
                </a:moveTo>
                <a:lnTo>
                  <a:pt x="8889" y="3809"/>
                </a:lnTo>
                <a:lnTo>
                  <a:pt x="0" y="6350"/>
                </a:lnTo>
                <a:lnTo>
                  <a:pt x="1269" y="10159"/>
                </a:lnTo>
                <a:lnTo>
                  <a:pt x="11429" y="7619"/>
                </a:lnTo>
                <a:lnTo>
                  <a:pt x="20319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8760459" y="191642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050" y="0"/>
                </a:moveTo>
                <a:lnTo>
                  <a:pt x="10160" y="3810"/>
                </a:lnTo>
                <a:lnTo>
                  <a:pt x="0" y="6350"/>
                </a:lnTo>
                <a:lnTo>
                  <a:pt x="2540" y="10160"/>
                </a:lnTo>
                <a:lnTo>
                  <a:pt x="11430" y="762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8771890" y="19202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8761730" y="192151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2539"/>
                </a:lnTo>
                <a:lnTo>
                  <a:pt x="0" y="5079"/>
                </a:lnTo>
                <a:lnTo>
                  <a:pt x="1270" y="8889"/>
                </a:lnTo>
                <a:lnTo>
                  <a:pt x="11429" y="6350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8773159" y="19253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8763000" y="192658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1270"/>
                </a:lnTo>
                <a:lnTo>
                  <a:pt x="0" y="2539"/>
                </a:lnTo>
                <a:lnTo>
                  <a:pt x="1270" y="635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8764269" y="19316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1269"/>
                </a:lnTo>
                <a:lnTo>
                  <a:pt x="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8764269" y="1930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7620"/>
                </a:lnTo>
                <a:lnTo>
                  <a:pt x="10159" y="507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8764269" y="1934210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19">
                <a:moveTo>
                  <a:pt x="19050" y="0"/>
                </a:moveTo>
                <a:lnTo>
                  <a:pt x="10159" y="1269"/>
                </a:lnTo>
                <a:lnTo>
                  <a:pt x="0" y="3810"/>
                </a:lnTo>
                <a:lnTo>
                  <a:pt x="1270" y="7619"/>
                </a:lnTo>
                <a:lnTo>
                  <a:pt x="10159" y="5079"/>
                </a:lnTo>
                <a:lnTo>
                  <a:pt x="2032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8774430" y="19367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60" y="0"/>
                </a:moveTo>
                <a:lnTo>
                  <a:pt x="0" y="253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8765540" y="19380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10159" y="380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8775700" y="19405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8765540" y="19418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19050" y="0"/>
                </a:moveTo>
                <a:lnTo>
                  <a:pt x="19050" y="1270"/>
                </a:lnTo>
                <a:lnTo>
                  <a:pt x="0" y="127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8765540" y="19431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8765540" y="19431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0" y="7620"/>
                </a:lnTo>
                <a:lnTo>
                  <a:pt x="10159" y="6350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8775700" y="19481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8765540" y="1949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19050" y="0"/>
                </a:moveTo>
                <a:lnTo>
                  <a:pt x="0" y="0"/>
                </a:lnTo>
                <a:lnTo>
                  <a:pt x="1269" y="17779"/>
                </a:lnTo>
                <a:lnTo>
                  <a:pt x="10159" y="16510"/>
                </a:lnTo>
                <a:lnTo>
                  <a:pt x="20319" y="165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8775700" y="19659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8776969" y="201802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8776334" y="1965960"/>
            <a:ext cx="0" cy="191770"/>
          </a:xfrm>
          <a:custGeom>
            <a:avLst/>
            <a:gdLst/>
            <a:ahLst/>
            <a:cxnLst/>
            <a:rect l="l" t="t" r="r" b="b"/>
            <a:pathLst>
              <a:path h="191769">
                <a:moveTo>
                  <a:pt x="0" y="0"/>
                </a:moveTo>
                <a:lnTo>
                  <a:pt x="0" y="19176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8776969" y="21577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8707119" y="2148839"/>
            <a:ext cx="69850" cy="19050"/>
          </a:xfrm>
          <a:custGeom>
            <a:avLst/>
            <a:gdLst/>
            <a:ahLst/>
            <a:cxnLst/>
            <a:rect l="l" t="t" r="r" b="b"/>
            <a:pathLst>
              <a:path w="69850" h="19050">
                <a:moveTo>
                  <a:pt x="69850" y="19050"/>
                </a:moveTo>
                <a:lnTo>
                  <a:pt x="0" y="19050"/>
                </a:lnTo>
                <a:lnTo>
                  <a:pt x="0" y="0"/>
                </a:lnTo>
                <a:lnTo>
                  <a:pt x="69850" y="0"/>
                </a:lnTo>
                <a:lnTo>
                  <a:pt x="698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8698230" y="21577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8707755" y="1962150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57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8707119" y="198120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8698230" y="196215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8698230" y="19545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8707119" y="19532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8889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8696959" y="194691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9050" y="0"/>
                </a:moveTo>
                <a:lnTo>
                  <a:pt x="10160" y="0"/>
                </a:lnTo>
                <a:lnTo>
                  <a:pt x="0" y="1269"/>
                </a:lnTo>
                <a:lnTo>
                  <a:pt x="1270" y="7619"/>
                </a:lnTo>
                <a:lnTo>
                  <a:pt x="10160" y="7619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8707119" y="19456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8696959" y="193928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80" y="0"/>
                </a:moveTo>
                <a:lnTo>
                  <a:pt x="0" y="2539"/>
                </a:lnTo>
                <a:lnTo>
                  <a:pt x="0" y="8889"/>
                </a:lnTo>
                <a:lnTo>
                  <a:pt x="10160" y="7620"/>
                </a:lnTo>
                <a:lnTo>
                  <a:pt x="1905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8695690" y="19354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1269" y="6350"/>
                </a:lnTo>
                <a:lnTo>
                  <a:pt x="10159" y="508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8705850" y="1935479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8695690" y="19316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1269"/>
                </a:lnTo>
                <a:lnTo>
                  <a:pt x="0" y="2539"/>
                </a:lnTo>
                <a:lnTo>
                  <a:pt x="0" y="5079"/>
                </a:lnTo>
                <a:lnTo>
                  <a:pt x="10159" y="380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8705850" y="19278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7620" y="0"/>
                </a:moveTo>
                <a:lnTo>
                  <a:pt x="0" y="5079"/>
                </a:lnTo>
                <a:lnTo>
                  <a:pt x="8890" y="3810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8696959" y="19265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5240" y="0"/>
                </a:moveTo>
                <a:lnTo>
                  <a:pt x="7620" y="5080"/>
                </a:lnTo>
                <a:lnTo>
                  <a:pt x="0" y="11430"/>
                </a:lnTo>
                <a:lnTo>
                  <a:pt x="8890" y="6350"/>
                </a:lnTo>
                <a:lnTo>
                  <a:pt x="16510" y="1270"/>
                </a:lnTo>
                <a:lnTo>
                  <a:pt x="152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8695690" y="19316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0" y="1269"/>
                </a:lnTo>
                <a:lnTo>
                  <a:pt x="0" y="3809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8694419" y="192912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0159" y="1270"/>
                </a:lnTo>
                <a:lnTo>
                  <a:pt x="0" y="2540"/>
                </a:lnTo>
                <a:lnTo>
                  <a:pt x="127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8704580" y="192786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8694419" y="19265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5080"/>
                </a:lnTo>
                <a:lnTo>
                  <a:pt x="1015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8703309" y="19253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380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8694419" y="1924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0" y="7620"/>
                </a:lnTo>
                <a:lnTo>
                  <a:pt x="8889" y="5079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8703309" y="1922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8890" y="0"/>
                </a:moveTo>
                <a:lnTo>
                  <a:pt x="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8694419" y="192151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8889" y="5079"/>
                </a:lnTo>
                <a:lnTo>
                  <a:pt x="0" y="8889"/>
                </a:lnTo>
                <a:lnTo>
                  <a:pt x="0" y="10160"/>
                </a:lnTo>
                <a:lnTo>
                  <a:pt x="8889" y="6350"/>
                </a:lnTo>
                <a:lnTo>
                  <a:pt x="1777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8703309" y="19189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7619"/>
                </a:lnTo>
                <a:lnTo>
                  <a:pt x="7620" y="253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8695690" y="19189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12700" y="0"/>
                </a:lnTo>
                <a:lnTo>
                  <a:pt x="0" y="12700"/>
                </a:lnTo>
                <a:lnTo>
                  <a:pt x="0" y="13969"/>
                </a:lnTo>
                <a:lnTo>
                  <a:pt x="761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8693150" y="19253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09"/>
                </a:lnTo>
                <a:lnTo>
                  <a:pt x="1270" y="6350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8693150" y="191897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17779" y="253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8700769" y="19164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6350" y="0"/>
                </a:moveTo>
                <a:lnTo>
                  <a:pt x="0" y="762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8694419" y="19151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29" y="0"/>
                </a:moveTo>
                <a:lnTo>
                  <a:pt x="6350" y="7619"/>
                </a:lnTo>
                <a:lnTo>
                  <a:pt x="0" y="16510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8693150" y="19227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20" y="0"/>
                </a:moveTo>
                <a:lnTo>
                  <a:pt x="0" y="7620"/>
                </a:lnTo>
                <a:lnTo>
                  <a:pt x="1270" y="7620"/>
                </a:lnTo>
                <a:lnTo>
                  <a:pt x="127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8693150" y="19151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7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8699500" y="19138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40" y="0"/>
                </a:ln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8695690" y="191262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1269" y="1905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8693150" y="192151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8691880" y="191388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5079" y="762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8696959" y="19126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8690609" y="191135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80">
                <a:moveTo>
                  <a:pt x="8890" y="0"/>
                </a:moveTo>
                <a:lnTo>
                  <a:pt x="3810" y="8889"/>
                </a:lnTo>
                <a:lnTo>
                  <a:pt x="0" y="16510"/>
                </a:lnTo>
                <a:lnTo>
                  <a:pt x="2540" y="17779"/>
                </a:lnTo>
                <a:lnTo>
                  <a:pt x="6350" y="10160"/>
                </a:lnTo>
                <a:lnTo>
                  <a:pt x="1143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8694419" y="19100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0160"/>
                </a:lnTo>
                <a:lnTo>
                  <a:pt x="5079" y="127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8689340" y="19100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19" y="0"/>
                </a:moveTo>
                <a:lnTo>
                  <a:pt x="5079" y="0"/>
                </a:lnTo>
                <a:lnTo>
                  <a:pt x="253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507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8686800" y="1908810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19">
                <a:moveTo>
                  <a:pt x="3809" y="0"/>
                </a:moveTo>
                <a:lnTo>
                  <a:pt x="2540" y="10160"/>
                </a:lnTo>
                <a:lnTo>
                  <a:pt x="0" y="19050"/>
                </a:lnTo>
                <a:lnTo>
                  <a:pt x="2540" y="20319"/>
                </a:lnTo>
                <a:lnTo>
                  <a:pt x="5079" y="10160"/>
                </a:lnTo>
                <a:lnTo>
                  <a:pt x="762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8689340" y="190881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69" y="0"/>
                </a:moveTo>
                <a:lnTo>
                  <a:pt x="0" y="0"/>
                </a:lnTo>
                <a:lnTo>
                  <a:pt x="0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8685530" y="190881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09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8675369" y="19088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60"/>
                </a:move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8684894" y="1918970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75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8685530" y="21577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90" y="0"/>
                </a:ln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8610600" y="2148839"/>
            <a:ext cx="74930" cy="19050"/>
          </a:xfrm>
          <a:custGeom>
            <a:avLst/>
            <a:gdLst/>
            <a:ahLst/>
            <a:cxnLst/>
            <a:rect l="l" t="t" r="r" b="b"/>
            <a:pathLst>
              <a:path w="74929" h="19050">
                <a:moveTo>
                  <a:pt x="74929" y="19050"/>
                </a:moveTo>
                <a:lnTo>
                  <a:pt x="0" y="19050"/>
                </a:lnTo>
                <a:lnTo>
                  <a:pt x="0" y="0"/>
                </a:lnTo>
                <a:lnTo>
                  <a:pt x="74929" y="0"/>
                </a:lnTo>
                <a:lnTo>
                  <a:pt x="7492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8601709" y="21577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8611234" y="1628139"/>
            <a:ext cx="0" cy="529590"/>
          </a:xfrm>
          <a:custGeom>
            <a:avLst/>
            <a:gdLst/>
            <a:ahLst/>
            <a:cxnLst/>
            <a:rect l="l" t="t" r="r" b="b"/>
            <a:pathLst>
              <a:path h="529589">
                <a:moveTo>
                  <a:pt x="0" y="0"/>
                </a:moveTo>
                <a:lnTo>
                  <a:pt x="0" y="52958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8601709" y="16179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10160"/>
                </a:move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lnTo>
                  <a:pt x="889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8684894" y="1718310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8675369" y="18364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8685530" y="182626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40" y="0"/>
                </a:lnTo>
                <a:lnTo>
                  <a:pt x="25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8688069" y="18364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0" y="8889"/>
                </a:lnTo>
                <a:lnTo>
                  <a:pt x="253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8685530" y="18262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0"/>
                </a:moveTo>
                <a:lnTo>
                  <a:pt x="0" y="0"/>
                </a:lnTo>
                <a:lnTo>
                  <a:pt x="2540" y="10160"/>
                </a:lnTo>
                <a:lnTo>
                  <a:pt x="5079" y="19050"/>
                </a:lnTo>
                <a:lnTo>
                  <a:pt x="7620" y="17779"/>
                </a:lnTo>
                <a:lnTo>
                  <a:pt x="507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8689340" y="182626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8690609" y="182626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40" y="0"/>
                </a:lnTo>
                <a:lnTo>
                  <a:pt x="25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8693150" y="18351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8691880" y="18249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0" y="1270"/>
                </a:lnTo>
                <a:lnTo>
                  <a:pt x="2540" y="19050"/>
                </a:lnTo>
                <a:lnTo>
                  <a:pt x="5079" y="19050"/>
                </a:lnTo>
                <a:lnTo>
                  <a:pt x="381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8695690" y="1835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1269" y="8889"/>
                </a:lnTo>
                <a:lnTo>
                  <a:pt x="3809" y="8889"/>
                </a:lnTo>
                <a:lnTo>
                  <a:pt x="5079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8690609" y="182498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270" y="0"/>
                </a:moveTo>
                <a:lnTo>
                  <a:pt x="0" y="2539"/>
                </a:lnTo>
                <a:lnTo>
                  <a:pt x="10160" y="17780"/>
                </a:lnTo>
                <a:lnTo>
                  <a:pt x="12700" y="16510"/>
                </a:lnTo>
                <a:lnTo>
                  <a:pt x="762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8691880" y="18249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" y="0"/>
                </a:moveTo>
                <a:lnTo>
                  <a:pt x="0" y="0"/>
                </a:lnTo>
                <a:lnTo>
                  <a:pt x="6350" y="8889"/>
                </a:lnTo>
                <a:lnTo>
                  <a:pt x="11429" y="16510"/>
                </a:lnTo>
                <a:lnTo>
                  <a:pt x="12700" y="15239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8693150" y="18237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40" y="0"/>
                </a:lnTo>
                <a:lnTo>
                  <a:pt x="0" y="1269"/>
                </a:lnTo>
                <a:lnTo>
                  <a:pt x="507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8698230" y="182372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8699500" y="18326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0" y="10160"/>
                </a:lnTo>
                <a:lnTo>
                  <a:pt x="3809" y="10160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8693150" y="182498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0" y="15239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8700769" y="183261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20" y="5079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8691880" y="182626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8890" y="6350"/>
                </a:lnTo>
                <a:lnTo>
                  <a:pt x="16510" y="10160"/>
                </a:lnTo>
                <a:lnTo>
                  <a:pt x="17779" y="8889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8691880" y="18224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079" y="0"/>
                </a:moveTo>
                <a:lnTo>
                  <a:pt x="1270" y="1270"/>
                </a:lnTo>
                <a:lnTo>
                  <a:pt x="0" y="3810"/>
                </a:lnTo>
                <a:lnTo>
                  <a:pt x="889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8696959" y="182117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0"/>
                </a:moveTo>
                <a:lnTo>
                  <a:pt x="0" y="1270"/>
                </a:lnTo>
                <a:lnTo>
                  <a:pt x="3810" y="8890"/>
                </a:lnTo>
                <a:lnTo>
                  <a:pt x="8890" y="1778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8702040" y="1830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09" y="8889"/>
                </a:lnTo>
                <a:lnTo>
                  <a:pt x="5079" y="761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8694419" y="18224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20" y="7620"/>
                </a:moveTo>
                <a:lnTo>
                  <a:pt x="13970" y="15239"/>
                </a:lnTo>
                <a:lnTo>
                  <a:pt x="15239" y="13970"/>
                </a:lnTo>
                <a:lnTo>
                  <a:pt x="7620" y="7620"/>
                </a:lnTo>
                <a:close/>
              </a:path>
              <a:path w="15240" h="15239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8695690" y="18224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6350" y="7620"/>
                </a:lnTo>
                <a:lnTo>
                  <a:pt x="13969" y="13970"/>
                </a:lnTo>
                <a:lnTo>
                  <a:pt x="13969" y="1270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8703309" y="18288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8890" y="5079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8693150" y="1824989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270" y="0"/>
                </a:moveTo>
                <a:lnTo>
                  <a:pt x="0" y="1270"/>
                </a:lnTo>
                <a:lnTo>
                  <a:pt x="10159" y="3810"/>
                </a:lnTo>
                <a:lnTo>
                  <a:pt x="19050" y="6350"/>
                </a:lnTo>
                <a:lnTo>
                  <a:pt x="20320" y="5080"/>
                </a:lnTo>
                <a:lnTo>
                  <a:pt x="1015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8694419" y="18224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0" y="0"/>
                </a:moveTo>
                <a:lnTo>
                  <a:pt x="0" y="253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8694419" y="18211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1270"/>
                </a:lnTo>
                <a:lnTo>
                  <a:pt x="8889" y="6350"/>
                </a:lnTo>
                <a:lnTo>
                  <a:pt x="17779" y="10160"/>
                </a:lnTo>
                <a:lnTo>
                  <a:pt x="19050" y="8890"/>
                </a:lnTo>
                <a:lnTo>
                  <a:pt x="1015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8704580" y="18262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8890" y="381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8695690" y="182245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8889" y="3810"/>
                </a:lnTo>
                <a:lnTo>
                  <a:pt x="17779" y="6350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8704580" y="18249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90" y="2539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8695690" y="18211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40"/>
                </a:lnTo>
                <a:lnTo>
                  <a:pt x="17779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8695690" y="18186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8695690" y="18173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10159" y="2539"/>
                </a:lnTo>
                <a:lnTo>
                  <a:pt x="19050" y="5079"/>
                </a:lnTo>
                <a:lnTo>
                  <a:pt x="19050" y="253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8695690" y="18148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8696959" y="18097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5079"/>
                </a:lnTo>
                <a:lnTo>
                  <a:pt x="17780" y="7620"/>
                </a:lnTo>
                <a:lnTo>
                  <a:pt x="1905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8707119" y="18110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8696959" y="1803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60" y="0"/>
                </a:moveTo>
                <a:lnTo>
                  <a:pt x="1270" y="0"/>
                </a:lnTo>
                <a:lnTo>
                  <a:pt x="0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8698230" y="179577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8890" y="0"/>
                </a:moveTo>
                <a:lnTo>
                  <a:pt x="0" y="0"/>
                </a:lnTo>
                <a:lnTo>
                  <a:pt x="0" y="7620"/>
                </a:lnTo>
                <a:lnTo>
                  <a:pt x="8890" y="7620"/>
                </a:lnTo>
                <a:lnTo>
                  <a:pt x="17779" y="8890"/>
                </a:lnTo>
                <a:lnTo>
                  <a:pt x="1905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8707119" y="17957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8698230" y="178816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19"/>
                </a:moveTo>
                <a:lnTo>
                  <a:pt x="0" y="0"/>
                </a:lnTo>
                <a:lnTo>
                  <a:pt x="19050" y="0"/>
                </a:lnTo>
                <a:lnTo>
                  <a:pt x="19050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8698230" y="1758951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0" y="29210"/>
                </a:moveTo>
                <a:lnTo>
                  <a:pt x="0" y="0"/>
                </a:lnTo>
                <a:lnTo>
                  <a:pt x="19050" y="0"/>
                </a:lnTo>
                <a:lnTo>
                  <a:pt x="19050" y="29210"/>
                </a:lnTo>
                <a:lnTo>
                  <a:pt x="0" y="2921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8698230" y="17526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8707119" y="175260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8698230" y="17475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90" y="0"/>
                </a:lnTo>
                <a:lnTo>
                  <a:pt x="0" y="1269"/>
                </a:lnTo>
                <a:lnTo>
                  <a:pt x="0" y="6350"/>
                </a:lnTo>
                <a:lnTo>
                  <a:pt x="8890" y="5079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8707119" y="174752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8696959" y="17424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1270"/>
                </a:lnTo>
                <a:lnTo>
                  <a:pt x="0" y="1270"/>
                </a:lnTo>
                <a:lnTo>
                  <a:pt x="1270" y="6350"/>
                </a:lnTo>
                <a:lnTo>
                  <a:pt x="10160" y="5080"/>
                </a:lnTo>
                <a:lnTo>
                  <a:pt x="1905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8696959" y="174371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8696959" y="173736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6350"/>
                </a:lnTo>
                <a:lnTo>
                  <a:pt x="10160" y="6350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8705850" y="173608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2539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8696959" y="17348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80" y="0"/>
                </a:moveTo>
                <a:lnTo>
                  <a:pt x="8890" y="1269"/>
                </a:lnTo>
                <a:lnTo>
                  <a:pt x="0" y="3809"/>
                </a:lnTo>
                <a:lnTo>
                  <a:pt x="0" y="5079"/>
                </a:lnTo>
                <a:lnTo>
                  <a:pt x="8890" y="380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8696959" y="17360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1270"/>
                </a:lnTo>
                <a:lnTo>
                  <a:pt x="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8695690" y="17322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59" y="1270"/>
                </a:lnTo>
                <a:lnTo>
                  <a:pt x="0" y="3810"/>
                </a:lnTo>
                <a:lnTo>
                  <a:pt x="1269" y="508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8705850" y="173101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8695690" y="172973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59" y="3810"/>
                </a:moveTo>
                <a:lnTo>
                  <a:pt x="0" y="6350"/>
                </a:lnTo>
                <a:lnTo>
                  <a:pt x="1269" y="7620"/>
                </a:lnTo>
                <a:lnTo>
                  <a:pt x="10159" y="3810"/>
                </a:lnTo>
                <a:close/>
              </a:path>
              <a:path w="19050" h="7619">
                <a:moveTo>
                  <a:pt x="19050" y="0"/>
                </a:moveTo>
                <a:lnTo>
                  <a:pt x="1015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8695690" y="17335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1270"/>
                </a:lnTo>
                <a:lnTo>
                  <a:pt x="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8695690" y="172973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10159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8695690" y="17284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79" y="0"/>
                </a:moveTo>
                <a:lnTo>
                  <a:pt x="0" y="2539"/>
                </a:lnTo>
                <a:lnTo>
                  <a:pt x="0" y="5079"/>
                </a:lnTo>
                <a:lnTo>
                  <a:pt x="8889" y="253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8704580" y="17246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7620" y="0"/>
                </a:moveTo>
                <a:lnTo>
                  <a:pt x="0" y="5079"/>
                </a:lnTo>
                <a:lnTo>
                  <a:pt x="8890" y="3810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8695690" y="1723389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6509" y="0"/>
                </a:moveTo>
                <a:lnTo>
                  <a:pt x="7619" y="5080"/>
                </a:lnTo>
                <a:lnTo>
                  <a:pt x="0" y="10160"/>
                </a:lnTo>
                <a:lnTo>
                  <a:pt x="1269" y="11430"/>
                </a:lnTo>
                <a:lnTo>
                  <a:pt x="1650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8695690" y="172847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19" y="0"/>
                </a:moveTo>
                <a:lnTo>
                  <a:pt x="0" y="3809"/>
                </a:lnTo>
                <a:lnTo>
                  <a:pt x="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8694419" y="172338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8889"/>
                </a:ln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8694419" y="17221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8889" y="3809"/>
                </a:ln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lnTo>
                  <a:pt x="17779" y="1269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8703309" y="17195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50"/>
                </a:lnTo>
                <a:lnTo>
                  <a:pt x="7620" y="254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8695690" y="171831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8693150" y="17259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0" y="3810"/>
                </a:lnTo>
                <a:lnTo>
                  <a:pt x="254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8693150" y="17195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09" y="0"/>
                </a:moveTo>
                <a:lnTo>
                  <a:pt x="7620" y="5080"/>
                </a:lnTo>
                <a:lnTo>
                  <a:pt x="0" y="8890"/>
                </a:lnTo>
                <a:lnTo>
                  <a:pt x="0" y="10160"/>
                </a:lnTo>
                <a:lnTo>
                  <a:pt x="8890" y="6350"/>
                </a:lnTo>
                <a:lnTo>
                  <a:pt x="17779" y="1270"/>
                </a:lnTo>
                <a:lnTo>
                  <a:pt x="165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8700769" y="17157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5079" y="0"/>
                </a:moveTo>
                <a:lnTo>
                  <a:pt x="0" y="8889"/>
                </a:lnTo>
                <a:lnTo>
                  <a:pt x="8889" y="380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8695690" y="171450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8889" y="0"/>
                </a:moveTo>
                <a:lnTo>
                  <a:pt x="5079" y="8889"/>
                </a:lnTo>
                <a:lnTo>
                  <a:pt x="0" y="17779"/>
                </a:lnTo>
                <a:lnTo>
                  <a:pt x="1269" y="17779"/>
                </a:lnTo>
                <a:lnTo>
                  <a:pt x="5079" y="1016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8693150" y="172338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20" y="0"/>
                </a:moveTo>
                <a:lnTo>
                  <a:pt x="0" y="7620"/>
                </a:lnTo>
                <a:lnTo>
                  <a:pt x="1270" y="7620"/>
                </a:lnTo>
                <a:lnTo>
                  <a:pt x="254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8693150" y="17157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13969"/>
                </a:lnTo>
                <a:lnTo>
                  <a:pt x="0" y="1523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8699500" y="17145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0" y="8889"/>
                </a:lnTo>
                <a:lnTo>
                  <a:pt x="762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8693150" y="17145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0" y="0"/>
                </a:moveTo>
                <a:lnTo>
                  <a:pt x="11429" y="0"/>
                </a:lnTo>
                <a:lnTo>
                  <a:pt x="5079" y="762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8691880" y="17221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0" y="6350"/>
                </a:lnTo>
                <a:lnTo>
                  <a:pt x="12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8690609" y="17145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7620" y="7620"/>
                </a:moveTo>
                <a:lnTo>
                  <a:pt x="0" y="13970"/>
                </a:lnTo>
                <a:lnTo>
                  <a:pt x="1270" y="13970"/>
                </a:lnTo>
                <a:lnTo>
                  <a:pt x="7620" y="7620"/>
                </a:lnTo>
                <a:close/>
              </a:path>
              <a:path w="15240" h="13969">
                <a:moveTo>
                  <a:pt x="13970" y="0"/>
                </a:moveTo>
                <a:lnTo>
                  <a:pt x="7620" y="7620"/>
                </a:lnTo>
                <a:lnTo>
                  <a:pt x="1524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8698230" y="1713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8690609" y="171196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160" y="0"/>
                </a:moveTo>
                <a:lnTo>
                  <a:pt x="5080" y="7619"/>
                </a:lnTo>
                <a:lnTo>
                  <a:pt x="0" y="16510"/>
                </a:lnTo>
                <a:lnTo>
                  <a:pt x="2540" y="17779"/>
                </a:lnTo>
                <a:lnTo>
                  <a:pt x="7620" y="10160"/>
                </a:lnTo>
                <a:lnTo>
                  <a:pt x="1270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8695690" y="17106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8889"/>
                </a:lnTo>
                <a:lnTo>
                  <a:pt x="5079" y="127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8690609" y="17106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7620" y="0"/>
                </a:moveTo>
                <a:lnTo>
                  <a:pt x="5080" y="0"/>
                </a:lnTo>
                <a:lnTo>
                  <a:pt x="0" y="17780"/>
                </a:lnTo>
                <a:lnTo>
                  <a:pt x="2540" y="1778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8688069" y="170942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79"/>
                </a:lnTo>
                <a:lnTo>
                  <a:pt x="2539" y="1905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8690609" y="17094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8686800" y="17094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40" y="0"/>
                </a:lnTo>
                <a:lnTo>
                  <a:pt x="0" y="17779"/>
                </a:lnTo>
                <a:lnTo>
                  <a:pt x="2540" y="19050"/>
                </a:lnTo>
                <a:lnTo>
                  <a:pt x="380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8688069" y="17094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8685530" y="170942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8675369" y="17094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8873490" y="1733550"/>
            <a:ext cx="0" cy="424180"/>
          </a:xfrm>
          <a:custGeom>
            <a:avLst/>
            <a:gdLst/>
            <a:ahLst/>
            <a:cxnLst/>
            <a:rect l="l" t="t" r="r" b="b"/>
            <a:pathLst>
              <a:path h="424180">
                <a:moveTo>
                  <a:pt x="0" y="0"/>
                </a:moveTo>
                <a:lnTo>
                  <a:pt x="0" y="424179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8792209" y="1628139"/>
            <a:ext cx="162560" cy="105410"/>
          </a:xfrm>
          <a:custGeom>
            <a:avLst/>
            <a:gdLst/>
            <a:ahLst/>
            <a:cxnLst/>
            <a:rect l="l" t="t" r="r" b="b"/>
            <a:pathLst>
              <a:path w="162559" h="105410">
                <a:moveTo>
                  <a:pt x="162560" y="0"/>
                </a:moveTo>
                <a:lnTo>
                  <a:pt x="0" y="0"/>
                </a:lnTo>
                <a:lnTo>
                  <a:pt x="0" y="105410"/>
                </a:lnTo>
                <a:lnTo>
                  <a:pt x="162560" y="105410"/>
                </a:lnTo>
                <a:lnTo>
                  <a:pt x="16256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8792209" y="1628139"/>
            <a:ext cx="162560" cy="529590"/>
          </a:xfrm>
          <a:custGeom>
            <a:avLst/>
            <a:gdLst/>
            <a:ahLst/>
            <a:cxnLst/>
            <a:rect l="l" t="t" r="r" b="b"/>
            <a:pathLst>
              <a:path w="162559" h="529589">
                <a:moveTo>
                  <a:pt x="162560" y="0"/>
                </a:moveTo>
                <a:lnTo>
                  <a:pt x="162560" y="105410"/>
                </a:lnTo>
                <a:lnTo>
                  <a:pt x="118110" y="105410"/>
                </a:lnTo>
                <a:lnTo>
                  <a:pt x="118110" y="529589"/>
                </a:lnTo>
                <a:lnTo>
                  <a:pt x="44450" y="529589"/>
                </a:lnTo>
                <a:lnTo>
                  <a:pt x="44450" y="105410"/>
                </a:lnTo>
                <a:lnTo>
                  <a:pt x="0" y="105410"/>
                </a:lnTo>
                <a:lnTo>
                  <a:pt x="0" y="0"/>
                </a:lnTo>
                <a:lnTo>
                  <a:pt x="16256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649720" y="3672840"/>
            <a:ext cx="133350" cy="17018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637020" y="3660140"/>
            <a:ext cx="134620" cy="17145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7052309" y="3672840"/>
            <a:ext cx="133350" cy="17018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7040879" y="3660140"/>
            <a:ext cx="134620" cy="17145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7454900" y="3331210"/>
            <a:ext cx="134620" cy="1701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7442201" y="3319780"/>
            <a:ext cx="135889" cy="1701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7858759" y="3331210"/>
            <a:ext cx="133350" cy="1701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7846059" y="3319780"/>
            <a:ext cx="134620" cy="17017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8261350" y="2993390"/>
            <a:ext cx="134620" cy="1701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8248650" y="2980689"/>
            <a:ext cx="135890" cy="17145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5575300" y="473710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7619"/>
                </a:moveTo>
                <a:lnTo>
                  <a:pt x="58420" y="7619"/>
                </a:lnTo>
                <a:lnTo>
                  <a:pt x="52070" y="8889"/>
                </a:lnTo>
                <a:lnTo>
                  <a:pt x="46989" y="8889"/>
                </a:lnTo>
                <a:lnTo>
                  <a:pt x="40639" y="10160"/>
                </a:lnTo>
                <a:lnTo>
                  <a:pt x="33020" y="12700"/>
                </a:lnTo>
                <a:lnTo>
                  <a:pt x="30479" y="13969"/>
                </a:lnTo>
                <a:lnTo>
                  <a:pt x="29210" y="13969"/>
                </a:lnTo>
                <a:lnTo>
                  <a:pt x="26670" y="16510"/>
                </a:lnTo>
                <a:lnTo>
                  <a:pt x="24129" y="17780"/>
                </a:lnTo>
                <a:lnTo>
                  <a:pt x="20320" y="21589"/>
                </a:lnTo>
                <a:lnTo>
                  <a:pt x="12700" y="33019"/>
                </a:lnTo>
                <a:lnTo>
                  <a:pt x="7620" y="43180"/>
                </a:lnTo>
                <a:lnTo>
                  <a:pt x="6350" y="48260"/>
                </a:lnTo>
                <a:lnTo>
                  <a:pt x="5079" y="54610"/>
                </a:lnTo>
                <a:lnTo>
                  <a:pt x="2539" y="60960"/>
                </a:lnTo>
                <a:lnTo>
                  <a:pt x="1270" y="67310"/>
                </a:lnTo>
                <a:lnTo>
                  <a:pt x="1270" y="74930"/>
                </a:lnTo>
                <a:lnTo>
                  <a:pt x="0" y="81280"/>
                </a:lnTo>
                <a:lnTo>
                  <a:pt x="0" y="109219"/>
                </a:lnTo>
                <a:lnTo>
                  <a:pt x="1270" y="115569"/>
                </a:lnTo>
                <a:lnTo>
                  <a:pt x="1270" y="121919"/>
                </a:lnTo>
                <a:lnTo>
                  <a:pt x="2539" y="128269"/>
                </a:lnTo>
                <a:lnTo>
                  <a:pt x="3810" y="133350"/>
                </a:lnTo>
                <a:lnTo>
                  <a:pt x="5079" y="139700"/>
                </a:lnTo>
                <a:lnTo>
                  <a:pt x="7620" y="144780"/>
                </a:lnTo>
                <a:lnTo>
                  <a:pt x="8889" y="148589"/>
                </a:lnTo>
                <a:lnTo>
                  <a:pt x="11429" y="153669"/>
                </a:lnTo>
                <a:lnTo>
                  <a:pt x="19050" y="165100"/>
                </a:lnTo>
                <a:lnTo>
                  <a:pt x="21589" y="167639"/>
                </a:lnTo>
                <a:lnTo>
                  <a:pt x="29210" y="172719"/>
                </a:lnTo>
                <a:lnTo>
                  <a:pt x="31750" y="175260"/>
                </a:lnTo>
                <a:lnTo>
                  <a:pt x="36829" y="177800"/>
                </a:lnTo>
                <a:lnTo>
                  <a:pt x="40639" y="179069"/>
                </a:lnTo>
                <a:lnTo>
                  <a:pt x="46989" y="180339"/>
                </a:lnTo>
                <a:lnTo>
                  <a:pt x="52070" y="181610"/>
                </a:lnTo>
                <a:lnTo>
                  <a:pt x="86360" y="181610"/>
                </a:lnTo>
                <a:lnTo>
                  <a:pt x="91439" y="180339"/>
                </a:lnTo>
                <a:lnTo>
                  <a:pt x="95250" y="180339"/>
                </a:lnTo>
                <a:lnTo>
                  <a:pt x="102870" y="177800"/>
                </a:lnTo>
                <a:lnTo>
                  <a:pt x="105410" y="176530"/>
                </a:lnTo>
                <a:lnTo>
                  <a:pt x="109220" y="173989"/>
                </a:lnTo>
                <a:lnTo>
                  <a:pt x="111760" y="172719"/>
                </a:lnTo>
                <a:lnTo>
                  <a:pt x="115570" y="170180"/>
                </a:lnTo>
                <a:lnTo>
                  <a:pt x="118110" y="168910"/>
                </a:lnTo>
                <a:lnTo>
                  <a:pt x="127000" y="160019"/>
                </a:lnTo>
                <a:lnTo>
                  <a:pt x="130810" y="153669"/>
                </a:lnTo>
                <a:lnTo>
                  <a:pt x="135889" y="144780"/>
                </a:lnTo>
                <a:lnTo>
                  <a:pt x="143510" y="134619"/>
                </a:lnTo>
                <a:lnTo>
                  <a:pt x="151129" y="120650"/>
                </a:lnTo>
                <a:lnTo>
                  <a:pt x="158750" y="107950"/>
                </a:lnTo>
                <a:lnTo>
                  <a:pt x="55879" y="107950"/>
                </a:lnTo>
                <a:lnTo>
                  <a:pt x="54610" y="106680"/>
                </a:lnTo>
                <a:lnTo>
                  <a:pt x="52070" y="106680"/>
                </a:lnTo>
                <a:lnTo>
                  <a:pt x="50800" y="105410"/>
                </a:lnTo>
                <a:lnTo>
                  <a:pt x="49529" y="105410"/>
                </a:lnTo>
                <a:lnTo>
                  <a:pt x="45720" y="101600"/>
                </a:lnTo>
                <a:lnTo>
                  <a:pt x="45720" y="100330"/>
                </a:lnTo>
                <a:lnTo>
                  <a:pt x="43179" y="97789"/>
                </a:lnTo>
                <a:lnTo>
                  <a:pt x="43179" y="87630"/>
                </a:lnTo>
                <a:lnTo>
                  <a:pt x="44450" y="87630"/>
                </a:lnTo>
                <a:lnTo>
                  <a:pt x="44450" y="86360"/>
                </a:lnTo>
                <a:lnTo>
                  <a:pt x="45720" y="86360"/>
                </a:lnTo>
                <a:lnTo>
                  <a:pt x="45720" y="83819"/>
                </a:lnTo>
                <a:lnTo>
                  <a:pt x="46989" y="83819"/>
                </a:lnTo>
                <a:lnTo>
                  <a:pt x="48260" y="82550"/>
                </a:lnTo>
                <a:lnTo>
                  <a:pt x="49529" y="82550"/>
                </a:lnTo>
                <a:lnTo>
                  <a:pt x="50800" y="81280"/>
                </a:lnTo>
                <a:lnTo>
                  <a:pt x="82550" y="81280"/>
                </a:lnTo>
                <a:lnTo>
                  <a:pt x="82550" y="7619"/>
                </a:lnTo>
                <a:close/>
              </a:path>
              <a:path w="267970" h="181610">
                <a:moveTo>
                  <a:pt x="267970" y="76200"/>
                </a:moveTo>
                <a:lnTo>
                  <a:pt x="210820" y="76200"/>
                </a:lnTo>
                <a:lnTo>
                  <a:pt x="213360" y="77469"/>
                </a:lnTo>
                <a:lnTo>
                  <a:pt x="214629" y="77469"/>
                </a:lnTo>
                <a:lnTo>
                  <a:pt x="215900" y="78739"/>
                </a:lnTo>
                <a:lnTo>
                  <a:pt x="218439" y="78739"/>
                </a:lnTo>
                <a:lnTo>
                  <a:pt x="220979" y="81280"/>
                </a:lnTo>
                <a:lnTo>
                  <a:pt x="220979" y="82550"/>
                </a:lnTo>
                <a:lnTo>
                  <a:pt x="222250" y="82550"/>
                </a:lnTo>
                <a:lnTo>
                  <a:pt x="222250" y="83819"/>
                </a:lnTo>
                <a:lnTo>
                  <a:pt x="223520" y="83819"/>
                </a:lnTo>
                <a:lnTo>
                  <a:pt x="223520" y="87630"/>
                </a:lnTo>
                <a:lnTo>
                  <a:pt x="224789" y="87630"/>
                </a:lnTo>
                <a:lnTo>
                  <a:pt x="224789" y="96519"/>
                </a:lnTo>
                <a:lnTo>
                  <a:pt x="223520" y="96519"/>
                </a:lnTo>
                <a:lnTo>
                  <a:pt x="223520" y="100330"/>
                </a:lnTo>
                <a:lnTo>
                  <a:pt x="222250" y="100330"/>
                </a:lnTo>
                <a:lnTo>
                  <a:pt x="222250" y="101600"/>
                </a:lnTo>
                <a:lnTo>
                  <a:pt x="220979" y="101600"/>
                </a:lnTo>
                <a:lnTo>
                  <a:pt x="220979" y="102869"/>
                </a:lnTo>
                <a:lnTo>
                  <a:pt x="219710" y="102869"/>
                </a:lnTo>
                <a:lnTo>
                  <a:pt x="218439" y="104139"/>
                </a:lnTo>
                <a:lnTo>
                  <a:pt x="215900" y="104139"/>
                </a:lnTo>
                <a:lnTo>
                  <a:pt x="213360" y="105410"/>
                </a:lnTo>
                <a:lnTo>
                  <a:pt x="170179" y="105410"/>
                </a:lnTo>
                <a:lnTo>
                  <a:pt x="170179" y="180339"/>
                </a:lnTo>
                <a:lnTo>
                  <a:pt x="187960" y="180339"/>
                </a:lnTo>
                <a:lnTo>
                  <a:pt x="200660" y="179069"/>
                </a:lnTo>
                <a:lnTo>
                  <a:pt x="207010" y="179069"/>
                </a:lnTo>
                <a:lnTo>
                  <a:pt x="213360" y="177800"/>
                </a:lnTo>
                <a:lnTo>
                  <a:pt x="218439" y="177800"/>
                </a:lnTo>
                <a:lnTo>
                  <a:pt x="223520" y="175260"/>
                </a:lnTo>
                <a:lnTo>
                  <a:pt x="228600" y="175260"/>
                </a:lnTo>
                <a:lnTo>
                  <a:pt x="232410" y="172719"/>
                </a:lnTo>
                <a:lnTo>
                  <a:pt x="233679" y="171450"/>
                </a:lnTo>
                <a:lnTo>
                  <a:pt x="236220" y="170180"/>
                </a:lnTo>
                <a:lnTo>
                  <a:pt x="237489" y="170180"/>
                </a:lnTo>
                <a:lnTo>
                  <a:pt x="240029" y="168910"/>
                </a:lnTo>
                <a:lnTo>
                  <a:pt x="242570" y="165100"/>
                </a:lnTo>
                <a:lnTo>
                  <a:pt x="246379" y="162560"/>
                </a:lnTo>
                <a:lnTo>
                  <a:pt x="250189" y="158750"/>
                </a:lnTo>
                <a:lnTo>
                  <a:pt x="257810" y="143510"/>
                </a:lnTo>
                <a:lnTo>
                  <a:pt x="260350" y="137160"/>
                </a:lnTo>
                <a:lnTo>
                  <a:pt x="262889" y="132080"/>
                </a:lnTo>
                <a:lnTo>
                  <a:pt x="264160" y="124460"/>
                </a:lnTo>
                <a:lnTo>
                  <a:pt x="266700" y="111760"/>
                </a:lnTo>
                <a:lnTo>
                  <a:pt x="267970" y="104139"/>
                </a:lnTo>
                <a:lnTo>
                  <a:pt x="267970" y="76200"/>
                </a:lnTo>
                <a:close/>
              </a:path>
              <a:path w="267970" h="181610">
                <a:moveTo>
                  <a:pt x="215900" y="1269"/>
                </a:moveTo>
                <a:lnTo>
                  <a:pt x="179070" y="1269"/>
                </a:lnTo>
                <a:lnTo>
                  <a:pt x="163829" y="3810"/>
                </a:lnTo>
                <a:lnTo>
                  <a:pt x="151129" y="8889"/>
                </a:lnTo>
                <a:lnTo>
                  <a:pt x="143510" y="12700"/>
                </a:lnTo>
                <a:lnTo>
                  <a:pt x="137160" y="19050"/>
                </a:lnTo>
                <a:lnTo>
                  <a:pt x="133350" y="24130"/>
                </a:lnTo>
                <a:lnTo>
                  <a:pt x="128270" y="30480"/>
                </a:lnTo>
                <a:lnTo>
                  <a:pt x="121920" y="38100"/>
                </a:lnTo>
                <a:lnTo>
                  <a:pt x="116839" y="46989"/>
                </a:lnTo>
                <a:lnTo>
                  <a:pt x="110489" y="57150"/>
                </a:lnTo>
                <a:lnTo>
                  <a:pt x="97789" y="81280"/>
                </a:lnTo>
                <a:lnTo>
                  <a:pt x="96520" y="85089"/>
                </a:lnTo>
                <a:lnTo>
                  <a:pt x="91439" y="92710"/>
                </a:lnTo>
                <a:lnTo>
                  <a:pt x="90170" y="96519"/>
                </a:lnTo>
                <a:lnTo>
                  <a:pt x="87629" y="97789"/>
                </a:lnTo>
                <a:lnTo>
                  <a:pt x="86360" y="100330"/>
                </a:lnTo>
                <a:lnTo>
                  <a:pt x="83820" y="102869"/>
                </a:lnTo>
                <a:lnTo>
                  <a:pt x="82550" y="102869"/>
                </a:lnTo>
                <a:lnTo>
                  <a:pt x="81279" y="104139"/>
                </a:lnTo>
                <a:lnTo>
                  <a:pt x="78739" y="105410"/>
                </a:lnTo>
                <a:lnTo>
                  <a:pt x="76200" y="105410"/>
                </a:lnTo>
                <a:lnTo>
                  <a:pt x="74929" y="106680"/>
                </a:lnTo>
                <a:lnTo>
                  <a:pt x="72389" y="106680"/>
                </a:lnTo>
                <a:lnTo>
                  <a:pt x="69850" y="107950"/>
                </a:lnTo>
                <a:lnTo>
                  <a:pt x="158750" y="107950"/>
                </a:lnTo>
                <a:lnTo>
                  <a:pt x="163829" y="96519"/>
                </a:lnTo>
                <a:lnTo>
                  <a:pt x="170179" y="88900"/>
                </a:lnTo>
                <a:lnTo>
                  <a:pt x="171450" y="85089"/>
                </a:lnTo>
                <a:lnTo>
                  <a:pt x="173989" y="83819"/>
                </a:lnTo>
                <a:lnTo>
                  <a:pt x="175260" y="82550"/>
                </a:lnTo>
                <a:lnTo>
                  <a:pt x="175260" y="81280"/>
                </a:lnTo>
                <a:lnTo>
                  <a:pt x="177800" y="81280"/>
                </a:lnTo>
                <a:lnTo>
                  <a:pt x="177800" y="80010"/>
                </a:lnTo>
                <a:lnTo>
                  <a:pt x="180339" y="80010"/>
                </a:lnTo>
                <a:lnTo>
                  <a:pt x="181610" y="78739"/>
                </a:lnTo>
                <a:lnTo>
                  <a:pt x="185420" y="78739"/>
                </a:lnTo>
                <a:lnTo>
                  <a:pt x="193039" y="76200"/>
                </a:lnTo>
                <a:lnTo>
                  <a:pt x="267970" y="76200"/>
                </a:lnTo>
                <a:lnTo>
                  <a:pt x="267970" y="74930"/>
                </a:lnTo>
                <a:lnTo>
                  <a:pt x="266700" y="68580"/>
                </a:lnTo>
                <a:lnTo>
                  <a:pt x="266700" y="62230"/>
                </a:lnTo>
                <a:lnTo>
                  <a:pt x="264160" y="55880"/>
                </a:lnTo>
                <a:lnTo>
                  <a:pt x="261620" y="43180"/>
                </a:lnTo>
                <a:lnTo>
                  <a:pt x="259079" y="38100"/>
                </a:lnTo>
                <a:lnTo>
                  <a:pt x="257810" y="33019"/>
                </a:lnTo>
                <a:lnTo>
                  <a:pt x="255270" y="27939"/>
                </a:lnTo>
                <a:lnTo>
                  <a:pt x="252729" y="24130"/>
                </a:lnTo>
                <a:lnTo>
                  <a:pt x="250189" y="19050"/>
                </a:lnTo>
                <a:lnTo>
                  <a:pt x="246379" y="16510"/>
                </a:lnTo>
                <a:lnTo>
                  <a:pt x="243839" y="12700"/>
                </a:lnTo>
                <a:lnTo>
                  <a:pt x="242570" y="11430"/>
                </a:lnTo>
                <a:lnTo>
                  <a:pt x="240029" y="10160"/>
                </a:lnTo>
                <a:lnTo>
                  <a:pt x="238760" y="8889"/>
                </a:lnTo>
                <a:lnTo>
                  <a:pt x="237489" y="8889"/>
                </a:lnTo>
                <a:lnTo>
                  <a:pt x="236220" y="7619"/>
                </a:lnTo>
                <a:lnTo>
                  <a:pt x="233679" y="6350"/>
                </a:lnTo>
                <a:lnTo>
                  <a:pt x="226060" y="3810"/>
                </a:lnTo>
                <a:lnTo>
                  <a:pt x="215900" y="1269"/>
                </a:lnTo>
                <a:close/>
              </a:path>
              <a:path w="267970" h="181610">
                <a:moveTo>
                  <a:pt x="203200" y="0"/>
                </a:moveTo>
                <a:lnTo>
                  <a:pt x="196850" y="0"/>
                </a:lnTo>
                <a:lnTo>
                  <a:pt x="187960" y="1269"/>
                </a:lnTo>
                <a:lnTo>
                  <a:pt x="209550" y="1269"/>
                </a:lnTo>
                <a:lnTo>
                  <a:pt x="2032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5575300" y="473710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7619"/>
                </a:moveTo>
                <a:lnTo>
                  <a:pt x="82550" y="81280"/>
                </a:lnTo>
                <a:lnTo>
                  <a:pt x="63500" y="81280"/>
                </a:lnTo>
                <a:lnTo>
                  <a:pt x="58420" y="81280"/>
                </a:lnTo>
                <a:lnTo>
                  <a:pt x="54610" y="81280"/>
                </a:lnTo>
                <a:lnTo>
                  <a:pt x="52070" y="81280"/>
                </a:lnTo>
                <a:lnTo>
                  <a:pt x="50800" y="81280"/>
                </a:lnTo>
                <a:lnTo>
                  <a:pt x="49529" y="82550"/>
                </a:lnTo>
                <a:lnTo>
                  <a:pt x="48260" y="82550"/>
                </a:lnTo>
                <a:lnTo>
                  <a:pt x="46989" y="83819"/>
                </a:lnTo>
                <a:lnTo>
                  <a:pt x="45720" y="83819"/>
                </a:lnTo>
                <a:lnTo>
                  <a:pt x="45720" y="85089"/>
                </a:lnTo>
                <a:lnTo>
                  <a:pt x="45720" y="86360"/>
                </a:lnTo>
                <a:lnTo>
                  <a:pt x="44450" y="86360"/>
                </a:lnTo>
                <a:lnTo>
                  <a:pt x="44450" y="87630"/>
                </a:lnTo>
                <a:lnTo>
                  <a:pt x="43179" y="87630"/>
                </a:lnTo>
                <a:lnTo>
                  <a:pt x="43179" y="88900"/>
                </a:lnTo>
                <a:lnTo>
                  <a:pt x="43179" y="90169"/>
                </a:lnTo>
                <a:lnTo>
                  <a:pt x="43179" y="91439"/>
                </a:lnTo>
                <a:lnTo>
                  <a:pt x="43179" y="93980"/>
                </a:lnTo>
                <a:lnTo>
                  <a:pt x="43179" y="95250"/>
                </a:lnTo>
                <a:lnTo>
                  <a:pt x="43179" y="96519"/>
                </a:lnTo>
                <a:lnTo>
                  <a:pt x="43179" y="97789"/>
                </a:lnTo>
                <a:lnTo>
                  <a:pt x="44450" y="99060"/>
                </a:lnTo>
                <a:lnTo>
                  <a:pt x="45720" y="100330"/>
                </a:lnTo>
                <a:lnTo>
                  <a:pt x="45720" y="101600"/>
                </a:lnTo>
                <a:lnTo>
                  <a:pt x="46989" y="102869"/>
                </a:lnTo>
                <a:lnTo>
                  <a:pt x="48260" y="104139"/>
                </a:lnTo>
                <a:lnTo>
                  <a:pt x="49529" y="105410"/>
                </a:lnTo>
                <a:lnTo>
                  <a:pt x="50800" y="105410"/>
                </a:lnTo>
                <a:lnTo>
                  <a:pt x="52070" y="106680"/>
                </a:lnTo>
                <a:lnTo>
                  <a:pt x="54610" y="106680"/>
                </a:lnTo>
                <a:lnTo>
                  <a:pt x="55879" y="107950"/>
                </a:lnTo>
                <a:lnTo>
                  <a:pt x="69850" y="107950"/>
                </a:lnTo>
                <a:lnTo>
                  <a:pt x="72389" y="106680"/>
                </a:lnTo>
                <a:lnTo>
                  <a:pt x="74929" y="106680"/>
                </a:lnTo>
                <a:lnTo>
                  <a:pt x="76200" y="105410"/>
                </a:lnTo>
                <a:lnTo>
                  <a:pt x="78739" y="105410"/>
                </a:lnTo>
                <a:lnTo>
                  <a:pt x="81279" y="104139"/>
                </a:lnTo>
                <a:lnTo>
                  <a:pt x="82550" y="102869"/>
                </a:lnTo>
                <a:lnTo>
                  <a:pt x="83820" y="102869"/>
                </a:lnTo>
                <a:lnTo>
                  <a:pt x="85089" y="101600"/>
                </a:lnTo>
                <a:lnTo>
                  <a:pt x="86360" y="100330"/>
                </a:lnTo>
                <a:lnTo>
                  <a:pt x="87629" y="97789"/>
                </a:lnTo>
                <a:lnTo>
                  <a:pt x="90170" y="96519"/>
                </a:lnTo>
                <a:lnTo>
                  <a:pt x="91439" y="92710"/>
                </a:lnTo>
                <a:lnTo>
                  <a:pt x="93979" y="88900"/>
                </a:lnTo>
                <a:lnTo>
                  <a:pt x="96520" y="85089"/>
                </a:lnTo>
                <a:lnTo>
                  <a:pt x="97789" y="81280"/>
                </a:lnTo>
                <a:lnTo>
                  <a:pt x="110489" y="57150"/>
                </a:lnTo>
                <a:lnTo>
                  <a:pt x="116839" y="46989"/>
                </a:lnTo>
                <a:lnTo>
                  <a:pt x="121920" y="38100"/>
                </a:lnTo>
                <a:lnTo>
                  <a:pt x="128270" y="30480"/>
                </a:lnTo>
                <a:lnTo>
                  <a:pt x="133350" y="24130"/>
                </a:lnTo>
                <a:lnTo>
                  <a:pt x="137160" y="19050"/>
                </a:lnTo>
                <a:lnTo>
                  <a:pt x="139700" y="16510"/>
                </a:lnTo>
                <a:lnTo>
                  <a:pt x="142239" y="13969"/>
                </a:lnTo>
                <a:lnTo>
                  <a:pt x="143510" y="12700"/>
                </a:lnTo>
                <a:lnTo>
                  <a:pt x="146050" y="11430"/>
                </a:lnTo>
                <a:lnTo>
                  <a:pt x="148589" y="10160"/>
                </a:lnTo>
                <a:lnTo>
                  <a:pt x="151129" y="8889"/>
                </a:lnTo>
                <a:lnTo>
                  <a:pt x="157479" y="6350"/>
                </a:lnTo>
                <a:lnTo>
                  <a:pt x="163829" y="3810"/>
                </a:lnTo>
                <a:lnTo>
                  <a:pt x="171450" y="2539"/>
                </a:lnTo>
                <a:lnTo>
                  <a:pt x="179070" y="1269"/>
                </a:lnTo>
                <a:lnTo>
                  <a:pt x="187960" y="1269"/>
                </a:lnTo>
                <a:lnTo>
                  <a:pt x="196850" y="0"/>
                </a:lnTo>
                <a:lnTo>
                  <a:pt x="203200" y="0"/>
                </a:lnTo>
                <a:lnTo>
                  <a:pt x="209550" y="1269"/>
                </a:lnTo>
                <a:lnTo>
                  <a:pt x="215900" y="1269"/>
                </a:lnTo>
                <a:lnTo>
                  <a:pt x="237489" y="8889"/>
                </a:lnTo>
                <a:lnTo>
                  <a:pt x="238760" y="8889"/>
                </a:lnTo>
                <a:lnTo>
                  <a:pt x="240029" y="10160"/>
                </a:lnTo>
                <a:lnTo>
                  <a:pt x="242570" y="11430"/>
                </a:lnTo>
                <a:lnTo>
                  <a:pt x="243839" y="12700"/>
                </a:lnTo>
                <a:lnTo>
                  <a:pt x="246379" y="16510"/>
                </a:lnTo>
                <a:lnTo>
                  <a:pt x="250189" y="19050"/>
                </a:lnTo>
                <a:lnTo>
                  <a:pt x="252729" y="24130"/>
                </a:lnTo>
                <a:lnTo>
                  <a:pt x="255270" y="27939"/>
                </a:lnTo>
                <a:lnTo>
                  <a:pt x="257810" y="33019"/>
                </a:lnTo>
                <a:lnTo>
                  <a:pt x="259079" y="38100"/>
                </a:lnTo>
                <a:lnTo>
                  <a:pt x="261620" y="43180"/>
                </a:lnTo>
                <a:lnTo>
                  <a:pt x="262889" y="49530"/>
                </a:lnTo>
                <a:lnTo>
                  <a:pt x="264160" y="55880"/>
                </a:lnTo>
                <a:lnTo>
                  <a:pt x="266700" y="62230"/>
                </a:lnTo>
                <a:lnTo>
                  <a:pt x="266700" y="68580"/>
                </a:lnTo>
                <a:lnTo>
                  <a:pt x="267970" y="74930"/>
                </a:lnTo>
                <a:lnTo>
                  <a:pt x="267970" y="81280"/>
                </a:lnTo>
                <a:lnTo>
                  <a:pt x="267970" y="88900"/>
                </a:lnTo>
                <a:lnTo>
                  <a:pt x="267970" y="96519"/>
                </a:lnTo>
                <a:lnTo>
                  <a:pt x="267970" y="104139"/>
                </a:lnTo>
                <a:lnTo>
                  <a:pt x="266700" y="111760"/>
                </a:lnTo>
                <a:lnTo>
                  <a:pt x="265429" y="118110"/>
                </a:lnTo>
                <a:lnTo>
                  <a:pt x="264160" y="124460"/>
                </a:lnTo>
                <a:lnTo>
                  <a:pt x="262889" y="132080"/>
                </a:lnTo>
                <a:lnTo>
                  <a:pt x="260350" y="137160"/>
                </a:lnTo>
                <a:lnTo>
                  <a:pt x="257810" y="143510"/>
                </a:lnTo>
                <a:lnTo>
                  <a:pt x="255270" y="148589"/>
                </a:lnTo>
                <a:lnTo>
                  <a:pt x="252729" y="153669"/>
                </a:lnTo>
                <a:lnTo>
                  <a:pt x="250189" y="158750"/>
                </a:lnTo>
                <a:lnTo>
                  <a:pt x="246379" y="162560"/>
                </a:lnTo>
                <a:lnTo>
                  <a:pt x="242570" y="165100"/>
                </a:lnTo>
                <a:lnTo>
                  <a:pt x="240029" y="168910"/>
                </a:lnTo>
                <a:lnTo>
                  <a:pt x="237489" y="170180"/>
                </a:lnTo>
                <a:lnTo>
                  <a:pt x="236220" y="170180"/>
                </a:lnTo>
                <a:lnTo>
                  <a:pt x="233679" y="171450"/>
                </a:lnTo>
                <a:lnTo>
                  <a:pt x="232410" y="172719"/>
                </a:lnTo>
                <a:lnTo>
                  <a:pt x="228600" y="175260"/>
                </a:lnTo>
                <a:lnTo>
                  <a:pt x="223520" y="175260"/>
                </a:lnTo>
                <a:lnTo>
                  <a:pt x="218439" y="177800"/>
                </a:lnTo>
                <a:lnTo>
                  <a:pt x="213360" y="177800"/>
                </a:lnTo>
                <a:lnTo>
                  <a:pt x="207010" y="179069"/>
                </a:lnTo>
                <a:lnTo>
                  <a:pt x="200660" y="179069"/>
                </a:lnTo>
                <a:lnTo>
                  <a:pt x="187960" y="180339"/>
                </a:lnTo>
                <a:lnTo>
                  <a:pt x="170179" y="180339"/>
                </a:lnTo>
                <a:lnTo>
                  <a:pt x="170179" y="105410"/>
                </a:lnTo>
                <a:lnTo>
                  <a:pt x="201929" y="105410"/>
                </a:lnTo>
                <a:lnTo>
                  <a:pt x="208279" y="105410"/>
                </a:lnTo>
                <a:lnTo>
                  <a:pt x="212089" y="105410"/>
                </a:lnTo>
                <a:lnTo>
                  <a:pt x="213360" y="105410"/>
                </a:lnTo>
                <a:lnTo>
                  <a:pt x="215900" y="104139"/>
                </a:lnTo>
                <a:lnTo>
                  <a:pt x="217170" y="104139"/>
                </a:lnTo>
                <a:lnTo>
                  <a:pt x="218439" y="104139"/>
                </a:lnTo>
                <a:lnTo>
                  <a:pt x="219710" y="102869"/>
                </a:lnTo>
                <a:lnTo>
                  <a:pt x="220979" y="102869"/>
                </a:lnTo>
                <a:lnTo>
                  <a:pt x="220979" y="101600"/>
                </a:lnTo>
                <a:lnTo>
                  <a:pt x="222250" y="101600"/>
                </a:lnTo>
                <a:lnTo>
                  <a:pt x="222250" y="100330"/>
                </a:lnTo>
                <a:lnTo>
                  <a:pt x="223520" y="100330"/>
                </a:lnTo>
                <a:lnTo>
                  <a:pt x="223520" y="99060"/>
                </a:lnTo>
                <a:lnTo>
                  <a:pt x="223520" y="97789"/>
                </a:lnTo>
                <a:lnTo>
                  <a:pt x="223520" y="96519"/>
                </a:lnTo>
                <a:lnTo>
                  <a:pt x="224789" y="96519"/>
                </a:lnTo>
                <a:lnTo>
                  <a:pt x="224789" y="87630"/>
                </a:lnTo>
                <a:lnTo>
                  <a:pt x="223520" y="87630"/>
                </a:lnTo>
                <a:lnTo>
                  <a:pt x="223520" y="86360"/>
                </a:lnTo>
                <a:lnTo>
                  <a:pt x="223520" y="85089"/>
                </a:lnTo>
                <a:lnTo>
                  <a:pt x="223520" y="83819"/>
                </a:lnTo>
                <a:lnTo>
                  <a:pt x="222250" y="83819"/>
                </a:lnTo>
                <a:lnTo>
                  <a:pt x="222250" y="82550"/>
                </a:lnTo>
                <a:lnTo>
                  <a:pt x="220979" y="82550"/>
                </a:lnTo>
                <a:lnTo>
                  <a:pt x="220979" y="81280"/>
                </a:lnTo>
                <a:lnTo>
                  <a:pt x="219710" y="80010"/>
                </a:lnTo>
                <a:lnTo>
                  <a:pt x="218439" y="78739"/>
                </a:lnTo>
                <a:lnTo>
                  <a:pt x="217170" y="78739"/>
                </a:lnTo>
                <a:lnTo>
                  <a:pt x="215900" y="78739"/>
                </a:lnTo>
                <a:lnTo>
                  <a:pt x="214629" y="77469"/>
                </a:lnTo>
                <a:lnTo>
                  <a:pt x="213360" y="77469"/>
                </a:lnTo>
                <a:lnTo>
                  <a:pt x="210820" y="76200"/>
                </a:lnTo>
                <a:lnTo>
                  <a:pt x="208279" y="76200"/>
                </a:lnTo>
                <a:lnTo>
                  <a:pt x="205739" y="76200"/>
                </a:lnTo>
                <a:lnTo>
                  <a:pt x="204470" y="76200"/>
                </a:lnTo>
                <a:lnTo>
                  <a:pt x="198120" y="76200"/>
                </a:lnTo>
                <a:lnTo>
                  <a:pt x="193039" y="76200"/>
                </a:lnTo>
                <a:lnTo>
                  <a:pt x="189229" y="77469"/>
                </a:lnTo>
                <a:lnTo>
                  <a:pt x="185420" y="78739"/>
                </a:lnTo>
                <a:lnTo>
                  <a:pt x="181610" y="78739"/>
                </a:lnTo>
                <a:lnTo>
                  <a:pt x="180339" y="80010"/>
                </a:lnTo>
                <a:lnTo>
                  <a:pt x="177800" y="80010"/>
                </a:lnTo>
                <a:lnTo>
                  <a:pt x="177800" y="81280"/>
                </a:lnTo>
                <a:lnTo>
                  <a:pt x="175260" y="81280"/>
                </a:lnTo>
                <a:lnTo>
                  <a:pt x="175260" y="82550"/>
                </a:lnTo>
                <a:lnTo>
                  <a:pt x="173989" y="83819"/>
                </a:lnTo>
                <a:lnTo>
                  <a:pt x="171450" y="85089"/>
                </a:lnTo>
                <a:lnTo>
                  <a:pt x="170179" y="88900"/>
                </a:lnTo>
                <a:lnTo>
                  <a:pt x="163829" y="96519"/>
                </a:lnTo>
                <a:lnTo>
                  <a:pt x="158750" y="107950"/>
                </a:lnTo>
                <a:lnTo>
                  <a:pt x="151129" y="120650"/>
                </a:lnTo>
                <a:lnTo>
                  <a:pt x="143510" y="134619"/>
                </a:lnTo>
                <a:lnTo>
                  <a:pt x="135889" y="144780"/>
                </a:lnTo>
                <a:lnTo>
                  <a:pt x="130810" y="153669"/>
                </a:lnTo>
                <a:lnTo>
                  <a:pt x="127000" y="160019"/>
                </a:lnTo>
                <a:lnTo>
                  <a:pt x="124460" y="162560"/>
                </a:lnTo>
                <a:lnTo>
                  <a:pt x="121920" y="165100"/>
                </a:lnTo>
                <a:lnTo>
                  <a:pt x="120650" y="166369"/>
                </a:lnTo>
                <a:lnTo>
                  <a:pt x="118110" y="168910"/>
                </a:lnTo>
                <a:lnTo>
                  <a:pt x="115570" y="170180"/>
                </a:lnTo>
                <a:lnTo>
                  <a:pt x="111760" y="172719"/>
                </a:lnTo>
                <a:lnTo>
                  <a:pt x="109220" y="173989"/>
                </a:lnTo>
                <a:lnTo>
                  <a:pt x="105410" y="176530"/>
                </a:lnTo>
                <a:lnTo>
                  <a:pt x="102870" y="177800"/>
                </a:lnTo>
                <a:lnTo>
                  <a:pt x="99060" y="179069"/>
                </a:lnTo>
                <a:lnTo>
                  <a:pt x="95250" y="180339"/>
                </a:lnTo>
                <a:lnTo>
                  <a:pt x="91439" y="180339"/>
                </a:lnTo>
                <a:lnTo>
                  <a:pt x="86360" y="181610"/>
                </a:lnTo>
                <a:lnTo>
                  <a:pt x="81279" y="181610"/>
                </a:lnTo>
                <a:lnTo>
                  <a:pt x="52070" y="181610"/>
                </a:lnTo>
                <a:lnTo>
                  <a:pt x="46989" y="180339"/>
                </a:lnTo>
                <a:lnTo>
                  <a:pt x="29210" y="172719"/>
                </a:lnTo>
                <a:lnTo>
                  <a:pt x="25400" y="170180"/>
                </a:lnTo>
                <a:lnTo>
                  <a:pt x="21589" y="167639"/>
                </a:lnTo>
                <a:lnTo>
                  <a:pt x="19050" y="165100"/>
                </a:lnTo>
                <a:lnTo>
                  <a:pt x="16510" y="161289"/>
                </a:lnTo>
                <a:lnTo>
                  <a:pt x="13970" y="157480"/>
                </a:lnTo>
                <a:lnTo>
                  <a:pt x="11429" y="153669"/>
                </a:lnTo>
                <a:lnTo>
                  <a:pt x="8889" y="148589"/>
                </a:lnTo>
                <a:lnTo>
                  <a:pt x="7620" y="144780"/>
                </a:lnTo>
                <a:lnTo>
                  <a:pt x="5079" y="139700"/>
                </a:lnTo>
                <a:lnTo>
                  <a:pt x="3810" y="133350"/>
                </a:lnTo>
                <a:lnTo>
                  <a:pt x="2539" y="128269"/>
                </a:lnTo>
                <a:lnTo>
                  <a:pt x="1270" y="121919"/>
                </a:lnTo>
                <a:lnTo>
                  <a:pt x="1270" y="115569"/>
                </a:lnTo>
                <a:lnTo>
                  <a:pt x="0" y="109219"/>
                </a:lnTo>
                <a:lnTo>
                  <a:pt x="0" y="102869"/>
                </a:lnTo>
                <a:lnTo>
                  <a:pt x="0" y="96519"/>
                </a:lnTo>
                <a:lnTo>
                  <a:pt x="0" y="88900"/>
                </a:lnTo>
                <a:lnTo>
                  <a:pt x="0" y="81280"/>
                </a:lnTo>
                <a:lnTo>
                  <a:pt x="1270" y="74930"/>
                </a:lnTo>
                <a:lnTo>
                  <a:pt x="1270" y="67310"/>
                </a:lnTo>
                <a:lnTo>
                  <a:pt x="253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7620" y="43180"/>
                </a:lnTo>
                <a:lnTo>
                  <a:pt x="10160" y="38100"/>
                </a:lnTo>
                <a:lnTo>
                  <a:pt x="12700" y="33019"/>
                </a:lnTo>
                <a:lnTo>
                  <a:pt x="15239" y="29210"/>
                </a:lnTo>
                <a:lnTo>
                  <a:pt x="17779" y="25400"/>
                </a:lnTo>
                <a:lnTo>
                  <a:pt x="20320" y="21589"/>
                </a:lnTo>
                <a:lnTo>
                  <a:pt x="22860" y="19050"/>
                </a:lnTo>
                <a:lnTo>
                  <a:pt x="24129" y="17780"/>
                </a:lnTo>
                <a:lnTo>
                  <a:pt x="26670" y="16510"/>
                </a:lnTo>
                <a:lnTo>
                  <a:pt x="27939" y="15239"/>
                </a:lnTo>
                <a:lnTo>
                  <a:pt x="29210" y="13969"/>
                </a:lnTo>
                <a:lnTo>
                  <a:pt x="30479" y="13969"/>
                </a:lnTo>
                <a:lnTo>
                  <a:pt x="33020" y="12700"/>
                </a:lnTo>
                <a:lnTo>
                  <a:pt x="36829" y="11430"/>
                </a:lnTo>
                <a:lnTo>
                  <a:pt x="40639" y="10160"/>
                </a:lnTo>
                <a:lnTo>
                  <a:pt x="46989" y="8889"/>
                </a:lnTo>
                <a:lnTo>
                  <a:pt x="52070" y="8889"/>
                </a:lnTo>
                <a:lnTo>
                  <a:pt x="58420" y="7619"/>
                </a:lnTo>
                <a:lnTo>
                  <a:pt x="72389" y="7619"/>
                </a:lnTo>
                <a:lnTo>
                  <a:pt x="82550" y="761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5580379" y="4530090"/>
            <a:ext cx="257810" cy="200660"/>
          </a:xfrm>
          <a:custGeom>
            <a:avLst/>
            <a:gdLst/>
            <a:ahLst/>
            <a:cxnLst/>
            <a:rect l="l" t="t" r="r" b="b"/>
            <a:pathLst>
              <a:path w="257810" h="200660">
                <a:moveTo>
                  <a:pt x="257810" y="0"/>
                </a:moveTo>
                <a:lnTo>
                  <a:pt x="0" y="45720"/>
                </a:lnTo>
                <a:lnTo>
                  <a:pt x="0" y="161290"/>
                </a:lnTo>
                <a:lnTo>
                  <a:pt x="257810" y="200660"/>
                </a:lnTo>
                <a:lnTo>
                  <a:pt x="257810" y="118110"/>
                </a:lnTo>
                <a:lnTo>
                  <a:pt x="226483" y="115570"/>
                </a:lnTo>
                <a:lnTo>
                  <a:pt x="165100" y="115570"/>
                </a:lnTo>
                <a:lnTo>
                  <a:pt x="57150" y="99060"/>
                </a:lnTo>
                <a:lnTo>
                  <a:pt x="165100" y="87630"/>
                </a:lnTo>
                <a:lnTo>
                  <a:pt x="210820" y="87630"/>
                </a:lnTo>
                <a:lnTo>
                  <a:pt x="210820" y="85090"/>
                </a:lnTo>
                <a:lnTo>
                  <a:pt x="257810" y="81280"/>
                </a:lnTo>
                <a:lnTo>
                  <a:pt x="257810" y="0"/>
                </a:lnTo>
                <a:close/>
              </a:path>
              <a:path w="257810" h="200660">
                <a:moveTo>
                  <a:pt x="210820" y="87630"/>
                </a:moveTo>
                <a:lnTo>
                  <a:pt x="165100" y="87630"/>
                </a:lnTo>
                <a:lnTo>
                  <a:pt x="165100" y="115570"/>
                </a:lnTo>
                <a:lnTo>
                  <a:pt x="226483" y="115570"/>
                </a:lnTo>
                <a:lnTo>
                  <a:pt x="210820" y="114300"/>
                </a:lnTo>
                <a:lnTo>
                  <a:pt x="210820" y="876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5579109" y="4521200"/>
            <a:ext cx="260350" cy="63500"/>
          </a:xfrm>
          <a:custGeom>
            <a:avLst/>
            <a:gdLst/>
            <a:ahLst/>
            <a:cxnLst/>
            <a:rect l="l" t="t" r="r" b="b"/>
            <a:pathLst>
              <a:path w="260350" h="63500">
                <a:moveTo>
                  <a:pt x="257810" y="0"/>
                </a:moveTo>
                <a:lnTo>
                  <a:pt x="0" y="45719"/>
                </a:lnTo>
                <a:lnTo>
                  <a:pt x="2539" y="63500"/>
                </a:lnTo>
                <a:lnTo>
                  <a:pt x="260350" y="17780"/>
                </a:lnTo>
                <a:lnTo>
                  <a:pt x="257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5836920" y="45186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2539"/>
                </a:lnTo>
                <a:lnTo>
                  <a:pt x="1269" y="11429"/>
                </a:lnTo>
                <a:lnTo>
                  <a:pt x="11429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5829300" y="4530090"/>
            <a:ext cx="19050" cy="81280"/>
          </a:xfrm>
          <a:custGeom>
            <a:avLst/>
            <a:gdLst/>
            <a:ahLst/>
            <a:cxnLst/>
            <a:rect l="l" t="t" r="r" b="b"/>
            <a:pathLst>
              <a:path w="19050" h="81279">
                <a:moveTo>
                  <a:pt x="19050" y="0"/>
                </a:moveTo>
                <a:lnTo>
                  <a:pt x="19050" y="81280"/>
                </a:lnTo>
                <a:lnTo>
                  <a:pt x="0" y="8128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5838190" y="4611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5791200" y="4602479"/>
            <a:ext cx="48260" cy="21590"/>
          </a:xfrm>
          <a:custGeom>
            <a:avLst/>
            <a:gdLst/>
            <a:ahLst/>
            <a:cxnLst/>
            <a:rect l="l" t="t" r="r" b="b"/>
            <a:pathLst>
              <a:path w="48260" h="21589">
                <a:moveTo>
                  <a:pt x="45720" y="0"/>
                </a:moveTo>
                <a:lnTo>
                  <a:pt x="0" y="3810"/>
                </a:lnTo>
                <a:lnTo>
                  <a:pt x="0" y="12700"/>
                </a:lnTo>
                <a:lnTo>
                  <a:pt x="1270" y="21590"/>
                </a:lnTo>
                <a:lnTo>
                  <a:pt x="48260" y="17780"/>
                </a:lnTo>
                <a:lnTo>
                  <a:pt x="457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5782309" y="46062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5782309" y="4615180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19050" y="0"/>
                </a:moveTo>
                <a:lnTo>
                  <a:pt x="19050" y="29210"/>
                </a:lnTo>
                <a:lnTo>
                  <a:pt x="0" y="292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5782309" y="46443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7620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5791200" y="4634229"/>
            <a:ext cx="48260" cy="24130"/>
          </a:xfrm>
          <a:custGeom>
            <a:avLst/>
            <a:gdLst/>
            <a:ahLst/>
            <a:cxnLst/>
            <a:rect l="l" t="t" r="r" b="b"/>
            <a:pathLst>
              <a:path w="48260" h="24129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45720" y="24130"/>
                </a:lnTo>
                <a:lnTo>
                  <a:pt x="46989" y="13970"/>
                </a:lnTo>
                <a:lnTo>
                  <a:pt x="4826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5838190" y="46393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5829300" y="4648200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9050" y="0"/>
                </a:moveTo>
                <a:lnTo>
                  <a:pt x="19050" y="82550"/>
                </a:lnTo>
                <a:lnTo>
                  <a:pt x="0" y="825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5836920" y="47307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1269" y="0"/>
                </a:lnTo>
                <a:lnTo>
                  <a:pt x="0" y="8889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5579109" y="4681221"/>
            <a:ext cx="260350" cy="58419"/>
          </a:xfrm>
          <a:custGeom>
            <a:avLst/>
            <a:gdLst/>
            <a:ahLst/>
            <a:cxnLst/>
            <a:rect l="l" t="t" r="r" b="b"/>
            <a:pathLst>
              <a:path w="260350" h="58420">
                <a:moveTo>
                  <a:pt x="253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257810" y="58419"/>
                </a:lnTo>
                <a:lnTo>
                  <a:pt x="260350" y="406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5571490" y="46913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7620"/>
                </a:lnTo>
                <a:lnTo>
                  <a:pt x="762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5581015" y="457580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56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5571490" y="45669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0" y="1269"/>
                </a:lnTo>
                <a:lnTo>
                  <a:pt x="0" y="888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5637529" y="462407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5636259" y="462025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0"/>
                </a:moveTo>
                <a:lnTo>
                  <a:pt x="0" y="1905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5636259" y="4620259"/>
            <a:ext cx="111760" cy="34290"/>
          </a:xfrm>
          <a:custGeom>
            <a:avLst/>
            <a:gdLst/>
            <a:ahLst/>
            <a:cxnLst/>
            <a:rect l="l" t="t" r="r" b="b"/>
            <a:pathLst>
              <a:path w="111760" h="34289">
                <a:moveTo>
                  <a:pt x="3810" y="0"/>
                </a:moveTo>
                <a:lnTo>
                  <a:pt x="1269" y="8889"/>
                </a:lnTo>
                <a:lnTo>
                  <a:pt x="0" y="19050"/>
                </a:lnTo>
                <a:lnTo>
                  <a:pt x="107950" y="34289"/>
                </a:lnTo>
                <a:lnTo>
                  <a:pt x="109219" y="25400"/>
                </a:lnTo>
                <a:lnTo>
                  <a:pt x="11176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5744209" y="464565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1269" y="0"/>
                </a:lnTo>
                <a:lnTo>
                  <a:pt x="0" y="8889"/>
                </a:lnTo>
                <a:lnTo>
                  <a:pt x="11429" y="1015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5736590" y="461772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27939"/>
                </a:moveTo>
                <a:lnTo>
                  <a:pt x="0" y="0"/>
                </a:lnTo>
                <a:lnTo>
                  <a:pt x="19050" y="0"/>
                </a:lnTo>
                <a:lnTo>
                  <a:pt x="19050" y="27939"/>
                </a:lnTo>
                <a:lnTo>
                  <a:pt x="0" y="279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5745479" y="46062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2540"/>
                </a:lnTo>
                <a:lnTo>
                  <a:pt x="0" y="11430"/>
                </a:lnTo>
                <a:lnTo>
                  <a:pt x="10160" y="1143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5580379" y="4272279"/>
            <a:ext cx="257810" cy="243840"/>
          </a:xfrm>
          <a:custGeom>
            <a:avLst/>
            <a:gdLst/>
            <a:ahLst/>
            <a:cxnLst/>
            <a:rect l="l" t="t" r="r" b="b"/>
            <a:pathLst>
              <a:path w="257810" h="243839">
                <a:moveTo>
                  <a:pt x="257810" y="0"/>
                </a:moveTo>
                <a:lnTo>
                  <a:pt x="0" y="0"/>
                </a:lnTo>
                <a:lnTo>
                  <a:pt x="0" y="102870"/>
                </a:lnTo>
                <a:lnTo>
                  <a:pt x="120650" y="120650"/>
                </a:lnTo>
                <a:lnTo>
                  <a:pt x="54610" y="132080"/>
                </a:lnTo>
                <a:lnTo>
                  <a:pt x="0" y="140970"/>
                </a:lnTo>
                <a:lnTo>
                  <a:pt x="0" y="243840"/>
                </a:lnTo>
                <a:lnTo>
                  <a:pt x="257810" y="243840"/>
                </a:lnTo>
                <a:lnTo>
                  <a:pt x="257810" y="175260"/>
                </a:lnTo>
                <a:lnTo>
                  <a:pt x="87630" y="175260"/>
                </a:lnTo>
                <a:lnTo>
                  <a:pt x="257810" y="146050"/>
                </a:lnTo>
                <a:lnTo>
                  <a:pt x="257810" y="96520"/>
                </a:lnTo>
                <a:lnTo>
                  <a:pt x="83820" y="68580"/>
                </a:lnTo>
                <a:lnTo>
                  <a:pt x="257810" y="68580"/>
                </a:lnTo>
                <a:lnTo>
                  <a:pt x="257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5580379" y="4272279"/>
            <a:ext cx="257810" cy="243840"/>
          </a:xfrm>
          <a:custGeom>
            <a:avLst/>
            <a:gdLst/>
            <a:ahLst/>
            <a:cxnLst/>
            <a:rect l="l" t="t" r="r" b="b"/>
            <a:pathLst>
              <a:path w="257810" h="243839">
                <a:moveTo>
                  <a:pt x="0" y="0"/>
                </a:moveTo>
                <a:lnTo>
                  <a:pt x="257810" y="0"/>
                </a:lnTo>
                <a:lnTo>
                  <a:pt x="257810" y="68580"/>
                </a:lnTo>
                <a:lnTo>
                  <a:pt x="83820" y="68580"/>
                </a:lnTo>
                <a:lnTo>
                  <a:pt x="257810" y="96520"/>
                </a:lnTo>
                <a:lnTo>
                  <a:pt x="257810" y="146050"/>
                </a:lnTo>
                <a:lnTo>
                  <a:pt x="87630" y="175260"/>
                </a:lnTo>
                <a:lnTo>
                  <a:pt x="257810" y="175260"/>
                </a:lnTo>
                <a:lnTo>
                  <a:pt x="257810" y="243840"/>
                </a:lnTo>
                <a:lnTo>
                  <a:pt x="0" y="243840"/>
                </a:lnTo>
                <a:lnTo>
                  <a:pt x="0" y="140970"/>
                </a:lnTo>
                <a:lnTo>
                  <a:pt x="54610" y="132080"/>
                </a:lnTo>
                <a:lnTo>
                  <a:pt x="120650" y="120650"/>
                </a:lnTo>
                <a:lnTo>
                  <a:pt x="0" y="10287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5580379" y="4069079"/>
            <a:ext cx="257810" cy="170180"/>
          </a:xfrm>
          <a:custGeom>
            <a:avLst/>
            <a:gdLst/>
            <a:ahLst/>
            <a:cxnLst/>
            <a:rect l="l" t="t" r="r" b="b"/>
            <a:pathLst>
              <a:path w="257810" h="170179">
                <a:moveTo>
                  <a:pt x="111760" y="0"/>
                </a:moveTo>
                <a:lnTo>
                  <a:pt x="50800" y="0"/>
                </a:lnTo>
                <a:lnTo>
                  <a:pt x="43180" y="1270"/>
                </a:lnTo>
                <a:lnTo>
                  <a:pt x="39370" y="2540"/>
                </a:lnTo>
                <a:lnTo>
                  <a:pt x="35560" y="2540"/>
                </a:lnTo>
                <a:lnTo>
                  <a:pt x="22860" y="8890"/>
                </a:lnTo>
                <a:lnTo>
                  <a:pt x="21590" y="11430"/>
                </a:lnTo>
                <a:lnTo>
                  <a:pt x="19050" y="12700"/>
                </a:lnTo>
                <a:lnTo>
                  <a:pt x="16510" y="15240"/>
                </a:lnTo>
                <a:lnTo>
                  <a:pt x="13970" y="16510"/>
                </a:lnTo>
                <a:lnTo>
                  <a:pt x="12700" y="20320"/>
                </a:lnTo>
                <a:lnTo>
                  <a:pt x="10160" y="25400"/>
                </a:lnTo>
                <a:lnTo>
                  <a:pt x="7620" y="29210"/>
                </a:lnTo>
                <a:lnTo>
                  <a:pt x="3810" y="40640"/>
                </a:lnTo>
                <a:lnTo>
                  <a:pt x="3810" y="45720"/>
                </a:lnTo>
                <a:lnTo>
                  <a:pt x="1270" y="55880"/>
                </a:lnTo>
                <a:lnTo>
                  <a:pt x="1270" y="62230"/>
                </a:lnTo>
                <a:lnTo>
                  <a:pt x="126" y="73660"/>
                </a:lnTo>
                <a:lnTo>
                  <a:pt x="0" y="170180"/>
                </a:lnTo>
                <a:lnTo>
                  <a:pt x="257810" y="170180"/>
                </a:lnTo>
                <a:lnTo>
                  <a:pt x="257810" y="91440"/>
                </a:lnTo>
                <a:lnTo>
                  <a:pt x="44450" y="91440"/>
                </a:lnTo>
                <a:lnTo>
                  <a:pt x="44450" y="81280"/>
                </a:lnTo>
                <a:lnTo>
                  <a:pt x="45720" y="78740"/>
                </a:lnTo>
                <a:lnTo>
                  <a:pt x="45720" y="73660"/>
                </a:lnTo>
                <a:lnTo>
                  <a:pt x="46990" y="73660"/>
                </a:lnTo>
                <a:lnTo>
                  <a:pt x="46990" y="71120"/>
                </a:lnTo>
                <a:lnTo>
                  <a:pt x="48260" y="71120"/>
                </a:lnTo>
                <a:lnTo>
                  <a:pt x="48260" y="69850"/>
                </a:lnTo>
                <a:lnTo>
                  <a:pt x="49530" y="69850"/>
                </a:lnTo>
                <a:lnTo>
                  <a:pt x="49530" y="68580"/>
                </a:lnTo>
                <a:lnTo>
                  <a:pt x="52070" y="68580"/>
                </a:lnTo>
                <a:lnTo>
                  <a:pt x="57150" y="66040"/>
                </a:lnTo>
                <a:lnTo>
                  <a:pt x="153670" y="66040"/>
                </a:lnTo>
                <a:lnTo>
                  <a:pt x="153670" y="52070"/>
                </a:lnTo>
                <a:lnTo>
                  <a:pt x="152400" y="45720"/>
                </a:lnTo>
                <a:lnTo>
                  <a:pt x="151130" y="40640"/>
                </a:lnTo>
                <a:lnTo>
                  <a:pt x="151130" y="35560"/>
                </a:lnTo>
                <a:lnTo>
                  <a:pt x="148590" y="27940"/>
                </a:lnTo>
                <a:lnTo>
                  <a:pt x="146050" y="24130"/>
                </a:lnTo>
                <a:lnTo>
                  <a:pt x="144780" y="20320"/>
                </a:lnTo>
                <a:lnTo>
                  <a:pt x="142240" y="17780"/>
                </a:lnTo>
                <a:lnTo>
                  <a:pt x="140970" y="13970"/>
                </a:lnTo>
                <a:lnTo>
                  <a:pt x="135890" y="8890"/>
                </a:lnTo>
                <a:lnTo>
                  <a:pt x="130810" y="6350"/>
                </a:lnTo>
                <a:lnTo>
                  <a:pt x="129540" y="5080"/>
                </a:lnTo>
                <a:lnTo>
                  <a:pt x="124460" y="2540"/>
                </a:lnTo>
                <a:lnTo>
                  <a:pt x="120650" y="1270"/>
                </a:lnTo>
                <a:lnTo>
                  <a:pt x="115570" y="1270"/>
                </a:lnTo>
                <a:lnTo>
                  <a:pt x="111760" y="0"/>
                </a:lnTo>
                <a:close/>
              </a:path>
              <a:path w="257810" h="170179">
                <a:moveTo>
                  <a:pt x="153670" y="66040"/>
                </a:moveTo>
                <a:lnTo>
                  <a:pt x="95250" y="66040"/>
                </a:lnTo>
                <a:lnTo>
                  <a:pt x="97790" y="67310"/>
                </a:lnTo>
                <a:lnTo>
                  <a:pt x="100330" y="67310"/>
                </a:lnTo>
                <a:lnTo>
                  <a:pt x="101600" y="68580"/>
                </a:lnTo>
                <a:lnTo>
                  <a:pt x="104140" y="68580"/>
                </a:lnTo>
                <a:lnTo>
                  <a:pt x="104140" y="69850"/>
                </a:lnTo>
                <a:lnTo>
                  <a:pt x="105410" y="69850"/>
                </a:lnTo>
                <a:lnTo>
                  <a:pt x="105410" y="71120"/>
                </a:lnTo>
                <a:lnTo>
                  <a:pt x="106680" y="71120"/>
                </a:lnTo>
                <a:lnTo>
                  <a:pt x="106680" y="72390"/>
                </a:lnTo>
                <a:lnTo>
                  <a:pt x="107950" y="72390"/>
                </a:lnTo>
                <a:lnTo>
                  <a:pt x="107950" y="76200"/>
                </a:lnTo>
                <a:lnTo>
                  <a:pt x="109220" y="77470"/>
                </a:lnTo>
                <a:lnTo>
                  <a:pt x="109220" y="80010"/>
                </a:lnTo>
                <a:lnTo>
                  <a:pt x="110490" y="82550"/>
                </a:lnTo>
                <a:lnTo>
                  <a:pt x="110490" y="91440"/>
                </a:lnTo>
                <a:lnTo>
                  <a:pt x="153670" y="91440"/>
                </a:lnTo>
                <a:lnTo>
                  <a:pt x="153670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5571490" y="4058920"/>
            <a:ext cx="276860" cy="1905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5580379" y="423989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5571490" y="42392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5624829" y="4150359"/>
            <a:ext cx="66040" cy="19050"/>
          </a:xfrm>
          <a:custGeom>
            <a:avLst/>
            <a:gdLst/>
            <a:ahLst/>
            <a:cxnLst/>
            <a:rect l="l" t="t" r="r" b="b"/>
            <a:pathLst>
              <a:path w="66039" h="19050">
                <a:moveTo>
                  <a:pt x="0" y="0"/>
                </a:moveTo>
                <a:lnTo>
                  <a:pt x="66040" y="0"/>
                </a:lnTo>
                <a:lnTo>
                  <a:pt x="660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5690870" y="41605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5680709" y="41541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49"/>
                </a:moveTo>
                <a:lnTo>
                  <a:pt x="0" y="0"/>
                </a:lnTo>
                <a:lnTo>
                  <a:pt x="19050" y="0"/>
                </a:lnTo>
                <a:lnTo>
                  <a:pt x="19050" y="6349"/>
                </a:lnTo>
                <a:lnTo>
                  <a:pt x="0" y="63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5680709" y="415162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4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5690870" y="41503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5680709" y="41478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5680709" y="41452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254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5689600" y="41440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5680709" y="41427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0" y="7620"/>
                </a:ln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5679440" y="41427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7780" y="0"/>
                </a:lnTo>
                <a:lnTo>
                  <a:pt x="0" y="5080"/>
                </a:lnTo>
                <a:lnTo>
                  <a:pt x="1270" y="6350"/>
                </a:lnTo>
                <a:lnTo>
                  <a:pt x="1016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688329" y="41402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90" y="0"/>
                </a:moveTo>
                <a:lnTo>
                  <a:pt x="0" y="5080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679440" y="41402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8889"/>
                </a:lnTo>
                <a:lnTo>
                  <a:pt x="8889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679440" y="41440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679440" y="41440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8889" y="0"/>
                </a:lnTo>
                <a:lnTo>
                  <a:pt x="1905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688329" y="41402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90" y="0"/>
                </a:moveTo>
                <a:lnTo>
                  <a:pt x="0" y="3810"/>
                </a:lnTo>
                <a:lnTo>
                  <a:pt x="10160" y="381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679440" y="41402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688329" y="41376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90" y="0"/>
                </a:moveTo>
                <a:lnTo>
                  <a:pt x="0" y="507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679440" y="41376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16510" y="0"/>
                </a:lnTo>
                <a:lnTo>
                  <a:pt x="8889" y="3809"/>
                </a:lnTo>
                <a:lnTo>
                  <a:pt x="0" y="8889"/>
                </a:lnTo>
                <a:lnTo>
                  <a:pt x="8889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688329" y="41351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49"/>
                </a:lnTo>
                <a:lnTo>
                  <a:pt x="7620" y="253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680709" y="41338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678170" y="41414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3809"/>
                </a:lnTo>
                <a:lnTo>
                  <a:pt x="253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678170" y="41363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687059" y="4133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679440" y="41325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13970"/>
                </a:lnTo>
                <a:lnTo>
                  <a:pt x="0" y="1524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678170" y="4132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5239" y="0"/>
                </a:moveTo>
                <a:lnTo>
                  <a:pt x="13969" y="0"/>
                </a:lnTo>
                <a:lnTo>
                  <a:pt x="0" y="13970"/>
                </a:lnTo>
                <a:lnTo>
                  <a:pt x="1269" y="139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685790" y="41300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0" y="8890"/>
                </a:lnTo>
                <a:lnTo>
                  <a:pt x="635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680709" y="41300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507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675629" y="4138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0" y="3810"/>
                </a:lnTo>
                <a:lnTo>
                  <a:pt x="2540" y="7620"/>
                </a:lnTo>
                <a:lnTo>
                  <a:pt x="508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675629" y="41338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90" y="3810"/>
                </a:lnTo>
                <a:lnTo>
                  <a:pt x="0" y="8889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684520" y="41287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8889"/>
                </a:lnTo>
                <a:lnTo>
                  <a:pt x="8889" y="507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680709" y="41287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1269" y="1904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679440" y="41376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8889"/>
                </a:lnTo>
                <a:lnTo>
                  <a:pt x="127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678170" y="41287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0" y="17779"/>
                </a:lnTo>
                <a:lnTo>
                  <a:pt x="1269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0159" y="0"/>
                </a:moveTo>
                <a:lnTo>
                  <a:pt x="8889" y="0"/>
                </a:lnTo>
                <a:lnTo>
                  <a:pt x="507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683250" y="41287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678170" y="412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380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5079" y="10160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676900" y="41376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676900" y="4127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89"/>
                </a:lnTo>
                <a:lnTo>
                  <a:pt x="0" y="17780"/>
                </a:lnTo>
                <a:lnTo>
                  <a:pt x="5079" y="1016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680709" y="41275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675629" y="412750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7620" y="0"/>
                </a:moveTo>
                <a:lnTo>
                  <a:pt x="6350" y="0"/>
                </a:lnTo>
                <a:lnTo>
                  <a:pt x="2540" y="8889"/>
                </a:lnTo>
                <a:lnTo>
                  <a:pt x="0" y="17780"/>
                </a:lnTo>
                <a:lnTo>
                  <a:pt x="2540" y="1778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678170" y="412622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0" y="1016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674359" y="41262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1269" y="889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675629" y="41262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1270" y="0"/>
                </a:lnTo>
                <a:lnTo>
                  <a:pt x="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67182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380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669279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40" y="0"/>
                </a:lnTo>
                <a:lnTo>
                  <a:pt x="0" y="17780"/>
                </a:lnTo>
                <a:lnTo>
                  <a:pt x="2540" y="19050"/>
                </a:lnTo>
                <a:lnTo>
                  <a:pt x="381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670550" y="41262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666740" y="41262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645150" y="4126229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21589" y="19050"/>
                </a:moveTo>
                <a:lnTo>
                  <a:pt x="0" y="19050"/>
                </a:lnTo>
                <a:lnTo>
                  <a:pt x="0" y="0"/>
                </a:lnTo>
                <a:lnTo>
                  <a:pt x="21589" y="0"/>
                </a:lnTo>
                <a:lnTo>
                  <a:pt x="2158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642609" y="41262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641340" y="41262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638800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19050"/>
                </a:lnTo>
                <a:lnTo>
                  <a:pt x="507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637529" y="41262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4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636259" y="4126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0" y="0"/>
                </a:lnTo>
                <a:lnTo>
                  <a:pt x="1269" y="8890"/>
                </a:lnTo>
                <a:lnTo>
                  <a:pt x="2539" y="19050"/>
                </a:lnTo>
                <a:lnTo>
                  <a:pt x="5079" y="19050"/>
                </a:lnTo>
                <a:lnTo>
                  <a:pt x="381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634990" y="41262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632450" y="41262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629909" y="41275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5079" y="19050"/>
                </a:lnTo>
                <a:lnTo>
                  <a:pt x="761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628640" y="4127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69"/>
                </a:lnTo>
                <a:lnTo>
                  <a:pt x="2539" y="10160"/>
                </a:lnTo>
                <a:lnTo>
                  <a:pt x="635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5624829" y="4128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624829" y="41300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7620"/>
                </a:moveTo>
                <a:lnTo>
                  <a:pt x="12700" y="15240"/>
                </a:lnTo>
                <a:lnTo>
                  <a:pt x="13970" y="13970"/>
                </a:lnTo>
                <a:lnTo>
                  <a:pt x="6350" y="7620"/>
                </a:lnTo>
                <a:close/>
              </a:path>
              <a:path w="13970" h="1523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631179" y="41376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2540" y="8889"/>
                </a:lnTo>
                <a:lnTo>
                  <a:pt x="5080" y="8889"/>
                </a:lnTo>
                <a:lnTo>
                  <a:pt x="635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627370" y="41287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5079" y="1904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621020" y="41287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2539" y="1269"/>
                </a:lnTo>
                <a:lnTo>
                  <a:pt x="0" y="5079"/>
                </a:lnTo>
                <a:lnTo>
                  <a:pt x="888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621020" y="41338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17779" y="888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629909" y="4138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8890"/>
                </a:lnTo>
                <a:lnTo>
                  <a:pt x="7619" y="762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624829" y="41300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90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622290" y="41300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621020" y="41325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0"/>
                </a:lnTo>
                <a:lnTo>
                  <a:pt x="13969" y="1397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619750" y="41325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1270" y="1270"/>
                </a:lnTo>
                <a:lnTo>
                  <a:pt x="0" y="2540"/>
                </a:lnTo>
                <a:lnTo>
                  <a:pt x="8889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619750" y="41351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7620" y="5079"/>
                </a:lnTo>
                <a:lnTo>
                  <a:pt x="16510" y="10159"/>
                </a:lnTo>
                <a:lnTo>
                  <a:pt x="17779" y="888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618479" y="41363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1270"/>
                </a:lnTo>
                <a:lnTo>
                  <a:pt x="17780" y="8890"/>
                </a:lnTo>
                <a:lnTo>
                  <a:pt x="889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627370" y="41414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4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619750" y="41351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39" y="1269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618479" y="41351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0" y="2539"/>
                </a:lnTo>
                <a:lnTo>
                  <a:pt x="0" y="3809"/>
                </a:lnTo>
                <a:lnTo>
                  <a:pt x="889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617209" y="41389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1270"/>
                </a:lnTo>
                <a:lnTo>
                  <a:pt x="8889" y="3810"/>
                </a:lnTo>
                <a:lnTo>
                  <a:pt x="17779" y="7620"/>
                </a:lnTo>
                <a:lnTo>
                  <a:pt x="19050" y="6350"/>
                </a:lnTo>
                <a:lnTo>
                  <a:pt x="1016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626100" y="41427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617209" y="41389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69" y="0"/>
                </a:moveTo>
                <a:lnTo>
                  <a:pt x="0" y="1270"/>
                </a:lnTo>
                <a:lnTo>
                  <a:pt x="17779" y="8890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617209" y="41402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381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617209" y="41440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626100" y="4145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8889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615940" y="41427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2540"/>
                </a:lnTo>
                <a:lnTo>
                  <a:pt x="10160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615940" y="4145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615940" y="4146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615940" y="41490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80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614670" y="41516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3810"/>
                </a:lnTo>
                <a:lnTo>
                  <a:pt x="10159" y="5080"/>
                </a:lnTo>
                <a:lnTo>
                  <a:pt x="19050" y="635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614670" y="4155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614670" y="415670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5614670" y="41605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5580379" y="40062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8001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5786121" y="3917950"/>
            <a:ext cx="52069" cy="48260"/>
          </a:xfrm>
          <a:custGeom>
            <a:avLst/>
            <a:gdLst/>
            <a:ahLst/>
            <a:cxnLst/>
            <a:rect l="l" t="t" r="r" b="b"/>
            <a:pathLst>
              <a:path w="52070" h="48260">
                <a:moveTo>
                  <a:pt x="0" y="48259"/>
                </a:moveTo>
                <a:lnTo>
                  <a:pt x="52069" y="48259"/>
                </a:lnTo>
                <a:lnTo>
                  <a:pt x="52069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5580379" y="3917950"/>
            <a:ext cx="257810" cy="128270"/>
          </a:xfrm>
          <a:custGeom>
            <a:avLst/>
            <a:gdLst/>
            <a:ahLst/>
            <a:cxnLst/>
            <a:rect l="l" t="t" r="r" b="b"/>
            <a:pathLst>
              <a:path w="257810" h="128270">
                <a:moveTo>
                  <a:pt x="0" y="48260"/>
                </a:moveTo>
                <a:lnTo>
                  <a:pt x="205740" y="48260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28269"/>
                </a:lnTo>
                <a:lnTo>
                  <a:pt x="0" y="128269"/>
                </a:lnTo>
                <a:lnTo>
                  <a:pt x="0" y="482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580379" y="385889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8001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5619750" y="3766820"/>
            <a:ext cx="12700" cy="39370"/>
          </a:xfrm>
          <a:custGeom>
            <a:avLst/>
            <a:gdLst/>
            <a:ahLst/>
            <a:cxnLst/>
            <a:rect l="l" t="t" r="r" b="b"/>
            <a:pathLst>
              <a:path w="12700" h="39370">
                <a:moveTo>
                  <a:pt x="0" y="39369"/>
                </a:moveTo>
                <a:lnTo>
                  <a:pt x="12700" y="39369"/>
                </a:lnTo>
                <a:lnTo>
                  <a:pt x="12700" y="0"/>
                </a:lnTo>
                <a:lnTo>
                  <a:pt x="0" y="0"/>
                </a:lnTo>
                <a:lnTo>
                  <a:pt x="0" y="393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680709" y="3769359"/>
            <a:ext cx="49530" cy="36830"/>
          </a:xfrm>
          <a:custGeom>
            <a:avLst/>
            <a:gdLst/>
            <a:ahLst/>
            <a:cxnLst/>
            <a:rect l="l" t="t" r="r" b="b"/>
            <a:pathLst>
              <a:path w="49529" h="36829">
                <a:moveTo>
                  <a:pt x="0" y="36829"/>
                </a:moveTo>
                <a:lnTo>
                  <a:pt x="49529" y="36829"/>
                </a:lnTo>
                <a:lnTo>
                  <a:pt x="4952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5786121" y="3760471"/>
            <a:ext cx="52069" cy="58419"/>
          </a:xfrm>
          <a:custGeom>
            <a:avLst/>
            <a:gdLst/>
            <a:ahLst/>
            <a:cxnLst/>
            <a:rect l="l" t="t" r="r" b="b"/>
            <a:pathLst>
              <a:path w="52070" h="58420">
                <a:moveTo>
                  <a:pt x="52069" y="0"/>
                </a:moveTo>
                <a:lnTo>
                  <a:pt x="0" y="0"/>
                </a:lnTo>
                <a:lnTo>
                  <a:pt x="0" y="58419"/>
                </a:lnTo>
                <a:lnTo>
                  <a:pt x="52069" y="58419"/>
                </a:lnTo>
                <a:lnTo>
                  <a:pt x="520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5580379" y="3760470"/>
            <a:ext cx="257810" cy="138430"/>
          </a:xfrm>
          <a:custGeom>
            <a:avLst/>
            <a:gdLst/>
            <a:ahLst/>
            <a:cxnLst/>
            <a:rect l="l" t="t" r="r" b="b"/>
            <a:pathLst>
              <a:path w="257810" h="138429">
                <a:moveTo>
                  <a:pt x="0" y="138429"/>
                </a:moveTo>
                <a:lnTo>
                  <a:pt x="0" y="6349"/>
                </a:lnTo>
                <a:lnTo>
                  <a:pt x="52070" y="6349"/>
                </a:lnTo>
                <a:lnTo>
                  <a:pt x="52070" y="58419"/>
                </a:lnTo>
                <a:lnTo>
                  <a:pt x="100330" y="58419"/>
                </a:lnTo>
                <a:lnTo>
                  <a:pt x="100330" y="8889"/>
                </a:lnTo>
                <a:lnTo>
                  <a:pt x="149860" y="8889"/>
                </a:lnTo>
                <a:lnTo>
                  <a:pt x="149860" y="58419"/>
                </a:lnTo>
                <a:lnTo>
                  <a:pt x="205740" y="58419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38429"/>
                </a:lnTo>
                <a:lnTo>
                  <a:pt x="0" y="13842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5580379" y="3425190"/>
            <a:ext cx="257810" cy="245110"/>
          </a:xfrm>
          <a:custGeom>
            <a:avLst/>
            <a:gdLst/>
            <a:ahLst/>
            <a:cxnLst/>
            <a:rect l="l" t="t" r="r" b="b"/>
            <a:pathLst>
              <a:path w="257810" h="245110">
                <a:moveTo>
                  <a:pt x="257810" y="0"/>
                </a:moveTo>
                <a:lnTo>
                  <a:pt x="0" y="0"/>
                </a:lnTo>
                <a:lnTo>
                  <a:pt x="0" y="102870"/>
                </a:lnTo>
                <a:lnTo>
                  <a:pt x="120650" y="120650"/>
                </a:lnTo>
                <a:lnTo>
                  <a:pt x="54610" y="132080"/>
                </a:lnTo>
                <a:lnTo>
                  <a:pt x="0" y="142239"/>
                </a:lnTo>
                <a:lnTo>
                  <a:pt x="0" y="245110"/>
                </a:lnTo>
                <a:lnTo>
                  <a:pt x="257810" y="245110"/>
                </a:lnTo>
                <a:lnTo>
                  <a:pt x="257810" y="175260"/>
                </a:lnTo>
                <a:lnTo>
                  <a:pt x="87630" y="175260"/>
                </a:lnTo>
                <a:lnTo>
                  <a:pt x="257810" y="146050"/>
                </a:lnTo>
                <a:lnTo>
                  <a:pt x="257810" y="96520"/>
                </a:lnTo>
                <a:lnTo>
                  <a:pt x="83820" y="68580"/>
                </a:lnTo>
                <a:lnTo>
                  <a:pt x="257810" y="68580"/>
                </a:lnTo>
                <a:lnTo>
                  <a:pt x="257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5580379" y="3425190"/>
            <a:ext cx="257810" cy="245110"/>
          </a:xfrm>
          <a:custGeom>
            <a:avLst/>
            <a:gdLst/>
            <a:ahLst/>
            <a:cxnLst/>
            <a:rect l="l" t="t" r="r" b="b"/>
            <a:pathLst>
              <a:path w="257810" h="245110">
                <a:moveTo>
                  <a:pt x="0" y="0"/>
                </a:moveTo>
                <a:lnTo>
                  <a:pt x="257810" y="0"/>
                </a:lnTo>
                <a:lnTo>
                  <a:pt x="257810" y="68580"/>
                </a:lnTo>
                <a:lnTo>
                  <a:pt x="83820" y="68580"/>
                </a:lnTo>
                <a:lnTo>
                  <a:pt x="257810" y="96520"/>
                </a:lnTo>
                <a:lnTo>
                  <a:pt x="257810" y="146050"/>
                </a:lnTo>
                <a:lnTo>
                  <a:pt x="87630" y="175260"/>
                </a:lnTo>
                <a:lnTo>
                  <a:pt x="257810" y="175260"/>
                </a:lnTo>
                <a:lnTo>
                  <a:pt x="257810" y="245110"/>
                </a:lnTo>
                <a:lnTo>
                  <a:pt x="0" y="245110"/>
                </a:lnTo>
                <a:lnTo>
                  <a:pt x="0" y="142239"/>
                </a:lnTo>
                <a:lnTo>
                  <a:pt x="54610" y="132080"/>
                </a:lnTo>
                <a:lnTo>
                  <a:pt x="120650" y="120650"/>
                </a:lnTo>
                <a:lnTo>
                  <a:pt x="0" y="10287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580379" y="335280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7873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5619750" y="3260090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639"/>
                </a:moveTo>
                <a:lnTo>
                  <a:pt x="12700" y="40639"/>
                </a:lnTo>
                <a:lnTo>
                  <a:pt x="12700" y="0"/>
                </a:lnTo>
                <a:lnTo>
                  <a:pt x="0" y="0"/>
                </a:lnTo>
                <a:lnTo>
                  <a:pt x="0" y="406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5680709" y="3263900"/>
            <a:ext cx="49530" cy="36830"/>
          </a:xfrm>
          <a:custGeom>
            <a:avLst/>
            <a:gdLst/>
            <a:ahLst/>
            <a:cxnLst/>
            <a:rect l="l" t="t" r="r" b="b"/>
            <a:pathLst>
              <a:path w="49529" h="36829">
                <a:moveTo>
                  <a:pt x="0" y="36829"/>
                </a:moveTo>
                <a:lnTo>
                  <a:pt x="49529" y="36829"/>
                </a:lnTo>
                <a:lnTo>
                  <a:pt x="49529" y="0"/>
                </a:lnTo>
                <a:lnTo>
                  <a:pt x="0" y="0"/>
                </a:lnTo>
                <a:lnTo>
                  <a:pt x="0" y="368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5786121" y="3255010"/>
            <a:ext cx="52069" cy="58419"/>
          </a:xfrm>
          <a:custGeom>
            <a:avLst/>
            <a:gdLst/>
            <a:ahLst/>
            <a:cxnLst/>
            <a:rect l="l" t="t" r="r" b="b"/>
            <a:pathLst>
              <a:path w="52070" h="58420">
                <a:moveTo>
                  <a:pt x="52069" y="0"/>
                </a:moveTo>
                <a:lnTo>
                  <a:pt x="0" y="0"/>
                </a:lnTo>
                <a:lnTo>
                  <a:pt x="0" y="58419"/>
                </a:lnTo>
                <a:lnTo>
                  <a:pt x="52069" y="58419"/>
                </a:lnTo>
                <a:lnTo>
                  <a:pt x="520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5580379" y="3255009"/>
            <a:ext cx="257810" cy="137160"/>
          </a:xfrm>
          <a:custGeom>
            <a:avLst/>
            <a:gdLst/>
            <a:ahLst/>
            <a:cxnLst/>
            <a:rect l="l" t="t" r="r" b="b"/>
            <a:pathLst>
              <a:path w="257810" h="137160">
                <a:moveTo>
                  <a:pt x="0" y="137160"/>
                </a:moveTo>
                <a:lnTo>
                  <a:pt x="0" y="5079"/>
                </a:lnTo>
                <a:lnTo>
                  <a:pt x="52070" y="5079"/>
                </a:lnTo>
                <a:lnTo>
                  <a:pt x="52070" y="58419"/>
                </a:lnTo>
                <a:lnTo>
                  <a:pt x="100330" y="58419"/>
                </a:lnTo>
                <a:lnTo>
                  <a:pt x="100330" y="8889"/>
                </a:lnTo>
                <a:lnTo>
                  <a:pt x="149860" y="8889"/>
                </a:lnTo>
                <a:lnTo>
                  <a:pt x="149860" y="58419"/>
                </a:lnTo>
                <a:lnTo>
                  <a:pt x="205740" y="58419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37160"/>
                </a:lnTo>
                <a:lnTo>
                  <a:pt x="0" y="1371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5580379" y="3049270"/>
            <a:ext cx="257810" cy="200660"/>
          </a:xfrm>
          <a:custGeom>
            <a:avLst/>
            <a:gdLst/>
            <a:ahLst/>
            <a:cxnLst/>
            <a:rect l="l" t="t" r="r" b="b"/>
            <a:pathLst>
              <a:path w="257810" h="200660">
                <a:moveTo>
                  <a:pt x="257810" y="0"/>
                </a:moveTo>
                <a:lnTo>
                  <a:pt x="0" y="45719"/>
                </a:lnTo>
                <a:lnTo>
                  <a:pt x="0" y="160019"/>
                </a:lnTo>
                <a:lnTo>
                  <a:pt x="257810" y="200659"/>
                </a:lnTo>
                <a:lnTo>
                  <a:pt x="257810" y="118109"/>
                </a:lnTo>
                <a:lnTo>
                  <a:pt x="226483" y="115569"/>
                </a:lnTo>
                <a:lnTo>
                  <a:pt x="165100" y="115569"/>
                </a:lnTo>
                <a:lnTo>
                  <a:pt x="57150" y="99059"/>
                </a:lnTo>
                <a:lnTo>
                  <a:pt x="165100" y="87629"/>
                </a:lnTo>
                <a:lnTo>
                  <a:pt x="210820" y="87629"/>
                </a:lnTo>
                <a:lnTo>
                  <a:pt x="210820" y="85089"/>
                </a:lnTo>
                <a:lnTo>
                  <a:pt x="257810" y="81279"/>
                </a:lnTo>
                <a:lnTo>
                  <a:pt x="257810" y="0"/>
                </a:lnTo>
                <a:close/>
              </a:path>
              <a:path w="257810" h="200660">
                <a:moveTo>
                  <a:pt x="210820" y="87629"/>
                </a:moveTo>
                <a:lnTo>
                  <a:pt x="165100" y="87629"/>
                </a:lnTo>
                <a:lnTo>
                  <a:pt x="165100" y="115569"/>
                </a:lnTo>
                <a:lnTo>
                  <a:pt x="226483" y="115569"/>
                </a:lnTo>
                <a:lnTo>
                  <a:pt x="210820" y="114300"/>
                </a:lnTo>
                <a:lnTo>
                  <a:pt x="210820" y="876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5579109" y="3040379"/>
            <a:ext cx="260350" cy="63500"/>
          </a:xfrm>
          <a:custGeom>
            <a:avLst/>
            <a:gdLst/>
            <a:ahLst/>
            <a:cxnLst/>
            <a:rect l="l" t="t" r="r" b="b"/>
            <a:pathLst>
              <a:path w="260350" h="63500">
                <a:moveTo>
                  <a:pt x="257810" y="0"/>
                </a:moveTo>
                <a:lnTo>
                  <a:pt x="0" y="45720"/>
                </a:lnTo>
                <a:lnTo>
                  <a:pt x="2539" y="63500"/>
                </a:lnTo>
                <a:lnTo>
                  <a:pt x="260350" y="19050"/>
                </a:lnTo>
                <a:lnTo>
                  <a:pt x="259079" y="8890"/>
                </a:lnTo>
                <a:lnTo>
                  <a:pt x="257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836920" y="30378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2539"/>
                </a:lnTo>
                <a:lnTo>
                  <a:pt x="1269" y="11430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5829300" y="3049270"/>
            <a:ext cx="19050" cy="81280"/>
          </a:xfrm>
          <a:custGeom>
            <a:avLst/>
            <a:gdLst/>
            <a:ahLst/>
            <a:cxnLst/>
            <a:rect l="l" t="t" r="r" b="b"/>
            <a:pathLst>
              <a:path w="19050" h="81280">
                <a:moveTo>
                  <a:pt x="19050" y="0"/>
                </a:moveTo>
                <a:lnTo>
                  <a:pt x="19050" y="81279"/>
                </a:lnTo>
                <a:lnTo>
                  <a:pt x="0" y="812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5838190" y="31305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5791200" y="3121660"/>
            <a:ext cx="48260" cy="21590"/>
          </a:xfrm>
          <a:custGeom>
            <a:avLst/>
            <a:gdLst/>
            <a:ahLst/>
            <a:cxnLst/>
            <a:rect l="l" t="t" r="r" b="b"/>
            <a:pathLst>
              <a:path w="48260" h="21589">
                <a:moveTo>
                  <a:pt x="45720" y="0"/>
                </a:moveTo>
                <a:lnTo>
                  <a:pt x="0" y="3810"/>
                </a:lnTo>
                <a:lnTo>
                  <a:pt x="0" y="12700"/>
                </a:lnTo>
                <a:lnTo>
                  <a:pt x="1270" y="21589"/>
                </a:lnTo>
                <a:lnTo>
                  <a:pt x="48260" y="17779"/>
                </a:lnTo>
                <a:lnTo>
                  <a:pt x="457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5782309" y="3125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5782309" y="3134361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19050" y="0"/>
                </a:moveTo>
                <a:lnTo>
                  <a:pt x="19050" y="29210"/>
                </a:lnTo>
                <a:lnTo>
                  <a:pt x="0" y="292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5782309" y="3163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5791200" y="3153410"/>
            <a:ext cx="48260" cy="24130"/>
          </a:xfrm>
          <a:custGeom>
            <a:avLst/>
            <a:gdLst/>
            <a:ahLst/>
            <a:cxnLst/>
            <a:rect l="l" t="t" r="r" b="b"/>
            <a:pathLst>
              <a:path w="48260" h="2413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45720" y="24129"/>
                </a:lnTo>
                <a:lnTo>
                  <a:pt x="46989" y="13969"/>
                </a:lnTo>
                <a:lnTo>
                  <a:pt x="482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5838190" y="31584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5829300" y="3167379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9050" y="0"/>
                </a:moveTo>
                <a:lnTo>
                  <a:pt x="19050" y="82550"/>
                </a:lnTo>
                <a:lnTo>
                  <a:pt x="0" y="825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836920" y="32499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1269" y="0"/>
                </a:lnTo>
                <a:lnTo>
                  <a:pt x="0" y="8890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5579109" y="3200401"/>
            <a:ext cx="260350" cy="58419"/>
          </a:xfrm>
          <a:custGeom>
            <a:avLst/>
            <a:gdLst/>
            <a:ahLst/>
            <a:cxnLst/>
            <a:rect l="l" t="t" r="r" b="b"/>
            <a:pathLst>
              <a:path w="260350" h="58420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257810" y="58420"/>
                </a:lnTo>
                <a:lnTo>
                  <a:pt x="260350" y="4063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5571490" y="32092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581015" y="309498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5571490" y="30861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0" y="1270"/>
                </a:lnTo>
                <a:lnTo>
                  <a:pt x="0" y="888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5637529" y="314325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047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5636259" y="313943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0"/>
                </a:moveTo>
                <a:lnTo>
                  <a:pt x="0" y="1905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5636259" y="3139439"/>
            <a:ext cx="111760" cy="34290"/>
          </a:xfrm>
          <a:custGeom>
            <a:avLst/>
            <a:gdLst/>
            <a:ahLst/>
            <a:cxnLst/>
            <a:rect l="l" t="t" r="r" b="b"/>
            <a:pathLst>
              <a:path w="111760" h="34289">
                <a:moveTo>
                  <a:pt x="3810" y="0"/>
                </a:moveTo>
                <a:lnTo>
                  <a:pt x="1269" y="8889"/>
                </a:lnTo>
                <a:lnTo>
                  <a:pt x="0" y="19050"/>
                </a:lnTo>
                <a:lnTo>
                  <a:pt x="107950" y="34289"/>
                </a:lnTo>
                <a:lnTo>
                  <a:pt x="109219" y="25400"/>
                </a:lnTo>
                <a:lnTo>
                  <a:pt x="11176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5744209" y="316483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1269" y="0"/>
                </a:lnTo>
                <a:lnTo>
                  <a:pt x="0" y="8889"/>
                </a:lnTo>
                <a:lnTo>
                  <a:pt x="1142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5736590" y="313690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27939"/>
                </a:moveTo>
                <a:lnTo>
                  <a:pt x="0" y="0"/>
                </a:lnTo>
                <a:lnTo>
                  <a:pt x="19050" y="0"/>
                </a:lnTo>
                <a:lnTo>
                  <a:pt x="19050" y="27939"/>
                </a:lnTo>
                <a:lnTo>
                  <a:pt x="0" y="279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5745479" y="31267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7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5580379" y="2857500"/>
            <a:ext cx="257810" cy="177800"/>
          </a:xfrm>
          <a:custGeom>
            <a:avLst/>
            <a:gdLst/>
            <a:ahLst/>
            <a:cxnLst/>
            <a:rect l="l" t="t" r="r" b="b"/>
            <a:pathLst>
              <a:path w="257810" h="177800">
                <a:moveTo>
                  <a:pt x="257810" y="0"/>
                </a:moveTo>
                <a:lnTo>
                  <a:pt x="0" y="0"/>
                </a:lnTo>
                <a:lnTo>
                  <a:pt x="0" y="67310"/>
                </a:lnTo>
                <a:lnTo>
                  <a:pt x="115570" y="67310"/>
                </a:lnTo>
                <a:lnTo>
                  <a:pt x="0" y="111760"/>
                </a:lnTo>
                <a:lnTo>
                  <a:pt x="0" y="177800"/>
                </a:lnTo>
                <a:lnTo>
                  <a:pt x="257810" y="177800"/>
                </a:lnTo>
                <a:lnTo>
                  <a:pt x="257810" y="111760"/>
                </a:lnTo>
                <a:lnTo>
                  <a:pt x="140970" y="111760"/>
                </a:lnTo>
                <a:lnTo>
                  <a:pt x="257810" y="71120"/>
                </a:lnTo>
                <a:lnTo>
                  <a:pt x="257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580379" y="2857500"/>
            <a:ext cx="257810" cy="177800"/>
          </a:xfrm>
          <a:custGeom>
            <a:avLst/>
            <a:gdLst/>
            <a:ahLst/>
            <a:cxnLst/>
            <a:rect l="l" t="t" r="r" b="b"/>
            <a:pathLst>
              <a:path w="257810" h="177800">
                <a:moveTo>
                  <a:pt x="0" y="0"/>
                </a:moveTo>
                <a:lnTo>
                  <a:pt x="257810" y="0"/>
                </a:lnTo>
                <a:lnTo>
                  <a:pt x="257810" y="71120"/>
                </a:lnTo>
                <a:lnTo>
                  <a:pt x="140970" y="111760"/>
                </a:lnTo>
                <a:lnTo>
                  <a:pt x="257810" y="111760"/>
                </a:lnTo>
                <a:lnTo>
                  <a:pt x="257810" y="177800"/>
                </a:lnTo>
                <a:lnTo>
                  <a:pt x="0" y="177800"/>
                </a:lnTo>
                <a:lnTo>
                  <a:pt x="0" y="111760"/>
                </a:lnTo>
                <a:lnTo>
                  <a:pt x="115570" y="67310"/>
                </a:lnTo>
                <a:lnTo>
                  <a:pt x="0" y="6731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5575300" y="265176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6360" y="180339"/>
                </a:moveTo>
                <a:lnTo>
                  <a:pt x="58420" y="180339"/>
                </a:lnTo>
                <a:lnTo>
                  <a:pt x="64770" y="181610"/>
                </a:lnTo>
                <a:lnTo>
                  <a:pt x="81279" y="181610"/>
                </a:lnTo>
                <a:lnTo>
                  <a:pt x="86360" y="180339"/>
                </a:lnTo>
                <a:close/>
              </a:path>
              <a:path w="267970" h="181610">
                <a:moveTo>
                  <a:pt x="82550" y="6350"/>
                </a:moveTo>
                <a:lnTo>
                  <a:pt x="58420" y="6350"/>
                </a:lnTo>
                <a:lnTo>
                  <a:pt x="52070" y="7619"/>
                </a:lnTo>
                <a:lnTo>
                  <a:pt x="46989" y="8889"/>
                </a:lnTo>
                <a:lnTo>
                  <a:pt x="40639" y="8889"/>
                </a:lnTo>
                <a:lnTo>
                  <a:pt x="33020" y="11429"/>
                </a:lnTo>
                <a:lnTo>
                  <a:pt x="30479" y="12700"/>
                </a:lnTo>
                <a:lnTo>
                  <a:pt x="29210" y="12700"/>
                </a:lnTo>
                <a:lnTo>
                  <a:pt x="26670" y="15239"/>
                </a:lnTo>
                <a:lnTo>
                  <a:pt x="24129" y="16510"/>
                </a:lnTo>
                <a:lnTo>
                  <a:pt x="20320" y="20319"/>
                </a:lnTo>
                <a:lnTo>
                  <a:pt x="15239" y="27939"/>
                </a:lnTo>
                <a:lnTo>
                  <a:pt x="12700" y="33019"/>
                </a:lnTo>
                <a:lnTo>
                  <a:pt x="10160" y="36829"/>
                </a:lnTo>
                <a:lnTo>
                  <a:pt x="7620" y="41910"/>
                </a:lnTo>
                <a:lnTo>
                  <a:pt x="5079" y="54610"/>
                </a:lnTo>
                <a:lnTo>
                  <a:pt x="2539" y="59689"/>
                </a:lnTo>
                <a:lnTo>
                  <a:pt x="1270" y="66039"/>
                </a:lnTo>
                <a:lnTo>
                  <a:pt x="1270" y="73660"/>
                </a:lnTo>
                <a:lnTo>
                  <a:pt x="0" y="80010"/>
                </a:lnTo>
                <a:lnTo>
                  <a:pt x="0" y="109219"/>
                </a:lnTo>
                <a:lnTo>
                  <a:pt x="1270" y="115569"/>
                </a:lnTo>
                <a:lnTo>
                  <a:pt x="1270" y="121919"/>
                </a:lnTo>
                <a:lnTo>
                  <a:pt x="2539" y="127000"/>
                </a:lnTo>
                <a:lnTo>
                  <a:pt x="3810" y="133350"/>
                </a:lnTo>
                <a:lnTo>
                  <a:pt x="5079" y="138429"/>
                </a:lnTo>
                <a:lnTo>
                  <a:pt x="7620" y="143510"/>
                </a:lnTo>
                <a:lnTo>
                  <a:pt x="8889" y="148589"/>
                </a:lnTo>
                <a:lnTo>
                  <a:pt x="11429" y="152400"/>
                </a:lnTo>
                <a:lnTo>
                  <a:pt x="13970" y="157479"/>
                </a:lnTo>
                <a:lnTo>
                  <a:pt x="16510" y="160019"/>
                </a:lnTo>
                <a:lnTo>
                  <a:pt x="21589" y="167639"/>
                </a:lnTo>
                <a:lnTo>
                  <a:pt x="29210" y="172719"/>
                </a:lnTo>
                <a:lnTo>
                  <a:pt x="30479" y="173989"/>
                </a:lnTo>
                <a:lnTo>
                  <a:pt x="31750" y="173989"/>
                </a:lnTo>
                <a:lnTo>
                  <a:pt x="36829" y="176529"/>
                </a:lnTo>
                <a:lnTo>
                  <a:pt x="40639" y="177800"/>
                </a:lnTo>
                <a:lnTo>
                  <a:pt x="46989" y="179069"/>
                </a:lnTo>
                <a:lnTo>
                  <a:pt x="52070" y="180339"/>
                </a:lnTo>
                <a:lnTo>
                  <a:pt x="91439" y="180339"/>
                </a:lnTo>
                <a:lnTo>
                  <a:pt x="102870" y="176529"/>
                </a:lnTo>
                <a:lnTo>
                  <a:pt x="105410" y="175260"/>
                </a:lnTo>
                <a:lnTo>
                  <a:pt x="109220" y="173989"/>
                </a:lnTo>
                <a:lnTo>
                  <a:pt x="111760" y="171450"/>
                </a:lnTo>
                <a:lnTo>
                  <a:pt x="115570" y="170179"/>
                </a:lnTo>
                <a:lnTo>
                  <a:pt x="118110" y="167639"/>
                </a:lnTo>
                <a:lnTo>
                  <a:pt x="120650" y="166369"/>
                </a:lnTo>
                <a:lnTo>
                  <a:pt x="121920" y="163829"/>
                </a:lnTo>
                <a:lnTo>
                  <a:pt x="127000" y="158750"/>
                </a:lnTo>
                <a:lnTo>
                  <a:pt x="130810" y="152400"/>
                </a:lnTo>
                <a:lnTo>
                  <a:pt x="143510" y="133350"/>
                </a:lnTo>
                <a:lnTo>
                  <a:pt x="151129" y="119379"/>
                </a:lnTo>
                <a:lnTo>
                  <a:pt x="158750" y="106679"/>
                </a:lnTo>
                <a:lnTo>
                  <a:pt x="54610" y="106679"/>
                </a:lnTo>
                <a:lnTo>
                  <a:pt x="52070" y="105410"/>
                </a:lnTo>
                <a:lnTo>
                  <a:pt x="50800" y="105410"/>
                </a:lnTo>
                <a:lnTo>
                  <a:pt x="49529" y="104139"/>
                </a:lnTo>
                <a:lnTo>
                  <a:pt x="48260" y="104139"/>
                </a:lnTo>
                <a:lnTo>
                  <a:pt x="48260" y="102869"/>
                </a:lnTo>
                <a:lnTo>
                  <a:pt x="46989" y="102869"/>
                </a:lnTo>
                <a:lnTo>
                  <a:pt x="45720" y="101600"/>
                </a:lnTo>
                <a:lnTo>
                  <a:pt x="45720" y="100329"/>
                </a:lnTo>
                <a:lnTo>
                  <a:pt x="44450" y="99060"/>
                </a:lnTo>
                <a:lnTo>
                  <a:pt x="44450" y="97789"/>
                </a:lnTo>
                <a:lnTo>
                  <a:pt x="43179" y="97789"/>
                </a:lnTo>
                <a:lnTo>
                  <a:pt x="43179" y="87629"/>
                </a:lnTo>
                <a:lnTo>
                  <a:pt x="44450" y="86360"/>
                </a:lnTo>
                <a:lnTo>
                  <a:pt x="44450" y="85089"/>
                </a:lnTo>
                <a:lnTo>
                  <a:pt x="45720" y="85089"/>
                </a:lnTo>
                <a:lnTo>
                  <a:pt x="45720" y="83819"/>
                </a:lnTo>
                <a:lnTo>
                  <a:pt x="46989" y="83819"/>
                </a:lnTo>
                <a:lnTo>
                  <a:pt x="46989" y="82550"/>
                </a:lnTo>
                <a:lnTo>
                  <a:pt x="49529" y="82550"/>
                </a:lnTo>
                <a:lnTo>
                  <a:pt x="50800" y="81279"/>
                </a:lnTo>
                <a:lnTo>
                  <a:pt x="52070" y="81279"/>
                </a:lnTo>
                <a:lnTo>
                  <a:pt x="54610" y="80010"/>
                </a:lnTo>
                <a:lnTo>
                  <a:pt x="82550" y="80010"/>
                </a:lnTo>
                <a:lnTo>
                  <a:pt x="82550" y="6350"/>
                </a:lnTo>
                <a:close/>
              </a:path>
              <a:path w="267970" h="181610">
                <a:moveTo>
                  <a:pt x="267970" y="76200"/>
                </a:moveTo>
                <a:lnTo>
                  <a:pt x="214629" y="76200"/>
                </a:lnTo>
                <a:lnTo>
                  <a:pt x="215900" y="77469"/>
                </a:lnTo>
                <a:lnTo>
                  <a:pt x="217170" y="77469"/>
                </a:lnTo>
                <a:lnTo>
                  <a:pt x="217170" y="78739"/>
                </a:lnTo>
                <a:lnTo>
                  <a:pt x="219710" y="78739"/>
                </a:lnTo>
                <a:lnTo>
                  <a:pt x="219710" y="80010"/>
                </a:lnTo>
                <a:lnTo>
                  <a:pt x="220979" y="80010"/>
                </a:lnTo>
                <a:lnTo>
                  <a:pt x="220979" y="81279"/>
                </a:lnTo>
                <a:lnTo>
                  <a:pt x="223520" y="83819"/>
                </a:lnTo>
                <a:lnTo>
                  <a:pt x="223520" y="86360"/>
                </a:lnTo>
                <a:lnTo>
                  <a:pt x="224789" y="87629"/>
                </a:lnTo>
                <a:lnTo>
                  <a:pt x="224789" y="95250"/>
                </a:lnTo>
                <a:lnTo>
                  <a:pt x="223520" y="96519"/>
                </a:lnTo>
                <a:lnTo>
                  <a:pt x="223520" y="99060"/>
                </a:lnTo>
                <a:lnTo>
                  <a:pt x="220979" y="101600"/>
                </a:lnTo>
                <a:lnTo>
                  <a:pt x="220979" y="102869"/>
                </a:lnTo>
                <a:lnTo>
                  <a:pt x="217170" y="102869"/>
                </a:lnTo>
                <a:lnTo>
                  <a:pt x="215900" y="104139"/>
                </a:lnTo>
                <a:lnTo>
                  <a:pt x="208279" y="104139"/>
                </a:lnTo>
                <a:lnTo>
                  <a:pt x="201929" y="105410"/>
                </a:lnTo>
                <a:lnTo>
                  <a:pt x="170179" y="105410"/>
                </a:lnTo>
                <a:lnTo>
                  <a:pt x="170179" y="179069"/>
                </a:lnTo>
                <a:lnTo>
                  <a:pt x="200660" y="179069"/>
                </a:lnTo>
                <a:lnTo>
                  <a:pt x="213360" y="176529"/>
                </a:lnTo>
                <a:lnTo>
                  <a:pt x="218439" y="176529"/>
                </a:lnTo>
                <a:lnTo>
                  <a:pt x="228600" y="173989"/>
                </a:lnTo>
                <a:lnTo>
                  <a:pt x="232410" y="171450"/>
                </a:lnTo>
                <a:lnTo>
                  <a:pt x="233679" y="171450"/>
                </a:lnTo>
                <a:lnTo>
                  <a:pt x="236220" y="170179"/>
                </a:lnTo>
                <a:lnTo>
                  <a:pt x="237489" y="168910"/>
                </a:lnTo>
                <a:lnTo>
                  <a:pt x="240029" y="167639"/>
                </a:lnTo>
                <a:lnTo>
                  <a:pt x="250189" y="157479"/>
                </a:lnTo>
                <a:lnTo>
                  <a:pt x="252729" y="152400"/>
                </a:lnTo>
                <a:lnTo>
                  <a:pt x="255270" y="148589"/>
                </a:lnTo>
                <a:lnTo>
                  <a:pt x="257810" y="142239"/>
                </a:lnTo>
                <a:lnTo>
                  <a:pt x="260350" y="137160"/>
                </a:lnTo>
                <a:lnTo>
                  <a:pt x="262889" y="130810"/>
                </a:lnTo>
                <a:lnTo>
                  <a:pt x="264160" y="124460"/>
                </a:lnTo>
                <a:lnTo>
                  <a:pt x="265429" y="116839"/>
                </a:lnTo>
                <a:lnTo>
                  <a:pt x="266700" y="110489"/>
                </a:lnTo>
                <a:lnTo>
                  <a:pt x="267970" y="102869"/>
                </a:lnTo>
                <a:lnTo>
                  <a:pt x="267970" y="76200"/>
                </a:lnTo>
                <a:close/>
              </a:path>
              <a:path w="267970" h="181610">
                <a:moveTo>
                  <a:pt x="209550" y="0"/>
                </a:moveTo>
                <a:lnTo>
                  <a:pt x="179070" y="0"/>
                </a:lnTo>
                <a:lnTo>
                  <a:pt x="171450" y="1269"/>
                </a:lnTo>
                <a:lnTo>
                  <a:pt x="163829" y="3810"/>
                </a:lnTo>
                <a:lnTo>
                  <a:pt x="157479" y="5079"/>
                </a:lnTo>
                <a:lnTo>
                  <a:pt x="151129" y="7619"/>
                </a:lnTo>
                <a:lnTo>
                  <a:pt x="143510" y="11429"/>
                </a:lnTo>
                <a:lnTo>
                  <a:pt x="142239" y="13969"/>
                </a:lnTo>
                <a:lnTo>
                  <a:pt x="139700" y="15239"/>
                </a:lnTo>
                <a:lnTo>
                  <a:pt x="137160" y="17779"/>
                </a:lnTo>
                <a:lnTo>
                  <a:pt x="133350" y="22860"/>
                </a:lnTo>
                <a:lnTo>
                  <a:pt x="128270" y="29210"/>
                </a:lnTo>
                <a:lnTo>
                  <a:pt x="121920" y="36829"/>
                </a:lnTo>
                <a:lnTo>
                  <a:pt x="116839" y="45719"/>
                </a:lnTo>
                <a:lnTo>
                  <a:pt x="97789" y="80010"/>
                </a:lnTo>
                <a:lnTo>
                  <a:pt x="96520" y="85089"/>
                </a:lnTo>
                <a:lnTo>
                  <a:pt x="91439" y="92710"/>
                </a:lnTo>
                <a:lnTo>
                  <a:pt x="90170" y="95250"/>
                </a:lnTo>
                <a:lnTo>
                  <a:pt x="87629" y="97789"/>
                </a:lnTo>
                <a:lnTo>
                  <a:pt x="86360" y="100329"/>
                </a:lnTo>
                <a:lnTo>
                  <a:pt x="85089" y="101600"/>
                </a:lnTo>
                <a:lnTo>
                  <a:pt x="83820" y="101600"/>
                </a:lnTo>
                <a:lnTo>
                  <a:pt x="83820" y="102869"/>
                </a:lnTo>
                <a:lnTo>
                  <a:pt x="81279" y="102869"/>
                </a:lnTo>
                <a:lnTo>
                  <a:pt x="81279" y="104139"/>
                </a:lnTo>
                <a:lnTo>
                  <a:pt x="78739" y="104139"/>
                </a:lnTo>
                <a:lnTo>
                  <a:pt x="76200" y="105410"/>
                </a:lnTo>
                <a:lnTo>
                  <a:pt x="74929" y="105410"/>
                </a:lnTo>
                <a:lnTo>
                  <a:pt x="72389" y="106679"/>
                </a:lnTo>
                <a:lnTo>
                  <a:pt x="158750" y="106679"/>
                </a:lnTo>
                <a:lnTo>
                  <a:pt x="163829" y="96519"/>
                </a:lnTo>
                <a:lnTo>
                  <a:pt x="170179" y="87629"/>
                </a:lnTo>
                <a:lnTo>
                  <a:pt x="171450" y="85089"/>
                </a:lnTo>
                <a:lnTo>
                  <a:pt x="173989" y="82550"/>
                </a:lnTo>
                <a:lnTo>
                  <a:pt x="175260" y="82550"/>
                </a:lnTo>
                <a:lnTo>
                  <a:pt x="175260" y="81279"/>
                </a:lnTo>
                <a:lnTo>
                  <a:pt x="180339" y="78739"/>
                </a:lnTo>
                <a:lnTo>
                  <a:pt x="181610" y="78739"/>
                </a:lnTo>
                <a:lnTo>
                  <a:pt x="189229" y="76200"/>
                </a:lnTo>
                <a:lnTo>
                  <a:pt x="267970" y="76200"/>
                </a:lnTo>
                <a:lnTo>
                  <a:pt x="267970" y="73660"/>
                </a:lnTo>
                <a:lnTo>
                  <a:pt x="266700" y="67310"/>
                </a:lnTo>
                <a:lnTo>
                  <a:pt x="266700" y="60960"/>
                </a:lnTo>
                <a:lnTo>
                  <a:pt x="264160" y="54610"/>
                </a:lnTo>
                <a:lnTo>
                  <a:pt x="262889" y="48260"/>
                </a:lnTo>
                <a:lnTo>
                  <a:pt x="261620" y="43179"/>
                </a:lnTo>
                <a:lnTo>
                  <a:pt x="259079" y="36829"/>
                </a:lnTo>
                <a:lnTo>
                  <a:pt x="257810" y="31750"/>
                </a:lnTo>
                <a:lnTo>
                  <a:pt x="255270" y="26669"/>
                </a:lnTo>
                <a:lnTo>
                  <a:pt x="250189" y="19050"/>
                </a:lnTo>
                <a:lnTo>
                  <a:pt x="242570" y="11429"/>
                </a:lnTo>
                <a:lnTo>
                  <a:pt x="240029" y="10160"/>
                </a:lnTo>
                <a:lnTo>
                  <a:pt x="236220" y="6350"/>
                </a:lnTo>
                <a:lnTo>
                  <a:pt x="233679" y="6350"/>
                </a:lnTo>
                <a:lnTo>
                  <a:pt x="229870" y="3810"/>
                </a:lnTo>
                <a:lnTo>
                  <a:pt x="226060" y="2539"/>
                </a:lnTo>
                <a:lnTo>
                  <a:pt x="220979" y="1269"/>
                </a:lnTo>
                <a:lnTo>
                  <a:pt x="215900" y="1269"/>
                </a:lnTo>
                <a:lnTo>
                  <a:pt x="2095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5575300" y="265176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6350"/>
                </a:moveTo>
                <a:lnTo>
                  <a:pt x="82550" y="80010"/>
                </a:lnTo>
                <a:lnTo>
                  <a:pt x="63500" y="80010"/>
                </a:lnTo>
                <a:lnTo>
                  <a:pt x="58420" y="80010"/>
                </a:lnTo>
                <a:lnTo>
                  <a:pt x="54610" y="80010"/>
                </a:lnTo>
                <a:lnTo>
                  <a:pt x="52070" y="81279"/>
                </a:lnTo>
                <a:lnTo>
                  <a:pt x="50800" y="81279"/>
                </a:lnTo>
                <a:lnTo>
                  <a:pt x="49529" y="82550"/>
                </a:lnTo>
                <a:lnTo>
                  <a:pt x="48260" y="82550"/>
                </a:lnTo>
                <a:lnTo>
                  <a:pt x="46989" y="82550"/>
                </a:lnTo>
                <a:lnTo>
                  <a:pt x="46989" y="83819"/>
                </a:lnTo>
                <a:lnTo>
                  <a:pt x="45720" y="83819"/>
                </a:lnTo>
                <a:lnTo>
                  <a:pt x="45720" y="85089"/>
                </a:lnTo>
                <a:lnTo>
                  <a:pt x="44450" y="85089"/>
                </a:lnTo>
                <a:lnTo>
                  <a:pt x="44450" y="86360"/>
                </a:lnTo>
                <a:lnTo>
                  <a:pt x="43179" y="87629"/>
                </a:lnTo>
                <a:lnTo>
                  <a:pt x="43179" y="88900"/>
                </a:lnTo>
                <a:lnTo>
                  <a:pt x="43179" y="90169"/>
                </a:lnTo>
                <a:lnTo>
                  <a:pt x="43179" y="91439"/>
                </a:lnTo>
                <a:lnTo>
                  <a:pt x="43179" y="92710"/>
                </a:lnTo>
                <a:lnTo>
                  <a:pt x="43179" y="93979"/>
                </a:lnTo>
                <a:lnTo>
                  <a:pt x="43179" y="95250"/>
                </a:lnTo>
                <a:lnTo>
                  <a:pt x="43179" y="96519"/>
                </a:lnTo>
                <a:lnTo>
                  <a:pt x="43179" y="97789"/>
                </a:lnTo>
                <a:lnTo>
                  <a:pt x="44450" y="97789"/>
                </a:lnTo>
                <a:lnTo>
                  <a:pt x="44450" y="99060"/>
                </a:lnTo>
                <a:lnTo>
                  <a:pt x="45720" y="100329"/>
                </a:lnTo>
                <a:lnTo>
                  <a:pt x="45720" y="101600"/>
                </a:lnTo>
                <a:lnTo>
                  <a:pt x="46989" y="102869"/>
                </a:lnTo>
                <a:lnTo>
                  <a:pt x="48260" y="102869"/>
                </a:lnTo>
                <a:lnTo>
                  <a:pt x="48260" y="104139"/>
                </a:lnTo>
                <a:lnTo>
                  <a:pt x="49529" y="104139"/>
                </a:lnTo>
                <a:lnTo>
                  <a:pt x="50800" y="105410"/>
                </a:lnTo>
                <a:lnTo>
                  <a:pt x="52070" y="105410"/>
                </a:lnTo>
                <a:lnTo>
                  <a:pt x="54610" y="106679"/>
                </a:lnTo>
                <a:lnTo>
                  <a:pt x="72389" y="106679"/>
                </a:lnTo>
                <a:lnTo>
                  <a:pt x="74929" y="105410"/>
                </a:lnTo>
                <a:lnTo>
                  <a:pt x="76200" y="105410"/>
                </a:lnTo>
                <a:lnTo>
                  <a:pt x="78739" y="104139"/>
                </a:lnTo>
                <a:lnTo>
                  <a:pt x="81279" y="104139"/>
                </a:lnTo>
                <a:lnTo>
                  <a:pt x="81279" y="102869"/>
                </a:lnTo>
                <a:lnTo>
                  <a:pt x="82550" y="102869"/>
                </a:lnTo>
                <a:lnTo>
                  <a:pt x="83820" y="102869"/>
                </a:lnTo>
                <a:lnTo>
                  <a:pt x="83820" y="101600"/>
                </a:lnTo>
                <a:lnTo>
                  <a:pt x="85089" y="101600"/>
                </a:lnTo>
                <a:lnTo>
                  <a:pt x="86360" y="100329"/>
                </a:lnTo>
                <a:lnTo>
                  <a:pt x="87629" y="97789"/>
                </a:lnTo>
                <a:lnTo>
                  <a:pt x="90170" y="95250"/>
                </a:lnTo>
                <a:lnTo>
                  <a:pt x="91439" y="92710"/>
                </a:lnTo>
                <a:lnTo>
                  <a:pt x="93979" y="88900"/>
                </a:lnTo>
                <a:lnTo>
                  <a:pt x="96520" y="85089"/>
                </a:lnTo>
                <a:lnTo>
                  <a:pt x="97789" y="80010"/>
                </a:lnTo>
                <a:lnTo>
                  <a:pt x="110489" y="57150"/>
                </a:lnTo>
                <a:lnTo>
                  <a:pt x="116839" y="45719"/>
                </a:lnTo>
                <a:lnTo>
                  <a:pt x="121920" y="36829"/>
                </a:lnTo>
                <a:lnTo>
                  <a:pt x="128270" y="29210"/>
                </a:lnTo>
                <a:lnTo>
                  <a:pt x="133350" y="22860"/>
                </a:lnTo>
                <a:lnTo>
                  <a:pt x="137160" y="17779"/>
                </a:lnTo>
                <a:lnTo>
                  <a:pt x="139700" y="15239"/>
                </a:lnTo>
                <a:lnTo>
                  <a:pt x="142239" y="13969"/>
                </a:lnTo>
                <a:lnTo>
                  <a:pt x="143510" y="11429"/>
                </a:lnTo>
                <a:lnTo>
                  <a:pt x="146050" y="10160"/>
                </a:lnTo>
                <a:lnTo>
                  <a:pt x="148589" y="8889"/>
                </a:lnTo>
                <a:lnTo>
                  <a:pt x="151129" y="7619"/>
                </a:lnTo>
                <a:lnTo>
                  <a:pt x="157479" y="5079"/>
                </a:lnTo>
                <a:lnTo>
                  <a:pt x="163829" y="3810"/>
                </a:lnTo>
                <a:lnTo>
                  <a:pt x="171450" y="1269"/>
                </a:lnTo>
                <a:lnTo>
                  <a:pt x="179070" y="0"/>
                </a:lnTo>
                <a:lnTo>
                  <a:pt x="187960" y="0"/>
                </a:lnTo>
                <a:lnTo>
                  <a:pt x="196850" y="0"/>
                </a:lnTo>
                <a:lnTo>
                  <a:pt x="203200" y="0"/>
                </a:lnTo>
                <a:lnTo>
                  <a:pt x="209550" y="0"/>
                </a:lnTo>
                <a:lnTo>
                  <a:pt x="215900" y="1269"/>
                </a:lnTo>
                <a:lnTo>
                  <a:pt x="220979" y="1269"/>
                </a:lnTo>
                <a:lnTo>
                  <a:pt x="226060" y="2539"/>
                </a:lnTo>
                <a:lnTo>
                  <a:pt x="229870" y="3810"/>
                </a:lnTo>
                <a:lnTo>
                  <a:pt x="233679" y="6350"/>
                </a:lnTo>
                <a:lnTo>
                  <a:pt x="236220" y="6350"/>
                </a:lnTo>
                <a:lnTo>
                  <a:pt x="237489" y="7619"/>
                </a:lnTo>
                <a:lnTo>
                  <a:pt x="238760" y="8889"/>
                </a:lnTo>
                <a:lnTo>
                  <a:pt x="240029" y="10160"/>
                </a:lnTo>
                <a:lnTo>
                  <a:pt x="242570" y="11429"/>
                </a:lnTo>
                <a:lnTo>
                  <a:pt x="243839" y="12700"/>
                </a:lnTo>
                <a:lnTo>
                  <a:pt x="246379" y="15239"/>
                </a:lnTo>
                <a:lnTo>
                  <a:pt x="250189" y="19050"/>
                </a:lnTo>
                <a:lnTo>
                  <a:pt x="252729" y="22860"/>
                </a:lnTo>
                <a:lnTo>
                  <a:pt x="255270" y="26669"/>
                </a:lnTo>
                <a:lnTo>
                  <a:pt x="257810" y="31750"/>
                </a:lnTo>
                <a:lnTo>
                  <a:pt x="259079" y="36829"/>
                </a:lnTo>
                <a:lnTo>
                  <a:pt x="261620" y="43179"/>
                </a:lnTo>
                <a:lnTo>
                  <a:pt x="262889" y="48260"/>
                </a:lnTo>
                <a:lnTo>
                  <a:pt x="264160" y="54610"/>
                </a:lnTo>
                <a:lnTo>
                  <a:pt x="266700" y="60960"/>
                </a:lnTo>
                <a:lnTo>
                  <a:pt x="266700" y="67310"/>
                </a:lnTo>
                <a:lnTo>
                  <a:pt x="267970" y="73660"/>
                </a:lnTo>
                <a:lnTo>
                  <a:pt x="267970" y="81279"/>
                </a:lnTo>
                <a:lnTo>
                  <a:pt x="267970" y="87629"/>
                </a:lnTo>
                <a:lnTo>
                  <a:pt x="267970" y="96519"/>
                </a:lnTo>
                <a:lnTo>
                  <a:pt x="267970" y="102869"/>
                </a:lnTo>
                <a:lnTo>
                  <a:pt x="266700" y="110489"/>
                </a:lnTo>
                <a:lnTo>
                  <a:pt x="265429" y="116839"/>
                </a:lnTo>
                <a:lnTo>
                  <a:pt x="264160" y="124460"/>
                </a:lnTo>
                <a:lnTo>
                  <a:pt x="262889" y="130810"/>
                </a:lnTo>
                <a:lnTo>
                  <a:pt x="260350" y="137160"/>
                </a:lnTo>
                <a:lnTo>
                  <a:pt x="257810" y="142239"/>
                </a:lnTo>
                <a:lnTo>
                  <a:pt x="255270" y="148589"/>
                </a:lnTo>
                <a:lnTo>
                  <a:pt x="252729" y="152400"/>
                </a:lnTo>
                <a:lnTo>
                  <a:pt x="250189" y="157479"/>
                </a:lnTo>
                <a:lnTo>
                  <a:pt x="246379" y="161289"/>
                </a:lnTo>
                <a:lnTo>
                  <a:pt x="242570" y="165100"/>
                </a:lnTo>
                <a:lnTo>
                  <a:pt x="240029" y="167639"/>
                </a:lnTo>
                <a:lnTo>
                  <a:pt x="237489" y="168910"/>
                </a:lnTo>
                <a:lnTo>
                  <a:pt x="236220" y="170179"/>
                </a:lnTo>
                <a:lnTo>
                  <a:pt x="233679" y="171450"/>
                </a:lnTo>
                <a:lnTo>
                  <a:pt x="232410" y="171450"/>
                </a:lnTo>
                <a:lnTo>
                  <a:pt x="228600" y="173989"/>
                </a:lnTo>
                <a:lnTo>
                  <a:pt x="223520" y="175260"/>
                </a:lnTo>
                <a:lnTo>
                  <a:pt x="218439" y="176529"/>
                </a:lnTo>
                <a:lnTo>
                  <a:pt x="213360" y="176529"/>
                </a:lnTo>
                <a:lnTo>
                  <a:pt x="207010" y="177800"/>
                </a:lnTo>
                <a:lnTo>
                  <a:pt x="200660" y="179069"/>
                </a:lnTo>
                <a:lnTo>
                  <a:pt x="187960" y="179069"/>
                </a:lnTo>
                <a:lnTo>
                  <a:pt x="170179" y="179069"/>
                </a:lnTo>
                <a:lnTo>
                  <a:pt x="170179" y="105410"/>
                </a:lnTo>
                <a:lnTo>
                  <a:pt x="201929" y="105410"/>
                </a:lnTo>
                <a:lnTo>
                  <a:pt x="208279" y="104139"/>
                </a:lnTo>
                <a:lnTo>
                  <a:pt x="212089" y="104139"/>
                </a:lnTo>
                <a:lnTo>
                  <a:pt x="213360" y="104139"/>
                </a:lnTo>
                <a:lnTo>
                  <a:pt x="215900" y="104139"/>
                </a:lnTo>
                <a:lnTo>
                  <a:pt x="217170" y="102869"/>
                </a:lnTo>
                <a:lnTo>
                  <a:pt x="218439" y="102869"/>
                </a:lnTo>
                <a:lnTo>
                  <a:pt x="219710" y="102869"/>
                </a:lnTo>
                <a:lnTo>
                  <a:pt x="220979" y="102869"/>
                </a:lnTo>
                <a:lnTo>
                  <a:pt x="220979" y="101600"/>
                </a:lnTo>
                <a:lnTo>
                  <a:pt x="222250" y="100329"/>
                </a:lnTo>
                <a:lnTo>
                  <a:pt x="223520" y="99060"/>
                </a:lnTo>
                <a:lnTo>
                  <a:pt x="223520" y="97789"/>
                </a:lnTo>
                <a:lnTo>
                  <a:pt x="223520" y="96519"/>
                </a:lnTo>
                <a:lnTo>
                  <a:pt x="224789" y="95250"/>
                </a:lnTo>
                <a:lnTo>
                  <a:pt x="224789" y="93979"/>
                </a:lnTo>
                <a:lnTo>
                  <a:pt x="224789" y="92710"/>
                </a:lnTo>
                <a:lnTo>
                  <a:pt x="224789" y="91439"/>
                </a:lnTo>
                <a:lnTo>
                  <a:pt x="224789" y="90169"/>
                </a:lnTo>
                <a:lnTo>
                  <a:pt x="224789" y="88900"/>
                </a:lnTo>
                <a:lnTo>
                  <a:pt x="224789" y="87629"/>
                </a:lnTo>
                <a:lnTo>
                  <a:pt x="224789" y="87629"/>
                </a:lnTo>
                <a:lnTo>
                  <a:pt x="220979" y="81279"/>
                </a:lnTo>
                <a:lnTo>
                  <a:pt x="220979" y="80010"/>
                </a:lnTo>
                <a:lnTo>
                  <a:pt x="219710" y="80010"/>
                </a:lnTo>
                <a:lnTo>
                  <a:pt x="219710" y="78739"/>
                </a:lnTo>
                <a:lnTo>
                  <a:pt x="218439" y="78739"/>
                </a:lnTo>
                <a:lnTo>
                  <a:pt x="217170" y="78739"/>
                </a:lnTo>
                <a:lnTo>
                  <a:pt x="217170" y="77469"/>
                </a:lnTo>
                <a:lnTo>
                  <a:pt x="215900" y="77469"/>
                </a:lnTo>
                <a:lnTo>
                  <a:pt x="214629" y="76200"/>
                </a:lnTo>
                <a:lnTo>
                  <a:pt x="189229" y="76200"/>
                </a:lnTo>
                <a:lnTo>
                  <a:pt x="185420" y="77469"/>
                </a:lnTo>
                <a:lnTo>
                  <a:pt x="181610" y="78739"/>
                </a:lnTo>
                <a:lnTo>
                  <a:pt x="180339" y="78739"/>
                </a:lnTo>
                <a:lnTo>
                  <a:pt x="177800" y="80010"/>
                </a:lnTo>
                <a:lnTo>
                  <a:pt x="175260" y="81279"/>
                </a:lnTo>
                <a:lnTo>
                  <a:pt x="175260" y="82550"/>
                </a:lnTo>
                <a:lnTo>
                  <a:pt x="173989" y="82550"/>
                </a:lnTo>
                <a:lnTo>
                  <a:pt x="171450" y="85089"/>
                </a:lnTo>
                <a:lnTo>
                  <a:pt x="170179" y="87629"/>
                </a:lnTo>
                <a:lnTo>
                  <a:pt x="163829" y="96519"/>
                </a:lnTo>
                <a:lnTo>
                  <a:pt x="158750" y="106679"/>
                </a:lnTo>
                <a:lnTo>
                  <a:pt x="151129" y="119379"/>
                </a:lnTo>
                <a:lnTo>
                  <a:pt x="143510" y="133350"/>
                </a:lnTo>
                <a:lnTo>
                  <a:pt x="135889" y="144779"/>
                </a:lnTo>
                <a:lnTo>
                  <a:pt x="130810" y="152400"/>
                </a:lnTo>
                <a:lnTo>
                  <a:pt x="127000" y="158750"/>
                </a:lnTo>
                <a:lnTo>
                  <a:pt x="124460" y="161289"/>
                </a:lnTo>
                <a:lnTo>
                  <a:pt x="121920" y="163829"/>
                </a:lnTo>
                <a:lnTo>
                  <a:pt x="120650" y="166369"/>
                </a:lnTo>
                <a:lnTo>
                  <a:pt x="118110" y="167639"/>
                </a:lnTo>
                <a:lnTo>
                  <a:pt x="115570" y="170179"/>
                </a:lnTo>
                <a:lnTo>
                  <a:pt x="111760" y="171450"/>
                </a:lnTo>
                <a:lnTo>
                  <a:pt x="109220" y="173989"/>
                </a:lnTo>
                <a:lnTo>
                  <a:pt x="105410" y="175260"/>
                </a:lnTo>
                <a:lnTo>
                  <a:pt x="102870" y="176529"/>
                </a:lnTo>
                <a:lnTo>
                  <a:pt x="99060" y="177800"/>
                </a:lnTo>
                <a:lnTo>
                  <a:pt x="95250" y="179069"/>
                </a:lnTo>
                <a:lnTo>
                  <a:pt x="91439" y="180339"/>
                </a:lnTo>
                <a:lnTo>
                  <a:pt x="86360" y="180339"/>
                </a:lnTo>
                <a:lnTo>
                  <a:pt x="81279" y="181610"/>
                </a:lnTo>
                <a:lnTo>
                  <a:pt x="77470" y="181610"/>
                </a:lnTo>
                <a:lnTo>
                  <a:pt x="72389" y="181610"/>
                </a:lnTo>
                <a:lnTo>
                  <a:pt x="64770" y="181610"/>
                </a:lnTo>
                <a:lnTo>
                  <a:pt x="58420" y="180339"/>
                </a:lnTo>
                <a:lnTo>
                  <a:pt x="52070" y="180339"/>
                </a:lnTo>
                <a:lnTo>
                  <a:pt x="46989" y="179069"/>
                </a:lnTo>
                <a:lnTo>
                  <a:pt x="40639" y="177800"/>
                </a:lnTo>
                <a:lnTo>
                  <a:pt x="36829" y="176529"/>
                </a:lnTo>
                <a:lnTo>
                  <a:pt x="31750" y="173989"/>
                </a:lnTo>
                <a:lnTo>
                  <a:pt x="30479" y="173989"/>
                </a:lnTo>
                <a:lnTo>
                  <a:pt x="29210" y="172719"/>
                </a:lnTo>
                <a:lnTo>
                  <a:pt x="25400" y="170179"/>
                </a:lnTo>
                <a:lnTo>
                  <a:pt x="21589" y="167639"/>
                </a:lnTo>
                <a:lnTo>
                  <a:pt x="19050" y="163829"/>
                </a:lnTo>
                <a:lnTo>
                  <a:pt x="16510" y="160019"/>
                </a:lnTo>
                <a:lnTo>
                  <a:pt x="13970" y="157479"/>
                </a:lnTo>
                <a:lnTo>
                  <a:pt x="11429" y="152400"/>
                </a:lnTo>
                <a:lnTo>
                  <a:pt x="8889" y="148589"/>
                </a:lnTo>
                <a:lnTo>
                  <a:pt x="7620" y="143510"/>
                </a:lnTo>
                <a:lnTo>
                  <a:pt x="5079" y="138429"/>
                </a:lnTo>
                <a:lnTo>
                  <a:pt x="3810" y="133350"/>
                </a:lnTo>
                <a:lnTo>
                  <a:pt x="2539" y="127000"/>
                </a:lnTo>
                <a:lnTo>
                  <a:pt x="1270" y="121919"/>
                </a:lnTo>
                <a:lnTo>
                  <a:pt x="1270" y="115569"/>
                </a:lnTo>
                <a:lnTo>
                  <a:pt x="0" y="109219"/>
                </a:lnTo>
                <a:lnTo>
                  <a:pt x="0" y="102869"/>
                </a:lnTo>
                <a:lnTo>
                  <a:pt x="0" y="95250"/>
                </a:lnTo>
                <a:lnTo>
                  <a:pt x="0" y="87629"/>
                </a:lnTo>
                <a:lnTo>
                  <a:pt x="0" y="80010"/>
                </a:lnTo>
                <a:lnTo>
                  <a:pt x="1270" y="73660"/>
                </a:lnTo>
                <a:lnTo>
                  <a:pt x="1270" y="66039"/>
                </a:lnTo>
                <a:lnTo>
                  <a:pt x="2539" y="59689"/>
                </a:lnTo>
                <a:lnTo>
                  <a:pt x="5079" y="54610"/>
                </a:lnTo>
                <a:lnTo>
                  <a:pt x="6350" y="48260"/>
                </a:lnTo>
                <a:lnTo>
                  <a:pt x="7620" y="41910"/>
                </a:lnTo>
                <a:lnTo>
                  <a:pt x="10160" y="36829"/>
                </a:lnTo>
                <a:lnTo>
                  <a:pt x="12700" y="33019"/>
                </a:lnTo>
                <a:lnTo>
                  <a:pt x="15239" y="27939"/>
                </a:lnTo>
                <a:lnTo>
                  <a:pt x="17779" y="24129"/>
                </a:lnTo>
                <a:lnTo>
                  <a:pt x="20320" y="20319"/>
                </a:lnTo>
                <a:lnTo>
                  <a:pt x="22860" y="17779"/>
                </a:lnTo>
                <a:lnTo>
                  <a:pt x="24129" y="16510"/>
                </a:lnTo>
                <a:lnTo>
                  <a:pt x="26670" y="15239"/>
                </a:lnTo>
                <a:lnTo>
                  <a:pt x="27939" y="13969"/>
                </a:lnTo>
                <a:lnTo>
                  <a:pt x="29210" y="12700"/>
                </a:lnTo>
                <a:lnTo>
                  <a:pt x="30479" y="12700"/>
                </a:lnTo>
                <a:lnTo>
                  <a:pt x="33020" y="11429"/>
                </a:lnTo>
                <a:lnTo>
                  <a:pt x="36829" y="10160"/>
                </a:lnTo>
                <a:lnTo>
                  <a:pt x="40639" y="8889"/>
                </a:lnTo>
                <a:lnTo>
                  <a:pt x="46989" y="8889"/>
                </a:lnTo>
                <a:lnTo>
                  <a:pt x="52070" y="7619"/>
                </a:lnTo>
                <a:lnTo>
                  <a:pt x="58420" y="6350"/>
                </a:lnTo>
                <a:lnTo>
                  <a:pt x="72389" y="6350"/>
                </a:lnTo>
                <a:lnTo>
                  <a:pt x="82550" y="635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5562600" y="472440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7619"/>
                </a:moveTo>
                <a:lnTo>
                  <a:pt x="58420" y="7619"/>
                </a:lnTo>
                <a:lnTo>
                  <a:pt x="52070" y="8889"/>
                </a:lnTo>
                <a:lnTo>
                  <a:pt x="46989" y="8889"/>
                </a:lnTo>
                <a:lnTo>
                  <a:pt x="36829" y="11430"/>
                </a:lnTo>
                <a:lnTo>
                  <a:pt x="33020" y="12700"/>
                </a:lnTo>
                <a:lnTo>
                  <a:pt x="30479" y="13969"/>
                </a:lnTo>
                <a:lnTo>
                  <a:pt x="29210" y="13969"/>
                </a:lnTo>
                <a:lnTo>
                  <a:pt x="26670" y="16510"/>
                </a:lnTo>
                <a:lnTo>
                  <a:pt x="24129" y="17780"/>
                </a:lnTo>
                <a:lnTo>
                  <a:pt x="20320" y="21589"/>
                </a:lnTo>
                <a:lnTo>
                  <a:pt x="12700" y="33019"/>
                </a:lnTo>
                <a:lnTo>
                  <a:pt x="7620" y="43180"/>
                </a:lnTo>
                <a:lnTo>
                  <a:pt x="6350" y="48260"/>
                </a:lnTo>
                <a:lnTo>
                  <a:pt x="5079" y="54610"/>
                </a:lnTo>
                <a:lnTo>
                  <a:pt x="2539" y="60960"/>
                </a:lnTo>
                <a:lnTo>
                  <a:pt x="1270" y="67310"/>
                </a:lnTo>
                <a:lnTo>
                  <a:pt x="1270" y="74930"/>
                </a:lnTo>
                <a:lnTo>
                  <a:pt x="0" y="81280"/>
                </a:lnTo>
                <a:lnTo>
                  <a:pt x="0" y="109219"/>
                </a:lnTo>
                <a:lnTo>
                  <a:pt x="1270" y="115569"/>
                </a:lnTo>
                <a:lnTo>
                  <a:pt x="1270" y="121919"/>
                </a:lnTo>
                <a:lnTo>
                  <a:pt x="2539" y="128269"/>
                </a:lnTo>
                <a:lnTo>
                  <a:pt x="3810" y="133350"/>
                </a:lnTo>
                <a:lnTo>
                  <a:pt x="5079" y="139700"/>
                </a:lnTo>
                <a:lnTo>
                  <a:pt x="10160" y="149860"/>
                </a:lnTo>
                <a:lnTo>
                  <a:pt x="11429" y="153669"/>
                </a:lnTo>
                <a:lnTo>
                  <a:pt x="21589" y="168910"/>
                </a:lnTo>
                <a:lnTo>
                  <a:pt x="29210" y="173989"/>
                </a:lnTo>
                <a:lnTo>
                  <a:pt x="30479" y="173989"/>
                </a:lnTo>
                <a:lnTo>
                  <a:pt x="31750" y="175260"/>
                </a:lnTo>
                <a:lnTo>
                  <a:pt x="36829" y="177800"/>
                </a:lnTo>
                <a:lnTo>
                  <a:pt x="52070" y="181610"/>
                </a:lnTo>
                <a:lnTo>
                  <a:pt x="86360" y="181610"/>
                </a:lnTo>
                <a:lnTo>
                  <a:pt x="91439" y="180339"/>
                </a:lnTo>
                <a:lnTo>
                  <a:pt x="95250" y="180339"/>
                </a:lnTo>
                <a:lnTo>
                  <a:pt x="102870" y="177800"/>
                </a:lnTo>
                <a:lnTo>
                  <a:pt x="105410" y="176530"/>
                </a:lnTo>
                <a:lnTo>
                  <a:pt x="109220" y="173989"/>
                </a:lnTo>
                <a:lnTo>
                  <a:pt x="111760" y="172719"/>
                </a:lnTo>
                <a:lnTo>
                  <a:pt x="115570" y="171450"/>
                </a:lnTo>
                <a:lnTo>
                  <a:pt x="120650" y="166369"/>
                </a:lnTo>
                <a:lnTo>
                  <a:pt x="123189" y="165100"/>
                </a:lnTo>
                <a:lnTo>
                  <a:pt x="124460" y="162560"/>
                </a:lnTo>
                <a:lnTo>
                  <a:pt x="127000" y="160019"/>
                </a:lnTo>
                <a:lnTo>
                  <a:pt x="130810" y="153669"/>
                </a:lnTo>
                <a:lnTo>
                  <a:pt x="135889" y="144780"/>
                </a:lnTo>
                <a:lnTo>
                  <a:pt x="143510" y="134619"/>
                </a:lnTo>
                <a:lnTo>
                  <a:pt x="151129" y="120650"/>
                </a:lnTo>
                <a:lnTo>
                  <a:pt x="158750" y="107950"/>
                </a:lnTo>
                <a:lnTo>
                  <a:pt x="55879" y="107950"/>
                </a:lnTo>
                <a:lnTo>
                  <a:pt x="54610" y="106680"/>
                </a:lnTo>
                <a:lnTo>
                  <a:pt x="50800" y="106680"/>
                </a:lnTo>
                <a:lnTo>
                  <a:pt x="45720" y="101600"/>
                </a:lnTo>
                <a:lnTo>
                  <a:pt x="45720" y="100330"/>
                </a:lnTo>
                <a:lnTo>
                  <a:pt x="43179" y="97789"/>
                </a:lnTo>
                <a:lnTo>
                  <a:pt x="43179" y="87630"/>
                </a:lnTo>
                <a:lnTo>
                  <a:pt x="44450" y="87630"/>
                </a:lnTo>
                <a:lnTo>
                  <a:pt x="44450" y="86360"/>
                </a:lnTo>
                <a:lnTo>
                  <a:pt x="45720" y="86360"/>
                </a:lnTo>
                <a:lnTo>
                  <a:pt x="45720" y="85089"/>
                </a:lnTo>
                <a:lnTo>
                  <a:pt x="48260" y="82550"/>
                </a:lnTo>
                <a:lnTo>
                  <a:pt x="50800" y="82550"/>
                </a:lnTo>
                <a:lnTo>
                  <a:pt x="53339" y="81280"/>
                </a:lnTo>
                <a:lnTo>
                  <a:pt x="82550" y="81280"/>
                </a:lnTo>
                <a:lnTo>
                  <a:pt x="82550" y="7619"/>
                </a:lnTo>
                <a:close/>
              </a:path>
              <a:path w="267970" h="181610">
                <a:moveTo>
                  <a:pt x="267970" y="76200"/>
                </a:moveTo>
                <a:lnTo>
                  <a:pt x="208279" y="76200"/>
                </a:lnTo>
                <a:lnTo>
                  <a:pt x="210820" y="77469"/>
                </a:lnTo>
                <a:lnTo>
                  <a:pt x="214629" y="77469"/>
                </a:lnTo>
                <a:lnTo>
                  <a:pt x="215900" y="78739"/>
                </a:lnTo>
                <a:lnTo>
                  <a:pt x="217170" y="78739"/>
                </a:lnTo>
                <a:lnTo>
                  <a:pt x="218439" y="80010"/>
                </a:lnTo>
                <a:lnTo>
                  <a:pt x="219710" y="80010"/>
                </a:lnTo>
                <a:lnTo>
                  <a:pt x="222250" y="82550"/>
                </a:lnTo>
                <a:lnTo>
                  <a:pt x="222250" y="83819"/>
                </a:lnTo>
                <a:lnTo>
                  <a:pt x="223520" y="83819"/>
                </a:lnTo>
                <a:lnTo>
                  <a:pt x="223520" y="86360"/>
                </a:lnTo>
                <a:lnTo>
                  <a:pt x="224789" y="87630"/>
                </a:lnTo>
                <a:lnTo>
                  <a:pt x="224789" y="96519"/>
                </a:lnTo>
                <a:lnTo>
                  <a:pt x="223520" y="97789"/>
                </a:lnTo>
                <a:lnTo>
                  <a:pt x="223520" y="100330"/>
                </a:lnTo>
                <a:lnTo>
                  <a:pt x="222250" y="100330"/>
                </a:lnTo>
                <a:lnTo>
                  <a:pt x="222250" y="101600"/>
                </a:lnTo>
                <a:lnTo>
                  <a:pt x="220979" y="101600"/>
                </a:lnTo>
                <a:lnTo>
                  <a:pt x="220979" y="102869"/>
                </a:lnTo>
                <a:lnTo>
                  <a:pt x="219710" y="102869"/>
                </a:lnTo>
                <a:lnTo>
                  <a:pt x="219710" y="104139"/>
                </a:lnTo>
                <a:lnTo>
                  <a:pt x="215900" y="104139"/>
                </a:lnTo>
                <a:lnTo>
                  <a:pt x="213360" y="105410"/>
                </a:lnTo>
                <a:lnTo>
                  <a:pt x="208279" y="105410"/>
                </a:lnTo>
                <a:lnTo>
                  <a:pt x="201929" y="106680"/>
                </a:lnTo>
                <a:lnTo>
                  <a:pt x="170179" y="106680"/>
                </a:lnTo>
                <a:lnTo>
                  <a:pt x="170179" y="180339"/>
                </a:lnTo>
                <a:lnTo>
                  <a:pt x="187960" y="180339"/>
                </a:lnTo>
                <a:lnTo>
                  <a:pt x="200660" y="179069"/>
                </a:lnTo>
                <a:lnTo>
                  <a:pt x="207010" y="179069"/>
                </a:lnTo>
                <a:lnTo>
                  <a:pt x="213360" y="177800"/>
                </a:lnTo>
                <a:lnTo>
                  <a:pt x="218439" y="177800"/>
                </a:lnTo>
                <a:lnTo>
                  <a:pt x="228600" y="175260"/>
                </a:lnTo>
                <a:lnTo>
                  <a:pt x="232410" y="172719"/>
                </a:lnTo>
                <a:lnTo>
                  <a:pt x="233679" y="171450"/>
                </a:lnTo>
                <a:lnTo>
                  <a:pt x="236220" y="171450"/>
                </a:lnTo>
                <a:lnTo>
                  <a:pt x="238760" y="170180"/>
                </a:lnTo>
                <a:lnTo>
                  <a:pt x="250189" y="158750"/>
                </a:lnTo>
                <a:lnTo>
                  <a:pt x="257810" y="143510"/>
                </a:lnTo>
                <a:lnTo>
                  <a:pt x="260350" y="137160"/>
                </a:lnTo>
                <a:lnTo>
                  <a:pt x="262889" y="132080"/>
                </a:lnTo>
                <a:lnTo>
                  <a:pt x="264160" y="125730"/>
                </a:lnTo>
                <a:lnTo>
                  <a:pt x="265429" y="118110"/>
                </a:lnTo>
                <a:lnTo>
                  <a:pt x="266700" y="111760"/>
                </a:lnTo>
                <a:lnTo>
                  <a:pt x="267970" y="104139"/>
                </a:lnTo>
                <a:lnTo>
                  <a:pt x="267970" y="76200"/>
                </a:lnTo>
                <a:close/>
              </a:path>
              <a:path w="267970" h="181610">
                <a:moveTo>
                  <a:pt x="215900" y="1269"/>
                </a:moveTo>
                <a:lnTo>
                  <a:pt x="179070" y="1269"/>
                </a:lnTo>
                <a:lnTo>
                  <a:pt x="163829" y="3810"/>
                </a:lnTo>
                <a:lnTo>
                  <a:pt x="157479" y="6350"/>
                </a:lnTo>
                <a:lnTo>
                  <a:pt x="144779" y="12700"/>
                </a:lnTo>
                <a:lnTo>
                  <a:pt x="142239" y="15239"/>
                </a:lnTo>
                <a:lnTo>
                  <a:pt x="139700" y="16510"/>
                </a:lnTo>
                <a:lnTo>
                  <a:pt x="137160" y="19050"/>
                </a:lnTo>
                <a:lnTo>
                  <a:pt x="133350" y="24130"/>
                </a:lnTo>
                <a:lnTo>
                  <a:pt x="128270" y="30480"/>
                </a:lnTo>
                <a:lnTo>
                  <a:pt x="123189" y="38100"/>
                </a:lnTo>
                <a:lnTo>
                  <a:pt x="116839" y="46989"/>
                </a:lnTo>
                <a:lnTo>
                  <a:pt x="110489" y="57150"/>
                </a:lnTo>
                <a:lnTo>
                  <a:pt x="97789" y="81280"/>
                </a:lnTo>
                <a:lnTo>
                  <a:pt x="96520" y="85089"/>
                </a:lnTo>
                <a:lnTo>
                  <a:pt x="91439" y="92710"/>
                </a:lnTo>
                <a:lnTo>
                  <a:pt x="90170" y="96519"/>
                </a:lnTo>
                <a:lnTo>
                  <a:pt x="85089" y="101600"/>
                </a:lnTo>
                <a:lnTo>
                  <a:pt x="85089" y="102869"/>
                </a:lnTo>
                <a:lnTo>
                  <a:pt x="83820" y="102869"/>
                </a:lnTo>
                <a:lnTo>
                  <a:pt x="82550" y="104139"/>
                </a:lnTo>
                <a:lnTo>
                  <a:pt x="81279" y="104139"/>
                </a:lnTo>
                <a:lnTo>
                  <a:pt x="78739" y="105410"/>
                </a:lnTo>
                <a:lnTo>
                  <a:pt x="77470" y="106680"/>
                </a:lnTo>
                <a:lnTo>
                  <a:pt x="72389" y="106680"/>
                </a:lnTo>
                <a:lnTo>
                  <a:pt x="69850" y="107950"/>
                </a:lnTo>
                <a:lnTo>
                  <a:pt x="158750" y="107950"/>
                </a:lnTo>
                <a:lnTo>
                  <a:pt x="163829" y="96519"/>
                </a:lnTo>
                <a:lnTo>
                  <a:pt x="170179" y="88900"/>
                </a:lnTo>
                <a:lnTo>
                  <a:pt x="171450" y="85089"/>
                </a:lnTo>
                <a:lnTo>
                  <a:pt x="173989" y="83819"/>
                </a:lnTo>
                <a:lnTo>
                  <a:pt x="176529" y="81280"/>
                </a:lnTo>
                <a:lnTo>
                  <a:pt x="177800" y="81280"/>
                </a:lnTo>
                <a:lnTo>
                  <a:pt x="179070" y="80010"/>
                </a:lnTo>
                <a:lnTo>
                  <a:pt x="180339" y="80010"/>
                </a:lnTo>
                <a:lnTo>
                  <a:pt x="181610" y="78739"/>
                </a:lnTo>
                <a:lnTo>
                  <a:pt x="185420" y="78739"/>
                </a:lnTo>
                <a:lnTo>
                  <a:pt x="189229" y="77469"/>
                </a:lnTo>
                <a:lnTo>
                  <a:pt x="193039" y="77469"/>
                </a:lnTo>
                <a:lnTo>
                  <a:pt x="198120" y="76200"/>
                </a:lnTo>
                <a:lnTo>
                  <a:pt x="267970" y="76200"/>
                </a:lnTo>
                <a:lnTo>
                  <a:pt x="267970" y="74930"/>
                </a:lnTo>
                <a:lnTo>
                  <a:pt x="266700" y="68580"/>
                </a:lnTo>
                <a:lnTo>
                  <a:pt x="266700" y="62230"/>
                </a:lnTo>
                <a:lnTo>
                  <a:pt x="265429" y="55880"/>
                </a:lnTo>
                <a:lnTo>
                  <a:pt x="262889" y="49530"/>
                </a:lnTo>
                <a:lnTo>
                  <a:pt x="261620" y="43180"/>
                </a:lnTo>
                <a:lnTo>
                  <a:pt x="259079" y="38100"/>
                </a:lnTo>
                <a:lnTo>
                  <a:pt x="257810" y="33019"/>
                </a:lnTo>
                <a:lnTo>
                  <a:pt x="255270" y="27939"/>
                </a:lnTo>
                <a:lnTo>
                  <a:pt x="252729" y="24130"/>
                </a:lnTo>
                <a:lnTo>
                  <a:pt x="250189" y="19050"/>
                </a:lnTo>
                <a:lnTo>
                  <a:pt x="246379" y="16510"/>
                </a:lnTo>
                <a:lnTo>
                  <a:pt x="243839" y="12700"/>
                </a:lnTo>
                <a:lnTo>
                  <a:pt x="241300" y="10160"/>
                </a:lnTo>
                <a:lnTo>
                  <a:pt x="238760" y="10160"/>
                </a:lnTo>
                <a:lnTo>
                  <a:pt x="236220" y="7619"/>
                </a:lnTo>
                <a:lnTo>
                  <a:pt x="233679" y="6350"/>
                </a:lnTo>
                <a:lnTo>
                  <a:pt x="226060" y="3810"/>
                </a:lnTo>
                <a:lnTo>
                  <a:pt x="215900" y="1269"/>
                </a:lnTo>
                <a:close/>
              </a:path>
              <a:path w="267970" h="181610">
                <a:moveTo>
                  <a:pt x="203200" y="0"/>
                </a:moveTo>
                <a:lnTo>
                  <a:pt x="196850" y="0"/>
                </a:lnTo>
                <a:lnTo>
                  <a:pt x="187960" y="1269"/>
                </a:lnTo>
                <a:lnTo>
                  <a:pt x="209550" y="1269"/>
                </a:lnTo>
                <a:lnTo>
                  <a:pt x="2032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5562600" y="472440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7619"/>
                </a:moveTo>
                <a:lnTo>
                  <a:pt x="82550" y="81280"/>
                </a:lnTo>
                <a:lnTo>
                  <a:pt x="63500" y="81280"/>
                </a:lnTo>
                <a:lnTo>
                  <a:pt x="58420" y="81280"/>
                </a:lnTo>
                <a:lnTo>
                  <a:pt x="55879" y="81280"/>
                </a:lnTo>
                <a:lnTo>
                  <a:pt x="53339" y="81280"/>
                </a:lnTo>
                <a:lnTo>
                  <a:pt x="50800" y="82550"/>
                </a:lnTo>
                <a:lnTo>
                  <a:pt x="49529" y="82550"/>
                </a:lnTo>
                <a:lnTo>
                  <a:pt x="48260" y="82550"/>
                </a:lnTo>
                <a:lnTo>
                  <a:pt x="46989" y="83819"/>
                </a:lnTo>
                <a:lnTo>
                  <a:pt x="45720" y="85089"/>
                </a:lnTo>
                <a:lnTo>
                  <a:pt x="45720" y="86360"/>
                </a:lnTo>
                <a:lnTo>
                  <a:pt x="44450" y="86360"/>
                </a:lnTo>
                <a:lnTo>
                  <a:pt x="44450" y="87630"/>
                </a:lnTo>
                <a:lnTo>
                  <a:pt x="43179" y="87630"/>
                </a:lnTo>
                <a:lnTo>
                  <a:pt x="43179" y="88900"/>
                </a:lnTo>
                <a:lnTo>
                  <a:pt x="43179" y="90169"/>
                </a:lnTo>
                <a:lnTo>
                  <a:pt x="43179" y="91439"/>
                </a:lnTo>
                <a:lnTo>
                  <a:pt x="43179" y="93980"/>
                </a:lnTo>
                <a:lnTo>
                  <a:pt x="43179" y="95250"/>
                </a:lnTo>
                <a:lnTo>
                  <a:pt x="43179" y="96519"/>
                </a:lnTo>
                <a:lnTo>
                  <a:pt x="43179" y="97789"/>
                </a:lnTo>
                <a:lnTo>
                  <a:pt x="44450" y="99060"/>
                </a:lnTo>
                <a:lnTo>
                  <a:pt x="45720" y="100330"/>
                </a:lnTo>
                <a:lnTo>
                  <a:pt x="45720" y="101600"/>
                </a:lnTo>
                <a:lnTo>
                  <a:pt x="45720" y="101600"/>
                </a:lnTo>
                <a:lnTo>
                  <a:pt x="46989" y="102869"/>
                </a:lnTo>
                <a:lnTo>
                  <a:pt x="48260" y="104139"/>
                </a:lnTo>
                <a:lnTo>
                  <a:pt x="49529" y="105410"/>
                </a:lnTo>
                <a:lnTo>
                  <a:pt x="50800" y="106680"/>
                </a:lnTo>
                <a:lnTo>
                  <a:pt x="53339" y="106680"/>
                </a:lnTo>
                <a:lnTo>
                  <a:pt x="54610" y="106680"/>
                </a:lnTo>
                <a:lnTo>
                  <a:pt x="55879" y="107950"/>
                </a:lnTo>
                <a:lnTo>
                  <a:pt x="69850" y="107950"/>
                </a:lnTo>
                <a:lnTo>
                  <a:pt x="72389" y="106680"/>
                </a:lnTo>
                <a:lnTo>
                  <a:pt x="74929" y="106680"/>
                </a:lnTo>
                <a:lnTo>
                  <a:pt x="77470" y="106680"/>
                </a:lnTo>
                <a:lnTo>
                  <a:pt x="78739" y="105410"/>
                </a:lnTo>
                <a:lnTo>
                  <a:pt x="81279" y="104139"/>
                </a:lnTo>
                <a:lnTo>
                  <a:pt x="82550" y="104139"/>
                </a:lnTo>
                <a:lnTo>
                  <a:pt x="83820" y="102869"/>
                </a:lnTo>
                <a:lnTo>
                  <a:pt x="85089" y="102869"/>
                </a:lnTo>
                <a:lnTo>
                  <a:pt x="85089" y="101600"/>
                </a:lnTo>
                <a:lnTo>
                  <a:pt x="86360" y="100330"/>
                </a:lnTo>
                <a:lnTo>
                  <a:pt x="87629" y="99060"/>
                </a:lnTo>
                <a:lnTo>
                  <a:pt x="90170" y="96519"/>
                </a:lnTo>
                <a:lnTo>
                  <a:pt x="91439" y="92710"/>
                </a:lnTo>
                <a:lnTo>
                  <a:pt x="93979" y="88900"/>
                </a:lnTo>
                <a:lnTo>
                  <a:pt x="96520" y="85089"/>
                </a:lnTo>
                <a:lnTo>
                  <a:pt x="97789" y="81280"/>
                </a:lnTo>
                <a:lnTo>
                  <a:pt x="110489" y="57150"/>
                </a:lnTo>
                <a:lnTo>
                  <a:pt x="116839" y="46989"/>
                </a:lnTo>
                <a:lnTo>
                  <a:pt x="123189" y="38100"/>
                </a:lnTo>
                <a:lnTo>
                  <a:pt x="128270" y="30480"/>
                </a:lnTo>
                <a:lnTo>
                  <a:pt x="133350" y="24130"/>
                </a:lnTo>
                <a:lnTo>
                  <a:pt x="137160" y="19050"/>
                </a:lnTo>
                <a:lnTo>
                  <a:pt x="139700" y="16510"/>
                </a:lnTo>
                <a:lnTo>
                  <a:pt x="142239" y="15239"/>
                </a:lnTo>
                <a:lnTo>
                  <a:pt x="144779" y="12700"/>
                </a:lnTo>
                <a:lnTo>
                  <a:pt x="147320" y="11430"/>
                </a:lnTo>
                <a:lnTo>
                  <a:pt x="149860" y="10160"/>
                </a:lnTo>
                <a:lnTo>
                  <a:pt x="152400" y="8889"/>
                </a:lnTo>
                <a:lnTo>
                  <a:pt x="157479" y="6350"/>
                </a:lnTo>
                <a:lnTo>
                  <a:pt x="163829" y="3810"/>
                </a:lnTo>
                <a:lnTo>
                  <a:pt x="171450" y="2539"/>
                </a:lnTo>
                <a:lnTo>
                  <a:pt x="179070" y="1269"/>
                </a:lnTo>
                <a:lnTo>
                  <a:pt x="187960" y="1269"/>
                </a:lnTo>
                <a:lnTo>
                  <a:pt x="196850" y="0"/>
                </a:lnTo>
                <a:lnTo>
                  <a:pt x="203200" y="0"/>
                </a:lnTo>
                <a:lnTo>
                  <a:pt x="209550" y="1269"/>
                </a:lnTo>
                <a:lnTo>
                  <a:pt x="215900" y="1269"/>
                </a:lnTo>
                <a:lnTo>
                  <a:pt x="237489" y="8889"/>
                </a:lnTo>
                <a:lnTo>
                  <a:pt x="238760" y="10160"/>
                </a:lnTo>
                <a:lnTo>
                  <a:pt x="241300" y="10160"/>
                </a:lnTo>
                <a:lnTo>
                  <a:pt x="242570" y="11430"/>
                </a:lnTo>
                <a:lnTo>
                  <a:pt x="243839" y="12700"/>
                </a:lnTo>
                <a:lnTo>
                  <a:pt x="246379" y="16510"/>
                </a:lnTo>
                <a:lnTo>
                  <a:pt x="250189" y="19050"/>
                </a:lnTo>
                <a:lnTo>
                  <a:pt x="252729" y="24130"/>
                </a:lnTo>
                <a:lnTo>
                  <a:pt x="255270" y="27939"/>
                </a:lnTo>
                <a:lnTo>
                  <a:pt x="257810" y="33019"/>
                </a:lnTo>
                <a:lnTo>
                  <a:pt x="259079" y="38100"/>
                </a:lnTo>
                <a:lnTo>
                  <a:pt x="261620" y="43180"/>
                </a:lnTo>
                <a:lnTo>
                  <a:pt x="262889" y="49530"/>
                </a:lnTo>
                <a:lnTo>
                  <a:pt x="265429" y="55880"/>
                </a:lnTo>
                <a:lnTo>
                  <a:pt x="266700" y="62230"/>
                </a:lnTo>
                <a:lnTo>
                  <a:pt x="266700" y="68580"/>
                </a:lnTo>
                <a:lnTo>
                  <a:pt x="267970" y="74930"/>
                </a:lnTo>
                <a:lnTo>
                  <a:pt x="267970" y="81280"/>
                </a:lnTo>
                <a:lnTo>
                  <a:pt x="267970" y="88900"/>
                </a:lnTo>
                <a:lnTo>
                  <a:pt x="267970" y="96519"/>
                </a:lnTo>
                <a:lnTo>
                  <a:pt x="267970" y="104139"/>
                </a:lnTo>
                <a:lnTo>
                  <a:pt x="266700" y="111760"/>
                </a:lnTo>
                <a:lnTo>
                  <a:pt x="265429" y="118110"/>
                </a:lnTo>
                <a:lnTo>
                  <a:pt x="264160" y="125730"/>
                </a:lnTo>
                <a:lnTo>
                  <a:pt x="262889" y="132080"/>
                </a:lnTo>
                <a:lnTo>
                  <a:pt x="260350" y="137160"/>
                </a:lnTo>
                <a:lnTo>
                  <a:pt x="257810" y="143510"/>
                </a:lnTo>
                <a:lnTo>
                  <a:pt x="255270" y="148589"/>
                </a:lnTo>
                <a:lnTo>
                  <a:pt x="252729" y="153669"/>
                </a:lnTo>
                <a:lnTo>
                  <a:pt x="250189" y="158750"/>
                </a:lnTo>
                <a:lnTo>
                  <a:pt x="246379" y="162560"/>
                </a:lnTo>
                <a:lnTo>
                  <a:pt x="243839" y="165100"/>
                </a:lnTo>
                <a:lnTo>
                  <a:pt x="240029" y="168910"/>
                </a:lnTo>
                <a:lnTo>
                  <a:pt x="238760" y="170180"/>
                </a:lnTo>
                <a:lnTo>
                  <a:pt x="236220" y="171450"/>
                </a:lnTo>
                <a:lnTo>
                  <a:pt x="233679" y="171450"/>
                </a:lnTo>
                <a:lnTo>
                  <a:pt x="232410" y="172719"/>
                </a:lnTo>
                <a:lnTo>
                  <a:pt x="228600" y="175260"/>
                </a:lnTo>
                <a:lnTo>
                  <a:pt x="223520" y="176530"/>
                </a:lnTo>
                <a:lnTo>
                  <a:pt x="218439" y="177800"/>
                </a:lnTo>
                <a:lnTo>
                  <a:pt x="213360" y="177800"/>
                </a:lnTo>
                <a:lnTo>
                  <a:pt x="207010" y="179069"/>
                </a:lnTo>
                <a:lnTo>
                  <a:pt x="200660" y="179069"/>
                </a:lnTo>
                <a:lnTo>
                  <a:pt x="187960" y="180339"/>
                </a:lnTo>
                <a:lnTo>
                  <a:pt x="170179" y="180339"/>
                </a:lnTo>
                <a:lnTo>
                  <a:pt x="170179" y="106680"/>
                </a:lnTo>
                <a:lnTo>
                  <a:pt x="201929" y="106680"/>
                </a:lnTo>
                <a:lnTo>
                  <a:pt x="208279" y="105410"/>
                </a:lnTo>
                <a:lnTo>
                  <a:pt x="212089" y="105410"/>
                </a:lnTo>
                <a:lnTo>
                  <a:pt x="213360" y="105410"/>
                </a:lnTo>
                <a:lnTo>
                  <a:pt x="215900" y="104139"/>
                </a:lnTo>
                <a:lnTo>
                  <a:pt x="217170" y="104139"/>
                </a:lnTo>
                <a:lnTo>
                  <a:pt x="218439" y="104139"/>
                </a:lnTo>
                <a:lnTo>
                  <a:pt x="219710" y="104139"/>
                </a:lnTo>
                <a:lnTo>
                  <a:pt x="219710" y="102869"/>
                </a:lnTo>
                <a:lnTo>
                  <a:pt x="220979" y="102869"/>
                </a:lnTo>
                <a:lnTo>
                  <a:pt x="220979" y="101600"/>
                </a:lnTo>
                <a:lnTo>
                  <a:pt x="222250" y="101600"/>
                </a:lnTo>
                <a:lnTo>
                  <a:pt x="222250" y="100330"/>
                </a:lnTo>
                <a:lnTo>
                  <a:pt x="223520" y="100330"/>
                </a:lnTo>
                <a:lnTo>
                  <a:pt x="223520" y="99060"/>
                </a:lnTo>
                <a:lnTo>
                  <a:pt x="223520" y="97789"/>
                </a:lnTo>
                <a:lnTo>
                  <a:pt x="224789" y="96519"/>
                </a:lnTo>
                <a:lnTo>
                  <a:pt x="224789" y="95250"/>
                </a:lnTo>
                <a:lnTo>
                  <a:pt x="224789" y="93980"/>
                </a:lnTo>
                <a:lnTo>
                  <a:pt x="224789" y="91439"/>
                </a:lnTo>
                <a:lnTo>
                  <a:pt x="224789" y="90169"/>
                </a:lnTo>
                <a:lnTo>
                  <a:pt x="224789" y="88900"/>
                </a:lnTo>
                <a:lnTo>
                  <a:pt x="224789" y="87630"/>
                </a:lnTo>
                <a:lnTo>
                  <a:pt x="223520" y="86360"/>
                </a:lnTo>
                <a:lnTo>
                  <a:pt x="223520" y="85089"/>
                </a:lnTo>
                <a:lnTo>
                  <a:pt x="223520" y="83819"/>
                </a:lnTo>
                <a:lnTo>
                  <a:pt x="222250" y="83819"/>
                </a:lnTo>
                <a:lnTo>
                  <a:pt x="222250" y="82550"/>
                </a:lnTo>
                <a:lnTo>
                  <a:pt x="220979" y="81280"/>
                </a:lnTo>
                <a:lnTo>
                  <a:pt x="219710" y="80010"/>
                </a:lnTo>
                <a:lnTo>
                  <a:pt x="218439" y="80010"/>
                </a:lnTo>
                <a:lnTo>
                  <a:pt x="217170" y="78739"/>
                </a:lnTo>
                <a:lnTo>
                  <a:pt x="215900" y="78739"/>
                </a:lnTo>
                <a:lnTo>
                  <a:pt x="214629" y="77469"/>
                </a:lnTo>
                <a:lnTo>
                  <a:pt x="213360" y="77469"/>
                </a:lnTo>
                <a:lnTo>
                  <a:pt x="210820" y="77469"/>
                </a:lnTo>
                <a:lnTo>
                  <a:pt x="208279" y="76200"/>
                </a:lnTo>
                <a:lnTo>
                  <a:pt x="205739" y="76200"/>
                </a:lnTo>
                <a:lnTo>
                  <a:pt x="204470" y="76200"/>
                </a:lnTo>
                <a:lnTo>
                  <a:pt x="198120" y="76200"/>
                </a:lnTo>
                <a:lnTo>
                  <a:pt x="193039" y="77469"/>
                </a:lnTo>
                <a:lnTo>
                  <a:pt x="189229" y="77469"/>
                </a:lnTo>
                <a:lnTo>
                  <a:pt x="185420" y="78739"/>
                </a:lnTo>
                <a:lnTo>
                  <a:pt x="181610" y="78739"/>
                </a:lnTo>
                <a:lnTo>
                  <a:pt x="180339" y="80010"/>
                </a:lnTo>
                <a:lnTo>
                  <a:pt x="179070" y="80010"/>
                </a:lnTo>
                <a:lnTo>
                  <a:pt x="177800" y="81280"/>
                </a:lnTo>
                <a:lnTo>
                  <a:pt x="176529" y="81280"/>
                </a:lnTo>
                <a:lnTo>
                  <a:pt x="175260" y="82550"/>
                </a:lnTo>
                <a:lnTo>
                  <a:pt x="173989" y="83819"/>
                </a:lnTo>
                <a:lnTo>
                  <a:pt x="171450" y="85089"/>
                </a:lnTo>
                <a:lnTo>
                  <a:pt x="170179" y="88900"/>
                </a:lnTo>
                <a:lnTo>
                  <a:pt x="163829" y="96519"/>
                </a:lnTo>
                <a:lnTo>
                  <a:pt x="158750" y="107950"/>
                </a:lnTo>
                <a:lnTo>
                  <a:pt x="151129" y="120650"/>
                </a:lnTo>
                <a:lnTo>
                  <a:pt x="143510" y="134619"/>
                </a:lnTo>
                <a:lnTo>
                  <a:pt x="135889" y="144780"/>
                </a:lnTo>
                <a:lnTo>
                  <a:pt x="130810" y="153669"/>
                </a:lnTo>
                <a:lnTo>
                  <a:pt x="127000" y="160019"/>
                </a:lnTo>
                <a:lnTo>
                  <a:pt x="124460" y="162560"/>
                </a:lnTo>
                <a:lnTo>
                  <a:pt x="123189" y="165100"/>
                </a:lnTo>
                <a:lnTo>
                  <a:pt x="120650" y="166369"/>
                </a:lnTo>
                <a:lnTo>
                  <a:pt x="118110" y="168910"/>
                </a:lnTo>
                <a:lnTo>
                  <a:pt x="115570" y="171450"/>
                </a:lnTo>
                <a:lnTo>
                  <a:pt x="111760" y="172719"/>
                </a:lnTo>
                <a:lnTo>
                  <a:pt x="109220" y="173989"/>
                </a:lnTo>
                <a:lnTo>
                  <a:pt x="105410" y="176530"/>
                </a:lnTo>
                <a:lnTo>
                  <a:pt x="102870" y="177800"/>
                </a:lnTo>
                <a:lnTo>
                  <a:pt x="99060" y="179069"/>
                </a:lnTo>
                <a:lnTo>
                  <a:pt x="95250" y="180339"/>
                </a:lnTo>
                <a:lnTo>
                  <a:pt x="91439" y="180339"/>
                </a:lnTo>
                <a:lnTo>
                  <a:pt x="86360" y="181610"/>
                </a:lnTo>
                <a:lnTo>
                  <a:pt x="82550" y="181610"/>
                </a:lnTo>
                <a:lnTo>
                  <a:pt x="52070" y="181610"/>
                </a:lnTo>
                <a:lnTo>
                  <a:pt x="46989" y="180339"/>
                </a:lnTo>
                <a:lnTo>
                  <a:pt x="41910" y="179069"/>
                </a:lnTo>
                <a:lnTo>
                  <a:pt x="36829" y="177800"/>
                </a:lnTo>
                <a:lnTo>
                  <a:pt x="31750" y="175260"/>
                </a:lnTo>
                <a:lnTo>
                  <a:pt x="30479" y="173989"/>
                </a:lnTo>
                <a:lnTo>
                  <a:pt x="29210" y="173989"/>
                </a:lnTo>
                <a:lnTo>
                  <a:pt x="25400" y="171450"/>
                </a:lnTo>
                <a:lnTo>
                  <a:pt x="21589" y="168910"/>
                </a:lnTo>
                <a:lnTo>
                  <a:pt x="19050" y="165100"/>
                </a:lnTo>
                <a:lnTo>
                  <a:pt x="16510" y="161289"/>
                </a:lnTo>
                <a:lnTo>
                  <a:pt x="13970" y="157480"/>
                </a:lnTo>
                <a:lnTo>
                  <a:pt x="11429" y="153669"/>
                </a:lnTo>
                <a:lnTo>
                  <a:pt x="10160" y="149860"/>
                </a:lnTo>
                <a:lnTo>
                  <a:pt x="7620" y="144780"/>
                </a:lnTo>
                <a:lnTo>
                  <a:pt x="5079" y="139700"/>
                </a:lnTo>
                <a:lnTo>
                  <a:pt x="3810" y="133350"/>
                </a:lnTo>
                <a:lnTo>
                  <a:pt x="2539" y="128269"/>
                </a:lnTo>
                <a:lnTo>
                  <a:pt x="1270" y="121919"/>
                </a:lnTo>
                <a:lnTo>
                  <a:pt x="1270" y="115569"/>
                </a:lnTo>
                <a:lnTo>
                  <a:pt x="0" y="109219"/>
                </a:lnTo>
                <a:lnTo>
                  <a:pt x="0" y="102869"/>
                </a:lnTo>
                <a:lnTo>
                  <a:pt x="0" y="96519"/>
                </a:lnTo>
                <a:lnTo>
                  <a:pt x="0" y="88900"/>
                </a:lnTo>
                <a:lnTo>
                  <a:pt x="0" y="81280"/>
                </a:lnTo>
                <a:lnTo>
                  <a:pt x="1270" y="74930"/>
                </a:lnTo>
                <a:lnTo>
                  <a:pt x="1270" y="67310"/>
                </a:lnTo>
                <a:lnTo>
                  <a:pt x="2539" y="60960"/>
                </a:lnTo>
                <a:lnTo>
                  <a:pt x="5079" y="54610"/>
                </a:lnTo>
                <a:lnTo>
                  <a:pt x="6350" y="48260"/>
                </a:lnTo>
                <a:lnTo>
                  <a:pt x="7620" y="43180"/>
                </a:lnTo>
                <a:lnTo>
                  <a:pt x="10160" y="38100"/>
                </a:lnTo>
                <a:lnTo>
                  <a:pt x="12700" y="33019"/>
                </a:lnTo>
                <a:lnTo>
                  <a:pt x="15239" y="29210"/>
                </a:lnTo>
                <a:lnTo>
                  <a:pt x="17779" y="25400"/>
                </a:lnTo>
                <a:lnTo>
                  <a:pt x="20320" y="21589"/>
                </a:lnTo>
                <a:lnTo>
                  <a:pt x="22860" y="19050"/>
                </a:lnTo>
                <a:lnTo>
                  <a:pt x="24129" y="17780"/>
                </a:lnTo>
                <a:lnTo>
                  <a:pt x="26670" y="16510"/>
                </a:lnTo>
                <a:lnTo>
                  <a:pt x="27939" y="15239"/>
                </a:lnTo>
                <a:lnTo>
                  <a:pt x="29210" y="13969"/>
                </a:lnTo>
                <a:lnTo>
                  <a:pt x="30479" y="13969"/>
                </a:lnTo>
                <a:lnTo>
                  <a:pt x="33020" y="12700"/>
                </a:lnTo>
                <a:lnTo>
                  <a:pt x="36829" y="11430"/>
                </a:lnTo>
                <a:lnTo>
                  <a:pt x="41910" y="10160"/>
                </a:lnTo>
                <a:lnTo>
                  <a:pt x="46989" y="8889"/>
                </a:lnTo>
                <a:lnTo>
                  <a:pt x="52070" y="8889"/>
                </a:lnTo>
                <a:lnTo>
                  <a:pt x="58420" y="7619"/>
                </a:lnTo>
                <a:lnTo>
                  <a:pt x="72389" y="7619"/>
                </a:lnTo>
                <a:lnTo>
                  <a:pt x="82550" y="761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5567679" y="4517390"/>
            <a:ext cx="257810" cy="200660"/>
          </a:xfrm>
          <a:custGeom>
            <a:avLst/>
            <a:gdLst/>
            <a:ahLst/>
            <a:cxnLst/>
            <a:rect l="l" t="t" r="r" b="b"/>
            <a:pathLst>
              <a:path w="257810" h="200660">
                <a:moveTo>
                  <a:pt x="257810" y="0"/>
                </a:moveTo>
                <a:lnTo>
                  <a:pt x="0" y="45720"/>
                </a:lnTo>
                <a:lnTo>
                  <a:pt x="0" y="161290"/>
                </a:lnTo>
                <a:lnTo>
                  <a:pt x="257810" y="200660"/>
                </a:lnTo>
                <a:lnTo>
                  <a:pt x="257810" y="118110"/>
                </a:lnTo>
                <a:lnTo>
                  <a:pt x="227330" y="115570"/>
                </a:lnTo>
                <a:lnTo>
                  <a:pt x="166370" y="115570"/>
                </a:lnTo>
                <a:lnTo>
                  <a:pt x="58420" y="99060"/>
                </a:lnTo>
                <a:lnTo>
                  <a:pt x="166370" y="87630"/>
                </a:lnTo>
                <a:lnTo>
                  <a:pt x="212090" y="87630"/>
                </a:lnTo>
                <a:lnTo>
                  <a:pt x="212090" y="85090"/>
                </a:lnTo>
                <a:lnTo>
                  <a:pt x="257810" y="81280"/>
                </a:lnTo>
                <a:lnTo>
                  <a:pt x="257810" y="0"/>
                </a:lnTo>
                <a:close/>
              </a:path>
              <a:path w="257810" h="200660">
                <a:moveTo>
                  <a:pt x="212090" y="87630"/>
                </a:moveTo>
                <a:lnTo>
                  <a:pt x="166370" y="87630"/>
                </a:lnTo>
                <a:lnTo>
                  <a:pt x="166370" y="115570"/>
                </a:lnTo>
                <a:lnTo>
                  <a:pt x="227330" y="115570"/>
                </a:lnTo>
                <a:lnTo>
                  <a:pt x="212090" y="114300"/>
                </a:lnTo>
                <a:lnTo>
                  <a:pt x="212090" y="876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5566409" y="4508501"/>
            <a:ext cx="261620" cy="64769"/>
          </a:xfrm>
          <a:custGeom>
            <a:avLst/>
            <a:gdLst/>
            <a:ahLst/>
            <a:cxnLst/>
            <a:rect l="l" t="t" r="r" b="b"/>
            <a:pathLst>
              <a:path w="261620" h="64770">
                <a:moveTo>
                  <a:pt x="257810" y="0"/>
                </a:moveTo>
                <a:lnTo>
                  <a:pt x="0" y="45719"/>
                </a:lnTo>
                <a:lnTo>
                  <a:pt x="1269" y="54610"/>
                </a:lnTo>
                <a:lnTo>
                  <a:pt x="3810" y="64769"/>
                </a:lnTo>
                <a:lnTo>
                  <a:pt x="261619" y="19050"/>
                </a:lnTo>
                <a:lnTo>
                  <a:pt x="259079" y="8889"/>
                </a:lnTo>
                <a:lnTo>
                  <a:pt x="257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5824220" y="4505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0" y="2539"/>
                </a:lnTo>
                <a:lnTo>
                  <a:pt x="1269" y="11429"/>
                </a:lnTo>
                <a:lnTo>
                  <a:pt x="11429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5816600" y="4517390"/>
            <a:ext cx="19050" cy="81280"/>
          </a:xfrm>
          <a:custGeom>
            <a:avLst/>
            <a:gdLst/>
            <a:ahLst/>
            <a:cxnLst/>
            <a:rect l="l" t="t" r="r" b="b"/>
            <a:pathLst>
              <a:path w="19050" h="81279">
                <a:moveTo>
                  <a:pt x="19050" y="0"/>
                </a:moveTo>
                <a:lnTo>
                  <a:pt x="19050" y="81280"/>
                </a:lnTo>
                <a:lnTo>
                  <a:pt x="0" y="8128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5825490" y="45986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5778500" y="4589779"/>
            <a:ext cx="48260" cy="21590"/>
          </a:xfrm>
          <a:custGeom>
            <a:avLst/>
            <a:gdLst/>
            <a:ahLst/>
            <a:cxnLst/>
            <a:rect l="l" t="t" r="r" b="b"/>
            <a:pathLst>
              <a:path w="48260" h="21589">
                <a:moveTo>
                  <a:pt x="46989" y="0"/>
                </a:moveTo>
                <a:lnTo>
                  <a:pt x="0" y="3810"/>
                </a:lnTo>
                <a:lnTo>
                  <a:pt x="1270" y="12700"/>
                </a:lnTo>
                <a:lnTo>
                  <a:pt x="1270" y="21590"/>
                </a:lnTo>
                <a:lnTo>
                  <a:pt x="48260" y="17780"/>
                </a:lnTo>
                <a:lnTo>
                  <a:pt x="46989" y="8890"/>
                </a:lnTo>
                <a:lnTo>
                  <a:pt x="469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5769609" y="45935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1016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5769609" y="4602480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19050" y="0"/>
                </a:moveTo>
                <a:lnTo>
                  <a:pt x="19050" y="29210"/>
                </a:lnTo>
                <a:lnTo>
                  <a:pt x="0" y="292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5769609" y="46316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5778500" y="4621529"/>
            <a:ext cx="48260" cy="24130"/>
          </a:xfrm>
          <a:custGeom>
            <a:avLst/>
            <a:gdLst/>
            <a:ahLst/>
            <a:cxnLst/>
            <a:rect l="l" t="t" r="r" b="b"/>
            <a:pathLst>
              <a:path w="48260" h="24129">
                <a:moveTo>
                  <a:pt x="127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45720" y="24130"/>
                </a:lnTo>
                <a:lnTo>
                  <a:pt x="46989" y="13970"/>
                </a:lnTo>
                <a:lnTo>
                  <a:pt x="4826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825490" y="46266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8889"/>
                </a:lnTo>
                <a:lnTo>
                  <a:pt x="10160" y="888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816600" y="4635500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9050" y="0"/>
                </a:moveTo>
                <a:lnTo>
                  <a:pt x="19050" y="82550"/>
                </a:lnTo>
                <a:lnTo>
                  <a:pt x="0" y="825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5824220" y="4718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429" y="0"/>
                </a:moveTo>
                <a:lnTo>
                  <a:pt x="1269" y="0"/>
                </a:lnTo>
                <a:lnTo>
                  <a:pt x="0" y="8889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5566409" y="4668521"/>
            <a:ext cx="260350" cy="58419"/>
          </a:xfrm>
          <a:custGeom>
            <a:avLst/>
            <a:gdLst/>
            <a:ahLst/>
            <a:cxnLst/>
            <a:rect l="l" t="t" r="r" b="b"/>
            <a:pathLst>
              <a:path w="260350" h="58420">
                <a:moveTo>
                  <a:pt x="2539" y="0"/>
                </a:moveTo>
                <a:lnTo>
                  <a:pt x="1269" y="10159"/>
                </a:lnTo>
                <a:lnTo>
                  <a:pt x="0" y="19049"/>
                </a:lnTo>
                <a:lnTo>
                  <a:pt x="257810" y="58419"/>
                </a:lnTo>
                <a:lnTo>
                  <a:pt x="260350" y="406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558790" y="4678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7620"/>
                </a:lnTo>
                <a:lnTo>
                  <a:pt x="762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5568315" y="456310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56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5558790" y="45542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0" y="1269"/>
                </a:lnTo>
                <a:lnTo>
                  <a:pt x="0" y="888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624829" y="461137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5623559" y="460755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1269" y="0"/>
                </a:moveTo>
                <a:lnTo>
                  <a:pt x="0" y="19050"/>
                </a:lnTo>
                <a:lnTo>
                  <a:pt x="253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5623559" y="4607559"/>
            <a:ext cx="111760" cy="34290"/>
          </a:xfrm>
          <a:custGeom>
            <a:avLst/>
            <a:gdLst/>
            <a:ahLst/>
            <a:cxnLst/>
            <a:rect l="l" t="t" r="r" b="b"/>
            <a:pathLst>
              <a:path w="111760" h="34289">
                <a:moveTo>
                  <a:pt x="3810" y="0"/>
                </a:moveTo>
                <a:lnTo>
                  <a:pt x="2539" y="8889"/>
                </a:lnTo>
                <a:lnTo>
                  <a:pt x="0" y="19050"/>
                </a:lnTo>
                <a:lnTo>
                  <a:pt x="107950" y="34289"/>
                </a:lnTo>
                <a:lnTo>
                  <a:pt x="110489" y="25400"/>
                </a:lnTo>
                <a:lnTo>
                  <a:pt x="11176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5731509" y="463295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2539" y="0"/>
                </a:lnTo>
                <a:lnTo>
                  <a:pt x="0" y="8889"/>
                </a:lnTo>
                <a:lnTo>
                  <a:pt x="11429" y="1015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723890" y="460502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27939"/>
                </a:moveTo>
                <a:lnTo>
                  <a:pt x="0" y="0"/>
                </a:lnTo>
                <a:lnTo>
                  <a:pt x="19050" y="0"/>
                </a:lnTo>
                <a:lnTo>
                  <a:pt x="19050" y="27939"/>
                </a:lnTo>
                <a:lnTo>
                  <a:pt x="0" y="279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5732779" y="45948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69"/>
                </a:lnTo>
                <a:lnTo>
                  <a:pt x="127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5567679" y="4259579"/>
            <a:ext cx="257810" cy="243840"/>
          </a:xfrm>
          <a:custGeom>
            <a:avLst/>
            <a:gdLst/>
            <a:ahLst/>
            <a:cxnLst/>
            <a:rect l="l" t="t" r="r" b="b"/>
            <a:pathLst>
              <a:path w="257810" h="243839">
                <a:moveTo>
                  <a:pt x="257810" y="0"/>
                </a:moveTo>
                <a:lnTo>
                  <a:pt x="0" y="0"/>
                </a:lnTo>
                <a:lnTo>
                  <a:pt x="0" y="102870"/>
                </a:lnTo>
                <a:lnTo>
                  <a:pt x="120650" y="120650"/>
                </a:lnTo>
                <a:lnTo>
                  <a:pt x="54610" y="132080"/>
                </a:lnTo>
                <a:lnTo>
                  <a:pt x="0" y="140970"/>
                </a:lnTo>
                <a:lnTo>
                  <a:pt x="0" y="243840"/>
                </a:lnTo>
                <a:lnTo>
                  <a:pt x="257810" y="243840"/>
                </a:lnTo>
                <a:lnTo>
                  <a:pt x="257810" y="175260"/>
                </a:lnTo>
                <a:lnTo>
                  <a:pt x="87630" y="175260"/>
                </a:lnTo>
                <a:lnTo>
                  <a:pt x="257810" y="146050"/>
                </a:lnTo>
                <a:lnTo>
                  <a:pt x="257810" y="96520"/>
                </a:lnTo>
                <a:lnTo>
                  <a:pt x="83820" y="68580"/>
                </a:lnTo>
                <a:lnTo>
                  <a:pt x="257810" y="68580"/>
                </a:lnTo>
                <a:lnTo>
                  <a:pt x="2578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5567679" y="4259579"/>
            <a:ext cx="257810" cy="243840"/>
          </a:xfrm>
          <a:custGeom>
            <a:avLst/>
            <a:gdLst/>
            <a:ahLst/>
            <a:cxnLst/>
            <a:rect l="l" t="t" r="r" b="b"/>
            <a:pathLst>
              <a:path w="257810" h="243839">
                <a:moveTo>
                  <a:pt x="0" y="0"/>
                </a:moveTo>
                <a:lnTo>
                  <a:pt x="257810" y="0"/>
                </a:lnTo>
                <a:lnTo>
                  <a:pt x="257810" y="68580"/>
                </a:lnTo>
                <a:lnTo>
                  <a:pt x="83820" y="68580"/>
                </a:lnTo>
                <a:lnTo>
                  <a:pt x="257810" y="96520"/>
                </a:lnTo>
                <a:lnTo>
                  <a:pt x="257810" y="146050"/>
                </a:lnTo>
                <a:lnTo>
                  <a:pt x="87630" y="175260"/>
                </a:lnTo>
                <a:lnTo>
                  <a:pt x="257810" y="175260"/>
                </a:lnTo>
                <a:lnTo>
                  <a:pt x="257810" y="243840"/>
                </a:lnTo>
                <a:lnTo>
                  <a:pt x="0" y="243840"/>
                </a:lnTo>
                <a:lnTo>
                  <a:pt x="0" y="140970"/>
                </a:lnTo>
                <a:lnTo>
                  <a:pt x="54610" y="132080"/>
                </a:lnTo>
                <a:lnTo>
                  <a:pt x="120650" y="120650"/>
                </a:lnTo>
                <a:lnTo>
                  <a:pt x="0" y="10287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567679" y="4056379"/>
            <a:ext cx="257810" cy="170180"/>
          </a:xfrm>
          <a:custGeom>
            <a:avLst/>
            <a:gdLst/>
            <a:ahLst/>
            <a:cxnLst/>
            <a:rect l="l" t="t" r="r" b="b"/>
            <a:pathLst>
              <a:path w="257810" h="170179">
                <a:moveTo>
                  <a:pt x="111760" y="0"/>
                </a:moveTo>
                <a:lnTo>
                  <a:pt x="50800" y="0"/>
                </a:lnTo>
                <a:lnTo>
                  <a:pt x="43180" y="1270"/>
                </a:lnTo>
                <a:lnTo>
                  <a:pt x="39370" y="2540"/>
                </a:lnTo>
                <a:lnTo>
                  <a:pt x="36830" y="2540"/>
                </a:lnTo>
                <a:lnTo>
                  <a:pt x="34290" y="3810"/>
                </a:lnTo>
                <a:lnTo>
                  <a:pt x="30480" y="5080"/>
                </a:lnTo>
                <a:lnTo>
                  <a:pt x="22860" y="8890"/>
                </a:lnTo>
                <a:lnTo>
                  <a:pt x="21590" y="11430"/>
                </a:lnTo>
                <a:lnTo>
                  <a:pt x="19050" y="12700"/>
                </a:lnTo>
                <a:lnTo>
                  <a:pt x="16510" y="15240"/>
                </a:lnTo>
                <a:lnTo>
                  <a:pt x="13970" y="16510"/>
                </a:lnTo>
                <a:lnTo>
                  <a:pt x="12700" y="20320"/>
                </a:lnTo>
                <a:lnTo>
                  <a:pt x="10160" y="25400"/>
                </a:lnTo>
                <a:lnTo>
                  <a:pt x="7620" y="29210"/>
                </a:lnTo>
                <a:lnTo>
                  <a:pt x="3810" y="40640"/>
                </a:lnTo>
                <a:lnTo>
                  <a:pt x="3810" y="45720"/>
                </a:lnTo>
                <a:lnTo>
                  <a:pt x="2540" y="50800"/>
                </a:lnTo>
                <a:lnTo>
                  <a:pt x="2540" y="55880"/>
                </a:lnTo>
                <a:lnTo>
                  <a:pt x="1270" y="62230"/>
                </a:lnTo>
                <a:lnTo>
                  <a:pt x="126" y="73660"/>
                </a:lnTo>
                <a:lnTo>
                  <a:pt x="0" y="170180"/>
                </a:lnTo>
                <a:lnTo>
                  <a:pt x="257810" y="170180"/>
                </a:lnTo>
                <a:lnTo>
                  <a:pt x="257810" y="91440"/>
                </a:lnTo>
                <a:lnTo>
                  <a:pt x="44450" y="91440"/>
                </a:lnTo>
                <a:lnTo>
                  <a:pt x="44450" y="81280"/>
                </a:lnTo>
                <a:lnTo>
                  <a:pt x="45720" y="78740"/>
                </a:lnTo>
                <a:lnTo>
                  <a:pt x="45720" y="73660"/>
                </a:lnTo>
                <a:lnTo>
                  <a:pt x="46990" y="73660"/>
                </a:lnTo>
                <a:lnTo>
                  <a:pt x="46990" y="72390"/>
                </a:lnTo>
                <a:lnTo>
                  <a:pt x="48260" y="71120"/>
                </a:lnTo>
                <a:lnTo>
                  <a:pt x="48260" y="69850"/>
                </a:lnTo>
                <a:lnTo>
                  <a:pt x="49530" y="69850"/>
                </a:lnTo>
                <a:lnTo>
                  <a:pt x="50800" y="68580"/>
                </a:lnTo>
                <a:lnTo>
                  <a:pt x="52070" y="68580"/>
                </a:lnTo>
                <a:lnTo>
                  <a:pt x="54610" y="67310"/>
                </a:lnTo>
                <a:lnTo>
                  <a:pt x="57150" y="67310"/>
                </a:lnTo>
                <a:lnTo>
                  <a:pt x="59690" y="66040"/>
                </a:lnTo>
                <a:lnTo>
                  <a:pt x="153670" y="66040"/>
                </a:lnTo>
                <a:lnTo>
                  <a:pt x="153670" y="52070"/>
                </a:lnTo>
                <a:lnTo>
                  <a:pt x="152400" y="45720"/>
                </a:lnTo>
                <a:lnTo>
                  <a:pt x="151130" y="40640"/>
                </a:lnTo>
                <a:lnTo>
                  <a:pt x="151130" y="35560"/>
                </a:lnTo>
                <a:lnTo>
                  <a:pt x="148590" y="27940"/>
                </a:lnTo>
                <a:lnTo>
                  <a:pt x="146050" y="24130"/>
                </a:lnTo>
                <a:lnTo>
                  <a:pt x="144780" y="20320"/>
                </a:lnTo>
                <a:lnTo>
                  <a:pt x="142240" y="17780"/>
                </a:lnTo>
                <a:lnTo>
                  <a:pt x="140970" y="13970"/>
                </a:lnTo>
                <a:lnTo>
                  <a:pt x="135890" y="8890"/>
                </a:lnTo>
                <a:lnTo>
                  <a:pt x="130810" y="6350"/>
                </a:lnTo>
                <a:lnTo>
                  <a:pt x="128270" y="3810"/>
                </a:lnTo>
                <a:lnTo>
                  <a:pt x="120650" y="1270"/>
                </a:lnTo>
                <a:lnTo>
                  <a:pt x="115570" y="1270"/>
                </a:lnTo>
                <a:lnTo>
                  <a:pt x="111760" y="0"/>
                </a:lnTo>
                <a:close/>
              </a:path>
              <a:path w="257810" h="170179">
                <a:moveTo>
                  <a:pt x="153670" y="66040"/>
                </a:moveTo>
                <a:lnTo>
                  <a:pt x="92710" y="66040"/>
                </a:lnTo>
                <a:lnTo>
                  <a:pt x="96520" y="67310"/>
                </a:lnTo>
                <a:lnTo>
                  <a:pt x="100330" y="67310"/>
                </a:lnTo>
                <a:lnTo>
                  <a:pt x="101600" y="68580"/>
                </a:lnTo>
                <a:lnTo>
                  <a:pt x="102870" y="68580"/>
                </a:lnTo>
                <a:lnTo>
                  <a:pt x="104140" y="69850"/>
                </a:lnTo>
                <a:lnTo>
                  <a:pt x="105410" y="69850"/>
                </a:lnTo>
                <a:lnTo>
                  <a:pt x="105410" y="71120"/>
                </a:lnTo>
                <a:lnTo>
                  <a:pt x="106680" y="71120"/>
                </a:lnTo>
                <a:lnTo>
                  <a:pt x="106680" y="72390"/>
                </a:lnTo>
                <a:lnTo>
                  <a:pt x="107950" y="72390"/>
                </a:lnTo>
                <a:lnTo>
                  <a:pt x="107950" y="76200"/>
                </a:lnTo>
                <a:lnTo>
                  <a:pt x="109220" y="77470"/>
                </a:lnTo>
                <a:lnTo>
                  <a:pt x="109220" y="80010"/>
                </a:lnTo>
                <a:lnTo>
                  <a:pt x="110490" y="82550"/>
                </a:lnTo>
                <a:lnTo>
                  <a:pt x="110490" y="91440"/>
                </a:lnTo>
                <a:lnTo>
                  <a:pt x="153670" y="91440"/>
                </a:lnTo>
                <a:lnTo>
                  <a:pt x="153670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5558790" y="4046220"/>
            <a:ext cx="276860" cy="1905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5612129" y="4137659"/>
            <a:ext cx="66040" cy="19050"/>
          </a:xfrm>
          <a:custGeom>
            <a:avLst/>
            <a:gdLst/>
            <a:ahLst/>
            <a:cxnLst/>
            <a:rect l="l" t="t" r="r" b="b"/>
            <a:pathLst>
              <a:path w="66039" h="19050">
                <a:moveTo>
                  <a:pt x="0" y="0"/>
                </a:moveTo>
                <a:lnTo>
                  <a:pt x="66040" y="0"/>
                </a:lnTo>
                <a:lnTo>
                  <a:pt x="6604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678170" y="41478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5668009" y="41414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49"/>
                </a:moveTo>
                <a:lnTo>
                  <a:pt x="0" y="0"/>
                </a:lnTo>
                <a:lnTo>
                  <a:pt x="19050" y="0"/>
                </a:lnTo>
                <a:lnTo>
                  <a:pt x="19050" y="6349"/>
                </a:lnTo>
                <a:lnTo>
                  <a:pt x="0" y="63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668009" y="4138929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4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5678170" y="4137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5668009" y="41351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5668009" y="41325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254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5676900" y="4131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5668009" y="41300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3810"/>
                </a:lnTo>
                <a:lnTo>
                  <a:pt x="0" y="6350"/>
                </a:lnTo>
                <a:lnTo>
                  <a:pt x="0" y="7620"/>
                </a:ln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5666740" y="413004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2540"/>
                </a:lnTo>
                <a:lnTo>
                  <a:pt x="0" y="5080"/>
                </a:lnTo>
                <a:lnTo>
                  <a:pt x="1270" y="6350"/>
                </a:lnTo>
                <a:lnTo>
                  <a:pt x="1016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5675629" y="41275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90" y="0"/>
                </a:moveTo>
                <a:lnTo>
                  <a:pt x="0" y="5080"/>
                </a:lnTo>
                <a:lnTo>
                  <a:pt x="10160" y="253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5666740" y="41275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89" y="3810"/>
                </a:lnTo>
                <a:lnTo>
                  <a:pt x="0" y="8889"/>
                </a:lnTo>
                <a:lnTo>
                  <a:pt x="1270" y="8889"/>
                </a:lnTo>
                <a:lnTo>
                  <a:pt x="8889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5666740" y="41313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5666740" y="41313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8889" y="0"/>
                </a:lnTo>
                <a:lnTo>
                  <a:pt x="19050" y="0"/>
                </a:lnTo>
                <a:lnTo>
                  <a:pt x="88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675629" y="41275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90" y="0"/>
                </a:moveTo>
                <a:lnTo>
                  <a:pt x="0" y="3810"/>
                </a:lnTo>
                <a:lnTo>
                  <a:pt x="10160" y="381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5666740" y="41275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8889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5675629" y="41262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90" y="0"/>
                </a:moveTo>
                <a:lnTo>
                  <a:pt x="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5666740" y="41249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6510" y="0"/>
                </a:moveTo>
                <a:lnTo>
                  <a:pt x="8889" y="3809"/>
                </a:lnTo>
                <a:lnTo>
                  <a:pt x="0" y="8889"/>
                </a:lnTo>
                <a:lnTo>
                  <a:pt x="1778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5675629" y="4122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49"/>
                </a:lnTo>
                <a:lnTo>
                  <a:pt x="7620" y="253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5668009" y="41211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5665470" y="412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3809"/>
                </a:lnTo>
                <a:lnTo>
                  <a:pt x="253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5665470" y="41236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674359" y="412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5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5666740" y="4121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0" y="139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5666740" y="4119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6350" y="7620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5673090" y="411860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080" y="0"/>
                </a:moveTo>
                <a:lnTo>
                  <a:pt x="3810" y="0"/>
                </a:lnTo>
                <a:lnTo>
                  <a:pt x="0" y="761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5668009" y="41173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7780"/>
                </a:lnTo>
                <a:lnTo>
                  <a:pt x="1269" y="17780"/>
                </a:lnTo>
                <a:lnTo>
                  <a:pt x="5079" y="889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5664200" y="4126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20" y="0"/>
                </a:moveTo>
                <a:lnTo>
                  <a:pt x="0" y="3810"/>
                </a:lnTo>
                <a:lnTo>
                  <a:pt x="1270" y="7620"/>
                </a:lnTo>
                <a:lnTo>
                  <a:pt x="381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5662929" y="41211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8890" y="5080"/>
                </a:moveTo>
                <a:lnTo>
                  <a:pt x="0" y="8889"/>
                </a:lnTo>
                <a:lnTo>
                  <a:pt x="1270" y="8889"/>
                </a:lnTo>
                <a:lnTo>
                  <a:pt x="8890" y="5080"/>
                </a:lnTo>
                <a:close/>
              </a:path>
              <a:path w="17779" h="8889">
                <a:moveTo>
                  <a:pt x="17780" y="0"/>
                </a:moveTo>
                <a:lnTo>
                  <a:pt x="8890" y="5080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5671820" y="41160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39" y="0"/>
                </a:moveTo>
                <a:lnTo>
                  <a:pt x="0" y="10159"/>
                </a:lnTo>
                <a:lnTo>
                  <a:pt x="8889" y="507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5668009" y="4116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1269" y="19049"/>
                </a:lnTo>
                <a:lnTo>
                  <a:pt x="381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5666740" y="41249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8889"/>
                </a:lnTo>
                <a:lnTo>
                  <a:pt x="127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5665470" y="41160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0" y="17779"/>
                </a:lnTo>
                <a:lnTo>
                  <a:pt x="1269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0159" y="0"/>
                </a:moveTo>
                <a:lnTo>
                  <a:pt x="8889" y="0"/>
                </a:lnTo>
                <a:lnTo>
                  <a:pt x="507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5670550" y="41160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5666740" y="41160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80" y="0"/>
                </a:lnTo>
                <a:lnTo>
                  <a:pt x="0" y="1777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664200" y="41249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664200" y="4116070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8889" y="0"/>
                </a:moveTo>
                <a:lnTo>
                  <a:pt x="3810" y="7619"/>
                </a:lnTo>
                <a:lnTo>
                  <a:pt x="0" y="16509"/>
                </a:lnTo>
                <a:lnTo>
                  <a:pt x="507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5668009" y="41148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5662929" y="41148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90" y="0"/>
                </a:moveTo>
                <a:lnTo>
                  <a:pt x="6350" y="0"/>
                </a:lnTo>
                <a:lnTo>
                  <a:pt x="3810" y="8889"/>
                </a:lnTo>
                <a:lnTo>
                  <a:pt x="0" y="17780"/>
                </a:lnTo>
                <a:lnTo>
                  <a:pt x="2540" y="17780"/>
                </a:lnTo>
                <a:lnTo>
                  <a:pt x="508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566674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70" y="0"/>
                </a:moveTo>
                <a:lnTo>
                  <a:pt x="0" y="1016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5661659" y="411352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507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5664200" y="411352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565912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1269" y="8890"/>
                </a:lnTo>
                <a:lnTo>
                  <a:pt x="0" y="19050"/>
                </a:lnTo>
                <a:lnTo>
                  <a:pt x="3809" y="19050"/>
                </a:lnTo>
                <a:lnTo>
                  <a:pt x="507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5656579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40" y="0"/>
                </a:lnTo>
                <a:lnTo>
                  <a:pt x="0" y="17780"/>
                </a:lnTo>
                <a:lnTo>
                  <a:pt x="2540" y="19050"/>
                </a:lnTo>
                <a:lnTo>
                  <a:pt x="381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5657850" y="4113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5654040" y="41135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5632450" y="4113529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21589" y="19050"/>
                </a:moveTo>
                <a:lnTo>
                  <a:pt x="0" y="19050"/>
                </a:lnTo>
                <a:lnTo>
                  <a:pt x="0" y="0"/>
                </a:lnTo>
                <a:lnTo>
                  <a:pt x="21589" y="0"/>
                </a:lnTo>
                <a:lnTo>
                  <a:pt x="2158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629909" y="41135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5628640" y="4113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5626100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19050"/>
                </a:lnTo>
                <a:lnTo>
                  <a:pt x="507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5623559" y="4113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5622290" y="4113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619750" y="411352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70"/>
                </a:lnTo>
                <a:lnTo>
                  <a:pt x="5079" y="19050"/>
                </a:lnTo>
                <a:lnTo>
                  <a:pt x="7620" y="19050"/>
                </a:lnTo>
                <a:lnTo>
                  <a:pt x="507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5617209" y="4114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69"/>
                </a:lnTo>
                <a:lnTo>
                  <a:pt x="2539" y="10160"/>
                </a:lnTo>
                <a:lnTo>
                  <a:pt x="6350" y="19050"/>
                </a:lnTo>
                <a:lnTo>
                  <a:pt x="7619" y="1778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615940" y="4116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6350" y="17779"/>
                </a:lnTo>
                <a:lnTo>
                  <a:pt x="7620" y="17779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612129" y="4116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70" y="0"/>
                </a:lnTo>
                <a:lnTo>
                  <a:pt x="0" y="2539"/>
                </a:lnTo>
                <a:lnTo>
                  <a:pt x="635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618479" y="41249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7619" y="761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618479" y="41249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2540" y="8889"/>
                </a:lnTo>
                <a:lnTo>
                  <a:pt x="5080" y="8889"/>
                </a:lnTo>
                <a:lnTo>
                  <a:pt x="762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5614670" y="4116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10159"/>
                </a:lnTo>
                <a:lnTo>
                  <a:pt x="6350" y="1904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608320" y="41160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2539" y="1269"/>
                </a:lnTo>
                <a:lnTo>
                  <a:pt x="0" y="5079"/>
                </a:lnTo>
                <a:lnTo>
                  <a:pt x="888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608320" y="41211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617209" y="41262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8890"/>
                </a:lnTo>
                <a:lnTo>
                  <a:pt x="7619" y="762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5612129" y="41173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70" y="0"/>
                </a:moveTo>
                <a:lnTo>
                  <a:pt x="0" y="1270"/>
                </a:lnTo>
                <a:lnTo>
                  <a:pt x="3810" y="8890"/>
                </a:lnTo>
                <a:lnTo>
                  <a:pt x="8890" y="177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5609590" y="411860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2539" y="0"/>
                </a:moveTo>
                <a:lnTo>
                  <a:pt x="1270" y="0"/>
                </a:lnTo>
                <a:lnTo>
                  <a:pt x="0" y="1269"/>
                </a:lnTo>
                <a:lnTo>
                  <a:pt x="635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5608320" y="41198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3969" y="1397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5607050" y="4121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0" y="2539"/>
                </a:lnTo>
                <a:lnTo>
                  <a:pt x="888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5615940" y="4127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7620" y="508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5605779" y="41236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1270"/>
                </a:lnTo>
                <a:lnTo>
                  <a:pt x="17780" y="889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5614670" y="4128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19" y="6349"/>
                </a:lnTo>
                <a:lnTo>
                  <a:pt x="8889" y="634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5607050" y="41224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39" y="1269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5605779" y="41224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0" y="2539"/>
                </a:lnTo>
                <a:lnTo>
                  <a:pt x="0" y="3809"/>
                </a:lnTo>
                <a:lnTo>
                  <a:pt x="889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604509" y="41262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5613400" y="41300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0" y="0"/>
                </a:moveTo>
                <a:lnTo>
                  <a:pt x="8889" y="5080"/>
                </a:lnTo>
                <a:lnTo>
                  <a:pt x="1016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604509" y="41262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69" y="0"/>
                </a:moveTo>
                <a:lnTo>
                  <a:pt x="0" y="1270"/>
                </a:lnTo>
                <a:lnTo>
                  <a:pt x="17779" y="8890"/>
                </a:lnTo>
                <a:lnTo>
                  <a:pt x="888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5604509" y="41275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381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5604509" y="4131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5613400" y="4132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8889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5604509" y="413004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2540"/>
                </a:lnTo>
                <a:lnTo>
                  <a:pt x="17779" y="7620"/>
                </a:lnTo>
                <a:lnTo>
                  <a:pt x="1777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5603240" y="4132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016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603240" y="4133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80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603240" y="41363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10"/>
                </a:lnTo>
                <a:lnTo>
                  <a:pt x="8889" y="3810"/>
                </a:lnTo>
                <a:lnTo>
                  <a:pt x="17780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601970" y="41402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0159" y="0"/>
                </a:moveTo>
                <a:lnTo>
                  <a:pt x="1269" y="0"/>
                </a:lnTo>
                <a:lnTo>
                  <a:pt x="0" y="2539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601970" y="41427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601970" y="414400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601970" y="41478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567679" y="39935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8001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773421" y="3905250"/>
            <a:ext cx="52069" cy="48260"/>
          </a:xfrm>
          <a:custGeom>
            <a:avLst/>
            <a:gdLst/>
            <a:ahLst/>
            <a:cxnLst/>
            <a:rect l="l" t="t" r="r" b="b"/>
            <a:pathLst>
              <a:path w="52070" h="48260">
                <a:moveTo>
                  <a:pt x="0" y="48259"/>
                </a:moveTo>
                <a:lnTo>
                  <a:pt x="52069" y="48259"/>
                </a:lnTo>
                <a:lnTo>
                  <a:pt x="52069" y="0"/>
                </a:lnTo>
                <a:lnTo>
                  <a:pt x="0" y="0"/>
                </a:lnTo>
                <a:lnTo>
                  <a:pt x="0" y="4825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567679" y="3905250"/>
            <a:ext cx="257810" cy="128270"/>
          </a:xfrm>
          <a:custGeom>
            <a:avLst/>
            <a:gdLst/>
            <a:ahLst/>
            <a:cxnLst/>
            <a:rect l="l" t="t" r="r" b="b"/>
            <a:pathLst>
              <a:path w="257810" h="128270">
                <a:moveTo>
                  <a:pt x="0" y="48260"/>
                </a:moveTo>
                <a:lnTo>
                  <a:pt x="205740" y="48260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28269"/>
                </a:lnTo>
                <a:lnTo>
                  <a:pt x="0" y="128269"/>
                </a:lnTo>
                <a:lnTo>
                  <a:pt x="0" y="482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567679" y="384619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8001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567680" y="375412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2069"/>
                </a:moveTo>
                <a:lnTo>
                  <a:pt x="52070" y="52069"/>
                </a:lnTo>
                <a:lnTo>
                  <a:pt x="52070" y="0"/>
                </a:lnTo>
                <a:lnTo>
                  <a:pt x="0" y="0"/>
                </a:lnTo>
                <a:lnTo>
                  <a:pt x="0" y="520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668009" y="3756659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29" h="49529">
                <a:moveTo>
                  <a:pt x="49529" y="0"/>
                </a:moveTo>
                <a:lnTo>
                  <a:pt x="0" y="0"/>
                </a:lnTo>
                <a:lnTo>
                  <a:pt x="0" y="49529"/>
                </a:lnTo>
                <a:lnTo>
                  <a:pt x="49529" y="49529"/>
                </a:lnTo>
                <a:lnTo>
                  <a:pt x="495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773421" y="3747771"/>
            <a:ext cx="52069" cy="58419"/>
          </a:xfrm>
          <a:custGeom>
            <a:avLst/>
            <a:gdLst/>
            <a:ahLst/>
            <a:cxnLst/>
            <a:rect l="l" t="t" r="r" b="b"/>
            <a:pathLst>
              <a:path w="52070" h="58420">
                <a:moveTo>
                  <a:pt x="52069" y="0"/>
                </a:moveTo>
                <a:lnTo>
                  <a:pt x="0" y="0"/>
                </a:lnTo>
                <a:lnTo>
                  <a:pt x="0" y="58419"/>
                </a:lnTo>
                <a:lnTo>
                  <a:pt x="52069" y="58419"/>
                </a:lnTo>
                <a:lnTo>
                  <a:pt x="520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567679" y="3747770"/>
            <a:ext cx="257810" cy="138430"/>
          </a:xfrm>
          <a:custGeom>
            <a:avLst/>
            <a:gdLst/>
            <a:ahLst/>
            <a:cxnLst/>
            <a:rect l="l" t="t" r="r" b="b"/>
            <a:pathLst>
              <a:path w="257810" h="138429">
                <a:moveTo>
                  <a:pt x="0" y="138429"/>
                </a:moveTo>
                <a:lnTo>
                  <a:pt x="0" y="6349"/>
                </a:lnTo>
                <a:lnTo>
                  <a:pt x="52070" y="6349"/>
                </a:lnTo>
                <a:lnTo>
                  <a:pt x="52070" y="58419"/>
                </a:lnTo>
                <a:lnTo>
                  <a:pt x="100330" y="58419"/>
                </a:lnTo>
                <a:lnTo>
                  <a:pt x="100330" y="8889"/>
                </a:lnTo>
                <a:lnTo>
                  <a:pt x="149860" y="8889"/>
                </a:lnTo>
                <a:lnTo>
                  <a:pt x="149860" y="58419"/>
                </a:lnTo>
                <a:lnTo>
                  <a:pt x="205740" y="58419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38429"/>
                </a:lnTo>
                <a:lnTo>
                  <a:pt x="0" y="13842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567679" y="3412490"/>
            <a:ext cx="257810" cy="245110"/>
          </a:xfrm>
          <a:custGeom>
            <a:avLst/>
            <a:gdLst/>
            <a:ahLst/>
            <a:cxnLst/>
            <a:rect l="l" t="t" r="r" b="b"/>
            <a:pathLst>
              <a:path w="257810" h="245110">
                <a:moveTo>
                  <a:pt x="257810" y="0"/>
                </a:moveTo>
                <a:lnTo>
                  <a:pt x="0" y="0"/>
                </a:lnTo>
                <a:lnTo>
                  <a:pt x="0" y="102870"/>
                </a:lnTo>
                <a:lnTo>
                  <a:pt x="120650" y="120650"/>
                </a:lnTo>
                <a:lnTo>
                  <a:pt x="54610" y="132080"/>
                </a:lnTo>
                <a:lnTo>
                  <a:pt x="0" y="142239"/>
                </a:lnTo>
                <a:lnTo>
                  <a:pt x="0" y="245110"/>
                </a:lnTo>
                <a:lnTo>
                  <a:pt x="257810" y="245110"/>
                </a:lnTo>
                <a:lnTo>
                  <a:pt x="257810" y="175260"/>
                </a:lnTo>
                <a:lnTo>
                  <a:pt x="87630" y="175260"/>
                </a:lnTo>
                <a:lnTo>
                  <a:pt x="257810" y="146050"/>
                </a:lnTo>
                <a:lnTo>
                  <a:pt x="257810" y="96520"/>
                </a:lnTo>
                <a:lnTo>
                  <a:pt x="83820" y="68580"/>
                </a:lnTo>
                <a:lnTo>
                  <a:pt x="257810" y="68580"/>
                </a:lnTo>
                <a:lnTo>
                  <a:pt x="2578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567679" y="3412490"/>
            <a:ext cx="257810" cy="245110"/>
          </a:xfrm>
          <a:custGeom>
            <a:avLst/>
            <a:gdLst/>
            <a:ahLst/>
            <a:cxnLst/>
            <a:rect l="l" t="t" r="r" b="b"/>
            <a:pathLst>
              <a:path w="257810" h="245110">
                <a:moveTo>
                  <a:pt x="0" y="0"/>
                </a:moveTo>
                <a:lnTo>
                  <a:pt x="257810" y="0"/>
                </a:lnTo>
                <a:lnTo>
                  <a:pt x="257810" y="68580"/>
                </a:lnTo>
                <a:lnTo>
                  <a:pt x="83820" y="68580"/>
                </a:lnTo>
                <a:lnTo>
                  <a:pt x="257810" y="96520"/>
                </a:lnTo>
                <a:lnTo>
                  <a:pt x="257810" y="146050"/>
                </a:lnTo>
                <a:lnTo>
                  <a:pt x="87630" y="175260"/>
                </a:lnTo>
                <a:lnTo>
                  <a:pt x="257810" y="175260"/>
                </a:lnTo>
                <a:lnTo>
                  <a:pt x="257810" y="245110"/>
                </a:lnTo>
                <a:lnTo>
                  <a:pt x="0" y="245110"/>
                </a:lnTo>
                <a:lnTo>
                  <a:pt x="0" y="142239"/>
                </a:lnTo>
                <a:lnTo>
                  <a:pt x="54610" y="132080"/>
                </a:lnTo>
                <a:lnTo>
                  <a:pt x="120650" y="120650"/>
                </a:lnTo>
                <a:lnTo>
                  <a:pt x="0" y="10287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567679" y="334010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7873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567680" y="3247389"/>
            <a:ext cx="52069" cy="53340"/>
          </a:xfrm>
          <a:custGeom>
            <a:avLst/>
            <a:gdLst/>
            <a:ahLst/>
            <a:cxnLst/>
            <a:rect l="l" t="t" r="r" b="b"/>
            <a:pathLst>
              <a:path w="52070" h="53339">
                <a:moveTo>
                  <a:pt x="0" y="53339"/>
                </a:moveTo>
                <a:lnTo>
                  <a:pt x="52070" y="53339"/>
                </a:lnTo>
                <a:lnTo>
                  <a:pt x="52070" y="0"/>
                </a:lnTo>
                <a:lnTo>
                  <a:pt x="0" y="0"/>
                </a:lnTo>
                <a:lnTo>
                  <a:pt x="0" y="5333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668009" y="3251200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29" h="49529">
                <a:moveTo>
                  <a:pt x="49529" y="0"/>
                </a:moveTo>
                <a:lnTo>
                  <a:pt x="0" y="0"/>
                </a:lnTo>
                <a:lnTo>
                  <a:pt x="0" y="49529"/>
                </a:lnTo>
                <a:lnTo>
                  <a:pt x="49529" y="49529"/>
                </a:lnTo>
                <a:lnTo>
                  <a:pt x="4952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5773421" y="3242311"/>
            <a:ext cx="52069" cy="58419"/>
          </a:xfrm>
          <a:custGeom>
            <a:avLst/>
            <a:gdLst/>
            <a:ahLst/>
            <a:cxnLst/>
            <a:rect l="l" t="t" r="r" b="b"/>
            <a:pathLst>
              <a:path w="52070" h="58420">
                <a:moveTo>
                  <a:pt x="52069" y="0"/>
                </a:moveTo>
                <a:lnTo>
                  <a:pt x="0" y="0"/>
                </a:lnTo>
                <a:lnTo>
                  <a:pt x="0" y="58419"/>
                </a:lnTo>
                <a:lnTo>
                  <a:pt x="52069" y="58419"/>
                </a:lnTo>
                <a:lnTo>
                  <a:pt x="520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5567679" y="3242310"/>
            <a:ext cx="257810" cy="137160"/>
          </a:xfrm>
          <a:custGeom>
            <a:avLst/>
            <a:gdLst/>
            <a:ahLst/>
            <a:cxnLst/>
            <a:rect l="l" t="t" r="r" b="b"/>
            <a:pathLst>
              <a:path w="257810" h="137160">
                <a:moveTo>
                  <a:pt x="0" y="137160"/>
                </a:moveTo>
                <a:lnTo>
                  <a:pt x="0" y="5079"/>
                </a:lnTo>
                <a:lnTo>
                  <a:pt x="52070" y="5079"/>
                </a:lnTo>
                <a:lnTo>
                  <a:pt x="52070" y="58419"/>
                </a:lnTo>
                <a:lnTo>
                  <a:pt x="100330" y="58419"/>
                </a:lnTo>
                <a:lnTo>
                  <a:pt x="100330" y="8889"/>
                </a:lnTo>
                <a:lnTo>
                  <a:pt x="149860" y="8889"/>
                </a:lnTo>
                <a:lnTo>
                  <a:pt x="149860" y="58419"/>
                </a:lnTo>
                <a:lnTo>
                  <a:pt x="205740" y="58419"/>
                </a:lnTo>
                <a:lnTo>
                  <a:pt x="205740" y="0"/>
                </a:lnTo>
                <a:lnTo>
                  <a:pt x="257810" y="0"/>
                </a:lnTo>
                <a:lnTo>
                  <a:pt x="257810" y="137160"/>
                </a:lnTo>
                <a:lnTo>
                  <a:pt x="0" y="1371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5567679" y="3036570"/>
            <a:ext cx="257810" cy="200660"/>
          </a:xfrm>
          <a:custGeom>
            <a:avLst/>
            <a:gdLst/>
            <a:ahLst/>
            <a:cxnLst/>
            <a:rect l="l" t="t" r="r" b="b"/>
            <a:pathLst>
              <a:path w="257810" h="200660">
                <a:moveTo>
                  <a:pt x="257810" y="0"/>
                </a:moveTo>
                <a:lnTo>
                  <a:pt x="0" y="45719"/>
                </a:lnTo>
                <a:lnTo>
                  <a:pt x="0" y="160019"/>
                </a:lnTo>
                <a:lnTo>
                  <a:pt x="257810" y="200659"/>
                </a:lnTo>
                <a:lnTo>
                  <a:pt x="257810" y="118109"/>
                </a:lnTo>
                <a:lnTo>
                  <a:pt x="227329" y="115569"/>
                </a:lnTo>
                <a:lnTo>
                  <a:pt x="166370" y="115569"/>
                </a:lnTo>
                <a:lnTo>
                  <a:pt x="58420" y="100329"/>
                </a:lnTo>
                <a:lnTo>
                  <a:pt x="166370" y="87629"/>
                </a:lnTo>
                <a:lnTo>
                  <a:pt x="212090" y="87629"/>
                </a:lnTo>
                <a:lnTo>
                  <a:pt x="212090" y="85089"/>
                </a:lnTo>
                <a:lnTo>
                  <a:pt x="257810" y="81279"/>
                </a:lnTo>
                <a:lnTo>
                  <a:pt x="257810" y="0"/>
                </a:lnTo>
                <a:close/>
              </a:path>
              <a:path w="257810" h="200660">
                <a:moveTo>
                  <a:pt x="212090" y="87629"/>
                </a:moveTo>
                <a:lnTo>
                  <a:pt x="166370" y="87629"/>
                </a:lnTo>
                <a:lnTo>
                  <a:pt x="166370" y="115569"/>
                </a:lnTo>
                <a:lnTo>
                  <a:pt x="227329" y="115569"/>
                </a:lnTo>
                <a:lnTo>
                  <a:pt x="212090" y="114300"/>
                </a:lnTo>
                <a:lnTo>
                  <a:pt x="212090" y="876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5566409" y="3027679"/>
            <a:ext cx="261620" cy="63500"/>
          </a:xfrm>
          <a:custGeom>
            <a:avLst/>
            <a:gdLst/>
            <a:ahLst/>
            <a:cxnLst/>
            <a:rect l="l" t="t" r="r" b="b"/>
            <a:pathLst>
              <a:path w="261620" h="63500">
                <a:moveTo>
                  <a:pt x="257810" y="0"/>
                </a:moveTo>
                <a:lnTo>
                  <a:pt x="0" y="45720"/>
                </a:lnTo>
                <a:lnTo>
                  <a:pt x="1269" y="54610"/>
                </a:lnTo>
                <a:lnTo>
                  <a:pt x="3810" y="63500"/>
                </a:lnTo>
                <a:lnTo>
                  <a:pt x="261619" y="19050"/>
                </a:lnTo>
                <a:lnTo>
                  <a:pt x="259079" y="8890"/>
                </a:lnTo>
                <a:lnTo>
                  <a:pt x="257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5824220" y="30251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2539"/>
                </a:lnTo>
                <a:lnTo>
                  <a:pt x="1269" y="11430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5816600" y="3036570"/>
            <a:ext cx="19050" cy="81280"/>
          </a:xfrm>
          <a:custGeom>
            <a:avLst/>
            <a:gdLst/>
            <a:ahLst/>
            <a:cxnLst/>
            <a:rect l="l" t="t" r="r" b="b"/>
            <a:pathLst>
              <a:path w="19050" h="81280">
                <a:moveTo>
                  <a:pt x="19050" y="0"/>
                </a:moveTo>
                <a:lnTo>
                  <a:pt x="19050" y="81279"/>
                </a:lnTo>
                <a:lnTo>
                  <a:pt x="0" y="8127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5825490" y="3117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127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5778500" y="3108960"/>
            <a:ext cx="48260" cy="22860"/>
          </a:xfrm>
          <a:custGeom>
            <a:avLst/>
            <a:gdLst/>
            <a:ahLst/>
            <a:cxnLst/>
            <a:rect l="l" t="t" r="r" b="b"/>
            <a:pathLst>
              <a:path w="48260" h="22860">
                <a:moveTo>
                  <a:pt x="46989" y="0"/>
                </a:moveTo>
                <a:lnTo>
                  <a:pt x="0" y="3810"/>
                </a:lnTo>
                <a:lnTo>
                  <a:pt x="1270" y="12700"/>
                </a:lnTo>
                <a:lnTo>
                  <a:pt x="1270" y="22860"/>
                </a:lnTo>
                <a:lnTo>
                  <a:pt x="48260" y="17779"/>
                </a:lnTo>
                <a:lnTo>
                  <a:pt x="46989" y="8889"/>
                </a:lnTo>
                <a:lnTo>
                  <a:pt x="469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5769609" y="31127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5769609" y="3121661"/>
            <a:ext cx="19050" cy="29209"/>
          </a:xfrm>
          <a:custGeom>
            <a:avLst/>
            <a:gdLst/>
            <a:ahLst/>
            <a:cxnLst/>
            <a:rect l="l" t="t" r="r" b="b"/>
            <a:pathLst>
              <a:path w="19050" h="29210">
                <a:moveTo>
                  <a:pt x="19050" y="0"/>
                </a:moveTo>
                <a:lnTo>
                  <a:pt x="19050" y="29210"/>
                </a:lnTo>
                <a:lnTo>
                  <a:pt x="0" y="292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5769609" y="31508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5778500" y="3141979"/>
            <a:ext cx="48260" cy="22860"/>
          </a:xfrm>
          <a:custGeom>
            <a:avLst/>
            <a:gdLst/>
            <a:ahLst/>
            <a:cxnLst/>
            <a:rect l="l" t="t" r="r" b="b"/>
            <a:pathLst>
              <a:path w="48260" h="22860">
                <a:moveTo>
                  <a:pt x="1270" y="0"/>
                </a:moveTo>
                <a:lnTo>
                  <a:pt x="1270" y="8890"/>
                </a:lnTo>
                <a:lnTo>
                  <a:pt x="0" y="17780"/>
                </a:lnTo>
                <a:lnTo>
                  <a:pt x="46989" y="22860"/>
                </a:lnTo>
                <a:lnTo>
                  <a:pt x="46989" y="12700"/>
                </a:lnTo>
                <a:lnTo>
                  <a:pt x="482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5825490" y="31457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816600" y="3154679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9050" y="0"/>
                </a:moveTo>
                <a:lnTo>
                  <a:pt x="19050" y="82550"/>
                </a:lnTo>
                <a:lnTo>
                  <a:pt x="0" y="825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824220" y="32372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1269" y="0"/>
                </a:lnTo>
                <a:lnTo>
                  <a:pt x="0" y="10160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566409" y="3187700"/>
            <a:ext cx="260350" cy="59690"/>
          </a:xfrm>
          <a:custGeom>
            <a:avLst/>
            <a:gdLst/>
            <a:ahLst/>
            <a:cxnLst/>
            <a:rect l="l" t="t" r="r" b="b"/>
            <a:pathLst>
              <a:path w="260350" h="59689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257810" y="59689"/>
                </a:lnTo>
                <a:lnTo>
                  <a:pt x="259079" y="49529"/>
                </a:lnTo>
                <a:lnTo>
                  <a:pt x="260350" y="4063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558790" y="31965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762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568315" y="308228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558790" y="30734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0" y="1270"/>
                </a:lnTo>
                <a:lnTo>
                  <a:pt x="0" y="888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624829" y="313055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0479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623559" y="312673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1269" y="0"/>
                </a:moveTo>
                <a:lnTo>
                  <a:pt x="0" y="19050"/>
                </a:lnTo>
                <a:lnTo>
                  <a:pt x="253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5623559" y="3126739"/>
            <a:ext cx="111760" cy="34290"/>
          </a:xfrm>
          <a:custGeom>
            <a:avLst/>
            <a:gdLst/>
            <a:ahLst/>
            <a:cxnLst/>
            <a:rect l="l" t="t" r="r" b="b"/>
            <a:pathLst>
              <a:path w="111760" h="34289">
                <a:moveTo>
                  <a:pt x="381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07950" y="34289"/>
                </a:lnTo>
                <a:lnTo>
                  <a:pt x="110489" y="25400"/>
                </a:lnTo>
                <a:lnTo>
                  <a:pt x="111760" y="152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5731509" y="31521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2539" y="0"/>
                </a:lnTo>
                <a:lnTo>
                  <a:pt x="0" y="8889"/>
                </a:lnTo>
                <a:lnTo>
                  <a:pt x="1142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5723890" y="312420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27939"/>
                </a:moveTo>
                <a:lnTo>
                  <a:pt x="0" y="0"/>
                </a:lnTo>
                <a:lnTo>
                  <a:pt x="19050" y="0"/>
                </a:lnTo>
                <a:lnTo>
                  <a:pt x="19050" y="27939"/>
                </a:lnTo>
                <a:lnTo>
                  <a:pt x="0" y="279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5732779" y="31140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70"/>
                </a:lnTo>
                <a:lnTo>
                  <a:pt x="127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5567679" y="2846070"/>
            <a:ext cx="257810" cy="177800"/>
          </a:xfrm>
          <a:custGeom>
            <a:avLst/>
            <a:gdLst/>
            <a:ahLst/>
            <a:cxnLst/>
            <a:rect l="l" t="t" r="r" b="b"/>
            <a:pathLst>
              <a:path w="257810" h="177800">
                <a:moveTo>
                  <a:pt x="257810" y="0"/>
                </a:moveTo>
                <a:lnTo>
                  <a:pt x="0" y="0"/>
                </a:lnTo>
                <a:lnTo>
                  <a:pt x="0" y="66039"/>
                </a:lnTo>
                <a:lnTo>
                  <a:pt x="115570" y="66039"/>
                </a:lnTo>
                <a:lnTo>
                  <a:pt x="0" y="110489"/>
                </a:lnTo>
                <a:lnTo>
                  <a:pt x="0" y="177800"/>
                </a:lnTo>
                <a:lnTo>
                  <a:pt x="257810" y="177800"/>
                </a:lnTo>
                <a:lnTo>
                  <a:pt x="257810" y="110489"/>
                </a:lnTo>
                <a:lnTo>
                  <a:pt x="140970" y="110489"/>
                </a:lnTo>
                <a:lnTo>
                  <a:pt x="257810" y="69850"/>
                </a:lnTo>
                <a:lnTo>
                  <a:pt x="2578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567679" y="2846070"/>
            <a:ext cx="257810" cy="177800"/>
          </a:xfrm>
          <a:custGeom>
            <a:avLst/>
            <a:gdLst/>
            <a:ahLst/>
            <a:cxnLst/>
            <a:rect l="l" t="t" r="r" b="b"/>
            <a:pathLst>
              <a:path w="257810" h="177800">
                <a:moveTo>
                  <a:pt x="0" y="0"/>
                </a:moveTo>
                <a:lnTo>
                  <a:pt x="257810" y="0"/>
                </a:lnTo>
                <a:lnTo>
                  <a:pt x="257810" y="69850"/>
                </a:lnTo>
                <a:lnTo>
                  <a:pt x="140970" y="110489"/>
                </a:lnTo>
                <a:lnTo>
                  <a:pt x="257810" y="110489"/>
                </a:lnTo>
                <a:lnTo>
                  <a:pt x="257810" y="177800"/>
                </a:lnTo>
                <a:lnTo>
                  <a:pt x="0" y="177800"/>
                </a:lnTo>
                <a:lnTo>
                  <a:pt x="0" y="110489"/>
                </a:lnTo>
                <a:lnTo>
                  <a:pt x="115570" y="66039"/>
                </a:lnTo>
                <a:lnTo>
                  <a:pt x="0" y="6603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5562600" y="263906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6360" y="180339"/>
                </a:moveTo>
                <a:lnTo>
                  <a:pt x="58420" y="180339"/>
                </a:lnTo>
                <a:lnTo>
                  <a:pt x="64770" y="181610"/>
                </a:lnTo>
                <a:lnTo>
                  <a:pt x="82550" y="181610"/>
                </a:lnTo>
                <a:lnTo>
                  <a:pt x="86360" y="180339"/>
                </a:lnTo>
                <a:close/>
              </a:path>
              <a:path w="267970" h="181610">
                <a:moveTo>
                  <a:pt x="82550" y="6350"/>
                </a:moveTo>
                <a:lnTo>
                  <a:pt x="58420" y="6350"/>
                </a:lnTo>
                <a:lnTo>
                  <a:pt x="52070" y="7619"/>
                </a:lnTo>
                <a:lnTo>
                  <a:pt x="46989" y="8889"/>
                </a:lnTo>
                <a:lnTo>
                  <a:pt x="41910" y="8889"/>
                </a:lnTo>
                <a:lnTo>
                  <a:pt x="36829" y="10160"/>
                </a:lnTo>
                <a:lnTo>
                  <a:pt x="33020" y="11429"/>
                </a:lnTo>
                <a:lnTo>
                  <a:pt x="30479" y="12700"/>
                </a:lnTo>
                <a:lnTo>
                  <a:pt x="29210" y="13969"/>
                </a:lnTo>
                <a:lnTo>
                  <a:pt x="27939" y="13969"/>
                </a:lnTo>
                <a:lnTo>
                  <a:pt x="26670" y="15239"/>
                </a:lnTo>
                <a:lnTo>
                  <a:pt x="24129" y="16510"/>
                </a:lnTo>
                <a:lnTo>
                  <a:pt x="22860" y="17779"/>
                </a:lnTo>
                <a:lnTo>
                  <a:pt x="20320" y="21589"/>
                </a:lnTo>
                <a:lnTo>
                  <a:pt x="17779" y="24129"/>
                </a:lnTo>
                <a:lnTo>
                  <a:pt x="15239" y="27939"/>
                </a:lnTo>
                <a:lnTo>
                  <a:pt x="12700" y="33019"/>
                </a:lnTo>
                <a:lnTo>
                  <a:pt x="10160" y="36829"/>
                </a:lnTo>
                <a:lnTo>
                  <a:pt x="7620" y="43179"/>
                </a:lnTo>
                <a:lnTo>
                  <a:pt x="6350" y="48260"/>
                </a:lnTo>
                <a:lnTo>
                  <a:pt x="5079" y="54610"/>
                </a:lnTo>
                <a:lnTo>
                  <a:pt x="2539" y="59689"/>
                </a:lnTo>
                <a:lnTo>
                  <a:pt x="1270" y="67310"/>
                </a:lnTo>
                <a:lnTo>
                  <a:pt x="1270" y="73660"/>
                </a:lnTo>
                <a:lnTo>
                  <a:pt x="0" y="80010"/>
                </a:lnTo>
                <a:lnTo>
                  <a:pt x="0" y="109219"/>
                </a:lnTo>
                <a:lnTo>
                  <a:pt x="1270" y="115569"/>
                </a:lnTo>
                <a:lnTo>
                  <a:pt x="1270" y="121919"/>
                </a:lnTo>
                <a:lnTo>
                  <a:pt x="2539" y="127000"/>
                </a:lnTo>
                <a:lnTo>
                  <a:pt x="3810" y="133350"/>
                </a:lnTo>
                <a:lnTo>
                  <a:pt x="5079" y="138429"/>
                </a:lnTo>
                <a:lnTo>
                  <a:pt x="10160" y="148589"/>
                </a:lnTo>
                <a:lnTo>
                  <a:pt x="11429" y="153669"/>
                </a:lnTo>
                <a:lnTo>
                  <a:pt x="16510" y="161289"/>
                </a:lnTo>
                <a:lnTo>
                  <a:pt x="19050" y="163829"/>
                </a:lnTo>
                <a:lnTo>
                  <a:pt x="21589" y="167639"/>
                </a:lnTo>
                <a:lnTo>
                  <a:pt x="29210" y="172719"/>
                </a:lnTo>
                <a:lnTo>
                  <a:pt x="31750" y="175260"/>
                </a:lnTo>
                <a:lnTo>
                  <a:pt x="52070" y="180339"/>
                </a:lnTo>
                <a:lnTo>
                  <a:pt x="91439" y="180339"/>
                </a:lnTo>
                <a:lnTo>
                  <a:pt x="102870" y="176529"/>
                </a:lnTo>
                <a:lnTo>
                  <a:pt x="105410" y="175260"/>
                </a:lnTo>
                <a:lnTo>
                  <a:pt x="109220" y="173989"/>
                </a:lnTo>
                <a:lnTo>
                  <a:pt x="111760" y="171450"/>
                </a:lnTo>
                <a:lnTo>
                  <a:pt x="115570" y="170179"/>
                </a:lnTo>
                <a:lnTo>
                  <a:pt x="118110" y="167639"/>
                </a:lnTo>
                <a:lnTo>
                  <a:pt x="120650" y="166369"/>
                </a:lnTo>
                <a:lnTo>
                  <a:pt x="123189" y="163829"/>
                </a:lnTo>
                <a:lnTo>
                  <a:pt x="124460" y="161289"/>
                </a:lnTo>
                <a:lnTo>
                  <a:pt x="127000" y="158750"/>
                </a:lnTo>
                <a:lnTo>
                  <a:pt x="130810" y="153669"/>
                </a:lnTo>
                <a:lnTo>
                  <a:pt x="135889" y="144779"/>
                </a:lnTo>
                <a:lnTo>
                  <a:pt x="143510" y="133350"/>
                </a:lnTo>
                <a:lnTo>
                  <a:pt x="151129" y="119379"/>
                </a:lnTo>
                <a:lnTo>
                  <a:pt x="158750" y="106679"/>
                </a:lnTo>
                <a:lnTo>
                  <a:pt x="54610" y="106679"/>
                </a:lnTo>
                <a:lnTo>
                  <a:pt x="53339" y="105410"/>
                </a:lnTo>
                <a:lnTo>
                  <a:pt x="50800" y="105410"/>
                </a:lnTo>
                <a:lnTo>
                  <a:pt x="49529" y="104139"/>
                </a:lnTo>
                <a:lnTo>
                  <a:pt x="48260" y="104139"/>
                </a:lnTo>
                <a:lnTo>
                  <a:pt x="48260" y="102869"/>
                </a:lnTo>
                <a:lnTo>
                  <a:pt x="46989" y="102869"/>
                </a:lnTo>
                <a:lnTo>
                  <a:pt x="45720" y="101600"/>
                </a:lnTo>
                <a:lnTo>
                  <a:pt x="45720" y="100329"/>
                </a:lnTo>
                <a:lnTo>
                  <a:pt x="44450" y="99060"/>
                </a:lnTo>
                <a:lnTo>
                  <a:pt x="44450" y="97789"/>
                </a:lnTo>
                <a:lnTo>
                  <a:pt x="43179" y="97789"/>
                </a:lnTo>
                <a:lnTo>
                  <a:pt x="43179" y="87629"/>
                </a:lnTo>
                <a:lnTo>
                  <a:pt x="45720" y="85089"/>
                </a:lnTo>
                <a:lnTo>
                  <a:pt x="45720" y="83819"/>
                </a:lnTo>
                <a:lnTo>
                  <a:pt x="46989" y="83819"/>
                </a:lnTo>
                <a:lnTo>
                  <a:pt x="46989" y="82550"/>
                </a:lnTo>
                <a:lnTo>
                  <a:pt x="49529" y="82550"/>
                </a:lnTo>
                <a:lnTo>
                  <a:pt x="50800" y="81279"/>
                </a:lnTo>
                <a:lnTo>
                  <a:pt x="58420" y="81279"/>
                </a:lnTo>
                <a:lnTo>
                  <a:pt x="63500" y="80010"/>
                </a:lnTo>
                <a:lnTo>
                  <a:pt x="82550" y="80010"/>
                </a:lnTo>
                <a:lnTo>
                  <a:pt x="82550" y="6350"/>
                </a:lnTo>
                <a:close/>
              </a:path>
              <a:path w="267970" h="181610">
                <a:moveTo>
                  <a:pt x="267970" y="76200"/>
                </a:moveTo>
                <a:lnTo>
                  <a:pt x="214629" y="76200"/>
                </a:lnTo>
                <a:lnTo>
                  <a:pt x="215900" y="77469"/>
                </a:lnTo>
                <a:lnTo>
                  <a:pt x="217170" y="77469"/>
                </a:lnTo>
                <a:lnTo>
                  <a:pt x="217170" y="78739"/>
                </a:lnTo>
                <a:lnTo>
                  <a:pt x="219710" y="78739"/>
                </a:lnTo>
                <a:lnTo>
                  <a:pt x="219710" y="80010"/>
                </a:lnTo>
                <a:lnTo>
                  <a:pt x="220979" y="80010"/>
                </a:lnTo>
                <a:lnTo>
                  <a:pt x="220979" y="81279"/>
                </a:lnTo>
                <a:lnTo>
                  <a:pt x="222250" y="81279"/>
                </a:lnTo>
                <a:lnTo>
                  <a:pt x="222250" y="82550"/>
                </a:lnTo>
                <a:lnTo>
                  <a:pt x="223520" y="83819"/>
                </a:lnTo>
                <a:lnTo>
                  <a:pt x="223520" y="86360"/>
                </a:lnTo>
                <a:lnTo>
                  <a:pt x="224789" y="86360"/>
                </a:lnTo>
                <a:lnTo>
                  <a:pt x="224789" y="96519"/>
                </a:lnTo>
                <a:lnTo>
                  <a:pt x="223520" y="97789"/>
                </a:lnTo>
                <a:lnTo>
                  <a:pt x="223520" y="99060"/>
                </a:lnTo>
                <a:lnTo>
                  <a:pt x="220979" y="101600"/>
                </a:lnTo>
                <a:lnTo>
                  <a:pt x="220979" y="102869"/>
                </a:lnTo>
                <a:lnTo>
                  <a:pt x="217170" y="102869"/>
                </a:lnTo>
                <a:lnTo>
                  <a:pt x="215900" y="104139"/>
                </a:lnTo>
                <a:lnTo>
                  <a:pt x="213360" y="104139"/>
                </a:lnTo>
                <a:lnTo>
                  <a:pt x="212089" y="105410"/>
                </a:lnTo>
                <a:lnTo>
                  <a:pt x="170179" y="105410"/>
                </a:lnTo>
                <a:lnTo>
                  <a:pt x="170179" y="179069"/>
                </a:lnTo>
                <a:lnTo>
                  <a:pt x="200660" y="179069"/>
                </a:lnTo>
                <a:lnTo>
                  <a:pt x="207010" y="177800"/>
                </a:lnTo>
                <a:lnTo>
                  <a:pt x="213360" y="177800"/>
                </a:lnTo>
                <a:lnTo>
                  <a:pt x="228600" y="173989"/>
                </a:lnTo>
                <a:lnTo>
                  <a:pt x="232410" y="172719"/>
                </a:lnTo>
                <a:lnTo>
                  <a:pt x="233679" y="171450"/>
                </a:lnTo>
                <a:lnTo>
                  <a:pt x="238760" y="168910"/>
                </a:lnTo>
                <a:lnTo>
                  <a:pt x="240029" y="167639"/>
                </a:lnTo>
                <a:lnTo>
                  <a:pt x="243839" y="165100"/>
                </a:lnTo>
                <a:lnTo>
                  <a:pt x="246379" y="161289"/>
                </a:lnTo>
                <a:lnTo>
                  <a:pt x="250189" y="157479"/>
                </a:lnTo>
                <a:lnTo>
                  <a:pt x="252729" y="153669"/>
                </a:lnTo>
                <a:lnTo>
                  <a:pt x="255270" y="148589"/>
                </a:lnTo>
                <a:lnTo>
                  <a:pt x="257810" y="142239"/>
                </a:lnTo>
                <a:lnTo>
                  <a:pt x="260350" y="137160"/>
                </a:lnTo>
                <a:lnTo>
                  <a:pt x="262889" y="130810"/>
                </a:lnTo>
                <a:lnTo>
                  <a:pt x="264160" y="124460"/>
                </a:lnTo>
                <a:lnTo>
                  <a:pt x="265429" y="116839"/>
                </a:lnTo>
                <a:lnTo>
                  <a:pt x="266700" y="110489"/>
                </a:lnTo>
                <a:lnTo>
                  <a:pt x="267970" y="102869"/>
                </a:lnTo>
                <a:lnTo>
                  <a:pt x="267970" y="76200"/>
                </a:lnTo>
                <a:close/>
              </a:path>
              <a:path w="267970" h="181610">
                <a:moveTo>
                  <a:pt x="209550" y="0"/>
                </a:moveTo>
                <a:lnTo>
                  <a:pt x="179070" y="0"/>
                </a:lnTo>
                <a:lnTo>
                  <a:pt x="171450" y="1269"/>
                </a:lnTo>
                <a:lnTo>
                  <a:pt x="163829" y="3810"/>
                </a:lnTo>
                <a:lnTo>
                  <a:pt x="157479" y="5079"/>
                </a:lnTo>
                <a:lnTo>
                  <a:pt x="144779" y="11429"/>
                </a:lnTo>
                <a:lnTo>
                  <a:pt x="142239" y="13969"/>
                </a:lnTo>
                <a:lnTo>
                  <a:pt x="139700" y="15239"/>
                </a:lnTo>
                <a:lnTo>
                  <a:pt x="137160" y="17779"/>
                </a:lnTo>
                <a:lnTo>
                  <a:pt x="133350" y="22860"/>
                </a:lnTo>
                <a:lnTo>
                  <a:pt x="128270" y="29210"/>
                </a:lnTo>
                <a:lnTo>
                  <a:pt x="123189" y="36829"/>
                </a:lnTo>
                <a:lnTo>
                  <a:pt x="116839" y="45719"/>
                </a:lnTo>
                <a:lnTo>
                  <a:pt x="110489" y="57150"/>
                </a:lnTo>
                <a:lnTo>
                  <a:pt x="97789" y="81279"/>
                </a:lnTo>
                <a:lnTo>
                  <a:pt x="96520" y="85089"/>
                </a:lnTo>
                <a:lnTo>
                  <a:pt x="91439" y="92710"/>
                </a:lnTo>
                <a:lnTo>
                  <a:pt x="90170" y="95250"/>
                </a:lnTo>
                <a:lnTo>
                  <a:pt x="87629" y="97789"/>
                </a:lnTo>
                <a:lnTo>
                  <a:pt x="86360" y="100329"/>
                </a:lnTo>
                <a:lnTo>
                  <a:pt x="83820" y="102869"/>
                </a:lnTo>
                <a:lnTo>
                  <a:pt x="81279" y="102869"/>
                </a:lnTo>
                <a:lnTo>
                  <a:pt x="81279" y="104139"/>
                </a:lnTo>
                <a:lnTo>
                  <a:pt x="78739" y="104139"/>
                </a:lnTo>
                <a:lnTo>
                  <a:pt x="77470" y="105410"/>
                </a:lnTo>
                <a:lnTo>
                  <a:pt x="74929" y="105410"/>
                </a:lnTo>
                <a:lnTo>
                  <a:pt x="72389" y="106679"/>
                </a:lnTo>
                <a:lnTo>
                  <a:pt x="158750" y="106679"/>
                </a:lnTo>
                <a:lnTo>
                  <a:pt x="163829" y="96519"/>
                </a:lnTo>
                <a:lnTo>
                  <a:pt x="170179" y="87629"/>
                </a:lnTo>
                <a:lnTo>
                  <a:pt x="171450" y="85089"/>
                </a:lnTo>
                <a:lnTo>
                  <a:pt x="173989" y="82550"/>
                </a:lnTo>
                <a:lnTo>
                  <a:pt x="175260" y="82550"/>
                </a:lnTo>
                <a:lnTo>
                  <a:pt x="177800" y="80010"/>
                </a:lnTo>
                <a:lnTo>
                  <a:pt x="179070" y="80010"/>
                </a:lnTo>
                <a:lnTo>
                  <a:pt x="180339" y="78739"/>
                </a:lnTo>
                <a:lnTo>
                  <a:pt x="181610" y="78739"/>
                </a:lnTo>
                <a:lnTo>
                  <a:pt x="189229" y="76200"/>
                </a:lnTo>
                <a:lnTo>
                  <a:pt x="267970" y="76200"/>
                </a:lnTo>
                <a:lnTo>
                  <a:pt x="267970" y="73660"/>
                </a:lnTo>
                <a:lnTo>
                  <a:pt x="266700" y="67310"/>
                </a:lnTo>
                <a:lnTo>
                  <a:pt x="266700" y="60960"/>
                </a:lnTo>
                <a:lnTo>
                  <a:pt x="265429" y="54610"/>
                </a:lnTo>
                <a:lnTo>
                  <a:pt x="262889" y="48260"/>
                </a:lnTo>
                <a:lnTo>
                  <a:pt x="261620" y="43179"/>
                </a:lnTo>
                <a:lnTo>
                  <a:pt x="259079" y="36829"/>
                </a:lnTo>
                <a:lnTo>
                  <a:pt x="238760" y="8889"/>
                </a:lnTo>
                <a:lnTo>
                  <a:pt x="236220" y="6350"/>
                </a:lnTo>
                <a:lnTo>
                  <a:pt x="233679" y="6350"/>
                </a:lnTo>
                <a:lnTo>
                  <a:pt x="229870" y="3810"/>
                </a:lnTo>
                <a:lnTo>
                  <a:pt x="226060" y="2539"/>
                </a:lnTo>
                <a:lnTo>
                  <a:pt x="220979" y="1269"/>
                </a:lnTo>
                <a:lnTo>
                  <a:pt x="215900" y="1269"/>
                </a:lnTo>
                <a:lnTo>
                  <a:pt x="2095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5562600" y="2639060"/>
            <a:ext cx="267970" cy="181610"/>
          </a:xfrm>
          <a:custGeom>
            <a:avLst/>
            <a:gdLst/>
            <a:ahLst/>
            <a:cxnLst/>
            <a:rect l="l" t="t" r="r" b="b"/>
            <a:pathLst>
              <a:path w="267970" h="181610">
                <a:moveTo>
                  <a:pt x="82550" y="6350"/>
                </a:moveTo>
                <a:lnTo>
                  <a:pt x="82550" y="80010"/>
                </a:lnTo>
                <a:lnTo>
                  <a:pt x="63500" y="80010"/>
                </a:lnTo>
                <a:lnTo>
                  <a:pt x="58420" y="81279"/>
                </a:lnTo>
                <a:lnTo>
                  <a:pt x="55879" y="81279"/>
                </a:lnTo>
                <a:lnTo>
                  <a:pt x="53339" y="81279"/>
                </a:lnTo>
                <a:lnTo>
                  <a:pt x="50800" y="81279"/>
                </a:lnTo>
                <a:lnTo>
                  <a:pt x="49529" y="82550"/>
                </a:lnTo>
                <a:lnTo>
                  <a:pt x="48260" y="82550"/>
                </a:lnTo>
                <a:lnTo>
                  <a:pt x="46989" y="82550"/>
                </a:lnTo>
                <a:lnTo>
                  <a:pt x="46989" y="83819"/>
                </a:lnTo>
                <a:lnTo>
                  <a:pt x="45720" y="83819"/>
                </a:lnTo>
                <a:lnTo>
                  <a:pt x="45720" y="85089"/>
                </a:lnTo>
                <a:lnTo>
                  <a:pt x="43179" y="87629"/>
                </a:lnTo>
                <a:lnTo>
                  <a:pt x="43179" y="88900"/>
                </a:lnTo>
                <a:lnTo>
                  <a:pt x="43179" y="90169"/>
                </a:lnTo>
                <a:lnTo>
                  <a:pt x="43179" y="95250"/>
                </a:lnTo>
                <a:lnTo>
                  <a:pt x="43179" y="96519"/>
                </a:lnTo>
                <a:lnTo>
                  <a:pt x="43179" y="97789"/>
                </a:lnTo>
                <a:lnTo>
                  <a:pt x="44450" y="97789"/>
                </a:lnTo>
                <a:lnTo>
                  <a:pt x="44450" y="99060"/>
                </a:lnTo>
                <a:lnTo>
                  <a:pt x="45720" y="100329"/>
                </a:lnTo>
                <a:lnTo>
                  <a:pt x="45720" y="101600"/>
                </a:lnTo>
                <a:lnTo>
                  <a:pt x="46989" y="102869"/>
                </a:lnTo>
                <a:lnTo>
                  <a:pt x="48260" y="102869"/>
                </a:lnTo>
                <a:lnTo>
                  <a:pt x="48260" y="104139"/>
                </a:lnTo>
                <a:lnTo>
                  <a:pt x="49529" y="104139"/>
                </a:lnTo>
                <a:lnTo>
                  <a:pt x="50800" y="105410"/>
                </a:lnTo>
                <a:lnTo>
                  <a:pt x="53339" y="105410"/>
                </a:lnTo>
                <a:lnTo>
                  <a:pt x="54610" y="106679"/>
                </a:lnTo>
                <a:lnTo>
                  <a:pt x="72389" y="106679"/>
                </a:lnTo>
                <a:lnTo>
                  <a:pt x="74929" y="105410"/>
                </a:lnTo>
                <a:lnTo>
                  <a:pt x="77470" y="105410"/>
                </a:lnTo>
                <a:lnTo>
                  <a:pt x="78739" y="104139"/>
                </a:lnTo>
                <a:lnTo>
                  <a:pt x="81279" y="104139"/>
                </a:lnTo>
                <a:lnTo>
                  <a:pt x="81279" y="102869"/>
                </a:lnTo>
                <a:lnTo>
                  <a:pt x="82550" y="102869"/>
                </a:lnTo>
                <a:lnTo>
                  <a:pt x="83820" y="102869"/>
                </a:lnTo>
                <a:lnTo>
                  <a:pt x="85089" y="101600"/>
                </a:lnTo>
                <a:lnTo>
                  <a:pt x="86360" y="100329"/>
                </a:lnTo>
                <a:lnTo>
                  <a:pt x="87629" y="97789"/>
                </a:lnTo>
                <a:lnTo>
                  <a:pt x="90170" y="95250"/>
                </a:lnTo>
                <a:lnTo>
                  <a:pt x="91439" y="92710"/>
                </a:lnTo>
                <a:lnTo>
                  <a:pt x="93979" y="88900"/>
                </a:lnTo>
                <a:lnTo>
                  <a:pt x="96520" y="85089"/>
                </a:lnTo>
                <a:lnTo>
                  <a:pt x="97789" y="81279"/>
                </a:lnTo>
                <a:lnTo>
                  <a:pt x="110489" y="57150"/>
                </a:lnTo>
                <a:lnTo>
                  <a:pt x="116839" y="45719"/>
                </a:lnTo>
                <a:lnTo>
                  <a:pt x="123189" y="36829"/>
                </a:lnTo>
                <a:lnTo>
                  <a:pt x="128270" y="29210"/>
                </a:lnTo>
                <a:lnTo>
                  <a:pt x="133350" y="22860"/>
                </a:lnTo>
                <a:lnTo>
                  <a:pt x="137160" y="17779"/>
                </a:lnTo>
                <a:lnTo>
                  <a:pt x="139700" y="15239"/>
                </a:lnTo>
                <a:lnTo>
                  <a:pt x="142239" y="13969"/>
                </a:lnTo>
                <a:lnTo>
                  <a:pt x="144779" y="11429"/>
                </a:lnTo>
                <a:lnTo>
                  <a:pt x="147320" y="10160"/>
                </a:lnTo>
                <a:lnTo>
                  <a:pt x="149860" y="8889"/>
                </a:lnTo>
                <a:lnTo>
                  <a:pt x="152400" y="7619"/>
                </a:lnTo>
                <a:lnTo>
                  <a:pt x="157479" y="5079"/>
                </a:lnTo>
                <a:lnTo>
                  <a:pt x="163829" y="3810"/>
                </a:lnTo>
                <a:lnTo>
                  <a:pt x="171450" y="1269"/>
                </a:lnTo>
                <a:lnTo>
                  <a:pt x="179070" y="0"/>
                </a:lnTo>
                <a:lnTo>
                  <a:pt x="187960" y="0"/>
                </a:lnTo>
                <a:lnTo>
                  <a:pt x="196850" y="0"/>
                </a:lnTo>
                <a:lnTo>
                  <a:pt x="203200" y="0"/>
                </a:lnTo>
                <a:lnTo>
                  <a:pt x="209550" y="0"/>
                </a:lnTo>
                <a:lnTo>
                  <a:pt x="215900" y="1269"/>
                </a:lnTo>
                <a:lnTo>
                  <a:pt x="220979" y="1269"/>
                </a:lnTo>
                <a:lnTo>
                  <a:pt x="226060" y="2539"/>
                </a:lnTo>
                <a:lnTo>
                  <a:pt x="229870" y="3810"/>
                </a:lnTo>
                <a:lnTo>
                  <a:pt x="233679" y="6350"/>
                </a:lnTo>
                <a:lnTo>
                  <a:pt x="236220" y="6350"/>
                </a:lnTo>
                <a:lnTo>
                  <a:pt x="237489" y="7619"/>
                </a:lnTo>
                <a:lnTo>
                  <a:pt x="238760" y="8889"/>
                </a:lnTo>
                <a:lnTo>
                  <a:pt x="241300" y="10160"/>
                </a:lnTo>
                <a:lnTo>
                  <a:pt x="242570" y="11429"/>
                </a:lnTo>
                <a:lnTo>
                  <a:pt x="243839" y="12700"/>
                </a:lnTo>
                <a:lnTo>
                  <a:pt x="246379" y="15239"/>
                </a:lnTo>
                <a:lnTo>
                  <a:pt x="250189" y="19050"/>
                </a:lnTo>
                <a:lnTo>
                  <a:pt x="252729" y="22860"/>
                </a:lnTo>
                <a:lnTo>
                  <a:pt x="255270" y="26669"/>
                </a:lnTo>
                <a:lnTo>
                  <a:pt x="257810" y="31750"/>
                </a:lnTo>
                <a:lnTo>
                  <a:pt x="259079" y="36829"/>
                </a:lnTo>
                <a:lnTo>
                  <a:pt x="261620" y="43179"/>
                </a:lnTo>
                <a:lnTo>
                  <a:pt x="262889" y="48260"/>
                </a:lnTo>
                <a:lnTo>
                  <a:pt x="265429" y="54610"/>
                </a:lnTo>
                <a:lnTo>
                  <a:pt x="266700" y="60960"/>
                </a:lnTo>
                <a:lnTo>
                  <a:pt x="266700" y="67310"/>
                </a:lnTo>
                <a:lnTo>
                  <a:pt x="267970" y="73660"/>
                </a:lnTo>
                <a:lnTo>
                  <a:pt x="267970" y="81279"/>
                </a:lnTo>
                <a:lnTo>
                  <a:pt x="267970" y="88900"/>
                </a:lnTo>
                <a:lnTo>
                  <a:pt x="267970" y="96519"/>
                </a:lnTo>
                <a:lnTo>
                  <a:pt x="267970" y="102869"/>
                </a:lnTo>
                <a:lnTo>
                  <a:pt x="266700" y="110489"/>
                </a:lnTo>
                <a:lnTo>
                  <a:pt x="265429" y="116839"/>
                </a:lnTo>
                <a:lnTo>
                  <a:pt x="264160" y="124460"/>
                </a:lnTo>
                <a:lnTo>
                  <a:pt x="262889" y="130810"/>
                </a:lnTo>
                <a:lnTo>
                  <a:pt x="260350" y="137160"/>
                </a:lnTo>
                <a:lnTo>
                  <a:pt x="257810" y="142239"/>
                </a:lnTo>
                <a:lnTo>
                  <a:pt x="255270" y="148589"/>
                </a:lnTo>
                <a:lnTo>
                  <a:pt x="252729" y="153669"/>
                </a:lnTo>
                <a:lnTo>
                  <a:pt x="250189" y="157479"/>
                </a:lnTo>
                <a:lnTo>
                  <a:pt x="246379" y="161289"/>
                </a:lnTo>
                <a:lnTo>
                  <a:pt x="243839" y="165100"/>
                </a:lnTo>
                <a:lnTo>
                  <a:pt x="240029" y="167639"/>
                </a:lnTo>
                <a:lnTo>
                  <a:pt x="238760" y="168910"/>
                </a:lnTo>
                <a:lnTo>
                  <a:pt x="236220" y="170179"/>
                </a:lnTo>
                <a:lnTo>
                  <a:pt x="233679" y="171450"/>
                </a:lnTo>
                <a:lnTo>
                  <a:pt x="232410" y="172719"/>
                </a:lnTo>
                <a:lnTo>
                  <a:pt x="228600" y="173989"/>
                </a:lnTo>
                <a:lnTo>
                  <a:pt x="223520" y="175260"/>
                </a:lnTo>
                <a:lnTo>
                  <a:pt x="218439" y="176529"/>
                </a:lnTo>
                <a:lnTo>
                  <a:pt x="213360" y="177800"/>
                </a:lnTo>
                <a:lnTo>
                  <a:pt x="207010" y="177800"/>
                </a:lnTo>
                <a:lnTo>
                  <a:pt x="200660" y="179069"/>
                </a:lnTo>
                <a:lnTo>
                  <a:pt x="187960" y="179069"/>
                </a:lnTo>
                <a:lnTo>
                  <a:pt x="170179" y="179069"/>
                </a:lnTo>
                <a:lnTo>
                  <a:pt x="170179" y="105410"/>
                </a:lnTo>
                <a:lnTo>
                  <a:pt x="201929" y="105410"/>
                </a:lnTo>
                <a:lnTo>
                  <a:pt x="208279" y="105410"/>
                </a:lnTo>
                <a:lnTo>
                  <a:pt x="212089" y="105410"/>
                </a:lnTo>
                <a:lnTo>
                  <a:pt x="213360" y="104139"/>
                </a:lnTo>
                <a:lnTo>
                  <a:pt x="215900" y="104139"/>
                </a:lnTo>
                <a:lnTo>
                  <a:pt x="217170" y="102869"/>
                </a:lnTo>
                <a:lnTo>
                  <a:pt x="218439" y="102869"/>
                </a:lnTo>
                <a:lnTo>
                  <a:pt x="219710" y="102869"/>
                </a:lnTo>
                <a:lnTo>
                  <a:pt x="220979" y="102869"/>
                </a:lnTo>
                <a:lnTo>
                  <a:pt x="220979" y="101600"/>
                </a:lnTo>
                <a:lnTo>
                  <a:pt x="222250" y="100329"/>
                </a:lnTo>
                <a:lnTo>
                  <a:pt x="223520" y="99060"/>
                </a:lnTo>
                <a:lnTo>
                  <a:pt x="223520" y="97789"/>
                </a:lnTo>
                <a:lnTo>
                  <a:pt x="224789" y="96519"/>
                </a:lnTo>
                <a:lnTo>
                  <a:pt x="224789" y="95250"/>
                </a:lnTo>
                <a:lnTo>
                  <a:pt x="224789" y="93979"/>
                </a:lnTo>
                <a:lnTo>
                  <a:pt x="224789" y="86360"/>
                </a:lnTo>
                <a:lnTo>
                  <a:pt x="223520" y="86360"/>
                </a:lnTo>
                <a:lnTo>
                  <a:pt x="223520" y="85089"/>
                </a:lnTo>
                <a:lnTo>
                  <a:pt x="223520" y="83819"/>
                </a:lnTo>
                <a:lnTo>
                  <a:pt x="222250" y="82550"/>
                </a:lnTo>
                <a:lnTo>
                  <a:pt x="222250" y="81279"/>
                </a:lnTo>
                <a:lnTo>
                  <a:pt x="220979" y="81279"/>
                </a:lnTo>
                <a:lnTo>
                  <a:pt x="220979" y="80010"/>
                </a:lnTo>
                <a:lnTo>
                  <a:pt x="219710" y="80010"/>
                </a:lnTo>
                <a:lnTo>
                  <a:pt x="219710" y="78739"/>
                </a:lnTo>
                <a:lnTo>
                  <a:pt x="218439" y="78739"/>
                </a:lnTo>
                <a:lnTo>
                  <a:pt x="217170" y="78739"/>
                </a:lnTo>
                <a:lnTo>
                  <a:pt x="217170" y="77469"/>
                </a:lnTo>
                <a:lnTo>
                  <a:pt x="215900" y="77469"/>
                </a:lnTo>
                <a:lnTo>
                  <a:pt x="214629" y="76200"/>
                </a:lnTo>
                <a:lnTo>
                  <a:pt x="213360" y="76200"/>
                </a:lnTo>
                <a:lnTo>
                  <a:pt x="189229" y="76200"/>
                </a:lnTo>
                <a:lnTo>
                  <a:pt x="185420" y="77469"/>
                </a:lnTo>
                <a:lnTo>
                  <a:pt x="181610" y="78739"/>
                </a:lnTo>
                <a:lnTo>
                  <a:pt x="180339" y="78739"/>
                </a:lnTo>
                <a:lnTo>
                  <a:pt x="179070" y="80010"/>
                </a:lnTo>
                <a:lnTo>
                  <a:pt x="177800" y="80010"/>
                </a:lnTo>
                <a:lnTo>
                  <a:pt x="176529" y="81279"/>
                </a:lnTo>
                <a:lnTo>
                  <a:pt x="175260" y="82550"/>
                </a:lnTo>
                <a:lnTo>
                  <a:pt x="173989" y="82550"/>
                </a:lnTo>
                <a:lnTo>
                  <a:pt x="171450" y="85089"/>
                </a:lnTo>
                <a:lnTo>
                  <a:pt x="170179" y="87629"/>
                </a:lnTo>
                <a:lnTo>
                  <a:pt x="163829" y="96519"/>
                </a:lnTo>
                <a:lnTo>
                  <a:pt x="158750" y="106679"/>
                </a:lnTo>
                <a:lnTo>
                  <a:pt x="151129" y="119379"/>
                </a:lnTo>
                <a:lnTo>
                  <a:pt x="143510" y="133350"/>
                </a:lnTo>
                <a:lnTo>
                  <a:pt x="135889" y="144779"/>
                </a:lnTo>
                <a:lnTo>
                  <a:pt x="130810" y="153669"/>
                </a:lnTo>
                <a:lnTo>
                  <a:pt x="127000" y="158750"/>
                </a:lnTo>
                <a:lnTo>
                  <a:pt x="124460" y="161289"/>
                </a:lnTo>
                <a:lnTo>
                  <a:pt x="123189" y="163829"/>
                </a:lnTo>
                <a:lnTo>
                  <a:pt x="120650" y="166369"/>
                </a:lnTo>
                <a:lnTo>
                  <a:pt x="118110" y="167639"/>
                </a:lnTo>
                <a:lnTo>
                  <a:pt x="115570" y="170179"/>
                </a:lnTo>
                <a:lnTo>
                  <a:pt x="111760" y="171450"/>
                </a:lnTo>
                <a:lnTo>
                  <a:pt x="109220" y="173989"/>
                </a:lnTo>
                <a:lnTo>
                  <a:pt x="105410" y="175260"/>
                </a:lnTo>
                <a:lnTo>
                  <a:pt x="102870" y="176529"/>
                </a:lnTo>
                <a:lnTo>
                  <a:pt x="99060" y="177800"/>
                </a:lnTo>
                <a:lnTo>
                  <a:pt x="95250" y="179069"/>
                </a:lnTo>
                <a:lnTo>
                  <a:pt x="91439" y="180339"/>
                </a:lnTo>
                <a:lnTo>
                  <a:pt x="86360" y="180339"/>
                </a:lnTo>
                <a:lnTo>
                  <a:pt x="82550" y="181610"/>
                </a:lnTo>
                <a:lnTo>
                  <a:pt x="77470" y="181610"/>
                </a:lnTo>
                <a:lnTo>
                  <a:pt x="72389" y="181610"/>
                </a:lnTo>
                <a:lnTo>
                  <a:pt x="64770" y="181610"/>
                </a:lnTo>
                <a:lnTo>
                  <a:pt x="58420" y="180339"/>
                </a:lnTo>
                <a:lnTo>
                  <a:pt x="52070" y="180339"/>
                </a:lnTo>
                <a:lnTo>
                  <a:pt x="46989" y="179069"/>
                </a:lnTo>
                <a:lnTo>
                  <a:pt x="41910" y="177800"/>
                </a:lnTo>
                <a:lnTo>
                  <a:pt x="36829" y="176529"/>
                </a:lnTo>
                <a:lnTo>
                  <a:pt x="31750" y="175260"/>
                </a:lnTo>
                <a:lnTo>
                  <a:pt x="30479" y="173989"/>
                </a:lnTo>
                <a:lnTo>
                  <a:pt x="29210" y="172719"/>
                </a:lnTo>
                <a:lnTo>
                  <a:pt x="25400" y="170179"/>
                </a:lnTo>
                <a:lnTo>
                  <a:pt x="21589" y="167639"/>
                </a:lnTo>
                <a:lnTo>
                  <a:pt x="19050" y="163829"/>
                </a:lnTo>
                <a:lnTo>
                  <a:pt x="16510" y="161289"/>
                </a:lnTo>
                <a:lnTo>
                  <a:pt x="13970" y="157479"/>
                </a:lnTo>
                <a:lnTo>
                  <a:pt x="11429" y="153669"/>
                </a:lnTo>
                <a:lnTo>
                  <a:pt x="10160" y="148589"/>
                </a:lnTo>
                <a:lnTo>
                  <a:pt x="7620" y="143510"/>
                </a:lnTo>
                <a:lnTo>
                  <a:pt x="5079" y="138429"/>
                </a:lnTo>
                <a:lnTo>
                  <a:pt x="3810" y="133350"/>
                </a:lnTo>
                <a:lnTo>
                  <a:pt x="2539" y="127000"/>
                </a:lnTo>
                <a:lnTo>
                  <a:pt x="1270" y="121919"/>
                </a:lnTo>
                <a:lnTo>
                  <a:pt x="1270" y="115569"/>
                </a:lnTo>
                <a:lnTo>
                  <a:pt x="0" y="109219"/>
                </a:lnTo>
                <a:lnTo>
                  <a:pt x="0" y="102869"/>
                </a:lnTo>
                <a:lnTo>
                  <a:pt x="0" y="95250"/>
                </a:lnTo>
                <a:lnTo>
                  <a:pt x="0" y="87629"/>
                </a:lnTo>
                <a:lnTo>
                  <a:pt x="0" y="80010"/>
                </a:lnTo>
                <a:lnTo>
                  <a:pt x="1270" y="73660"/>
                </a:lnTo>
                <a:lnTo>
                  <a:pt x="1270" y="67310"/>
                </a:lnTo>
                <a:lnTo>
                  <a:pt x="2539" y="59689"/>
                </a:lnTo>
                <a:lnTo>
                  <a:pt x="5079" y="54610"/>
                </a:lnTo>
                <a:lnTo>
                  <a:pt x="6350" y="48260"/>
                </a:lnTo>
                <a:lnTo>
                  <a:pt x="7620" y="43179"/>
                </a:lnTo>
                <a:lnTo>
                  <a:pt x="10160" y="36829"/>
                </a:lnTo>
                <a:lnTo>
                  <a:pt x="12700" y="33019"/>
                </a:lnTo>
                <a:lnTo>
                  <a:pt x="15239" y="27939"/>
                </a:lnTo>
                <a:lnTo>
                  <a:pt x="17779" y="24129"/>
                </a:lnTo>
                <a:lnTo>
                  <a:pt x="20320" y="21589"/>
                </a:lnTo>
                <a:lnTo>
                  <a:pt x="22860" y="17779"/>
                </a:lnTo>
                <a:lnTo>
                  <a:pt x="24129" y="16510"/>
                </a:lnTo>
                <a:lnTo>
                  <a:pt x="26670" y="15239"/>
                </a:lnTo>
                <a:lnTo>
                  <a:pt x="27939" y="13969"/>
                </a:lnTo>
                <a:lnTo>
                  <a:pt x="29210" y="13969"/>
                </a:lnTo>
                <a:lnTo>
                  <a:pt x="30479" y="12700"/>
                </a:lnTo>
                <a:lnTo>
                  <a:pt x="33020" y="11429"/>
                </a:lnTo>
                <a:lnTo>
                  <a:pt x="36829" y="10160"/>
                </a:lnTo>
                <a:lnTo>
                  <a:pt x="41910" y="8889"/>
                </a:lnTo>
                <a:lnTo>
                  <a:pt x="46989" y="8889"/>
                </a:lnTo>
                <a:lnTo>
                  <a:pt x="52070" y="7619"/>
                </a:lnTo>
                <a:lnTo>
                  <a:pt x="58420" y="6350"/>
                </a:lnTo>
                <a:lnTo>
                  <a:pt x="72389" y="6350"/>
                </a:lnTo>
                <a:lnTo>
                  <a:pt x="82550" y="635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7186930" y="60540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39" h="341629">
                <a:moveTo>
                  <a:pt x="76200" y="340360"/>
                </a:moveTo>
                <a:lnTo>
                  <a:pt x="55880" y="340360"/>
                </a:lnTo>
                <a:lnTo>
                  <a:pt x="60960" y="341630"/>
                </a:lnTo>
                <a:lnTo>
                  <a:pt x="72390" y="341630"/>
                </a:lnTo>
                <a:lnTo>
                  <a:pt x="76200" y="340360"/>
                </a:lnTo>
                <a:close/>
              </a:path>
              <a:path w="129539" h="341629">
                <a:moveTo>
                  <a:pt x="54610" y="217170"/>
                </a:moveTo>
                <a:lnTo>
                  <a:pt x="2540" y="217170"/>
                </a:lnTo>
                <a:lnTo>
                  <a:pt x="2540" y="271780"/>
                </a:lnTo>
                <a:lnTo>
                  <a:pt x="5080" y="284480"/>
                </a:lnTo>
                <a:lnTo>
                  <a:pt x="5080" y="290830"/>
                </a:lnTo>
                <a:lnTo>
                  <a:pt x="6350" y="295910"/>
                </a:lnTo>
                <a:lnTo>
                  <a:pt x="7620" y="298450"/>
                </a:lnTo>
                <a:lnTo>
                  <a:pt x="7620" y="300990"/>
                </a:lnTo>
                <a:lnTo>
                  <a:pt x="8890" y="302260"/>
                </a:lnTo>
                <a:lnTo>
                  <a:pt x="10160" y="304800"/>
                </a:lnTo>
                <a:lnTo>
                  <a:pt x="11430" y="309880"/>
                </a:lnTo>
                <a:lnTo>
                  <a:pt x="13970" y="313690"/>
                </a:lnTo>
                <a:lnTo>
                  <a:pt x="17780" y="317500"/>
                </a:lnTo>
                <a:lnTo>
                  <a:pt x="20320" y="321310"/>
                </a:lnTo>
                <a:lnTo>
                  <a:pt x="27940" y="328930"/>
                </a:lnTo>
                <a:lnTo>
                  <a:pt x="31750" y="331470"/>
                </a:lnTo>
                <a:lnTo>
                  <a:pt x="36830" y="334010"/>
                </a:lnTo>
                <a:lnTo>
                  <a:pt x="40640" y="336550"/>
                </a:lnTo>
                <a:lnTo>
                  <a:pt x="45720" y="337820"/>
                </a:lnTo>
                <a:lnTo>
                  <a:pt x="50800" y="340360"/>
                </a:lnTo>
                <a:lnTo>
                  <a:pt x="81280" y="340360"/>
                </a:lnTo>
                <a:lnTo>
                  <a:pt x="85090" y="339090"/>
                </a:lnTo>
                <a:lnTo>
                  <a:pt x="90170" y="337820"/>
                </a:lnTo>
                <a:lnTo>
                  <a:pt x="93980" y="335280"/>
                </a:lnTo>
                <a:lnTo>
                  <a:pt x="99060" y="334010"/>
                </a:lnTo>
                <a:lnTo>
                  <a:pt x="102870" y="330200"/>
                </a:lnTo>
                <a:lnTo>
                  <a:pt x="106680" y="327660"/>
                </a:lnTo>
                <a:lnTo>
                  <a:pt x="113030" y="321310"/>
                </a:lnTo>
                <a:lnTo>
                  <a:pt x="118110" y="313690"/>
                </a:lnTo>
                <a:lnTo>
                  <a:pt x="119380" y="312420"/>
                </a:lnTo>
                <a:lnTo>
                  <a:pt x="120650" y="309880"/>
                </a:lnTo>
                <a:lnTo>
                  <a:pt x="121920" y="308610"/>
                </a:lnTo>
                <a:lnTo>
                  <a:pt x="121920" y="306070"/>
                </a:lnTo>
                <a:lnTo>
                  <a:pt x="123190" y="304800"/>
                </a:lnTo>
                <a:lnTo>
                  <a:pt x="123190" y="302260"/>
                </a:lnTo>
                <a:lnTo>
                  <a:pt x="125730" y="298450"/>
                </a:lnTo>
                <a:lnTo>
                  <a:pt x="125730" y="293370"/>
                </a:lnTo>
                <a:lnTo>
                  <a:pt x="127254" y="285750"/>
                </a:lnTo>
                <a:lnTo>
                  <a:pt x="59690" y="285750"/>
                </a:lnTo>
                <a:lnTo>
                  <a:pt x="58420" y="284480"/>
                </a:lnTo>
                <a:lnTo>
                  <a:pt x="58420" y="283210"/>
                </a:lnTo>
                <a:lnTo>
                  <a:pt x="57150" y="283210"/>
                </a:lnTo>
                <a:lnTo>
                  <a:pt x="57150" y="280670"/>
                </a:lnTo>
                <a:lnTo>
                  <a:pt x="55880" y="280670"/>
                </a:lnTo>
                <a:lnTo>
                  <a:pt x="55880" y="278130"/>
                </a:lnTo>
                <a:lnTo>
                  <a:pt x="54610" y="275590"/>
                </a:lnTo>
                <a:lnTo>
                  <a:pt x="54610" y="217170"/>
                </a:lnTo>
                <a:close/>
              </a:path>
              <a:path w="129539" h="341629">
                <a:moveTo>
                  <a:pt x="77470" y="1270"/>
                </a:moveTo>
                <a:lnTo>
                  <a:pt x="46990" y="1270"/>
                </a:lnTo>
                <a:lnTo>
                  <a:pt x="43180" y="2540"/>
                </a:lnTo>
                <a:lnTo>
                  <a:pt x="38100" y="3810"/>
                </a:lnTo>
                <a:lnTo>
                  <a:pt x="34290" y="6350"/>
                </a:lnTo>
                <a:lnTo>
                  <a:pt x="30480" y="7620"/>
                </a:lnTo>
                <a:lnTo>
                  <a:pt x="26670" y="10160"/>
                </a:lnTo>
                <a:lnTo>
                  <a:pt x="24130" y="12700"/>
                </a:lnTo>
                <a:lnTo>
                  <a:pt x="20320" y="15240"/>
                </a:lnTo>
                <a:lnTo>
                  <a:pt x="17780" y="17780"/>
                </a:lnTo>
                <a:lnTo>
                  <a:pt x="7620" y="33020"/>
                </a:lnTo>
                <a:lnTo>
                  <a:pt x="6350" y="36830"/>
                </a:lnTo>
                <a:lnTo>
                  <a:pt x="3810" y="46990"/>
                </a:lnTo>
                <a:lnTo>
                  <a:pt x="1270" y="59690"/>
                </a:lnTo>
                <a:lnTo>
                  <a:pt x="1270" y="66040"/>
                </a:lnTo>
                <a:lnTo>
                  <a:pt x="0" y="74930"/>
                </a:lnTo>
                <a:lnTo>
                  <a:pt x="0" y="105410"/>
                </a:lnTo>
                <a:lnTo>
                  <a:pt x="1270" y="110490"/>
                </a:lnTo>
                <a:lnTo>
                  <a:pt x="1270" y="116840"/>
                </a:lnTo>
                <a:lnTo>
                  <a:pt x="2540" y="121920"/>
                </a:lnTo>
                <a:lnTo>
                  <a:pt x="2540" y="127000"/>
                </a:lnTo>
                <a:lnTo>
                  <a:pt x="3810" y="130810"/>
                </a:lnTo>
                <a:lnTo>
                  <a:pt x="5080" y="135890"/>
                </a:lnTo>
                <a:lnTo>
                  <a:pt x="5080" y="138430"/>
                </a:lnTo>
                <a:lnTo>
                  <a:pt x="7620" y="143510"/>
                </a:lnTo>
                <a:lnTo>
                  <a:pt x="7620" y="147320"/>
                </a:lnTo>
                <a:lnTo>
                  <a:pt x="10160" y="149860"/>
                </a:lnTo>
                <a:lnTo>
                  <a:pt x="12700" y="157480"/>
                </a:lnTo>
                <a:lnTo>
                  <a:pt x="13970" y="160020"/>
                </a:lnTo>
                <a:lnTo>
                  <a:pt x="17780" y="163830"/>
                </a:lnTo>
                <a:lnTo>
                  <a:pt x="20320" y="167640"/>
                </a:lnTo>
                <a:lnTo>
                  <a:pt x="26670" y="173990"/>
                </a:lnTo>
                <a:lnTo>
                  <a:pt x="43180" y="191770"/>
                </a:lnTo>
                <a:lnTo>
                  <a:pt x="60960" y="209550"/>
                </a:lnTo>
                <a:lnTo>
                  <a:pt x="66040" y="217170"/>
                </a:lnTo>
                <a:lnTo>
                  <a:pt x="68580" y="219710"/>
                </a:lnTo>
                <a:lnTo>
                  <a:pt x="69850" y="222250"/>
                </a:lnTo>
                <a:lnTo>
                  <a:pt x="71120" y="223520"/>
                </a:lnTo>
                <a:lnTo>
                  <a:pt x="71120" y="224790"/>
                </a:lnTo>
                <a:lnTo>
                  <a:pt x="72390" y="226060"/>
                </a:lnTo>
                <a:lnTo>
                  <a:pt x="72390" y="229870"/>
                </a:lnTo>
                <a:lnTo>
                  <a:pt x="73660" y="231140"/>
                </a:lnTo>
                <a:lnTo>
                  <a:pt x="73660" y="236220"/>
                </a:lnTo>
                <a:lnTo>
                  <a:pt x="74930" y="241300"/>
                </a:lnTo>
                <a:lnTo>
                  <a:pt x="74930" y="273050"/>
                </a:lnTo>
                <a:lnTo>
                  <a:pt x="73660" y="275590"/>
                </a:lnTo>
                <a:lnTo>
                  <a:pt x="73660" y="278130"/>
                </a:lnTo>
                <a:lnTo>
                  <a:pt x="72390" y="279400"/>
                </a:lnTo>
                <a:lnTo>
                  <a:pt x="72390" y="281940"/>
                </a:lnTo>
                <a:lnTo>
                  <a:pt x="71120" y="281940"/>
                </a:lnTo>
                <a:lnTo>
                  <a:pt x="71120" y="283210"/>
                </a:lnTo>
                <a:lnTo>
                  <a:pt x="69850" y="283210"/>
                </a:lnTo>
                <a:lnTo>
                  <a:pt x="69850" y="284480"/>
                </a:lnTo>
                <a:lnTo>
                  <a:pt x="68580" y="284480"/>
                </a:lnTo>
                <a:lnTo>
                  <a:pt x="68580" y="285750"/>
                </a:lnTo>
                <a:lnTo>
                  <a:pt x="127254" y="285750"/>
                </a:lnTo>
                <a:lnTo>
                  <a:pt x="128270" y="280670"/>
                </a:lnTo>
                <a:lnTo>
                  <a:pt x="128270" y="266700"/>
                </a:lnTo>
                <a:lnTo>
                  <a:pt x="129540" y="259080"/>
                </a:lnTo>
                <a:lnTo>
                  <a:pt x="129540" y="240030"/>
                </a:lnTo>
                <a:lnTo>
                  <a:pt x="128270" y="228600"/>
                </a:lnTo>
                <a:lnTo>
                  <a:pt x="128270" y="218440"/>
                </a:lnTo>
                <a:lnTo>
                  <a:pt x="125730" y="200660"/>
                </a:lnTo>
                <a:lnTo>
                  <a:pt x="123190" y="194310"/>
                </a:lnTo>
                <a:lnTo>
                  <a:pt x="121920" y="186690"/>
                </a:lnTo>
                <a:lnTo>
                  <a:pt x="119380" y="181610"/>
                </a:lnTo>
                <a:lnTo>
                  <a:pt x="118110" y="177800"/>
                </a:lnTo>
                <a:lnTo>
                  <a:pt x="116840" y="175260"/>
                </a:lnTo>
                <a:lnTo>
                  <a:pt x="113030" y="170180"/>
                </a:lnTo>
                <a:lnTo>
                  <a:pt x="107950" y="162560"/>
                </a:lnTo>
                <a:lnTo>
                  <a:pt x="102870" y="156210"/>
                </a:lnTo>
                <a:lnTo>
                  <a:pt x="96520" y="148590"/>
                </a:lnTo>
                <a:lnTo>
                  <a:pt x="88900" y="142240"/>
                </a:lnTo>
                <a:lnTo>
                  <a:pt x="72390" y="125730"/>
                </a:lnTo>
                <a:lnTo>
                  <a:pt x="68580" y="123190"/>
                </a:lnTo>
                <a:lnTo>
                  <a:pt x="66040" y="120650"/>
                </a:lnTo>
                <a:lnTo>
                  <a:pt x="63500" y="116840"/>
                </a:lnTo>
                <a:lnTo>
                  <a:pt x="60960" y="115570"/>
                </a:lnTo>
                <a:lnTo>
                  <a:pt x="58420" y="110490"/>
                </a:lnTo>
                <a:lnTo>
                  <a:pt x="57150" y="109220"/>
                </a:lnTo>
                <a:lnTo>
                  <a:pt x="57150" y="107950"/>
                </a:lnTo>
                <a:lnTo>
                  <a:pt x="55880" y="106680"/>
                </a:lnTo>
                <a:lnTo>
                  <a:pt x="55880" y="104140"/>
                </a:lnTo>
                <a:lnTo>
                  <a:pt x="54610" y="102870"/>
                </a:lnTo>
                <a:lnTo>
                  <a:pt x="54610" y="99060"/>
                </a:lnTo>
                <a:lnTo>
                  <a:pt x="53340" y="95250"/>
                </a:lnTo>
                <a:lnTo>
                  <a:pt x="53340" y="69850"/>
                </a:lnTo>
                <a:lnTo>
                  <a:pt x="54610" y="67310"/>
                </a:lnTo>
                <a:lnTo>
                  <a:pt x="54610" y="63500"/>
                </a:lnTo>
                <a:lnTo>
                  <a:pt x="55880" y="62230"/>
                </a:lnTo>
                <a:lnTo>
                  <a:pt x="55880" y="60960"/>
                </a:lnTo>
                <a:lnTo>
                  <a:pt x="57150" y="59690"/>
                </a:lnTo>
                <a:lnTo>
                  <a:pt x="57150" y="58420"/>
                </a:lnTo>
                <a:lnTo>
                  <a:pt x="58420" y="58420"/>
                </a:lnTo>
                <a:lnTo>
                  <a:pt x="58420" y="57150"/>
                </a:lnTo>
                <a:lnTo>
                  <a:pt x="59690" y="57150"/>
                </a:lnTo>
                <a:lnTo>
                  <a:pt x="60960" y="55880"/>
                </a:lnTo>
                <a:lnTo>
                  <a:pt x="123190" y="55880"/>
                </a:lnTo>
                <a:lnTo>
                  <a:pt x="123190" y="53340"/>
                </a:lnTo>
                <a:lnTo>
                  <a:pt x="121920" y="46990"/>
                </a:lnTo>
                <a:lnTo>
                  <a:pt x="120650" y="41910"/>
                </a:lnTo>
                <a:lnTo>
                  <a:pt x="120650" y="39370"/>
                </a:lnTo>
                <a:lnTo>
                  <a:pt x="119380" y="38100"/>
                </a:lnTo>
                <a:lnTo>
                  <a:pt x="118110" y="35560"/>
                </a:lnTo>
                <a:lnTo>
                  <a:pt x="118110" y="34290"/>
                </a:lnTo>
                <a:lnTo>
                  <a:pt x="116840" y="33020"/>
                </a:lnTo>
                <a:lnTo>
                  <a:pt x="115570" y="30480"/>
                </a:lnTo>
                <a:lnTo>
                  <a:pt x="114300" y="26670"/>
                </a:lnTo>
                <a:lnTo>
                  <a:pt x="109220" y="19050"/>
                </a:lnTo>
                <a:lnTo>
                  <a:pt x="106680" y="16510"/>
                </a:lnTo>
                <a:lnTo>
                  <a:pt x="99060" y="11430"/>
                </a:lnTo>
                <a:lnTo>
                  <a:pt x="95250" y="7620"/>
                </a:lnTo>
                <a:lnTo>
                  <a:pt x="91440" y="6350"/>
                </a:lnTo>
                <a:lnTo>
                  <a:pt x="86360" y="3810"/>
                </a:lnTo>
                <a:lnTo>
                  <a:pt x="82550" y="2540"/>
                </a:lnTo>
                <a:lnTo>
                  <a:pt x="77470" y="1270"/>
                </a:lnTo>
                <a:close/>
              </a:path>
              <a:path w="129539" h="341629">
                <a:moveTo>
                  <a:pt x="123190" y="55880"/>
                </a:moveTo>
                <a:lnTo>
                  <a:pt x="66040" y="55880"/>
                </a:lnTo>
                <a:lnTo>
                  <a:pt x="67310" y="57150"/>
                </a:lnTo>
                <a:lnTo>
                  <a:pt x="68580" y="57150"/>
                </a:lnTo>
                <a:lnTo>
                  <a:pt x="68580" y="58420"/>
                </a:lnTo>
                <a:lnTo>
                  <a:pt x="69850" y="59690"/>
                </a:lnTo>
                <a:lnTo>
                  <a:pt x="69850" y="60960"/>
                </a:lnTo>
                <a:lnTo>
                  <a:pt x="71120" y="62230"/>
                </a:lnTo>
                <a:lnTo>
                  <a:pt x="71120" y="66040"/>
                </a:lnTo>
                <a:lnTo>
                  <a:pt x="72390" y="68580"/>
                </a:lnTo>
                <a:lnTo>
                  <a:pt x="72390" y="106680"/>
                </a:lnTo>
                <a:lnTo>
                  <a:pt x="124460" y="106680"/>
                </a:lnTo>
                <a:lnTo>
                  <a:pt x="124460" y="74930"/>
                </a:lnTo>
                <a:lnTo>
                  <a:pt x="123190" y="67310"/>
                </a:lnTo>
                <a:lnTo>
                  <a:pt x="123190" y="55880"/>
                </a:lnTo>
                <a:close/>
              </a:path>
              <a:path w="129539" h="341629">
                <a:moveTo>
                  <a:pt x="67310" y="0"/>
                </a:moveTo>
                <a:lnTo>
                  <a:pt x="55880" y="0"/>
                </a:lnTo>
                <a:lnTo>
                  <a:pt x="50800" y="1270"/>
                </a:lnTo>
                <a:lnTo>
                  <a:pt x="7239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7186930" y="60540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39" h="341629">
                <a:moveTo>
                  <a:pt x="124460" y="106680"/>
                </a:moveTo>
                <a:lnTo>
                  <a:pt x="72390" y="106680"/>
                </a:lnTo>
                <a:lnTo>
                  <a:pt x="72390" y="82550"/>
                </a:lnTo>
                <a:lnTo>
                  <a:pt x="72390" y="73660"/>
                </a:lnTo>
                <a:lnTo>
                  <a:pt x="72390" y="71120"/>
                </a:lnTo>
                <a:lnTo>
                  <a:pt x="72390" y="68580"/>
                </a:lnTo>
                <a:lnTo>
                  <a:pt x="71120" y="66040"/>
                </a:lnTo>
                <a:lnTo>
                  <a:pt x="71120" y="63500"/>
                </a:lnTo>
                <a:lnTo>
                  <a:pt x="71120" y="62230"/>
                </a:lnTo>
                <a:lnTo>
                  <a:pt x="69850" y="60960"/>
                </a:lnTo>
                <a:lnTo>
                  <a:pt x="69850" y="59690"/>
                </a:lnTo>
                <a:lnTo>
                  <a:pt x="68580" y="58420"/>
                </a:lnTo>
                <a:lnTo>
                  <a:pt x="68580" y="57150"/>
                </a:lnTo>
                <a:lnTo>
                  <a:pt x="67310" y="57150"/>
                </a:lnTo>
                <a:lnTo>
                  <a:pt x="66040" y="55880"/>
                </a:lnTo>
                <a:lnTo>
                  <a:pt x="64770" y="55880"/>
                </a:lnTo>
                <a:lnTo>
                  <a:pt x="63500" y="55880"/>
                </a:lnTo>
                <a:lnTo>
                  <a:pt x="62230" y="55880"/>
                </a:lnTo>
                <a:lnTo>
                  <a:pt x="60960" y="55880"/>
                </a:lnTo>
                <a:lnTo>
                  <a:pt x="59690" y="57150"/>
                </a:lnTo>
                <a:lnTo>
                  <a:pt x="58420" y="57150"/>
                </a:lnTo>
                <a:lnTo>
                  <a:pt x="58420" y="58420"/>
                </a:lnTo>
                <a:lnTo>
                  <a:pt x="57150" y="58420"/>
                </a:lnTo>
                <a:lnTo>
                  <a:pt x="57150" y="59690"/>
                </a:lnTo>
                <a:lnTo>
                  <a:pt x="57150" y="59690"/>
                </a:lnTo>
                <a:lnTo>
                  <a:pt x="55880" y="60960"/>
                </a:lnTo>
                <a:lnTo>
                  <a:pt x="55880" y="62230"/>
                </a:lnTo>
                <a:lnTo>
                  <a:pt x="54610" y="63500"/>
                </a:lnTo>
                <a:lnTo>
                  <a:pt x="54610" y="64770"/>
                </a:lnTo>
                <a:lnTo>
                  <a:pt x="54610" y="66040"/>
                </a:lnTo>
                <a:lnTo>
                  <a:pt x="54610" y="67310"/>
                </a:lnTo>
                <a:lnTo>
                  <a:pt x="53340" y="69850"/>
                </a:lnTo>
                <a:lnTo>
                  <a:pt x="53340" y="95250"/>
                </a:lnTo>
                <a:lnTo>
                  <a:pt x="54610" y="99060"/>
                </a:lnTo>
                <a:lnTo>
                  <a:pt x="54610" y="101600"/>
                </a:lnTo>
                <a:lnTo>
                  <a:pt x="54610" y="102870"/>
                </a:lnTo>
                <a:lnTo>
                  <a:pt x="55880" y="104140"/>
                </a:lnTo>
                <a:lnTo>
                  <a:pt x="55880" y="105410"/>
                </a:lnTo>
                <a:lnTo>
                  <a:pt x="55880" y="106680"/>
                </a:lnTo>
                <a:lnTo>
                  <a:pt x="57150" y="107950"/>
                </a:lnTo>
                <a:lnTo>
                  <a:pt x="57150" y="109220"/>
                </a:lnTo>
                <a:lnTo>
                  <a:pt x="58420" y="110490"/>
                </a:lnTo>
                <a:lnTo>
                  <a:pt x="59690" y="113030"/>
                </a:lnTo>
                <a:lnTo>
                  <a:pt x="60960" y="115570"/>
                </a:lnTo>
                <a:lnTo>
                  <a:pt x="63500" y="116840"/>
                </a:lnTo>
                <a:lnTo>
                  <a:pt x="66040" y="120650"/>
                </a:lnTo>
                <a:lnTo>
                  <a:pt x="68580" y="123190"/>
                </a:lnTo>
                <a:lnTo>
                  <a:pt x="72390" y="125730"/>
                </a:lnTo>
                <a:lnTo>
                  <a:pt x="88900" y="142240"/>
                </a:lnTo>
                <a:lnTo>
                  <a:pt x="96520" y="148590"/>
                </a:lnTo>
                <a:lnTo>
                  <a:pt x="102870" y="156210"/>
                </a:lnTo>
                <a:lnTo>
                  <a:pt x="107950" y="162560"/>
                </a:lnTo>
                <a:lnTo>
                  <a:pt x="113030" y="170180"/>
                </a:lnTo>
                <a:lnTo>
                  <a:pt x="116840" y="175260"/>
                </a:lnTo>
                <a:lnTo>
                  <a:pt x="118110" y="177800"/>
                </a:lnTo>
                <a:lnTo>
                  <a:pt x="119380" y="181610"/>
                </a:lnTo>
                <a:lnTo>
                  <a:pt x="120650" y="184150"/>
                </a:lnTo>
                <a:lnTo>
                  <a:pt x="121920" y="186690"/>
                </a:lnTo>
                <a:lnTo>
                  <a:pt x="123190" y="194310"/>
                </a:lnTo>
                <a:lnTo>
                  <a:pt x="125730" y="200660"/>
                </a:lnTo>
                <a:lnTo>
                  <a:pt x="127000" y="209550"/>
                </a:lnTo>
                <a:lnTo>
                  <a:pt x="128270" y="218440"/>
                </a:lnTo>
                <a:lnTo>
                  <a:pt x="128270" y="228600"/>
                </a:lnTo>
                <a:lnTo>
                  <a:pt x="129540" y="240030"/>
                </a:lnTo>
                <a:lnTo>
                  <a:pt x="129540" y="251460"/>
                </a:lnTo>
                <a:lnTo>
                  <a:pt x="129540" y="259080"/>
                </a:lnTo>
                <a:lnTo>
                  <a:pt x="128270" y="266700"/>
                </a:lnTo>
                <a:lnTo>
                  <a:pt x="128270" y="274320"/>
                </a:lnTo>
                <a:lnTo>
                  <a:pt x="128270" y="280670"/>
                </a:lnTo>
                <a:lnTo>
                  <a:pt x="127000" y="287020"/>
                </a:lnTo>
                <a:lnTo>
                  <a:pt x="125730" y="293370"/>
                </a:lnTo>
                <a:lnTo>
                  <a:pt x="125730" y="298450"/>
                </a:lnTo>
                <a:lnTo>
                  <a:pt x="123190" y="302260"/>
                </a:lnTo>
                <a:lnTo>
                  <a:pt x="123190" y="304800"/>
                </a:lnTo>
                <a:lnTo>
                  <a:pt x="121920" y="306070"/>
                </a:lnTo>
                <a:lnTo>
                  <a:pt x="121920" y="308610"/>
                </a:lnTo>
                <a:lnTo>
                  <a:pt x="120650" y="309880"/>
                </a:lnTo>
                <a:lnTo>
                  <a:pt x="119380" y="312420"/>
                </a:lnTo>
                <a:lnTo>
                  <a:pt x="118110" y="313690"/>
                </a:lnTo>
                <a:lnTo>
                  <a:pt x="102870" y="330200"/>
                </a:lnTo>
                <a:lnTo>
                  <a:pt x="99060" y="334010"/>
                </a:lnTo>
                <a:lnTo>
                  <a:pt x="93980" y="335280"/>
                </a:lnTo>
                <a:lnTo>
                  <a:pt x="90170" y="337820"/>
                </a:lnTo>
                <a:lnTo>
                  <a:pt x="85090" y="339090"/>
                </a:lnTo>
                <a:lnTo>
                  <a:pt x="81280" y="340360"/>
                </a:lnTo>
                <a:lnTo>
                  <a:pt x="76200" y="340360"/>
                </a:lnTo>
                <a:lnTo>
                  <a:pt x="72390" y="341630"/>
                </a:lnTo>
                <a:lnTo>
                  <a:pt x="66040" y="341630"/>
                </a:lnTo>
                <a:lnTo>
                  <a:pt x="60960" y="341630"/>
                </a:lnTo>
                <a:lnTo>
                  <a:pt x="55880" y="340360"/>
                </a:lnTo>
                <a:lnTo>
                  <a:pt x="50800" y="340360"/>
                </a:lnTo>
                <a:lnTo>
                  <a:pt x="45720" y="337820"/>
                </a:lnTo>
                <a:lnTo>
                  <a:pt x="40640" y="336550"/>
                </a:lnTo>
                <a:lnTo>
                  <a:pt x="36830" y="334010"/>
                </a:lnTo>
                <a:lnTo>
                  <a:pt x="31750" y="331470"/>
                </a:lnTo>
                <a:lnTo>
                  <a:pt x="27940" y="328930"/>
                </a:lnTo>
                <a:lnTo>
                  <a:pt x="24130" y="325120"/>
                </a:lnTo>
                <a:lnTo>
                  <a:pt x="20320" y="321310"/>
                </a:lnTo>
                <a:lnTo>
                  <a:pt x="17780" y="317500"/>
                </a:lnTo>
                <a:lnTo>
                  <a:pt x="13970" y="313690"/>
                </a:lnTo>
                <a:lnTo>
                  <a:pt x="11430" y="309880"/>
                </a:lnTo>
                <a:lnTo>
                  <a:pt x="10160" y="304800"/>
                </a:lnTo>
                <a:lnTo>
                  <a:pt x="8890" y="302260"/>
                </a:lnTo>
                <a:lnTo>
                  <a:pt x="7620" y="300990"/>
                </a:lnTo>
                <a:lnTo>
                  <a:pt x="7620" y="298450"/>
                </a:lnTo>
                <a:lnTo>
                  <a:pt x="6350" y="295910"/>
                </a:lnTo>
                <a:lnTo>
                  <a:pt x="5080" y="290830"/>
                </a:lnTo>
                <a:lnTo>
                  <a:pt x="5080" y="284480"/>
                </a:lnTo>
                <a:lnTo>
                  <a:pt x="3810" y="278130"/>
                </a:lnTo>
                <a:lnTo>
                  <a:pt x="2540" y="271780"/>
                </a:lnTo>
                <a:lnTo>
                  <a:pt x="2540" y="264160"/>
                </a:lnTo>
                <a:lnTo>
                  <a:pt x="2540" y="256540"/>
                </a:lnTo>
                <a:lnTo>
                  <a:pt x="2540" y="238760"/>
                </a:lnTo>
                <a:lnTo>
                  <a:pt x="2540" y="217170"/>
                </a:lnTo>
                <a:lnTo>
                  <a:pt x="54610" y="217170"/>
                </a:lnTo>
                <a:lnTo>
                  <a:pt x="54610" y="275590"/>
                </a:lnTo>
                <a:lnTo>
                  <a:pt x="55880" y="278130"/>
                </a:lnTo>
                <a:lnTo>
                  <a:pt x="55880" y="279400"/>
                </a:lnTo>
                <a:lnTo>
                  <a:pt x="55880" y="280670"/>
                </a:lnTo>
                <a:lnTo>
                  <a:pt x="57150" y="280670"/>
                </a:lnTo>
                <a:lnTo>
                  <a:pt x="57150" y="281940"/>
                </a:lnTo>
                <a:lnTo>
                  <a:pt x="57150" y="283210"/>
                </a:lnTo>
                <a:lnTo>
                  <a:pt x="58420" y="283210"/>
                </a:lnTo>
                <a:lnTo>
                  <a:pt x="58420" y="284480"/>
                </a:lnTo>
                <a:lnTo>
                  <a:pt x="59690" y="285750"/>
                </a:lnTo>
                <a:lnTo>
                  <a:pt x="60960" y="285750"/>
                </a:lnTo>
                <a:lnTo>
                  <a:pt x="62230" y="285750"/>
                </a:lnTo>
                <a:lnTo>
                  <a:pt x="63500" y="285750"/>
                </a:lnTo>
                <a:lnTo>
                  <a:pt x="64770" y="285750"/>
                </a:lnTo>
                <a:lnTo>
                  <a:pt x="66040" y="285750"/>
                </a:lnTo>
                <a:lnTo>
                  <a:pt x="67310" y="285750"/>
                </a:lnTo>
                <a:lnTo>
                  <a:pt x="68580" y="285750"/>
                </a:lnTo>
                <a:lnTo>
                  <a:pt x="68580" y="284480"/>
                </a:lnTo>
                <a:lnTo>
                  <a:pt x="69850" y="284480"/>
                </a:lnTo>
                <a:lnTo>
                  <a:pt x="69850" y="283210"/>
                </a:lnTo>
                <a:lnTo>
                  <a:pt x="71120" y="283210"/>
                </a:lnTo>
                <a:lnTo>
                  <a:pt x="71120" y="281940"/>
                </a:lnTo>
                <a:lnTo>
                  <a:pt x="72390" y="281940"/>
                </a:lnTo>
                <a:lnTo>
                  <a:pt x="72390" y="280670"/>
                </a:lnTo>
                <a:lnTo>
                  <a:pt x="72390" y="279400"/>
                </a:lnTo>
                <a:lnTo>
                  <a:pt x="73660" y="278130"/>
                </a:lnTo>
                <a:lnTo>
                  <a:pt x="73660" y="275590"/>
                </a:lnTo>
                <a:lnTo>
                  <a:pt x="74930" y="273050"/>
                </a:lnTo>
                <a:lnTo>
                  <a:pt x="74930" y="241300"/>
                </a:lnTo>
                <a:lnTo>
                  <a:pt x="73660" y="236220"/>
                </a:lnTo>
                <a:lnTo>
                  <a:pt x="73660" y="231140"/>
                </a:lnTo>
                <a:lnTo>
                  <a:pt x="72390" y="229870"/>
                </a:lnTo>
                <a:lnTo>
                  <a:pt x="72390" y="227330"/>
                </a:lnTo>
                <a:lnTo>
                  <a:pt x="72390" y="226060"/>
                </a:lnTo>
                <a:lnTo>
                  <a:pt x="71120" y="224790"/>
                </a:lnTo>
                <a:lnTo>
                  <a:pt x="71120" y="223520"/>
                </a:lnTo>
                <a:lnTo>
                  <a:pt x="69850" y="222250"/>
                </a:lnTo>
                <a:lnTo>
                  <a:pt x="68580" y="219710"/>
                </a:lnTo>
                <a:lnTo>
                  <a:pt x="66040" y="217170"/>
                </a:lnTo>
                <a:lnTo>
                  <a:pt x="60960" y="209550"/>
                </a:lnTo>
                <a:lnTo>
                  <a:pt x="53340" y="201930"/>
                </a:lnTo>
                <a:lnTo>
                  <a:pt x="43180" y="191770"/>
                </a:lnTo>
                <a:lnTo>
                  <a:pt x="26670" y="173990"/>
                </a:lnTo>
                <a:lnTo>
                  <a:pt x="20320" y="167640"/>
                </a:lnTo>
                <a:lnTo>
                  <a:pt x="17780" y="163830"/>
                </a:lnTo>
                <a:lnTo>
                  <a:pt x="15240" y="161290"/>
                </a:lnTo>
                <a:lnTo>
                  <a:pt x="13970" y="160020"/>
                </a:lnTo>
                <a:lnTo>
                  <a:pt x="12700" y="157480"/>
                </a:lnTo>
                <a:lnTo>
                  <a:pt x="11430" y="153670"/>
                </a:lnTo>
                <a:lnTo>
                  <a:pt x="10160" y="149860"/>
                </a:lnTo>
                <a:lnTo>
                  <a:pt x="7620" y="147320"/>
                </a:lnTo>
                <a:lnTo>
                  <a:pt x="7620" y="143510"/>
                </a:lnTo>
                <a:lnTo>
                  <a:pt x="5080" y="138430"/>
                </a:lnTo>
                <a:lnTo>
                  <a:pt x="5080" y="135890"/>
                </a:lnTo>
                <a:lnTo>
                  <a:pt x="3810" y="130810"/>
                </a:lnTo>
                <a:lnTo>
                  <a:pt x="2540" y="127000"/>
                </a:lnTo>
                <a:lnTo>
                  <a:pt x="2540" y="121920"/>
                </a:lnTo>
                <a:lnTo>
                  <a:pt x="1270" y="116840"/>
                </a:lnTo>
                <a:lnTo>
                  <a:pt x="1270" y="110490"/>
                </a:lnTo>
                <a:lnTo>
                  <a:pt x="0" y="105410"/>
                </a:lnTo>
                <a:lnTo>
                  <a:pt x="0" y="99060"/>
                </a:lnTo>
                <a:lnTo>
                  <a:pt x="0" y="92710"/>
                </a:lnTo>
                <a:lnTo>
                  <a:pt x="0" y="83820"/>
                </a:lnTo>
                <a:lnTo>
                  <a:pt x="0" y="74930"/>
                </a:lnTo>
                <a:lnTo>
                  <a:pt x="1270" y="66040"/>
                </a:lnTo>
                <a:lnTo>
                  <a:pt x="1270" y="59690"/>
                </a:lnTo>
                <a:lnTo>
                  <a:pt x="2540" y="53340"/>
                </a:lnTo>
                <a:lnTo>
                  <a:pt x="3810" y="46990"/>
                </a:lnTo>
                <a:lnTo>
                  <a:pt x="5080" y="41910"/>
                </a:lnTo>
                <a:lnTo>
                  <a:pt x="6350" y="36830"/>
                </a:lnTo>
                <a:lnTo>
                  <a:pt x="7620" y="33020"/>
                </a:lnTo>
                <a:lnTo>
                  <a:pt x="10160" y="29210"/>
                </a:lnTo>
                <a:lnTo>
                  <a:pt x="12700" y="25400"/>
                </a:lnTo>
                <a:lnTo>
                  <a:pt x="15240" y="21590"/>
                </a:lnTo>
                <a:lnTo>
                  <a:pt x="17780" y="17780"/>
                </a:lnTo>
                <a:lnTo>
                  <a:pt x="20320" y="15240"/>
                </a:lnTo>
                <a:lnTo>
                  <a:pt x="24130" y="12700"/>
                </a:lnTo>
                <a:lnTo>
                  <a:pt x="26670" y="10160"/>
                </a:lnTo>
                <a:lnTo>
                  <a:pt x="30480" y="7620"/>
                </a:lnTo>
                <a:lnTo>
                  <a:pt x="34290" y="6350"/>
                </a:lnTo>
                <a:lnTo>
                  <a:pt x="38100" y="3810"/>
                </a:lnTo>
                <a:lnTo>
                  <a:pt x="43180" y="2540"/>
                </a:lnTo>
                <a:lnTo>
                  <a:pt x="46990" y="1270"/>
                </a:lnTo>
                <a:lnTo>
                  <a:pt x="50800" y="1270"/>
                </a:lnTo>
                <a:lnTo>
                  <a:pt x="55880" y="0"/>
                </a:lnTo>
                <a:lnTo>
                  <a:pt x="60960" y="0"/>
                </a:lnTo>
                <a:lnTo>
                  <a:pt x="67310" y="0"/>
                </a:lnTo>
                <a:lnTo>
                  <a:pt x="72390" y="1270"/>
                </a:lnTo>
                <a:lnTo>
                  <a:pt x="77470" y="1270"/>
                </a:lnTo>
                <a:lnTo>
                  <a:pt x="82550" y="2540"/>
                </a:lnTo>
                <a:lnTo>
                  <a:pt x="86360" y="3810"/>
                </a:lnTo>
                <a:lnTo>
                  <a:pt x="91440" y="6350"/>
                </a:lnTo>
                <a:lnTo>
                  <a:pt x="95250" y="7620"/>
                </a:lnTo>
                <a:lnTo>
                  <a:pt x="99060" y="11430"/>
                </a:lnTo>
                <a:lnTo>
                  <a:pt x="102870" y="13970"/>
                </a:lnTo>
                <a:lnTo>
                  <a:pt x="106680" y="16510"/>
                </a:lnTo>
                <a:lnTo>
                  <a:pt x="109220" y="19050"/>
                </a:lnTo>
                <a:lnTo>
                  <a:pt x="111760" y="22860"/>
                </a:lnTo>
                <a:lnTo>
                  <a:pt x="114300" y="26670"/>
                </a:lnTo>
                <a:lnTo>
                  <a:pt x="115570" y="30480"/>
                </a:lnTo>
                <a:lnTo>
                  <a:pt x="116840" y="33020"/>
                </a:lnTo>
                <a:lnTo>
                  <a:pt x="118110" y="34290"/>
                </a:lnTo>
                <a:lnTo>
                  <a:pt x="118110" y="35560"/>
                </a:lnTo>
                <a:lnTo>
                  <a:pt x="119380" y="38100"/>
                </a:lnTo>
                <a:lnTo>
                  <a:pt x="120650" y="39370"/>
                </a:lnTo>
                <a:lnTo>
                  <a:pt x="120650" y="41910"/>
                </a:lnTo>
                <a:lnTo>
                  <a:pt x="121920" y="46990"/>
                </a:lnTo>
                <a:lnTo>
                  <a:pt x="123190" y="53340"/>
                </a:lnTo>
                <a:lnTo>
                  <a:pt x="123190" y="59690"/>
                </a:lnTo>
                <a:lnTo>
                  <a:pt x="123190" y="67310"/>
                </a:lnTo>
                <a:lnTo>
                  <a:pt x="124460" y="74930"/>
                </a:lnTo>
                <a:lnTo>
                  <a:pt x="124460" y="92710"/>
                </a:lnTo>
                <a:lnTo>
                  <a:pt x="124460" y="10668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7321550" y="6061709"/>
            <a:ext cx="142240" cy="327660"/>
          </a:xfrm>
          <a:custGeom>
            <a:avLst/>
            <a:gdLst/>
            <a:ahLst/>
            <a:cxnLst/>
            <a:rect l="l" t="t" r="r" b="b"/>
            <a:pathLst>
              <a:path w="142239" h="327660">
                <a:moveTo>
                  <a:pt x="110489" y="0"/>
                </a:moveTo>
                <a:lnTo>
                  <a:pt x="27939" y="0"/>
                </a:lnTo>
                <a:lnTo>
                  <a:pt x="0" y="327659"/>
                </a:lnTo>
                <a:lnTo>
                  <a:pt x="58420" y="327659"/>
                </a:lnTo>
                <a:lnTo>
                  <a:pt x="60960" y="269239"/>
                </a:lnTo>
                <a:lnTo>
                  <a:pt x="136579" y="269239"/>
                </a:lnTo>
                <a:lnTo>
                  <a:pt x="130918" y="210819"/>
                </a:lnTo>
                <a:lnTo>
                  <a:pt x="60960" y="210819"/>
                </a:lnTo>
                <a:lnTo>
                  <a:pt x="62229" y="185419"/>
                </a:lnTo>
                <a:lnTo>
                  <a:pt x="64770" y="154939"/>
                </a:lnTo>
                <a:lnTo>
                  <a:pt x="71120" y="72389"/>
                </a:lnTo>
                <a:lnTo>
                  <a:pt x="117504" y="72389"/>
                </a:lnTo>
                <a:lnTo>
                  <a:pt x="110489" y="0"/>
                </a:lnTo>
                <a:close/>
              </a:path>
              <a:path w="142239" h="327660">
                <a:moveTo>
                  <a:pt x="136579" y="269239"/>
                </a:moveTo>
                <a:lnTo>
                  <a:pt x="81279" y="269239"/>
                </a:lnTo>
                <a:lnTo>
                  <a:pt x="85089" y="327659"/>
                </a:lnTo>
                <a:lnTo>
                  <a:pt x="142239" y="327659"/>
                </a:lnTo>
                <a:lnTo>
                  <a:pt x="136579" y="269239"/>
                </a:lnTo>
                <a:close/>
              </a:path>
              <a:path w="142239" h="327660">
                <a:moveTo>
                  <a:pt x="117504" y="72389"/>
                </a:moveTo>
                <a:lnTo>
                  <a:pt x="71120" y="72389"/>
                </a:lnTo>
                <a:lnTo>
                  <a:pt x="80010" y="210819"/>
                </a:lnTo>
                <a:lnTo>
                  <a:pt x="130918" y="210819"/>
                </a:lnTo>
                <a:lnTo>
                  <a:pt x="117504" y="723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7421880" y="6060440"/>
            <a:ext cx="52069" cy="330200"/>
          </a:xfrm>
          <a:custGeom>
            <a:avLst/>
            <a:gdLst/>
            <a:ahLst/>
            <a:cxnLst/>
            <a:rect l="l" t="t" r="r" b="b"/>
            <a:pathLst>
              <a:path w="52070" h="33020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33020" y="330200"/>
                </a:lnTo>
                <a:lnTo>
                  <a:pt x="41910" y="328930"/>
                </a:lnTo>
                <a:lnTo>
                  <a:pt x="52070" y="32766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7463790" y="63881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1270"/>
                </a:lnTo>
                <a:lnTo>
                  <a:pt x="0" y="11429"/>
                </a:lnTo>
                <a:lnTo>
                  <a:pt x="1016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7406640" y="6380479"/>
            <a:ext cx="57150" cy="19050"/>
          </a:xfrm>
          <a:custGeom>
            <a:avLst/>
            <a:gdLst/>
            <a:ahLst/>
            <a:cxnLst/>
            <a:rect l="l" t="t" r="r" b="b"/>
            <a:pathLst>
              <a:path w="57150" h="19050">
                <a:moveTo>
                  <a:pt x="57150" y="19050"/>
                </a:moveTo>
                <a:lnTo>
                  <a:pt x="0" y="19050"/>
                </a:lnTo>
                <a:lnTo>
                  <a:pt x="0" y="0"/>
                </a:lnTo>
                <a:lnTo>
                  <a:pt x="57150" y="0"/>
                </a:lnTo>
                <a:lnTo>
                  <a:pt x="571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7396479" y="63893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59"/>
                </a:lnTo>
                <a:lnTo>
                  <a:pt x="0" y="1015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7393940" y="6329679"/>
            <a:ext cx="21590" cy="59690"/>
          </a:xfrm>
          <a:custGeom>
            <a:avLst/>
            <a:gdLst/>
            <a:ahLst/>
            <a:cxnLst/>
            <a:rect l="l" t="t" r="r" b="b"/>
            <a:pathLst>
              <a:path w="21589" h="59689">
                <a:moveTo>
                  <a:pt x="19050" y="0"/>
                </a:moveTo>
                <a:lnTo>
                  <a:pt x="8889" y="1270"/>
                </a:lnTo>
                <a:lnTo>
                  <a:pt x="0" y="1270"/>
                </a:lnTo>
                <a:lnTo>
                  <a:pt x="2539" y="59690"/>
                </a:lnTo>
                <a:lnTo>
                  <a:pt x="21589" y="5969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7402829" y="6320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7382509" y="632079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319" y="19050"/>
                </a:moveTo>
                <a:lnTo>
                  <a:pt x="0" y="19050"/>
                </a:lnTo>
                <a:lnTo>
                  <a:pt x="0" y="0"/>
                </a:lnTo>
                <a:lnTo>
                  <a:pt x="20319" y="0"/>
                </a:lnTo>
                <a:lnTo>
                  <a:pt x="2031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7373620" y="63207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7369809" y="6329679"/>
            <a:ext cx="22860" cy="59690"/>
          </a:xfrm>
          <a:custGeom>
            <a:avLst/>
            <a:gdLst/>
            <a:ahLst/>
            <a:cxnLst/>
            <a:rect l="l" t="t" r="r" b="b"/>
            <a:pathLst>
              <a:path w="22860" h="59689">
                <a:moveTo>
                  <a:pt x="3810" y="0"/>
                </a:moveTo>
                <a:lnTo>
                  <a:pt x="0" y="59690"/>
                </a:lnTo>
                <a:lnTo>
                  <a:pt x="19050" y="59690"/>
                </a:lnTo>
                <a:lnTo>
                  <a:pt x="22860" y="1270"/>
                </a:lnTo>
                <a:lnTo>
                  <a:pt x="1270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7379970" y="63893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889" y="0"/>
                </a:ln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7321551" y="6380479"/>
            <a:ext cx="58419" cy="19050"/>
          </a:xfrm>
          <a:custGeom>
            <a:avLst/>
            <a:gdLst/>
            <a:ahLst/>
            <a:cxnLst/>
            <a:rect l="l" t="t" r="r" b="b"/>
            <a:pathLst>
              <a:path w="58420" h="19050">
                <a:moveTo>
                  <a:pt x="58420" y="19050"/>
                </a:moveTo>
                <a:lnTo>
                  <a:pt x="0" y="19050"/>
                </a:lnTo>
                <a:lnTo>
                  <a:pt x="0" y="0"/>
                </a:lnTo>
                <a:lnTo>
                  <a:pt x="58420" y="0"/>
                </a:lnTo>
                <a:lnTo>
                  <a:pt x="5842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7310120" y="63881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269" y="0"/>
                </a:moveTo>
                <a:lnTo>
                  <a:pt x="0" y="11429"/>
                </a:lnTo>
                <a:lnTo>
                  <a:pt x="11429" y="11429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7311390" y="6060440"/>
            <a:ext cx="48260" cy="328930"/>
          </a:xfrm>
          <a:custGeom>
            <a:avLst/>
            <a:gdLst/>
            <a:ahLst/>
            <a:cxnLst/>
            <a:rect l="l" t="t" r="r" b="b"/>
            <a:pathLst>
              <a:path w="48260" h="328929">
                <a:moveTo>
                  <a:pt x="29210" y="0"/>
                </a:moveTo>
                <a:lnTo>
                  <a:pt x="0" y="327660"/>
                </a:lnTo>
                <a:lnTo>
                  <a:pt x="10160" y="328930"/>
                </a:lnTo>
                <a:lnTo>
                  <a:pt x="19050" y="328930"/>
                </a:lnTo>
                <a:lnTo>
                  <a:pt x="48260" y="1270"/>
                </a:lnTo>
                <a:lnTo>
                  <a:pt x="3810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7340600" y="6051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1270" y="0"/>
                </a:lnTo>
                <a:lnTo>
                  <a:pt x="0" y="8890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7349490" y="6051550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0"/>
                </a:moveTo>
                <a:lnTo>
                  <a:pt x="82550" y="0"/>
                </a:lnTo>
                <a:lnTo>
                  <a:pt x="825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7432040" y="6051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7620" y="0"/>
                </a:moveTo>
                <a:lnTo>
                  <a:pt x="0" y="0"/>
                </a:lnTo>
                <a:lnTo>
                  <a:pt x="0" y="10159"/>
                </a:lnTo>
                <a:lnTo>
                  <a:pt x="8889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7392628" y="62712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69"/>
                </a:moveTo>
                <a:lnTo>
                  <a:pt x="13376" y="1269"/>
                </a:lnTo>
                <a:lnTo>
                  <a:pt x="13376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7397115" y="6135370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889"/>
                </a:lnTo>
              </a:path>
            </a:pathLst>
          </a:custGeom>
          <a:ln w="17862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7388225" y="613410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69"/>
                </a:moveTo>
                <a:lnTo>
                  <a:pt x="13376" y="1269"/>
                </a:lnTo>
                <a:lnTo>
                  <a:pt x="13376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7383779" y="613410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8890" y="0"/>
                </a:moveTo>
                <a:lnTo>
                  <a:pt x="0" y="0"/>
                </a:lnTo>
                <a:lnTo>
                  <a:pt x="1778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7376159" y="6134100"/>
            <a:ext cx="25400" cy="82550"/>
          </a:xfrm>
          <a:custGeom>
            <a:avLst/>
            <a:gdLst/>
            <a:ahLst/>
            <a:cxnLst/>
            <a:rect l="l" t="t" r="r" b="b"/>
            <a:pathLst>
              <a:path w="25400" h="82550">
                <a:moveTo>
                  <a:pt x="16510" y="0"/>
                </a:moveTo>
                <a:lnTo>
                  <a:pt x="7619" y="0"/>
                </a:lnTo>
                <a:lnTo>
                  <a:pt x="0" y="81279"/>
                </a:lnTo>
                <a:lnTo>
                  <a:pt x="10160" y="82550"/>
                </a:lnTo>
                <a:lnTo>
                  <a:pt x="19050" y="82550"/>
                </a:lnTo>
                <a:lnTo>
                  <a:pt x="2540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7374890" y="6215379"/>
            <a:ext cx="20320" cy="33020"/>
          </a:xfrm>
          <a:custGeom>
            <a:avLst/>
            <a:gdLst/>
            <a:ahLst/>
            <a:cxnLst/>
            <a:rect l="l" t="t" r="r" b="b"/>
            <a:pathLst>
              <a:path w="20320" h="33020">
                <a:moveTo>
                  <a:pt x="1270" y="0"/>
                </a:moveTo>
                <a:lnTo>
                  <a:pt x="0" y="31750"/>
                </a:lnTo>
                <a:lnTo>
                  <a:pt x="8889" y="31750"/>
                </a:lnTo>
                <a:lnTo>
                  <a:pt x="17780" y="33020"/>
                </a:lnTo>
                <a:lnTo>
                  <a:pt x="20320" y="127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7374890" y="624712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7372350" y="6247129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11429" y="0"/>
                </a:moveTo>
                <a:lnTo>
                  <a:pt x="2539" y="0"/>
                </a:lnTo>
                <a:lnTo>
                  <a:pt x="0" y="24130"/>
                </a:lnTo>
                <a:lnTo>
                  <a:pt x="10160" y="25400"/>
                </a:lnTo>
                <a:lnTo>
                  <a:pt x="19050" y="25400"/>
                </a:lnTo>
                <a:lnTo>
                  <a:pt x="2032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7372350" y="6271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0" y="10159"/>
                </a:lnTo>
                <a:lnTo>
                  <a:pt x="10160" y="1015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7382509" y="626237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0"/>
                </a:moveTo>
                <a:lnTo>
                  <a:pt x="19050" y="0"/>
                </a:lnTo>
                <a:lnTo>
                  <a:pt x="1905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7401559" y="6271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1269"/>
                </a:lnTo>
                <a:lnTo>
                  <a:pt x="0" y="10159"/>
                </a:lnTo>
                <a:lnTo>
                  <a:pt x="10160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7473950" y="6061709"/>
            <a:ext cx="173990" cy="327660"/>
          </a:xfrm>
          <a:custGeom>
            <a:avLst/>
            <a:gdLst/>
            <a:ahLst/>
            <a:cxnLst/>
            <a:rect l="l" t="t" r="r" b="b"/>
            <a:pathLst>
              <a:path w="173989" h="327660">
                <a:moveTo>
                  <a:pt x="72389" y="0"/>
                </a:moveTo>
                <a:lnTo>
                  <a:pt x="0" y="0"/>
                </a:lnTo>
                <a:lnTo>
                  <a:pt x="0" y="327659"/>
                </a:lnTo>
                <a:lnTo>
                  <a:pt x="49529" y="327659"/>
                </a:lnTo>
                <a:lnTo>
                  <a:pt x="49529" y="110489"/>
                </a:lnTo>
                <a:lnTo>
                  <a:pt x="83761" y="110489"/>
                </a:lnTo>
                <a:lnTo>
                  <a:pt x="80010" y="69849"/>
                </a:lnTo>
                <a:lnTo>
                  <a:pt x="72389" y="0"/>
                </a:lnTo>
                <a:close/>
              </a:path>
              <a:path w="173989" h="327660">
                <a:moveTo>
                  <a:pt x="83761" y="110489"/>
                </a:moveTo>
                <a:lnTo>
                  <a:pt x="49529" y="110489"/>
                </a:lnTo>
                <a:lnTo>
                  <a:pt x="69850" y="327659"/>
                </a:lnTo>
                <a:lnTo>
                  <a:pt x="105410" y="327659"/>
                </a:lnTo>
                <a:lnTo>
                  <a:pt x="120518" y="152399"/>
                </a:lnTo>
                <a:lnTo>
                  <a:pt x="87629" y="152399"/>
                </a:lnTo>
                <a:lnTo>
                  <a:pt x="83761" y="110489"/>
                </a:lnTo>
                <a:close/>
              </a:path>
              <a:path w="173989" h="327660">
                <a:moveTo>
                  <a:pt x="173989" y="106679"/>
                </a:moveTo>
                <a:lnTo>
                  <a:pt x="124460" y="106679"/>
                </a:lnTo>
                <a:lnTo>
                  <a:pt x="124460" y="327659"/>
                </a:lnTo>
                <a:lnTo>
                  <a:pt x="173989" y="327659"/>
                </a:lnTo>
                <a:lnTo>
                  <a:pt x="173989" y="106679"/>
                </a:lnTo>
                <a:close/>
              </a:path>
              <a:path w="173989" h="327660">
                <a:moveTo>
                  <a:pt x="173989" y="0"/>
                </a:moveTo>
                <a:lnTo>
                  <a:pt x="100329" y="0"/>
                </a:lnTo>
                <a:lnTo>
                  <a:pt x="87629" y="152399"/>
                </a:lnTo>
                <a:lnTo>
                  <a:pt x="120518" y="152399"/>
                </a:lnTo>
                <a:lnTo>
                  <a:pt x="124460" y="106679"/>
                </a:lnTo>
                <a:lnTo>
                  <a:pt x="173989" y="106679"/>
                </a:lnTo>
                <a:lnTo>
                  <a:pt x="1739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7473950" y="6061709"/>
            <a:ext cx="173990" cy="327660"/>
          </a:xfrm>
          <a:custGeom>
            <a:avLst/>
            <a:gdLst/>
            <a:ahLst/>
            <a:cxnLst/>
            <a:rect l="l" t="t" r="r" b="b"/>
            <a:pathLst>
              <a:path w="173989" h="327660">
                <a:moveTo>
                  <a:pt x="173989" y="0"/>
                </a:moveTo>
                <a:lnTo>
                  <a:pt x="173989" y="327659"/>
                </a:lnTo>
                <a:lnTo>
                  <a:pt x="124460" y="327659"/>
                </a:lnTo>
                <a:lnTo>
                  <a:pt x="124460" y="106679"/>
                </a:lnTo>
                <a:lnTo>
                  <a:pt x="105410" y="327659"/>
                </a:lnTo>
                <a:lnTo>
                  <a:pt x="69850" y="327659"/>
                </a:lnTo>
                <a:lnTo>
                  <a:pt x="49529" y="110489"/>
                </a:lnTo>
                <a:lnTo>
                  <a:pt x="49529" y="327659"/>
                </a:lnTo>
                <a:lnTo>
                  <a:pt x="0" y="327659"/>
                </a:lnTo>
                <a:lnTo>
                  <a:pt x="0" y="0"/>
                </a:lnTo>
                <a:lnTo>
                  <a:pt x="72389" y="0"/>
                </a:lnTo>
                <a:lnTo>
                  <a:pt x="80010" y="69849"/>
                </a:lnTo>
                <a:lnTo>
                  <a:pt x="87629" y="152399"/>
                </a:lnTo>
                <a:lnTo>
                  <a:pt x="100329" y="0"/>
                </a:lnTo>
                <a:lnTo>
                  <a:pt x="1739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7670800" y="6061709"/>
            <a:ext cx="121920" cy="327660"/>
          </a:xfrm>
          <a:custGeom>
            <a:avLst/>
            <a:gdLst/>
            <a:ahLst/>
            <a:cxnLst/>
            <a:rect l="l" t="t" r="r" b="b"/>
            <a:pathLst>
              <a:path w="121920" h="327660">
                <a:moveTo>
                  <a:pt x="67310" y="0"/>
                </a:moveTo>
                <a:lnTo>
                  <a:pt x="0" y="0"/>
                </a:lnTo>
                <a:lnTo>
                  <a:pt x="0" y="327659"/>
                </a:lnTo>
                <a:lnTo>
                  <a:pt x="55879" y="327659"/>
                </a:lnTo>
                <a:lnTo>
                  <a:pt x="55879" y="195579"/>
                </a:lnTo>
                <a:lnTo>
                  <a:pt x="76200" y="195579"/>
                </a:lnTo>
                <a:lnTo>
                  <a:pt x="80010" y="194309"/>
                </a:lnTo>
                <a:lnTo>
                  <a:pt x="83820" y="194309"/>
                </a:lnTo>
                <a:lnTo>
                  <a:pt x="88900" y="193039"/>
                </a:lnTo>
                <a:lnTo>
                  <a:pt x="91439" y="191769"/>
                </a:lnTo>
                <a:lnTo>
                  <a:pt x="99060" y="189229"/>
                </a:lnTo>
                <a:lnTo>
                  <a:pt x="101600" y="187959"/>
                </a:lnTo>
                <a:lnTo>
                  <a:pt x="104139" y="185419"/>
                </a:lnTo>
                <a:lnTo>
                  <a:pt x="106679" y="184149"/>
                </a:lnTo>
                <a:lnTo>
                  <a:pt x="109220" y="180339"/>
                </a:lnTo>
                <a:lnTo>
                  <a:pt x="110489" y="179069"/>
                </a:lnTo>
                <a:lnTo>
                  <a:pt x="111760" y="176529"/>
                </a:lnTo>
                <a:lnTo>
                  <a:pt x="114300" y="173989"/>
                </a:lnTo>
                <a:lnTo>
                  <a:pt x="114300" y="172719"/>
                </a:lnTo>
                <a:lnTo>
                  <a:pt x="115570" y="171449"/>
                </a:lnTo>
                <a:lnTo>
                  <a:pt x="115570" y="168909"/>
                </a:lnTo>
                <a:lnTo>
                  <a:pt x="116839" y="167639"/>
                </a:lnTo>
                <a:lnTo>
                  <a:pt x="116839" y="166369"/>
                </a:lnTo>
                <a:lnTo>
                  <a:pt x="118110" y="162559"/>
                </a:lnTo>
                <a:lnTo>
                  <a:pt x="119379" y="157479"/>
                </a:lnTo>
                <a:lnTo>
                  <a:pt x="119379" y="152399"/>
                </a:lnTo>
                <a:lnTo>
                  <a:pt x="120650" y="147319"/>
                </a:lnTo>
                <a:lnTo>
                  <a:pt x="120650" y="140969"/>
                </a:lnTo>
                <a:lnTo>
                  <a:pt x="120903" y="139699"/>
                </a:lnTo>
                <a:lnTo>
                  <a:pt x="55879" y="139699"/>
                </a:lnTo>
                <a:lnTo>
                  <a:pt x="55879" y="55879"/>
                </a:lnTo>
                <a:lnTo>
                  <a:pt x="120932" y="55879"/>
                </a:lnTo>
                <a:lnTo>
                  <a:pt x="120650" y="53339"/>
                </a:lnTo>
                <a:lnTo>
                  <a:pt x="119379" y="49529"/>
                </a:lnTo>
                <a:lnTo>
                  <a:pt x="119379" y="45719"/>
                </a:lnTo>
                <a:lnTo>
                  <a:pt x="118110" y="41909"/>
                </a:lnTo>
                <a:lnTo>
                  <a:pt x="118110" y="38099"/>
                </a:lnTo>
                <a:lnTo>
                  <a:pt x="116839" y="35559"/>
                </a:lnTo>
                <a:lnTo>
                  <a:pt x="115570" y="31749"/>
                </a:lnTo>
                <a:lnTo>
                  <a:pt x="115570" y="29209"/>
                </a:lnTo>
                <a:lnTo>
                  <a:pt x="113029" y="24129"/>
                </a:lnTo>
                <a:lnTo>
                  <a:pt x="110489" y="20319"/>
                </a:lnTo>
                <a:lnTo>
                  <a:pt x="109220" y="19049"/>
                </a:lnTo>
                <a:lnTo>
                  <a:pt x="107950" y="16509"/>
                </a:lnTo>
                <a:lnTo>
                  <a:pt x="102870" y="11429"/>
                </a:lnTo>
                <a:lnTo>
                  <a:pt x="97789" y="8889"/>
                </a:lnTo>
                <a:lnTo>
                  <a:pt x="95250" y="6349"/>
                </a:lnTo>
                <a:lnTo>
                  <a:pt x="92710" y="5079"/>
                </a:lnTo>
                <a:lnTo>
                  <a:pt x="85089" y="2539"/>
                </a:lnTo>
                <a:lnTo>
                  <a:pt x="81279" y="2539"/>
                </a:lnTo>
                <a:lnTo>
                  <a:pt x="77470" y="1269"/>
                </a:lnTo>
                <a:lnTo>
                  <a:pt x="67310" y="0"/>
                </a:lnTo>
                <a:close/>
              </a:path>
              <a:path w="121920" h="327660">
                <a:moveTo>
                  <a:pt x="120932" y="55879"/>
                </a:moveTo>
                <a:lnTo>
                  <a:pt x="63500" y="55879"/>
                </a:lnTo>
                <a:lnTo>
                  <a:pt x="64770" y="57149"/>
                </a:lnTo>
                <a:lnTo>
                  <a:pt x="67310" y="58419"/>
                </a:lnTo>
                <a:lnTo>
                  <a:pt x="69850" y="58419"/>
                </a:lnTo>
                <a:lnTo>
                  <a:pt x="69850" y="59689"/>
                </a:lnTo>
                <a:lnTo>
                  <a:pt x="71120" y="59689"/>
                </a:lnTo>
                <a:lnTo>
                  <a:pt x="71120" y="60959"/>
                </a:lnTo>
                <a:lnTo>
                  <a:pt x="72389" y="62229"/>
                </a:lnTo>
                <a:lnTo>
                  <a:pt x="72389" y="66039"/>
                </a:lnTo>
                <a:lnTo>
                  <a:pt x="73660" y="68579"/>
                </a:lnTo>
                <a:lnTo>
                  <a:pt x="73660" y="74929"/>
                </a:lnTo>
                <a:lnTo>
                  <a:pt x="74929" y="78739"/>
                </a:lnTo>
                <a:lnTo>
                  <a:pt x="74929" y="118109"/>
                </a:lnTo>
                <a:lnTo>
                  <a:pt x="73660" y="121919"/>
                </a:lnTo>
                <a:lnTo>
                  <a:pt x="73660" y="128269"/>
                </a:lnTo>
                <a:lnTo>
                  <a:pt x="72389" y="129539"/>
                </a:lnTo>
                <a:lnTo>
                  <a:pt x="72389" y="133349"/>
                </a:lnTo>
                <a:lnTo>
                  <a:pt x="71120" y="133349"/>
                </a:lnTo>
                <a:lnTo>
                  <a:pt x="71120" y="134619"/>
                </a:lnTo>
                <a:lnTo>
                  <a:pt x="69850" y="135889"/>
                </a:lnTo>
                <a:lnTo>
                  <a:pt x="68579" y="135889"/>
                </a:lnTo>
                <a:lnTo>
                  <a:pt x="68579" y="137159"/>
                </a:lnTo>
                <a:lnTo>
                  <a:pt x="67310" y="137159"/>
                </a:lnTo>
                <a:lnTo>
                  <a:pt x="67310" y="138429"/>
                </a:lnTo>
                <a:lnTo>
                  <a:pt x="64770" y="138429"/>
                </a:lnTo>
                <a:lnTo>
                  <a:pt x="62229" y="139699"/>
                </a:lnTo>
                <a:lnTo>
                  <a:pt x="120903" y="139699"/>
                </a:lnTo>
                <a:lnTo>
                  <a:pt x="121920" y="134619"/>
                </a:lnTo>
                <a:lnTo>
                  <a:pt x="121920" y="64769"/>
                </a:lnTo>
                <a:lnTo>
                  <a:pt x="120932" y="558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7661910" y="6051550"/>
            <a:ext cx="140969" cy="34798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7671434" y="6061709"/>
            <a:ext cx="0" cy="327660"/>
          </a:xfrm>
          <a:custGeom>
            <a:avLst/>
            <a:gdLst/>
            <a:ahLst/>
            <a:cxnLst/>
            <a:rect l="l" t="t" r="r" b="b"/>
            <a:pathLst>
              <a:path h="327660">
                <a:moveTo>
                  <a:pt x="0" y="0"/>
                </a:moveTo>
                <a:lnTo>
                  <a:pt x="0" y="327659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7661909" y="6051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59"/>
                </a:move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lnTo>
                  <a:pt x="8889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7717790" y="6117590"/>
            <a:ext cx="19050" cy="83820"/>
          </a:xfrm>
          <a:custGeom>
            <a:avLst/>
            <a:gdLst/>
            <a:ahLst/>
            <a:cxnLst/>
            <a:rect l="l" t="t" r="r" b="b"/>
            <a:pathLst>
              <a:path w="19050" h="83820">
                <a:moveTo>
                  <a:pt x="19050" y="0"/>
                </a:moveTo>
                <a:lnTo>
                  <a:pt x="19050" y="83820"/>
                </a:lnTo>
                <a:lnTo>
                  <a:pt x="0" y="838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7717790" y="62014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7726679" y="61912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80" y="0"/>
                </a:lnTo>
                <a:lnTo>
                  <a:pt x="50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7731759" y="619125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7733029" y="62014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7729220" y="61912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70"/>
                </a:lnTo>
                <a:lnTo>
                  <a:pt x="7619" y="19050"/>
                </a:lnTo>
                <a:lnTo>
                  <a:pt x="8889" y="17779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7731759" y="61912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0"/>
                </a:lnTo>
                <a:lnTo>
                  <a:pt x="381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7735570" y="619125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7736840" y="62001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7731759" y="61912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90"/>
                </a:lnTo>
                <a:close/>
              </a:path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7733029" y="61899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2540" y="0"/>
                </a:lnTo>
                <a:lnTo>
                  <a:pt x="0" y="127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7736840" y="618997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7738109" y="62001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0" y="8890"/>
                </a:lnTo>
                <a:lnTo>
                  <a:pt x="3810" y="889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7730490" y="61925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0"/>
                </a:lnTo>
                <a:lnTo>
                  <a:pt x="13970" y="13969"/>
                </a:lnTo>
                <a:lnTo>
                  <a:pt x="15239" y="139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7731759" y="61925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969" y="13969"/>
                </a:lnTo>
                <a:lnTo>
                  <a:pt x="13969" y="1269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7731759" y="61912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3969" y="1397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7733029" y="61887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2540" y="0"/>
                </a:lnTo>
                <a:lnTo>
                  <a:pt x="0" y="253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7739379" y="618870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7740650" y="61976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59"/>
                </a:lnTo>
                <a:lnTo>
                  <a:pt x="2539" y="10159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7735570" y="61887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59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7740650" y="61976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0"/>
                </a:moveTo>
                <a:lnTo>
                  <a:pt x="5079" y="8890"/>
                </a:lnTo>
                <a:lnTo>
                  <a:pt x="8889" y="762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7731759" y="61937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635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7733029" y="61925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7733029" y="619125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90" y="5079"/>
                </a:moveTo>
                <a:lnTo>
                  <a:pt x="17780" y="10159"/>
                </a:lnTo>
                <a:lnTo>
                  <a:pt x="17780" y="8890"/>
                </a:lnTo>
                <a:lnTo>
                  <a:pt x="8890" y="5079"/>
                </a:lnTo>
                <a:close/>
              </a:path>
              <a:path w="17779" h="10160">
                <a:moveTo>
                  <a:pt x="0" y="0"/>
                </a:moveTo>
                <a:lnTo>
                  <a:pt x="0" y="1270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7733029" y="61912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90" y="5079"/>
                </a:lnTo>
                <a:lnTo>
                  <a:pt x="17780" y="8890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7733029" y="61887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40" y="0"/>
                </a:moveTo>
                <a:lnTo>
                  <a:pt x="0" y="2539"/>
                </a:lnTo>
                <a:lnTo>
                  <a:pt x="889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7735570" y="61874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0"/>
                </a:moveTo>
                <a:lnTo>
                  <a:pt x="0" y="1270"/>
                </a:lnTo>
                <a:lnTo>
                  <a:pt x="13969" y="15240"/>
                </a:lnTo>
                <a:lnTo>
                  <a:pt x="13969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7743190" y="61950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6350" y="6349"/>
                </a:lnTo>
                <a:lnTo>
                  <a:pt x="7620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7733029" y="61912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70"/>
                </a:lnTo>
                <a:lnTo>
                  <a:pt x="10160" y="3809"/>
                </a:lnTo>
                <a:lnTo>
                  <a:pt x="19050" y="6350"/>
                </a:lnTo>
                <a:lnTo>
                  <a:pt x="1905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7734300" y="618997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79" y="6350"/>
                </a:lnTo>
                <a:lnTo>
                  <a:pt x="1777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7734300" y="618870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69"/>
                </a:lnTo>
                <a:lnTo>
                  <a:pt x="17779" y="6349"/>
                </a:lnTo>
                <a:lnTo>
                  <a:pt x="19050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7734300" y="61874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7744459" y="61899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7734300" y="618997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0160" y="0"/>
                </a:lnTo>
                <a:lnTo>
                  <a:pt x="19050" y="0"/>
                </a:ln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7734300" y="61887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6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7734300" y="61849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70" y="0"/>
                </a:moveTo>
                <a:lnTo>
                  <a:pt x="0" y="3809"/>
                </a:lnTo>
                <a:lnTo>
                  <a:pt x="10160" y="5079"/>
                </a:lnTo>
                <a:lnTo>
                  <a:pt x="19050" y="5079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7735570" y="6182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7744459" y="61836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7735570" y="6178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09"/>
                </a:lnTo>
                <a:lnTo>
                  <a:pt x="8889" y="5079"/>
                </a:lnTo>
                <a:lnTo>
                  <a:pt x="19050" y="5079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7745729" y="61798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7735570" y="617092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890"/>
                </a:moveTo>
                <a:lnTo>
                  <a:pt x="0" y="0"/>
                </a:lnTo>
                <a:lnTo>
                  <a:pt x="19050" y="0"/>
                </a:lnTo>
                <a:lnTo>
                  <a:pt x="1905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7735570" y="614425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0" y="26669"/>
                </a:moveTo>
                <a:lnTo>
                  <a:pt x="0" y="0"/>
                </a:lnTo>
                <a:lnTo>
                  <a:pt x="19050" y="0"/>
                </a:lnTo>
                <a:lnTo>
                  <a:pt x="19050" y="26669"/>
                </a:lnTo>
                <a:lnTo>
                  <a:pt x="0" y="266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7735570" y="614045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7745729" y="61391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7735570" y="61353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634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7735570" y="61366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7735570" y="613282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10"/>
                </a:moveTo>
                <a:lnTo>
                  <a:pt x="0" y="0"/>
                </a:lnTo>
                <a:lnTo>
                  <a:pt x="19050" y="0"/>
                </a:lnTo>
                <a:lnTo>
                  <a:pt x="1905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7744459" y="61315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7735570" y="61290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1269"/>
                </a:lnTo>
                <a:lnTo>
                  <a:pt x="0" y="380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7734300" y="61252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89" y="2539"/>
                </a:lnTo>
                <a:lnTo>
                  <a:pt x="0" y="5079"/>
                </a:lnTo>
                <a:lnTo>
                  <a:pt x="1270" y="7619"/>
                </a:lnTo>
                <a:lnTo>
                  <a:pt x="10160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7734300" y="61277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734300" y="61264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0" y="0"/>
                </a:ln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7743190" y="61239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7734300" y="612267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79" y="0"/>
                </a:moveTo>
                <a:lnTo>
                  <a:pt x="8889" y="2539"/>
                </a:lnTo>
                <a:lnTo>
                  <a:pt x="0" y="6349"/>
                </a:lnTo>
                <a:lnTo>
                  <a:pt x="0" y="7619"/>
                </a:ln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734300" y="612140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8889" y="3809"/>
                </a:moveTo>
                <a:lnTo>
                  <a:pt x="0" y="6350"/>
                </a:lnTo>
                <a:lnTo>
                  <a:pt x="0" y="7620"/>
                </a:lnTo>
                <a:lnTo>
                  <a:pt x="8889" y="3809"/>
                </a:lnTo>
                <a:close/>
              </a:path>
              <a:path w="17779" h="7620">
                <a:moveTo>
                  <a:pt x="17779" y="0"/>
                </a:moveTo>
                <a:lnTo>
                  <a:pt x="8889" y="3809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7743190" y="61201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508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734300" y="61201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16510" y="0"/>
                </a:lnTo>
                <a:lnTo>
                  <a:pt x="8889" y="3810"/>
                </a:lnTo>
                <a:lnTo>
                  <a:pt x="0" y="7620"/>
                </a:lnTo>
                <a:lnTo>
                  <a:pt x="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7733029" y="61239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2540"/>
                </a:lnTo>
                <a:lnTo>
                  <a:pt x="0" y="3810"/>
                </a:lnTo>
                <a:lnTo>
                  <a:pt x="127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7733029" y="61201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10160" y="381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7741920" y="61163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49"/>
                </a:lnTo>
                <a:lnTo>
                  <a:pt x="8889" y="380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7735570" y="61150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7620"/>
                </a:moveTo>
                <a:lnTo>
                  <a:pt x="0" y="13970"/>
                </a:lnTo>
                <a:lnTo>
                  <a:pt x="0" y="15240"/>
                </a:lnTo>
                <a:lnTo>
                  <a:pt x="6350" y="7620"/>
                </a:lnTo>
                <a:close/>
              </a:path>
              <a:path w="13970" h="15239">
                <a:moveTo>
                  <a:pt x="12700" y="0"/>
                </a:moveTo>
                <a:lnTo>
                  <a:pt x="6350" y="7620"/>
                </a:lnTo>
                <a:lnTo>
                  <a:pt x="13969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7733029" y="61226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90" y="0"/>
                </a:moveTo>
                <a:lnTo>
                  <a:pt x="0" y="3809"/>
                </a:lnTo>
                <a:lnTo>
                  <a:pt x="2540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7733029" y="61175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889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7741920" y="61137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3809" y="0"/>
                </a:moveTo>
                <a:lnTo>
                  <a:pt x="0" y="7620"/>
                </a:lnTo>
                <a:lnTo>
                  <a:pt x="8889" y="381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7736840" y="611250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5080" y="888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7731759" y="61214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3809"/>
                </a:lnTo>
                <a:lnTo>
                  <a:pt x="1269" y="7620"/>
                </a:lnTo>
                <a:lnTo>
                  <a:pt x="507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7731759" y="61163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09"/>
                </a:lnTo>
                <a:lnTo>
                  <a:pt x="0" y="888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7740650" y="61125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7619"/>
                </a:lnTo>
                <a:lnTo>
                  <a:pt x="8889" y="380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7734300" y="611250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09"/>
                </a:lnTo>
                <a:lnTo>
                  <a:pt x="6350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7739379" y="61112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3810" y="0"/>
                </a:lnTo>
                <a:lnTo>
                  <a:pt x="0" y="889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7734300" y="61112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90"/>
                </a:lnTo>
                <a:lnTo>
                  <a:pt x="0" y="16510"/>
                </a:lnTo>
                <a:lnTo>
                  <a:pt x="1270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7738109" y="61099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7738109" y="610997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9049"/>
                </a:moveTo>
                <a:lnTo>
                  <a:pt x="0" y="10159"/>
                </a:lnTo>
                <a:lnTo>
                  <a:pt x="0" y="0"/>
                </a:lnTo>
                <a:lnTo>
                  <a:pt x="0" y="10159"/>
                </a:lnTo>
                <a:lnTo>
                  <a:pt x="0" y="1904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7733029" y="6120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0" y="7620"/>
                </a:lnTo>
                <a:lnTo>
                  <a:pt x="2540" y="8890"/>
                </a:lnTo>
                <a:lnTo>
                  <a:pt x="508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7730490" y="610997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0160" y="0"/>
                </a:moveTo>
                <a:lnTo>
                  <a:pt x="5080" y="8889"/>
                </a:lnTo>
                <a:lnTo>
                  <a:pt x="0" y="16509"/>
                </a:lnTo>
                <a:lnTo>
                  <a:pt x="2539" y="17779"/>
                </a:lnTo>
                <a:lnTo>
                  <a:pt x="7620" y="10159"/>
                </a:lnTo>
                <a:lnTo>
                  <a:pt x="1270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7735570" y="61099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7730490" y="61087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0" y="17779"/>
                </a:lnTo>
                <a:lnTo>
                  <a:pt x="2539" y="19050"/>
                </a:lnTo>
                <a:lnTo>
                  <a:pt x="5080" y="1015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7734300" y="61087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7731759" y="61087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7730490" y="611759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7727950" y="61087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2539" y="0"/>
                </a:lnTo>
                <a:lnTo>
                  <a:pt x="0" y="17779"/>
                </a:lnTo>
                <a:lnTo>
                  <a:pt x="2539" y="19050"/>
                </a:lnTo>
                <a:lnTo>
                  <a:pt x="3810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7729220" y="610870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7726679" y="61087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7717790" y="61087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7807959" y="635635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604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7858759" y="6061709"/>
            <a:ext cx="0" cy="248920"/>
          </a:xfrm>
          <a:custGeom>
            <a:avLst/>
            <a:gdLst/>
            <a:ahLst/>
            <a:cxnLst/>
            <a:rect l="l" t="t" r="r" b="b"/>
            <a:pathLst>
              <a:path h="248920">
                <a:moveTo>
                  <a:pt x="0" y="0"/>
                </a:moveTo>
                <a:lnTo>
                  <a:pt x="0" y="248919"/>
                </a:lnTo>
              </a:path>
            </a:pathLst>
          </a:custGeom>
          <a:ln w="1269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7807959" y="6061709"/>
            <a:ext cx="91440" cy="327660"/>
          </a:xfrm>
          <a:custGeom>
            <a:avLst/>
            <a:gdLst/>
            <a:ahLst/>
            <a:cxnLst/>
            <a:rect l="l" t="t" r="r" b="b"/>
            <a:pathLst>
              <a:path w="91439" h="327660">
                <a:moveTo>
                  <a:pt x="57150" y="0"/>
                </a:moveTo>
                <a:lnTo>
                  <a:pt x="57150" y="261619"/>
                </a:lnTo>
                <a:lnTo>
                  <a:pt x="91439" y="261619"/>
                </a:lnTo>
                <a:lnTo>
                  <a:pt x="91439" y="327659"/>
                </a:lnTo>
                <a:lnTo>
                  <a:pt x="0" y="327659"/>
                </a:lnTo>
                <a:lnTo>
                  <a:pt x="0" y="0"/>
                </a:lnTo>
                <a:lnTo>
                  <a:pt x="5715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7913370" y="635635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604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7957820" y="6252210"/>
            <a:ext cx="11430" cy="58419"/>
          </a:xfrm>
          <a:custGeom>
            <a:avLst/>
            <a:gdLst/>
            <a:ahLst/>
            <a:cxnLst/>
            <a:rect l="l" t="t" r="r" b="b"/>
            <a:pathLst>
              <a:path w="11429" h="58420">
                <a:moveTo>
                  <a:pt x="0" y="58419"/>
                </a:moveTo>
                <a:lnTo>
                  <a:pt x="11429" y="58419"/>
                </a:lnTo>
                <a:lnTo>
                  <a:pt x="11429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7913370" y="62210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22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7957820" y="6126479"/>
            <a:ext cx="11430" cy="50800"/>
          </a:xfrm>
          <a:custGeom>
            <a:avLst/>
            <a:gdLst/>
            <a:ahLst/>
            <a:cxnLst/>
            <a:rect l="l" t="t" r="r" b="b"/>
            <a:pathLst>
              <a:path w="11429" h="50800">
                <a:moveTo>
                  <a:pt x="0" y="50800"/>
                </a:moveTo>
                <a:lnTo>
                  <a:pt x="11429" y="50800"/>
                </a:lnTo>
                <a:lnTo>
                  <a:pt x="1142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7913370" y="60940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6477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7913370" y="6061709"/>
            <a:ext cx="97790" cy="327660"/>
          </a:xfrm>
          <a:custGeom>
            <a:avLst/>
            <a:gdLst/>
            <a:ahLst/>
            <a:cxnLst/>
            <a:rect l="l" t="t" r="r" b="b"/>
            <a:pathLst>
              <a:path w="97789" h="327660">
                <a:moveTo>
                  <a:pt x="0" y="0"/>
                </a:moveTo>
                <a:lnTo>
                  <a:pt x="93979" y="0"/>
                </a:lnTo>
                <a:lnTo>
                  <a:pt x="93979" y="64769"/>
                </a:lnTo>
                <a:lnTo>
                  <a:pt x="55879" y="64769"/>
                </a:lnTo>
                <a:lnTo>
                  <a:pt x="55879" y="128269"/>
                </a:lnTo>
                <a:lnTo>
                  <a:pt x="91439" y="128269"/>
                </a:lnTo>
                <a:lnTo>
                  <a:pt x="91439" y="190499"/>
                </a:lnTo>
                <a:lnTo>
                  <a:pt x="55879" y="190499"/>
                </a:lnTo>
                <a:lnTo>
                  <a:pt x="55879" y="261619"/>
                </a:lnTo>
                <a:lnTo>
                  <a:pt x="97789" y="261619"/>
                </a:lnTo>
                <a:lnTo>
                  <a:pt x="97789" y="327659"/>
                </a:lnTo>
                <a:lnTo>
                  <a:pt x="0" y="32765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8075930" y="6061709"/>
            <a:ext cx="127000" cy="327660"/>
          </a:xfrm>
          <a:custGeom>
            <a:avLst/>
            <a:gdLst/>
            <a:ahLst/>
            <a:cxnLst/>
            <a:rect l="l" t="t" r="r" b="b"/>
            <a:pathLst>
              <a:path w="127000" h="327660">
                <a:moveTo>
                  <a:pt x="46990" y="0"/>
                </a:moveTo>
                <a:lnTo>
                  <a:pt x="0" y="0"/>
                </a:lnTo>
                <a:lnTo>
                  <a:pt x="0" y="327659"/>
                </a:lnTo>
                <a:lnTo>
                  <a:pt x="46990" y="327659"/>
                </a:lnTo>
                <a:lnTo>
                  <a:pt x="46990" y="179069"/>
                </a:lnTo>
                <a:lnTo>
                  <a:pt x="127000" y="179069"/>
                </a:lnTo>
                <a:lnTo>
                  <a:pt x="127000" y="147319"/>
                </a:lnTo>
                <a:lnTo>
                  <a:pt x="78740" y="147319"/>
                </a:lnTo>
                <a:lnTo>
                  <a:pt x="46990" y="0"/>
                </a:lnTo>
                <a:close/>
              </a:path>
              <a:path w="127000" h="327660">
                <a:moveTo>
                  <a:pt x="127000" y="179069"/>
                </a:moveTo>
                <a:lnTo>
                  <a:pt x="46990" y="179069"/>
                </a:lnTo>
                <a:lnTo>
                  <a:pt x="76200" y="327659"/>
                </a:lnTo>
                <a:lnTo>
                  <a:pt x="127000" y="327659"/>
                </a:lnTo>
                <a:lnTo>
                  <a:pt x="127000" y="179069"/>
                </a:lnTo>
                <a:close/>
              </a:path>
              <a:path w="127000" h="327660">
                <a:moveTo>
                  <a:pt x="127000" y="0"/>
                </a:moveTo>
                <a:lnTo>
                  <a:pt x="78740" y="0"/>
                </a:lnTo>
                <a:lnTo>
                  <a:pt x="78740" y="147319"/>
                </a:lnTo>
                <a:lnTo>
                  <a:pt x="127000" y="147319"/>
                </a:lnTo>
                <a:lnTo>
                  <a:pt x="1270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8075930" y="6061709"/>
            <a:ext cx="127000" cy="327660"/>
          </a:xfrm>
          <a:custGeom>
            <a:avLst/>
            <a:gdLst/>
            <a:ahLst/>
            <a:cxnLst/>
            <a:rect l="l" t="t" r="r" b="b"/>
            <a:pathLst>
              <a:path w="127000" h="327660">
                <a:moveTo>
                  <a:pt x="127000" y="0"/>
                </a:moveTo>
                <a:lnTo>
                  <a:pt x="127000" y="327659"/>
                </a:lnTo>
                <a:lnTo>
                  <a:pt x="76200" y="327659"/>
                </a:lnTo>
                <a:lnTo>
                  <a:pt x="46990" y="179069"/>
                </a:lnTo>
                <a:lnTo>
                  <a:pt x="46990" y="327659"/>
                </a:lnTo>
                <a:lnTo>
                  <a:pt x="0" y="327659"/>
                </a:lnTo>
                <a:lnTo>
                  <a:pt x="0" y="0"/>
                </a:lnTo>
                <a:lnTo>
                  <a:pt x="46990" y="0"/>
                </a:lnTo>
                <a:lnTo>
                  <a:pt x="78740" y="147319"/>
                </a:lnTo>
                <a:lnTo>
                  <a:pt x="78740" y="0"/>
                </a:lnTo>
                <a:lnTo>
                  <a:pt x="1270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8223250" y="6054090"/>
            <a:ext cx="130810" cy="341630"/>
          </a:xfrm>
          <a:custGeom>
            <a:avLst/>
            <a:gdLst/>
            <a:ahLst/>
            <a:cxnLst/>
            <a:rect l="l" t="t" r="r" b="b"/>
            <a:pathLst>
              <a:path w="130809" h="341629">
                <a:moveTo>
                  <a:pt x="74929" y="340360"/>
                </a:moveTo>
                <a:lnTo>
                  <a:pt x="57150" y="340360"/>
                </a:lnTo>
                <a:lnTo>
                  <a:pt x="60959" y="341630"/>
                </a:lnTo>
                <a:lnTo>
                  <a:pt x="71120" y="341630"/>
                </a:lnTo>
                <a:lnTo>
                  <a:pt x="74929" y="340360"/>
                </a:lnTo>
                <a:close/>
              </a:path>
              <a:path w="130809" h="341629">
                <a:moveTo>
                  <a:pt x="78740" y="1270"/>
                </a:moveTo>
                <a:lnTo>
                  <a:pt x="52070" y="1270"/>
                </a:lnTo>
                <a:lnTo>
                  <a:pt x="36829" y="6350"/>
                </a:lnTo>
                <a:lnTo>
                  <a:pt x="33020" y="8890"/>
                </a:lnTo>
                <a:lnTo>
                  <a:pt x="30479" y="11430"/>
                </a:lnTo>
                <a:lnTo>
                  <a:pt x="26670" y="13970"/>
                </a:lnTo>
                <a:lnTo>
                  <a:pt x="24129" y="17780"/>
                </a:lnTo>
                <a:lnTo>
                  <a:pt x="21590" y="20320"/>
                </a:lnTo>
                <a:lnTo>
                  <a:pt x="19050" y="24130"/>
                </a:lnTo>
                <a:lnTo>
                  <a:pt x="15240" y="27940"/>
                </a:lnTo>
                <a:lnTo>
                  <a:pt x="13970" y="31750"/>
                </a:lnTo>
                <a:lnTo>
                  <a:pt x="11429" y="35560"/>
                </a:lnTo>
                <a:lnTo>
                  <a:pt x="10159" y="39370"/>
                </a:lnTo>
                <a:lnTo>
                  <a:pt x="7620" y="44450"/>
                </a:lnTo>
                <a:lnTo>
                  <a:pt x="6350" y="49530"/>
                </a:lnTo>
                <a:lnTo>
                  <a:pt x="5079" y="53340"/>
                </a:lnTo>
                <a:lnTo>
                  <a:pt x="3809" y="58420"/>
                </a:lnTo>
                <a:lnTo>
                  <a:pt x="3809" y="62230"/>
                </a:lnTo>
                <a:lnTo>
                  <a:pt x="2540" y="67310"/>
                </a:lnTo>
                <a:lnTo>
                  <a:pt x="2540" y="72390"/>
                </a:lnTo>
                <a:lnTo>
                  <a:pt x="1270" y="85090"/>
                </a:lnTo>
                <a:lnTo>
                  <a:pt x="0" y="100330"/>
                </a:lnTo>
                <a:lnTo>
                  <a:pt x="0" y="242570"/>
                </a:lnTo>
                <a:lnTo>
                  <a:pt x="1270" y="257810"/>
                </a:lnTo>
                <a:lnTo>
                  <a:pt x="2540" y="269240"/>
                </a:lnTo>
                <a:lnTo>
                  <a:pt x="2540" y="274320"/>
                </a:lnTo>
                <a:lnTo>
                  <a:pt x="3809" y="279400"/>
                </a:lnTo>
                <a:lnTo>
                  <a:pt x="3809" y="284480"/>
                </a:lnTo>
                <a:lnTo>
                  <a:pt x="6350" y="294640"/>
                </a:lnTo>
                <a:lnTo>
                  <a:pt x="8890" y="298450"/>
                </a:lnTo>
                <a:lnTo>
                  <a:pt x="10159" y="302260"/>
                </a:lnTo>
                <a:lnTo>
                  <a:pt x="11429" y="307340"/>
                </a:lnTo>
                <a:lnTo>
                  <a:pt x="13970" y="312420"/>
                </a:lnTo>
                <a:lnTo>
                  <a:pt x="16509" y="316230"/>
                </a:lnTo>
                <a:lnTo>
                  <a:pt x="19050" y="318770"/>
                </a:lnTo>
                <a:lnTo>
                  <a:pt x="21590" y="322580"/>
                </a:lnTo>
                <a:lnTo>
                  <a:pt x="25400" y="325120"/>
                </a:lnTo>
                <a:lnTo>
                  <a:pt x="27940" y="328930"/>
                </a:lnTo>
                <a:lnTo>
                  <a:pt x="30479" y="330200"/>
                </a:lnTo>
                <a:lnTo>
                  <a:pt x="38100" y="335280"/>
                </a:lnTo>
                <a:lnTo>
                  <a:pt x="53340" y="340360"/>
                </a:lnTo>
                <a:lnTo>
                  <a:pt x="78740" y="340360"/>
                </a:lnTo>
                <a:lnTo>
                  <a:pt x="118109" y="309880"/>
                </a:lnTo>
                <a:lnTo>
                  <a:pt x="119379" y="306070"/>
                </a:lnTo>
                <a:lnTo>
                  <a:pt x="124459" y="298450"/>
                </a:lnTo>
                <a:lnTo>
                  <a:pt x="125729" y="293370"/>
                </a:lnTo>
                <a:lnTo>
                  <a:pt x="125729" y="288290"/>
                </a:lnTo>
                <a:lnTo>
                  <a:pt x="126576" y="285750"/>
                </a:lnTo>
                <a:lnTo>
                  <a:pt x="60959" y="285750"/>
                </a:lnTo>
                <a:lnTo>
                  <a:pt x="60959" y="284480"/>
                </a:lnTo>
                <a:lnTo>
                  <a:pt x="59690" y="283210"/>
                </a:lnTo>
                <a:lnTo>
                  <a:pt x="59690" y="281940"/>
                </a:lnTo>
                <a:lnTo>
                  <a:pt x="58420" y="281940"/>
                </a:lnTo>
                <a:lnTo>
                  <a:pt x="58420" y="278130"/>
                </a:lnTo>
                <a:lnTo>
                  <a:pt x="57150" y="274320"/>
                </a:lnTo>
                <a:lnTo>
                  <a:pt x="57150" y="67310"/>
                </a:lnTo>
                <a:lnTo>
                  <a:pt x="58420" y="64770"/>
                </a:lnTo>
                <a:lnTo>
                  <a:pt x="58420" y="60960"/>
                </a:lnTo>
                <a:lnTo>
                  <a:pt x="59690" y="59690"/>
                </a:lnTo>
                <a:lnTo>
                  <a:pt x="59690" y="58420"/>
                </a:lnTo>
                <a:lnTo>
                  <a:pt x="60959" y="58420"/>
                </a:lnTo>
                <a:lnTo>
                  <a:pt x="60959" y="57150"/>
                </a:lnTo>
                <a:lnTo>
                  <a:pt x="62229" y="57150"/>
                </a:lnTo>
                <a:lnTo>
                  <a:pt x="63500" y="55880"/>
                </a:lnTo>
                <a:lnTo>
                  <a:pt x="126576" y="55880"/>
                </a:lnTo>
                <a:lnTo>
                  <a:pt x="125729" y="53340"/>
                </a:lnTo>
                <a:lnTo>
                  <a:pt x="123190" y="43180"/>
                </a:lnTo>
                <a:lnTo>
                  <a:pt x="102870" y="13970"/>
                </a:lnTo>
                <a:lnTo>
                  <a:pt x="100329" y="11430"/>
                </a:lnTo>
                <a:lnTo>
                  <a:pt x="92709" y="6350"/>
                </a:lnTo>
                <a:lnTo>
                  <a:pt x="90170" y="5080"/>
                </a:lnTo>
                <a:lnTo>
                  <a:pt x="78740" y="1270"/>
                </a:lnTo>
                <a:close/>
              </a:path>
              <a:path w="130809" h="341629">
                <a:moveTo>
                  <a:pt x="126576" y="55880"/>
                </a:moveTo>
                <a:lnTo>
                  <a:pt x="68579" y="55880"/>
                </a:lnTo>
                <a:lnTo>
                  <a:pt x="68579" y="57150"/>
                </a:lnTo>
                <a:lnTo>
                  <a:pt x="71120" y="57150"/>
                </a:lnTo>
                <a:lnTo>
                  <a:pt x="71120" y="58420"/>
                </a:lnTo>
                <a:lnTo>
                  <a:pt x="72390" y="59690"/>
                </a:lnTo>
                <a:lnTo>
                  <a:pt x="72390" y="60960"/>
                </a:lnTo>
                <a:lnTo>
                  <a:pt x="73659" y="62230"/>
                </a:lnTo>
                <a:lnTo>
                  <a:pt x="73659" y="72390"/>
                </a:lnTo>
                <a:lnTo>
                  <a:pt x="74929" y="81280"/>
                </a:lnTo>
                <a:lnTo>
                  <a:pt x="74929" y="255270"/>
                </a:lnTo>
                <a:lnTo>
                  <a:pt x="73659" y="265430"/>
                </a:lnTo>
                <a:lnTo>
                  <a:pt x="73659" y="278130"/>
                </a:lnTo>
                <a:lnTo>
                  <a:pt x="72390" y="279400"/>
                </a:lnTo>
                <a:lnTo>
                  <a:pt x="72390" y="281940"/>
                </a:lnTo>
                <a:lnTo>
                  <a:pt x="71120" y="281940"/>
                </a:lnTo>
                <a:lnTo>
                  <a:pt x="71120" y="284480"/>
                </a:lnTo>
                <a:lnTo>
                  <a:pt x="69850" y="284480"/>
                </a:lnTo>
                <a:lnTo>
                  <a:pt x="68579" y="285750"/>
                </a:lnTo>
                <a:lnTo>
                  <a:pt x="126576" y="285750"/>
                </a:lnTo>
                <a:lnTo>
                  <a:pt x="127000" y="284480"/>
                </a:lnTo>
                <a:lnTo>
                  <a:pt x="129540" y="274320"/>
                </a:lnTo>
                <a:lnTo>
                  <a:pt x="129540" y="269240"/>
                </a:lnTo>
                <a:lnTo>
                  <a:pt x="130682" y="257810"/>
                </a:lnTo>
                <a:lnTo>
                  <a:pt x="130809" y="83820"/>
                </a:lnTo>
                <a:lnTo>
                  <a:pt x="129540" y="72390"/>
                </a:lnTo>
                <a:lnTo>
                  <a:pt x="129540" y="67310"/>
                </a:lnTo>
                <a:lnTo>
                  <a:pt x="127000" y="57150"/>
                </a:lnTo>
                <a:lnTo>
                  <a:pt x="126576" y="55880"/>
                </a:lnTo>
                <a:close/>
              </a:path>
              <a:path w="130809" h="341629">
                <a:moveTo>
                  <a:pt x="69850" y="0"/>
                </a:moveTo>
                <a:lnTo>
                  <a:pt x="60959" y="0"/>
                </a:lnTo>
                <a:lnTo>
                  <a:pt x="57150" y="1270"/>
                </a:lnTo>
                <a:lnTo>
                  <a:pt x="73659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8214359" y="6045200"/>
            <a:ext cx="149860" cy="36068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8370570" y="60540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40" h="341629">
                <a:moveTo>
                  <a:pt x="76200" y="340360"/>
                </a:moveTo>
                <a:lnTo>
                  <a:pt x="55879" y="340360"/>
                </a:lnTo>
                <a:lnTo>
                  <a:pt x="60959" y="341630"/>
                </a:lnTo>
                <a:lnTo>
                  <a:pt x="72389" y="341630"/>
                </a:lnTo>
                <a:lnTo>
                  <a:pt x="76200" y="340360"/>
                </a:lnTo>
                <a:close/>
              </a:path>
              <a:path w="129540" h="341629">
                <a:moveTo>
                  <a:pt x="54609" y="217170"/>
                </a:moveTo>
                <a:lnTo>
                  <a:pt x="2539" y="217170"/>
                </a:lnTo>
                <a:lnTo>
                  <a:pt x="2539" y="271780"/>
                </a:lnTo>
                <a:lnTo>
                  <a:pt x="5079" y="284480"/>
                </a:lnTo>
                <a:lnTo>
                  <a:pt x="5079" y="290830"/>
                </a:lnTo>
                <a:lnTo>
                  <a:pt x="6350" y="295910"/>
                </a:lnTo>
                <a:lnTo>
                  <a:pt x="7620" y="298450"/>
                </a:lnTo>
                <a:lnTo>
                  <a:pt x="7620" y="300990"/>
                </a:lnTo>
                <a:lnTo>
                  <a:pt x="8889" y="302260"/>
                </a:lnTo>
                <a:lnTo>
                  <a:pt x="12700" y="309880"/>
                </a:lnTo>
                <a:lnTo>
                  <a:pt x="20320" y="321310"/>
                </a:lnTo>
                <a:lnTo>
                  <a:pt x="27939" y="328930"/>
                </a:lnTo>
                <a:lnTo>
                  <a:pt x="31750" y="331470"/>
                </a:lnTo>
                <a:lnTo>
                  <a:pt x="36829" y="334010"/>
                </a:lnTo>
                <a:lnTo>
                  <a:pt x="40639" y="336550"/>
                </a:lnTo>
                <a:lnTo>
                  <a:pt x="45720" y="337820"/>
                </a:lnTo>
                <a:lnTo>
                  <a:pt x="50800" y="340360"/>
                </a:lnTo>
                <a:lnTo>
                  <a:pt x="81279" y="340360"/>
                </a:lnTo>
                <a:lnTo>
                  <a:pt x="86359" y="339090"/>
                </a:lnTo>
                <a:lnTo>
                  <a:pt x="90170" y="337820"/>
                </a:lnTo>
                <a:lnTo>
                  <a:pt x="93979" y="335280"/>
                </a:lnTo>
                <a:lnTo>
                  <a:pt x="99059" y="334010"/>
                </a:lnTo>
                <a:lnTo>
                  <a:pt x="102870" y="330200"/>
                </a:lnTo>
                <a:lnTo>
                  <a:pt x="106679" y="327660"/>
                </a:lnTo>
                <a:lnTo>
                  <a:pt x="113029" y="321310"/>
                </a:lnTo>
                <a:lnTo>
                  <a:pt x="118109" y="313690"/>
                </a:lnTo>
                <a:lnTo>
                  <a:pt x="119379" y="312420"/>
                </a:lnTo>
                <a:lnTo>
                  <a:pt x="120650" y="309880"/>
                </a:lnTo>
                <a:lnTo>
                  <a:pt x="121920" y="308610"/>
                </a:lnTo>
                <a:lnTo>
                  <a:pt x="121920" y="306070"/>
                </a:lnTo>
                <a:lnTo>
                  <a:pt x="123189" y="304800"/>
                </a:lnTo>
                <a:lnTo>
                  <a:pt x="123189" y="302260"/>
                </a:lnTo>
                <a:lnTo>
                  <a:pt x="125729" y="298450"/>
                </a:lnTo>
                <a:lnTo>
                  <a:pt x="125729" y="293370"/>
                </a:lnTo>
                <a:lnTo>
                  <a:pt x="127253" y="285750"/>
                </a:lnTo>
                <a:lnTo>
                  <a:pt x="59689" y="285750"/>
                </a:lnTo>
                <a:lnTo>
                  <a:pt x="58420" y="284480"/>
                </a:lnTo>
                <a:lnTo>
                  <a:pt x="58420" y="283210"/>
                </a:lnTo>
                <a:lnTo>
                  <a:pt x="57150" y="283210"/>
                </a:lnTo>
                <a:lnTo>
                  <a:pt x="57150" y="280670"/>
                </a:lnTo>
                <a:lnTo>
                  <a:pt x="55879" y="280670"/>
                </a:lnTo>
                <a:lnTo>
                  <a:pt x="55879" y="278130"/>
                </a:lnTo>
                <a:lnTo>
                  <a:pt x="54609" y="275590"/>
                </a:lnTo>
                <a:lnTo>
                  <a:pt x="54609" y="217170"/>
                </a:lnTo>
                <a:close/>
              </a:path>
              <a:path w="129540" h="341629">
                <a:moveTo>
                  <a:pt x="77470" y="1270"/>
                </a:moveTo>
                <a:lnTo>
                  <a:pt x="46989" y="1270"/>
                </a:lnTo>
                <a:lnTo>
                  <a:pt x="43179" y="2540"/>
                </a:lnTo>
                <a:lnTo>
                  <a:pt x="38100" y="3810"/>
                </a:lnTo>
                <a:lnTo>
                  <a:pt x="34289" y="6350"/>
                </a:lnTo>
                <a:lnTo>
                  <a:pt x="30479" y="7620"/>
                </a:lnTo>
                <a:lnTo>
                  <a:pt x="26670" y="10160"/>
                </a:lnTo>
                <a:lnTo>
                  <a:pt x="24129" y="12700"/>
                </a:lnTo>
                <a:lnTo>
                  <a:pt x="20320" y="15240"/>
                </a:lnTo>
                <a:lnTo>
                  <a:pt x="17779" y="17780"/>
                </a:lnTo>
                <a:lnTo>
                  <a:pt x="7620" y="33020"/>
                </a:lnTo>
                <a:lnTo>
                  <a:pt x="6350" y="36830"/>
                </a:lnTo>
                <a:lnTo>
                  <a:pt x="3809" y="46990"/>
                </a:lnTo>
                <a:lnTo>
                  <a:pt x="1270" y="59690"/>
                </a:lnTo>
                <a:lnTo>
                  <a:pt x="1270" y="66040"/>
                </a:lnTo>
                <a:lnTo>
                  <a:pt x="0" y="74930"/>
                </a:lnTo>
                <a:lnTo>
                  <a:pt x="0" y="105410"/>
                </a:lnTo>
                <a:lnTo>
                  <a:pt x="1270" y="110490"/>
                </a:lnTo>
                <a:lnTo>
                  <a:pt x="1270" y="116840"/>
                </a:lnTo>
                <a:lnTo>
                  <a:pt x="2539" y="121920"/>
                </a:lnTo>
                <a:lnTo>
                  <a:pt x="2539" y="127000"/>
                </a:lnTo>
                <a:lnTo>
                  <a:pt x="3809" y="130810"/>
                </a:lnTo>
                <a:lnTo>
                  <a:pt x="5079" y="135890"/>
                </a:lnTo>
                <a:lnTo>
                  <a:pt x="5079" y="138430"/>
                </a:lnTo>
                <a:lnTo>
                  <a:pt x="7620" y="143510"/>
                </a:lnTo>
                <a:lnTo>
                  <a:pt x="7620" y="147320"/>
                </a:lnTo>
                <a:lnTo>
                  <a:pt x="10159" y="149860"/>
                </a:lnTo>
                <a:lnTo>
                  <a:pt x="12700" y="157480"/>
                </a:lnTo>
                <a:lnTo>
                  <a:pt x="16509" y="161290"/>
                </a:lnTo>
                <a:lnTo>
                  <a:pt x="17779" y="163830"/>
                </a:lnTo>
                <a:lnTo>
                  <a:pt x="20320" y="167640"/>
                </a:lnTo>
                <a:lnTo>
                  <a:pt x="44450" y="191770"/>
                </a:lnTo>
                <a:lnTo>
                  <a:pt x="53339" y="201930"/>
                </a:lnTo>
                <a:lnTo>
                  <a:pt x="60959" y="209550"/>
                </a:lnTo>
                <a:lnTo>
                  <a:pt x="67309" y="217170"/>
                </a:lnTo>
                <a:lnTo>
                  <a:pt x="69850" y="222250"/>
                </a:lnTo>
                <a:lnTo>
                  <a:pt x="71120" y="223520"/>
                </a:lnTo>
                <a:lnTo>
                  <a:pt x="71120" y="224790"/>
                </a:lnTo>
                <a:lnTo>
                  <a:pt x="72389" y="226060"/>
                </a:lnTo>
                <a:lnTo>
                  <a:pt x="72389" y="229870"/>
                </a:lnTo>
                <a:lnTo>
                  <a:pt x="73659" y="231140"/>
                </a:lnTo>
                <a:lnTo>
                  <a:pt x="73659" y="236220"/>
                </a:lnTo>
                <a:lnTo>
                  <a:pt x="74929" y="241300"/>
                </a:lnTo>
                <a:lnTo>
                  <a:pt x="74929" y="273050"/>
                </a:lnTo>
                <a:lnTo>
                  <a:pt x="73659" y="275590"/>
                </a:lnTo>
                <a:lnTo>
                  <a:pt x="73659" y="278130"/>
                </a:lnTo>
                <a:lnTo>
                  <a:pt x="72389" y="279400"/>
                </a:lnTo>
                <a:lnTo>
                  <a:pt x="72389" y="281940"/>
                </a:lnTo>
                <a:lnTo>
                  <a:pt x="71120" y="281940"/>
                </a:lnTo>
                <a:lnTo>
                  <a:pt x="71120" y="283210"/>
                </a:lnTo>
                <a:lnTo>
                  <a:pt x="69850" y="283210"/>
                </a:lnTo>
                <a:lnTo>
                  <a:pt x="69850" y="284480"/>
                </a:lnTo>
                <a:lnTo>
                  <a:pt x="68579" y="285750"/>
                </a:lnTo>
                <a:lnTo>
                  <a:pt x="127253" y="285750"/>
                </a:lnTo>
                <a:lnTo>
                  <a:pt x="128270" y="280670"/>
                </a:lnTo>
                <a:lnTo>
                  <a:pt x="128270" y="266700"/>
                </a:lnTo>
                <a:lnTo>
                  <a:pt x="129539" y="259080"/>
                </a:lnTo>
                <a:lnTo>
                  <a:pt x="129539" y="240030"/>
                </a:lnTo>
                <a:lnTo>
                  <a:pt x="128270" y="228600"/>
                </a:lnTo>
                <a:lnTo>
                  <a:pt x="128270" y="218440"/>
                </a:lnTo>
                <a:lnTo>
                  <a:pt x="125729" y="200660"/>
                </a:lnTo>
                <a:lnTo>
                  <a:pt x="123189" y="194310"/>
                </a:lnTo>
                <a:lnTo>
                  <a:pt x="121920" y="186690"/>
                </a:lnTo>
                <a:lnTo>
                  <a:pt x="119379" y="181610"/>
                </a:lnTo>
                <a:lnTo>
                  <a:pt x="118109" y="177800"/>
                </a:lnTo>
                <a:lnTo>
                  <a:pt x="116839" y="175260"/>
                </a:lnTo>
                <a:lnTo>
                  <a:pt x="113029" y="170180"/>
                </a:lnTo>
                <a:lnTo>
                  <a:pt x="107950" y="162560"/>
                </a:lnTo>
                <a:lnTo>
                  <a:pt x="102870" y="156210"/>
                </a:lnTo>
                <a:lnTo>
                  <a:pt x="96520" y="148590"/>
                </a:lnTo>
                <a:lnTo>
                  <a:pt x="88900" y="142240"/>
                </a:lnTo>
                <a:lnTo>
                  <a:pt x="72389" y="125730"/>
                </a:lnTo>
                <a:lnTo>
                  <a:pt x="68579" y="123190"/>
                </a:lnTo>
                <a:lnTo>
                  <a:pt x="66039" y="120650"/>
                </a:lnTo>
                <a:lnTo>
                  <a:pt x="63500" y="116840"/>
                </a:lnTo>
                <a:lnTo>
                  <a:pt x="60959" y="115570"/>
                </a:lnTo>
                <a:lnTo>
                  <a:pt x="58420" y="110490"/>
                </a:lnTo>
                <a:lnTo>
                  <a:pt x="57150" y="109220"/>
                </a:lnTo>
                <a:lnTo>
                  <a:pt x="57150" y="107950"/>
                </a:lnTo>
                <a:lnTo>
                  <a:pt x="55879" y="106680"/>
                </a:lnTo>
                <a:lnTo>
                  <a:pt x="55879" y="104140"/>
                </a:lnTo>
                <a:lnTo>
                  <a:pt x="54609" y="102870"/>
                </a:lnTo>
                <a:lnTo>
                  <a:pt x="54609" y="99060"/>
                </a:lnTo>
                <a:lnTo>
                  <a:pt x="53339" y="95250"/>
                </a:lnTo>
                <a:lnTo>
                  <a:pt x="53339" y="69850"/>
                </a:lnTo>
                <a:lnTo>
                  <a:pt x="54609" y="67310"/>
                </a:lnTo>
                <a:lnTo>
                  <a:pt x="54609" y="63500"/>
                </a:lnTo>
                <a:lnTo>
                  <a:pt x="55879" y="62230"/>
                </a:lnTo>
                <a:lnTo>
                  <a:pt x="55879" y="60960"/>
                </a:lnTo>
                <a:lnTo>
                  <a:pt x="57150" y="59690"/>
                </a:lnTo>
                <a:lnTo>
                  <a:pt x="57150" y="58420"/>
                </a:lnTo>
                <a:lnTo>
                  <a:pt x="58420" y="58420"/>
                </a:lnTo>
                <a:lnTo>
                  <a:pt x="58420" y="57150"/>
                </a:lnTo>
                <a:lnTo>
                  <a:pt x="59689" y="57150"/>
                </a:lnTo>
                <a:lnTo>
                  <a:pt x="60959" y="55880"/>
                </a:lnTo>
                <a:lnTo>
                  <a:pt x="123189" y="55880"/>
                </a:lnTo>
                <a:lnTo>
                  <a:pt x="123189" y="53340"/>
                </a:lnTo>
                <a:lnTo>
                  <a:pt x="121920" y="46990"/>
                </a:lnTo>
                <a:lnTo>
                  <a:pt x="120650" y="41910"/>
                </a:lnTo>
                <a:lnTo>
                  <a:pt x="120650" y="39370"/>
                </a:lnTo>
                <a:lnTo>
                  <a:pt x="119379" y="38100"/>
                </a:lnTo>
                <a:lnTo>
                  <a:pt x="119379" y="35560"/>
                </a:lnTo>
                <a:lnTo>
                  <a:pt x="118109" y="34290"/>
                </a:lnTo>
                <a:lnTo>
                  <a:pt x="118109" y="33020"/>
                </a:lnTo>
                <a:lnTo>
                  <a:pt x="116839" y="30480"/>
                </a:lnTo>
                <a:lnTo>
                  <a:pt x="109220" y="19050"/>
                </a:lnTo>
                <a:lnTo>
                  <a:pt x="106679" y="16510"/>
                </a:lnTo>
                <a:lnTo>
                  <a:pt x="99059" y="11430"/>
                </a:lnTo>
                <a:lnTo>
                  <a:pt x="95250" y="7620"/>
                </a:lnTo>
                <a:lnTo>
                  <a:pt x="91439" y="6350"/>
                </a:lnTo>
                <a:lnTo>
                  <a:pt x="86359" y="3810"/>
                </a:lnTo>
                <a:lnTo>
                  <a:pt x="82550" y="2540"/>
                </a:lnTo>
                <a:lnTo>
                  <a:pt x="77470" y="1270"/>
                </a:lnTo>
                <a:close/>
              </a:path>
              <a:path w="129540" h="341629">
                <a:moveTo>
                  <a:pt x="123189" y="55880"/>
                </a:moveTo>
                <a:lnTo>
                  <a:pt x="66039" y="55880"/>
                </a:lnTo>
                <a:lnTo>
                  <a:pt x="67309" y="57150"/>
                </a:lnTo>
                <a:lnTo>
                  <a:pt x="68579" y="57150"/>
                </a:lnTo>
                <a:lnTo>
                  <a:pt x="68579" y="58420"/>
                </a:lnTo>
                <a:lnTo>
                  <a:pt x="69850" y="58420"/>
                </a:lnTo>
                <a:lnTo>
                  <a:pt x="69850" y="60960"/>
                </a:lnTo>
                <a:lnTo>
                  <a:pt x="71120" y="62230"/>
                </a:lnTo>
                <a:lnTo>
                  <a:pt x="71120" y="66040"/>
                </a:lnTo>
                <a:lnTo>
                  <a:pt x="72389" y="68580"/>
                </a:lnTo>
                <a:lnTo>
                  <a:pt x="72389" y="106680"/>
                </a:lnTo>
                <a:lnTo>
                  <a:pt x="124459" y="106680"/>
                </a:lnTo>
                <a:lnTo>
                  <a:pt x="124459" y="74930"/>
                </a:lnTo>
                <a:lnTo>
                  <a:pt x="123189" y="67310"/>
                </a:lnTo>
                <a:lnTo>
                  <a:pt x="123189" y="55880"/>
                </a:lnTo>
                <a:close/>
              </a:path>
              <a:path w="129540" h="341629">
                <a:moveTo>
                  <a:pt x="67309" y="0"/>
                </a:moveTo>
                <a:lnTo>
                  <a:pt x="55879" y="0"/>
                </a:lnTo>
                <a:lnTo>
                  <a:pt x="52070" y="1270"/>
                </a:lnTo>
                <a:lnTo>
                  <a:pt x="7238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8370570" y="60540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40" h="341629">
                <a:moveTo>
                  <a:pt x="124459" y="106680"/>
                </a:moveTo>
                <a:lnTo>
                  <a:pt x="72389" y="106680"/>
                </a:lnTo>
                <a:lnTo>
                  <a:pt x="72389" y="82550"/>
                </a:lnTo>
                <a:lnTo>
                  <a:pt x="72389" y="73660"/>
                </a:lnTo>
                <a:lnTo>
                  <a:pt x="72389" y="71120"/>
                </a:lnTo>
                <a:lnTo>
                  <a:pt x="72389" y="68580"/>
                </a:lnTo>
                <a:lnTo>
                  <a:pt x="71120" y="66040"/>
                </a:lnTo>
                <a:lnTo>
                  <a:pt x="71120" y="63500"/>
                </a:lnTo>
                <a:lnTo>
                  <a:pt x="71120" y="62230"/>
                </a:lnTo>
                <a:lnTo>
                  <a:pt x="69850" y="60960"/>
                </a:lnTo>
                <a:lnTo>
                  <a:pt x="69850" y="59690"/>
                </a:lnTo>
                <a:lnTo>
                  <a:pt x="69850" y="58420"/>
                </a:lnTo>
                <a:lnTo>
                  <a:pt x="68579" y="58420"/>
                </a:lnTo>
                <a:lnTo>
                  <a:pt x="68579" y="57150"/>
                </a:lnTo>
                <a:lnTo>
                  <a:pt x="67309" y="57150"/>
                </a:lnTo>
                <a:lnTo>
                  <a:pt x="66039" y="55880"/>
                </a:lnTo>
                <a:lnTo>
                  <a:pt x="64770" y="55880"/>
                </a:lnTo>
                <a:lnTo>
                  <a:pt x="63500" y="55880"/>
                </a:lnTo>
                <a:lnTo>
                  <a:pt x="62229" y="55880"/>
                </a:lnTo>
                <a:lnTo>
                  <a:pt x="60959" y="55880"/>
                </a:lnTo>
                <a:lnTo>
                  <a:pt x="59689" y="57150"/>
                </a:lnTo>
                <a:lnTo>
                  <a:pt x="58420" y="57150"/>
                </a:lnTo>
                <a:lnTo>
                  <a:pt x="58420" y="58420"/>
                </a:lnTo>
                <a:lnTo>
                  <a:pt x="57150" y="58420"/>
                </a:lnTo>
                <a:lnTo>
                  <a:pt x="57150" y="59690"/>
                </a:lnTo>
                <a:lnTo>
                  <a:pt x="57150" y="59690"/>
                </a:lnTo>
                <a:lnTo>
                  <a:pt x="55879" y="60960"/>
                </a:lnTo>
                <a:lnTo>
                  <a:pt x="55879" y="62230"/>
                </a:lnTo>
                <a:lnTo>
                  <a:pt x="54609" y="63500"/>
                </a:lnTo>
                <a:lnTo>
                  <a:pt x="54609" y="64770"/>
                </a:lnTo>
                <a:lnTo>
                  <a:pt x="54609" y="66040"/>
                </a:lnTo>
                <a:lnTo>
                  <a:pt x="54609" y="67310"/>
                </a:lnTo>
                <a:lnTo>
                  <a:pt x="53339" y="69850"/>
                </a:lnTo>
                <a:lnTo>
                  <a:pt x="53339" y="95250"/>
                </a:lnTo>
                <a:lnTo>
                  <a:pt x="54609" y="99060"/>
                </a:lnTo>
                <a:lnTo>
                  <a:pt x="54609" y="101600"/>
                </a:lnTo>
                <a:lnTo>
                  <a:pt x="54609" y="102870"/>
                </a:lnTo>
                <a:lnTo>
                  <a:pt x="55879" y="104140"/>
                </a:lnTo>
                <a:lnTo>
                  <a:pt x="55879" y="105410"/>
                </a:lnTo>
                <a:lnTo>
                  <a:pt x="55879" y="106680"/>
                </a:lnTo>
                <a:lnTo>
                  <a:pt x="57150" y="107950"/>
                </a:lnTo>
                <a:lnTo>
                  <a:pt x="57150" y="109220"/>
                </a:lnTo>
                <a:lnTo>
                  <a:pt x="58420" y="110490"/>
                </a:lnTo>
                <a:lnTo>
                  <a:pt x="59689" y="113030"/>
                </a:lnTo>
                <a:lnTo>
                  <a:pt x="60959" y="115570"/>
                </a:lnTo>
                <a:lnTo>
                  <a:pt x="63500" y="116840"/>
                </a:lnTo>
                <a:lnTo>
                  <a:pt x="66039" y="120650"/>
                </a:lnTo>
                <a:lnTo>
                  <a:pt x="68579" y="123190"/>
                </a:lnTo>
                <a:lnTo>
                  <a:pt x="72389" y="125730"/>
                </a:lnTo>
                <a:lnTo>
                  <a:pt x="88900" y="142240"/>
                </a:lnTo>
                <a:lnTo>
                  <a:pt x="96520" y="148590"/>
                </a:lnTo>
                <a:lnTo>
                  <a:pt x="102870" y="156210"/>
                </a:lnTo>
                <a:lnTo>
                  <a:pt x="107950" y="162560"/>
                </a:lnTo>
                <a:lnTo>
                  <a:pt x="113029" y="170180"/>
                </a:lnTo>
                <a:lnTo>
                  <a:pt x="116839" y="175260"/>
                </a:lnTo>
                <a:lnTo>
                  <a:pt x="118109" y="177800"/>
                </a:lnTo>
                <a:lnTo>
                  <a:pt x="119379" y="181610"/>
                </a:lnTo>
                <a:lnTo>
                  <a:pt x="120650" y="184150"/>
                </a:lnTo>
                <a:lnTo>
                  <a:pt x="121920" y="186690"/>
                </a:lnTo>
                <a:lnTo>
                  <a:pt x="123189" y="194310"/>
                </a:lnTo>
                <a:lnTo>
                  <a:pt x="125729" y="200660"/>
                </a:lnTo>
                <a:lnTo>
                  <a:pt x="127000" y="209550"/>
                </a:lnTo>
                <a:lnTo>
                  <a:pt x="128270" y="218440"/>
                </a:lnTo>
                <a:lnTo>
                  <a:pt x="128270" y="228600"/>
                </a:lnTo>
                <a:lnTo>
                  <a:pt x="129539" y="240030"/>
                </a:lnTo>
                <a:lnTo>
                  <a:pt x="129539" y="251460"/>
                </a:lnTo>
                <a:lnTo>
                  <a:pt x="129539" y="259080"/>
                </a:lnTo>
                <a:lnTo>
                  <a:pt x="128270" y="266700"/>
                </a:lnTo>
                <a:lnTo>
                  <a:pt x="128270" y="274320"/>
                </a:lnTo>
                <a:lnTo>
                  <a:pt x="128270" y="280670"/>
                </a:lnTo>
                <a:lnTo>
                  <a:pt x="127000" y="287020"/>
                </a:lnTo>
                <a:lnTo>
                  <a:pt x="125729" y="293370"/>
                </a:lnTo>
                <a:lnTo>
                  <a:pt x="125729" y="298450"/>
                </a:lnTo>
                <a:lnTo>
                  <a:pt x="123189" y="302260"/>
                </a:lnTo>
                <a:lnTo>
                  <a:pt x="123189" y="304800"/>
                </a:lnTo>
                <a:lnTo>
                  <a:pt x="121920" y="306070"/>
                </a:lnTo>
                <a:lnTo>
                  <a:pt x="121920" y="308610"/>
                </a:lnTo>
                <a:lnTo>
                  <a:pt x="120650" y="309880"/>
                </a:lnTo>
                <a:lnTo>
                  <a:pt x="119379" y="312420"/>
                </a:lnTo>
                <a:lnTo>
                  <a:pt x="118109" y="313690"/>
                </a:lnTo>
                <a:lnTo>
                  <a:pt x="115570" y="317500"/>
                </a:lnTo>
                <a:lnTo>
                  <a:pt x="113029" y="321310"/>
                </a:lnTo>
                <a:lnTo>
                  <a:pt x="110489" y="323850"/>
                </a:lnTo>
                <a:lnTo>
                  <a:pt x="106679" y="327660"/>
                </a:lnTo>
                <a:lnTo>
                  <a:pt x="102870" y="330200"/>
                </a:lnTo>
                <a:lnTo>
                  <a:pt x="99059" y="334010"/>
                </a:lnTo>
                <a:lnTo>
                  <a:pt x="93979" y="335280"/>
                </a:lnTo>
                <a:lnTo>
                  <a:pt x="90170" y="337820"/>
                </a:lnTo>
                <a:lnTo>
                  <a:pt x="86359" y="339090"/>
                </a:lnTo>
                <a:lnTo>
                  <a:pt x="81279" y="340360"/>
                </a:lnTo>
                <a:lnTo>
                  <a:pt x="76200" y="340360"/>
                </a:lnTo>
                <a:lnTo>
                  <a:pt x="72389" y="341630"/>
                </a:lnTo>
                <a:lnTo>
                  <a:pt x="67309" y="341630"/>
                </a:lnTo>
                <a:lnTo>
                  <a:pt x="60959" y="341630"/>
                </a:lnTo>
                <a:lnTo>
                  <a:pt x="55879" y="340360"/>
                </a:lnTo>
                <a:lnTo>
                  <a:pt x="50800" y="340360"/>
                </a:lnTo>
                <a:lnTo>
                  <a:pt x="45720" y="337820"/>
                </a:lnTo>
                <a:lnTo>
                  <a:pt x="40639" y="336550"/>
                </a:lnTo>
                <a:lnTo>
                  <a:pt x="36829" y="334010"/>
                </a:lnTo>
                <a:lnTo>
                  <a:pt x="31750" y="331470"/>
                </a:lnTo>
                <a:lnTo>
                  <a:pt x="27939" y="328930"/>
                </a:lnTo>
                <a:lnTo>
                  <a:pt x="24129" y="325120"/>
                </a:lnTo>
                <a:lnTo>
                  <a:pt x="20320" y="321310"/>
                </a:lnTo>
                <a:lnTo>
                  <a:pt x="17779" y="317500"/>
                </a:lnTo>
                <a:lnTo>
                  <a:pt x="15239" y="313690"/>
                </a:lnTo>
                <a:lnTo>
                  <a:pt x="12700" y="309880"/>
                </a:lnTo>
                <a:lnTo>
                  <a:pt x="10159" y="304800"/>
                </a:lnTo>
                <a:lnTo>
                  <a:pt x="8889" y="302260"/>
                </a:lnTo>
                <a:lnTo>
                  <a:pt x="7620" y="300990"/>
                </a:lnTo>
                <a:lnTo>
                  <a:pt x="7620" y="298450"/>
                </a:lnTo>
                <a:lnTo>
                  <a:pt x="6350" y="295910"/>
                </a:lnTo>
                <a:lnTo>
                  <a:pt x="5079" y="290830"/>
                </a:lnTo>
                <a:lnTo>
                  <a:pt x="5079" y="284480"/>
                </a:lnTo>
                <a:lnTo>
                  <a:pt x="3809" y="278130"/>
                </a:lnTo>
                <a:lnTo>
                  <a:pt x="2539" y="271780"/>
                </a:lnTo>
                <a:lnTo>
                  <a:pt x="2539" y="264160"/>
                </a:lnTo>
                <a:lnTo>
                  <a:pt x="2539" y="256540"/>
                </a:lnTo>
                <a:lnTo>
                  <a:pt x="2539" y="238760"/>
                </a:lnTo>
                <a:lnTo>
                  <a:pt x="2539" y="217170"/>
                </a:lnTo>
                <a:lnTo>
                  <a:pt x="54609" y="217170"/>
                </a:lnTo>
                <a:lnTo>
                  <a:pt x="54609" y="275590"/>
                </a:lnTo>
                <a:lnTo>
                  <a:pt x="55879" y="278130"/>
                </a:lnTo>
                <a:lnTo>
                  <a:pt x="55879" y="279400"/>
                </a:lnTo>
                <a:lnTo>
                  <a:pt x="55879" y="280670"/>
                </a:lnTo>
                <a:lnTo>
                  <a:pt x="57150" y="280670"/>
                </a:lnTo>
                <a:lnTo>
                  <a:pt x="57150" y="281940"/>
                </a:lnTo>
                <a:lnTo>
                  <a:pt x="57150" y="283210"/>
                </a:lnTo>
                <a:lnTo>
                  <a:pt x="58420" y="283210"/>
                </a:lnTo>
                <a:lnTo>
                  <a:pt x="58420" y="284480"/>
                </a:lnTo>
                <a:lnTo>
                  <a:pt x="59689" y="285750"/>
                </a:lnTo>
                <a:lnTo>
                  <a:pt x="60959" y="285750"/>
                </a:lnTo>
                <a:lnTo>
                  <a:pt x="62229" y="285750"/>
                </a:lnTo>
                <a:lnTo>
                  <a:pt x="63500" y="285750"/>
                </a:lnTo>
                <a:lnTo>
                  <a:pt x="64770" y="285750"/>
                </a:lnTo>
                <a:lnTo>
                  <a:pt x="66039" y="285750"/>
                </a:lnTo>
                <a:lnTo>
                  <a:pt x="67309" y="285750"/>
                </a:lnTo>
                <a:lnTo>
                  <a:pt x="68579" y="285750"/>
                </a:lnTo>
                <a:lnTo>
                  <a:pt x="69850" y="284480"/>
                </a:lnTo>
                <a:lnTo>
                  <a:pt x="69850" y="283210"/>
                </a:lnTo>
                <a:lnTo>
                  <a:pt x="71120" y="283210"/>
                </a:lnTo>
                <a:lnTo>
                  <a:pt x="71120" y="281940"/>
                </a:lnTo>
                <a:lnTo>
                  <a:pt x="72389" y="281940"/>
                </a:lnTo>
                <a:lnTo>
                  <a:pt x="72389" y="280670"/>
                </a:lnTo>
                <a:lnTo>
                  <a:pt x="72389" y="279400"/>
                </a:lnTo>
                <a:lnTo>
                  <a:pt x="73659" y="278130"/>
                </a:lnTo>
                <a:lnTo>
                  <a:pt x="73659" y="275590"/>
                </a:lnTo>
                <a:lnTo>
                  <a:pt x="74929" y="273050"/>
                </a:lnTo>
                <a:lnTo>
                  <a:pt x="74929" y="241300"/>
                </a:lnTo>
                <a:lnTo>
                  <a:pt x="73659" y="236220"/>
                </a:lnTo>
                <a:lnTo>
                  <a:pt x="73659" y="231140"/>
                </a:lnTo>
                <a:lnTo>
                  <a:pt x="72389" y="229870"/>
                </a:lnTo>
                <a:lnTo>
                  <a:pt x="72389" y="227330"/>
                </a:lnTo>
                <a:lnTo>
                  <a:pt x="72389" y="226060"/>
                </a:lnTo>
                <a:lnTo>
                  <a:pt x="71120" y="224790"/>
                </a:lnTo>
                <a:lnTo>
                  <a:pt x="71120" y="223520"/>
                </a:lnTo>
                <a:lnTo>
                  <a:pt x="69850" y="222250"/>
                </a:lnTo>
                <a:lnTo>
                  <a:pt x="68579" y="219710"/>
                </a:lnTo>
                <a:lnTo>
                  <a:pt x="67309" y="217170"/>
                </a:lnTo>
                <a:lnTo>
                  <a:pt x="60959" y="209550"/>
                </a:lnTo>
                <a:lnTo>
                  <a:pt x="53339" y="201930"/>
                </a:lnTo>
                <a:lnTo>
                  <a:pt x="44450" y="191770"/>
                </a:lnTo>
                <a:lnTo>
                  <a:pt x="26670" y="173990"/>
                </a:lnTo>
                <a:lnTo>
                  <a:pt x="20320" y="167640"/>
                </a:lnTo>
                <a:lnTo>
                  <a:pt x="17779" y="163830"/>
                </a:lnTo>
                <a:lnTo>
                  <a:pt x="16509" y="161290"/>
                </a:lnTo>
                <a:lnTo>
                  <a:pt x="15239" y="160020"/>
                </a:lnTo>
                <a:lnTo>
                  <a:pt x="12700" y="157480"/>
                </a:lnTo>
                <a:lnTo>
                  <a:pt x="11429" y="153670"/>
                </a:lnTo>
                <a:lnTo>
                  <a:pt x="10159" y="149860"/>
                </a:lnTo>
                <a:lnTo>
                  <a:pt x="7620" y="147320"/>
                </a:lnTo>
                <a:lnTo>
                  <a:pt x="7620" y="143510"/>
                </a:lnTo>
                <a:lnTo>
                  <a:pt x="5079" y="138430"/>
                </a:lnTo>
                <a:lnTo>
                  <a:pt x="5079" y="135890"/>
                </a:lnTo>
                <a:lnTo>
                  <a:pt x="3809" y="130810"/>
                </a:lnTo>
                <a:lnTo>
                  <a:pt x="2539" y="127000"/>
                </a:lnTo>
                <a:lnTo>
                  <a:pt x="2539" y="121920"/>
                </a:lnTo>
                <a:lnTo>
                  <a:pt x="1270" y="116840"/>
                </a:lnTo>
                <a:lnTo>
                  <a:pt x="1270" y="110490"/>
                </a:lnTo>
                <a:lnTo>
                  <a:pt x="0" y="105410"/>
                </a:lnTo>
                <a:lnTo>
                  <a:pt x="0" y="99060"/>
                </a:lnTo>
                <a:lnTo>
                  <a:pt x="0" y="92710"/>
                </a:lnTo>
                <a:lnTo>
                  <a:pt x="0" y="83820"/>
                </a:lnTo>
                <a:lnTo>
                  <a:pt x="0" y="74930"/>
                </a:lnTo>
                <a:lnTo>
                  <a:pt x="1270" y="66040"/>
                </a:lnTo>
                <a:lnTo>
                  <a:pt x="1270" y="59690"/>
                </a:lnTo>
                <a:lnTo>
                  <a:pt x="2539" y="53340"/>
                </a:lnTo>
                <a:lnTo>
                  <a:pt x="3809" y="46990"/>
                </a:lnTo>
                <a:lnTo>
                  <a:pt x="5079" y="41910"/>
                </a:lnTo>
                <a:lnTo>
                  <a:pt x="6350" y="36830"/>
                </a:lnTo>
                <a:lnTo>
                  <a:pt x="7620" y="33020"/>
                </a:lnTo>
                <a:lnTo>
                  <a:pt x="10159" y="29210"/>
                </a:lnTo>
                <a:lnTo>
                  <a:pt x="12700" y="25400"/>
                </a:lnTo>
                <a:lnTo>
                  <a:pt x="15239" y="21590"/>
                </a:lnTo>
                <a:lnTo>
                  <a:pt x="17779" y="17780"/>
                </a:lnTo>
                <a:lnTo>
                  <a:pt x="20320" y="15240"/>
                </a:lnTo>
                <a:lnTo>
                  <a:pt x="24129" y="12700"/>
                </a:lnTo>
                <a:lnTo>
                  <a:pt x="26670" y="10160"/>
                </a:lnTo>
                <a:lnTo>
                  <a:pt x="30479" y="7620"/>
                </a:lnTo>
                <a:lnTo>
                  <a:pt x="34289" y="6350"/>
                </a:lnTo>
                <a:lnTo>
                  <a:pt x="38100" y="3810"/>
                </a:lnTo>
                <a:lnTo>
                  <a:pt x="43179" y="2540"/>
                </a:lnTo>
                <a:lnTo>
                  <a:pt x="46989" y="1270"/>
                </a:lnTo>
                <a:lnTo>
                  <a:pt x="52070" y="1270"/>
                </a:lnTo>
                <a:lnTo>
                  <a:pt x="55879" y="0"/>
                </a:lnTo>
                <a:lnTo>
                  <a:pt x="62229" y="0"/>
                </a:lnTo>
                <a:lnTo>
                  <a:pt x="67309" y="0"/>
                </a:lnTo>
                <a:lnTo>
                  <a:pt x="72389" y="1270"/>
                </a:lnTo>
                <a:lnTo>
                  <a:pt x="77470" y="1270"/>
                </a:lnTo>
                <a:lnTo>
                  <a:pt x="82550" y="2540"/>
                </a:lnTo>
                <a:lnTo>
                  <a:pt x="86359" y="3810"/>
                </a:lnTo>
                <a:lnTo>
                  <a:pt x="91439" y="6350"/>
                </a:lnTo>
                <a:lnTo>
                  <a:pt x="95250" y="7620"/>
                </a:lnTo>
                <a:lnTo>
                  <a:pt x="99059" y="11430"/>
                </a:lnTo>
                <a:lnTo>
                  <a:pt x="102870" y="13970"/>
                </a:lnTo>
                <a:lnTo>
                  <a:pt x="106679" y="16510"/>
                </a:lnTo>
                <a:lnTo>
                  <a:pt x="109220" y="19050"/>
                </a:lnTo>
                <a:lnTo>
                  <a:pt x="111759" y="22860"/>
                </a:lnTo>
                <a:lnTo>
                  <a:pt x="114300" y="26670"/>
                </a:lnTo>
                <a:lnTo>
                  <a:pt x="116839" y="30480"/>
                </a:lnTo>
                <a:lnTo>
                  <a:pt x="118109" y="33020"/>
                </a:lnTo>
                <a:lnTo>
                  <a:pt x="118109" y="34290"/>
                </a:lnTo>
                <a:lnTo>
                  <a:pt x="119379" y="35560"/>
                </a:lnTo>
                <a:lnTo>
                  <a:pt x="119379" y="38100"/>
                </a:lnTo>
                <a:lnTo>
                  <a:pt x="120650" y="39370"/>
                </a:lnTo>
                <a:lnTo>
                  <a:pt x="120650" y="41910"/>
                </a:lnTo>
                <a:lnTo>
                  <a:pt x="121920" y="46990"/>
                </a:lnTo>
                <a:lnTo>
                  <a:pt x="123189" y="53340"/>
                </a:lnTo>
                <a:lnTo>
                  <a:pt x="123189" y="59690"/>
                </a:lnTo>
                <a:lnTo>
                  <a:pt x="123189" y="67310"/>
                </a:lnTo>
                <a:lnTo>
                  <a:pt x="124459" y="74930"/>
                </a:lnTo>
                <a:lnTo>
                  <a:pt x="124459" y="92710"/>
                </a:lnTo>
                <a:lnTo>
                  <a:pt x="124459" y="10668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8511540" y="6322059"/>
            <a:ext cx="40640" cy="67310"/>
          </a:xfrm>
          <a:custGeom>
            <a:avLst/>
            <a:gdLst/>
            <a:ahLst/>
            <a:cxnLst/>
            <a:rect l="l" t="t" r="r" b="b"/>
            <a:pathLst>
              <a:path w="40640" h="67310">
                <a:moveTo>
                  <a:pt x="40639" y="0"/>
                </a:moveTo>
                <a:lnTo>
                  <a:pt x="40639" y="67309"/>
                </a:lnTo>
                <a:lnTo>
                  <a:pt x="0" y="67309"/>
                </a:lnTo>
                <a:lnTo>
                  <a:pt x="0" y="0"/>
                </a:lnTo>
                <a:lnTo>
                  <a:pt x="406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8511540" y="6322059"/>
            <a:ext cx="40640" cy="67310"/>
          </a:xfrm>
          <a:custGeom>
            <a:avLst/>
            <a:gdLst/>
            <a:ahLst/>
            <a:cxnLst/>
            <a:rect l="l" t="t" r="r" b="b"/>
            <a:pathLst>
              <a:path w="40640" h="67310">
                <a:moveTo>
                  <a:pt x="40639" y="0"/>
                </a:moveTo>
                <a:lnTo>
                  <a:pt x="40639" y="67309"/>
                </a:lnTo>
                <a:lnTo>
                  <a:pt x="0" y="67309"/>
                </a:lnTo>
                <a:lnTo>
                  <a:pt x="0" y="0"/>
                </a:lnTo>
                <a:lnTo>
                  <a:pt x="4063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7174230" y="60413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39" h="341629">
                <a:moveTo>
                  <a:pt x="54610" y="217170"/>
                </a:moveTo>
                <a:lnTo>
                  <a:pt x="2540" y="217170"/>
                </a:lnTo>
                <a:lnTo>
                  <a:pt x="2540" y="264160"/>
                </a:lnTo>
                <a:lnTo>
                  <a:pt x="3810" y="271780"/>
                </a:lnTo>
                <a:lnTo>
                  <a:pt x="3810" y="279400"/>
                </a:lnTo>
                <a:lnTo>
                  <a:pt x="5080" y="284480"/>
                </a:lnTo>
                <a:lnTo>
                  <a:pt x="6350" y="290830"/>
                </a:lnTo>
                <a:lnTo>
                  <a:pt x="6350" y="295910"/>
                </a:lnTo>
                <a:lnTo>
                  <a:pt x="7620" y="298450"/>
                </a:lnTo>
                <a:lnTo>
                  <a:pt x="7620" y="300990"/>
                </a:lnTo>
                <a:lnTo>
                  <a:pt x="8890" y="302260"/>
                </a:lnTo>
                <a:lnTo>
                  <a:pt x="10160" y="304800"/>
                </a:lnTo>
                <a:lnTo>
                  <a:pt x="11430" y="309880"/>
                </a:lnTo>
                <a:lnTo>
                  <a:pt x="13970" y="313690"/>
                </a:lnTo>
                <a:lnTo>
                  <a:pt x="17780" y="317500"/>
                </a:lnTo>
                <a:lnTo>
                  <a:pt x="20320" y="322580"/>
                </a:lnTo>
                <a:lnTo>
                  <a:pt x="24130" y="325120"/>
                </a:lnTo>
                <a:lnTo>
                  <a:pt x="27940" y="328930"/>
                </a:lnTo>
                <a:lnTo>
                  <a:pt x="31750" y="331470"/>
                </a:lnTo>
                <a:lnTo>
                  <a:pt x="36830" y="334010"/>
                </a:lnTo>
                <a:lnTo>
                  <a:pt x="40640" y="336550"/>
                </a:lnTo>
                <a:lnTo>
                  <a:pt x="45720" y="339090"/>
                </a:lnTo>
                <a:lnTo>
                  <a:pt x="55880" y="341630"/>
                </a:lnTo>
                <a:lnTo>
                  <a:pt x="76200" y="341630"/>
                </a:lnTo>
                <a:lnTo>
                  <a:pt x="81280" y="340360"/>
                </a:lnTo>
                <a:lnTo>
                  <a:pt x="85090" y="339090"/>
                </a:lnTo>
                <a:lnTo>
                  <a:pt x="90170" y="337820"/>
                </a:lnTo>
                <a:lnTo>
                  <a:pt x="95250" y="335280"/>
                </a:lnTo>
                <a:lnTo>
                  <a:pt x="99060" y="334010"/>
                </a:lnTo>
                <a:lnTo>
                  <a:pt x="102870" y="330200"/>
                </a:lnTo>
                <a:lnTo>
                  <a:pt x="110490" y="325120"/>
                </a:lnTo>
                <a:lnTo>
                  <a:pt x="118110" y="313690"/>
                </a:lnTo>
                <a:lnTo>
                  <a:pt x="119380" y="312420"/>
                </a:lnTo>
                <a:lnTo>
                  <a:pt x="120650" y="309880"/>
                </a:lnTo>
                <a:lnTo>
                  <a:pt x="121920" y="308610"/>
                </a:lnTo>
                <a:lnTo>
                  <a:pt x="121920" y="306070"/>
                </a:lnTo>
                <a:lnTo>
                  <a:pt x="123190" y="304800"/>
                </a:lnTo>
                <a:lnTo>
                  <a:pt x="123190" y="302260"/>
                </a:lnTo>
                <a:lnTo>
                  <a:pt x="125730" y="298450"/>
                </a:lnTo>
                <a:lnTo>
                  <a:pt x="125730" y="293370"/>
                </a:lnTo>
                <a:lnTo>
                  <a:pt x="127254" y="285750"/>
                </a:lnTo>
                <a:lnTo>
                  <a:pt x="59690" y="285750"/>
                </a:lnTo>
                <a:lnTo>
                  <a:pt x="58420" y="284480"/>
                </a:lnTo>
                <a:lnTo>
                  <a:pt x="58420" y="283210"/>
                </a:lnTo>
                <a:lnTo>
                  <a:pt x="57150" y="283210"/>
                </a:lnTo>
                <a:lnTo>
                  <a:pt x="57150" y="280670"/>
                </a:lnTo>
                <a:lnTo>
                  <a:pt x="55880" y="280670"/>
                </a:lnTo>
                <a:lnTo>
                  <a:pt x="55880" y="278130"/>
                </a:lnTo>
                <a:lnTo>
                  <a:pt x="54610" y="275590"/>
                </a:lnTo>
                <a:lnTo>
                  <a:pt x="54610" y="217170"/>
                </a:lnTo>
                <a:close/>
              </a:path>
              <a:path w="129539" h="341629">
                <a:moveTo>
                  <a:pt x="82550" y="2540"/>
                </a:moveTo>
                <a:lnTo>
                  <a:pt x="43180" y="2540"/>
                </a:lnTo>
                <a:lnTo>
                  <a:pt x="38100" y="3810"/>
                </a:lnTo>
                <a:lnTo>
                  <a:pt x="34290" y="6350"/>
                </a:lnTo>
                <a:lnTo>
                  <a:pt x="30480" y="7620"/>
                </a:lnTo>
                <a:lnTo>
                  <a:pt x="3810" y="46990"/>
                </a:lnTo>
                <a:lnTo>
                  <a:pt x="1270" y="59690"/>
                </a:lnTo>
                <a:lnTo>
                  <a:pt x="1270" y="74930"/>
                </a:lnTo>
                <a:lnTo>
                  <a:pt x="0" y="83820"/>
                </a:lnTo>
                <a:lnTo>
                  <a:pt x="0" y="99060"/>
                </a:lnTo>
                <a:lnTo>
                  <a:pt x="1270" y="105410"/>
                </a:lnTo>
                <a:lnTo>
                  <a:pt x="1270" y="116840"/>
                </a:lnTo>
                <a:lnTo>
                  <a:pt x="2540" y="121920"/>
                </a:lnTo>
                <a:lnTo>
                  <a:pt x="2540" y="127000"/>
                </a:lnTo>
                <a:lnTo>
                  <a:pt x="3810" y="130810"/>
                </a:lnTo>
                <a:lnTo>
                  <a:pt x="5080" y="135890"/>
                </a:lnTo>
                <a:lnTo>
                  <a:pt x="7620" y="143510"/>
                </a:lnTo>
                <a:lnTo>
                  <a:pt x="7620" y="147320"/>
                </a:lnTo>
                <a:lnTo>
                  <a:pt x="10160" y="149860"/>
                </a:lnTo>
                <a:lnTo>
                  <a:pt x="12700" y="157480"/>
                </a:lnTo>
                <a:lnTo>
                  <a:pt x="13970" y="160020"/>
                </a:lnTo>
                <a:lnTo>
                  <a:pt x="17780" y="163830"/>
                </a:lnTo>
                <a:lnTo>
                  <a:pt x="20320" y="167640"/>
                </a:lnTo>
                <a:lnTo>
                  <a:pt x="44450" y="191770"/>
                </a:lnTo>
                <a:lnTo>
                  <a:pt x="53340" y="201930"/>
                </a:lnTo>
                <a:lnTo>
                  <a:pt x="60960" y="209550"/>
                </a:lnTo>
                <a:lnTo>
                  <a:pt x="66040" y="217170"/>
                </a:lnTo>
                <a:lnTo>
                  <a:pt x="71120" y="222250"/>
                </a:lnTo>
                <a:lnTo>
                  <a:pt x="71120" y="224790"/>
                </a:lnTo>
                <a:lnTo>
                  <a:pt x="72390" y="226060"/>
                </a:lnTo>
                <a:lnTo>
                  <a:pt x="72390" y="227330"/>
                </a:lnTo>
                <a:lnTo>
                  <a:pt x="73660" y="229870"/>
                </a:lnTo>
                <a:lnTo>
                  <a:pt x="73660" y="236220"/>
                </a:lnTo>
                <a:lnTo>
                  <a:pt x="74930" y="241300"/>
                </a:lnTo>
                <a:lnTo>
                  <a:pt x="74930" y="246380"/>
                </a:lnTo>
                <a:lnTo>
                  <a:pt x="76200" y="252730"/>
                </a:lnTo>
                <a:lnTo>
                  <a:pt x="76200" y="265430"/>
                </a:lnTo>
                <a:lnTo>
                  <a:pt x="74930" y="269240"/>
                </a:lnTo>
                <a:lnTo>
                  <a:pt x="74930" y="274320"/>
                </a:lnTo>
                <a:lnTo>
                  <a:pt x="73660" y="275590"/>
                </a:lnTo>
                <a:lnTo>
                  <a:pt x="73660" y="279400"/>
                </a:lnTo>
                <a:lnTo>
                  <a:pt x="72390" y="280670"/>
                </a:lnTo>
                <a:lnTo>
                  <a:pt x="72390" y="281940"/>
                </a:lnTo>
                <a:lnTo>
                  <a:pt x="71120" y="281940"/>
                </a:lnTo>
                <a:lnTo>
                  <a:pt x="71120" y="283210"/>
                </a:lnTo>
                <a:lnTo>
                  <a:pt x="69850" y="284480"/>
                </a:lnTo>
                <a:lnTo>
                  <a:pt x="68580" y="284480"/>
                </a:lnTo>
                <a:lnTo>
                  <a:pt x="68580" y="285750"/>
                </a:lnTo>
                <a:lnTo>
                  <a:pt x="127254" y="285750"/>
                </a:lnTo>
                <a:lnTo>
                  <a:pt x="128270" y="280670"/>
                </a:lnTo>
                <a:lnTo>
                  <a:pt x="128270" y="266700"/>
                </a:lnTo>
                <a:lnTo>
                  <a:pt x="129540" y="259080"/>
                </a:lnTo>
                <a:lnTo>
                  <a:pt x="129540" y="240030"/>
                </a:lnTo>
                <a:lnTo>
                  <a:pt x="128270" y="228600"/>
                </a:lnTo>
                <a:lnTo>
                  <a:pt x="128270" y="218440"/>
                </a:lnTo>
                <a:lnTo>
                  <a:pt x="127000" y="209550"/>
                </a:lnTo>
                <a:lnTo>
                  <a:pt x="125730" y="201930"/>
                </a:lnTo>
                <a:lnTo>
                  <a:pt x="123190" y="194310"/>
                </a:lnTo>
                <a:lnTo>
                  <a:pt x="121920" y="187960"/>
                </a:lnTo>
                <a:lnTo>
                  <a:pt x="120650" y="184150"/>
                </a:lnTo>
                <a:lnTo>
                  <a:pt x="119380" y="181610"/>
                </a:lnTo>
                <a:lnTo>
                  <a:pt x="118110" y="177800"/>
                </a:lnTo>
                <a:lnTo>
                  <a:pt x="116840" y="175260"/>
                </a:lnTo>
                <a:lnTo>
                  <a:pt x="113030" y="170180"/>
                </a:lnTo>
                <a:lnTo>
                  <a:pt x="107950" y="162560"/>
                </a:lnTo>
                <a:lnTo>
                  <a:pt x="102870" y="156210"/>
                </a:lnTo>
                <a:lnTo>
                  <a:pt x="96520" y="148590"/>
                </a:lnTo>
                <a:lnTo>
                  <a:pt x="88900" y="142240"/>
                </a:lnTo>
                <a:lnTo>
                  <a:pt x="72390" y="125730"/>
                </a:lnTo>
                <a:lnTo>
                  <a:pt x="68580" y="123190"/>
                </a:lnTo>
                <a:lnTo>
                  <a:pt x="60960" y="115570"/>
                </a:lnTo>
                <a:lnTo>
                  <a:pt x="58420" y="110490"/>
                </a:lnTo>
                <a:lnTo>
                  <a:pt x="57150" y="109220"/>
                </a:lnTo>
                <a:lnTo>
                  <a:pt x="57150" y="107950"/>
                </a:lnTo>
                <a:lnTo>
                  <a:pt x="55880" y="106680"/>
                </a:lnTo>
                <a:lnTo>
                  <a:pt x="55880" y="104140"/>
                </a:lnTo>
                <a:lnTo>
                  <a:pt x="54610" y="102870"/>
                </a:lnTo>
                <a:lnTo>
                  <a:pt x="54610" y="99060"/>
                </a:lnTo>
                <a:lnTo>
                  <a:pt x="53340" y="95250"/>
                </a:lnTo>
                <a:lnTo>
                  <a:pt x="53340" y="69850"/>
                </a:lnTo>
                <a:lnTo>
                  <a:pt x="54610" y="67310"/>
                </a:lnTo>
                <a:lnTo>
                  <a:pt x="54610" y="63500"/>
                </a:lnTo>
                <a:lnTo>
                  <a:pt x="55880" y="62230"/>
                </a:lnTo>
                <a:lnTo>
                  <a:pt x="55880" y="60960"/>
                </a:lnTo>
                <a:lnTo>
                  <a:pt x="57150" y="59690"/>
                </a:lnTo>
                <a:lnTo>
                  <a:pt x="57150" y="58420"/>
                </a:lnTo>
                <a:lnTo>
                  <a:pt x="58420" y="58420"/>
                </a:lnTo>
                <a:lnTo>
                  <a:pt x="58420" y="57150"/>
                </a:lnTo>
                <a:lnTo>
                  <a:pt x="59690" y="57150"/>
                </a:lnTo>
                <a:lnTo>
                  <a:pt x="60960" y="55880"/>
                </a:lnTo>
                <a:lnTo>
                  <a:pt x="123190" y="55880"/>
                </a:lnTo>
                <a:lnTo>
                  <a:pt x="123190" y="53340"/>
                </a:lnTo>
                <a:lnTo>
                  <a:pt x="121920" y="46990"/>
                </a:lnTo>
                <a:lnTo>
                  <a:pt x="120650" y="41910"/>
                </a:lnTo>
                <a:lnTo>
                  <a:pt x="120650" y="40640"/>
                </a:lnTo>
                <a:lnTo>
                  <a:pt x="119380" y="38100"/>
                </a:lnTo>
                <a:lnTo>
                  <a:pt x="119380" y="35560"/>
                </a:lnTo>
                <a:lnTo>
                  <a:pt x="116840" y="33020"/>
                </a:lnTo>
                <a:lnTo>
                  <a:pt x="116840" y="30480"/>
                </a:lnTo>
                <a:lnTo>
                  <a:pt x="109220" y="19050"/>
                </a:lnTo>
                <a:lnTo>
                  <a:pt x="106680" y="16510"/>
                </a:lnTo>
                <a:lnTo>
                  <a:pt x="99060" y="11430"/>
                </a:lnTo>
                <a:lnTo>
                  <a:pt x="95250" y="7620"/>
                </a:lnTo>
                <a:lnTo>
                  <a:pt x="91440" y="6350"/>
                </a:lnTo>
                <a:lnTo>
                  <a:pt x="86360" y="3810"/>
                </a:lnTo>
                <a:lnTo>
                  <a:pt x="82550" y="2540"/>
                </a:lnTo>
                <a:close/>
              </a:path>
              <a:path w="129539" h="341629">
                <a:moveTo>
                  <a:pt x="123190" y="55880"/>
                </a:moveTo>
                <a:lnTo>
                  <a:pt x="66040" y="55880"/>
                </a:lnTo>
                <a:lnTo>
                  <a:pt x="67310" y="57150"/>
                </a:lnTo>
                <a:lnTo>
                  <a:pt x="68580" y="57150"/>
                </a:lnTo>
                <a:lnTo>
                  <a:pt x="68580" y="58420"/>
                </a:lnTo>
                <a:lnTo>
                  <a:pt x="69850" y="59690"/>
                </a:lnTo>
                <a:lnTo>
                  <a:pt x="69850" y="60960"/>
                </a:lnTo>
                <a:lnTo>
                  <a:pt x="71120" y="60960"/>
                </a:lnTo>
                <a:lnTo>
                  <a:pt x="71120" y="66040"/>
                </a:lnTo>
                <a:lnTo>
                  <a:pt x="72390" y="68580"/>
                </a:lnTo>
                <a:lnTo>
                  <a:pt x="72390" y="106680"/>
                </a:lnTo>
                <a:lnTo>
                  <a:pt x="124460" y="106680"/>
                </a:lnTo>
                <a:lnTo>
                  <a:pt x="124460" y="74930"/>
                </a:lnTo>
                <a:lnTo>
                  <a:pt x="123190" y="67310"/>
                </a:lnTo>
                <a:lnTo>
                  <a:pt x="123190" y="55880"/>
                </a:lnTo>
                <a:close/>
              </a:path>
              <a:path w="129539" h="341629">
                <a:moveTo>
                  <a:pt x="67310" y="0"/>
                </a:moveTo>
                <a:lnTo>
                  <a:pt x="55880" y="0"/>
                </a:lnTo>
                <a:lnTo>
                  <a:pt x="52070" y="1270"/>
                </a:lnTo>
                <a:lnTo>
                  <a:pt x="46990" y="2540"/>
                </a:lnTo>
                <a:lnTo>
                  <a:pt x="77470" y="2540"/>
                </a:lnTo>
                <a:lnTo>
                  <a:pt x="673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7174230" y="60413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39" h="341629">
                <a:moveTo>
                  <a:pt x="124460" y="106680"/>
                </a:moveTo>
                <a:lnTo>
                  <a:pt x="72390" y="106680"/>
                </a:lnTo>
                <a:lnTo>
                  <a:pt x="72390" y="82550"/>
                </a:lnTo>
                <a:lnTo>
                  <a:pt x="72390" y="73660"/>
                </a:lnTo>
                <a:lnTo>
                  <a:pt x="72390" y="71120"/>
                </a:lnTo>
                <a:lnTo>
                  <a:pt x="72390" y="68580"/>
                </a:lnTo>
                <a:lnTo>
                  <a:pt x="71120" y="66040"/>
                </a:lnTo>
                <a:lnTo>
                  <a:pt x="71120" y="63500"/>
                </a:lnTo>
                <a:lnTo>
                  <a:pt x="71120" y="62230"/>
                </a:lnTo>
                <a:lnTo>
                  <a:pt x="71120" y="60960"/>
                </a:lnTo>
                <a:lnTo>
                  <a:pt x="69850" y="60960"/>
                </a:lnTo>
                <a:lnTo>
                  <a:pt x="69850" y="59690"/>
                </a:lnTo>
                <a:lnTo>
                  <a:pt x="69850" y="59690"/>
                </a:lnTo>
                <a:lnTo>
                  <a:pt x="66040" y="55880"/>
                </a:lnTo>
                <a:lnTo>
                  <a:pt x="64770" y="55880"/>
                </a:lnTo>
                <a:lnTo>
                  <a:pt x="63500" y="55880"/>
                </a:lnTo>
                <a:lnTo>
                  <a:pt x="62230" y="55880"/>
                </a:lnTo>
                <a:lnTo>
                  <a:pt x="60960" y="55880"/>
                </a:lnTo>
                <a:lnTo>
                  <a:pt x="59690" y="57150"/>
                </a:lnTo>
                <a:lnTo>
                  <a:pt x="58420" y="57150"/>
                </a:lnTo>
                <a:lnTo>
                  <a:pt x="58420" y="58420"/>
                </a:lnTo>
                <a:lnTo>
                  <a:pt x="57150" y="58420"/>
                </a:lnTo>
                <a:lnTo>
                  <a:pt x="57150" y="59690"/>
                </a:lnTo>
                <a:lnTo>
                  <a:pt x="55880" y="60960"/>
                </a:lnTo>
                <a:lnTo>
                  <a:pt x="55880" y="62230"/>
                </a:lnTo>
                <a:lnTo>
                  <a:pt x="54610" y="63500"/>
                </a:lnTo>
                <a:lnTo>
                  <a:pt x="54610" y="64770"/>
                </a:lnTo>
                <a:lnTo>
                  <a:pt x="54610" y="66040"/>
                </a:lnTo>
                <a:lnTo>
                  <a:pt x="54610" y="67310"/>
                </a:lnTo>
                <a:lnTo>
                  <a:pt x="53340" y="69850"/>
                </a:lnTo>
                <a:lnTo>
                  <a:pt x="53340" y="95250"/>
                </a:lnTo>
                <a:lnTo>
                  <a:pt x="54610" y="99060"/>
                </a:lnTo>
                <a:lnTo>
                  <a:pt x="54610" y="101600"/>
                </a:lnTo>
                <a:lnTo>
                  <a:pt x="54610" y="102870"/>
                </a:lnTo>
                <a:lnTo>
                  <a:pt x="55880" y="104140"/>
                </a:lnTo>
                <a:lnTo>
                  <a:pt x="55880" y="105410"/>
                </a:lnTo>
                <a:lnTo>
                  <a:pt x="55880" y="106680"/>
                </a:lnTo>
                <a:lnTo>
                  <a:pt x="57150" y="107950"/>
                </a:lnTo>
                <a:lnTo>
                  <a:pt x="57150" y="109220"/>
                </a:lnTo>
                <a:lnTo>
                  <a:pt x="58420" y="110490"/>
                </a:lnTo>
                <a:lnTo>
                  <a:pt x="59690" y="113030"/>
                </a:lnTo>
                <a:lnTo>
                  <a:pt x="60960" y="115570"/>
                </a:lnTo>
                <a:lnTo>
                  <a:pt x="63500" y="118110"/>
                </a:lnTo>
                <a:lnTo>
                  <a:pt x="66040" y="120650"/>
                </a:lnTo>
                <a:lnTo>
                  <a:pt x="68580" y="123190"/>
                </a:lnTo>
                <a:lnTo>
                  <a:pt x="72390" y="125730"/>
                </a:lnTo>
                <a:lnTo>
                  <a:pt x="88900" y="142240"/>
                </a:lnTo>
                <a:lnTo>
                  <a:pt x="96520" y="148590"/>
                </a:lnTo>
                <a:lnTo>
                  <a:pt x="102870" y="156210"/>
                </a:lnTo>
                <a:lnTo>
                  <a:pt x="107950" y="162560"/>
                </a:lnTo>
                <a:lnTo>
                  <a:pt x="113030" y="170180"/>
                </a:lnTo>
                <a:lnTo>
                  <a:pt x="116840" y="175260"/>
                </a:lnTo>
                <a:lnTo>
                  <a:pt x="118110" y="177800"/>
                </a:lnTo>
                <a:lnTo>
                  <a:pt x="119380" y="181610"/>
                </a:lnTo>
                <a:lnTo>
                  <a:pt x="120650" y="184150"/>
                </a:lnTo>
                <a:lnTo>
                  <a:pt x="121920" y="187960"/>
                </a:lnTo>
                <a:lnTo>
                  <a:pt x="123190" y="194310"/>
                </a:lnTo>
                <a:lnTo>
                  <a:pt x="125730" y="201930"/>
                </a:lnTo>
                <a:lnTo>
                  <a:pt x="127000" y="209550"/>
                </a:lnTo>
                <a:lnTo>
                  <a:pt x="128270" y="218440"/>
                </a:lnTo>
                <a:lnTo>
                  <a:pt x="128270" y="228600"/>
                </a:lnTo>
                <a:lnTo>
                  <a:pt x="129540" y="240030"/>
                </a:lnTo>
                <a:lnTo>
                  <a:pt x="129540" y="251460"/>
                </a:lnTo>
                <a:lnTo>
                  <a:pt x="129540" y="259080"/>
                </a:lnTo>
                <a:lnTo>
                  <a:pt x="128270" y="266700"/>
                </a:lnTo>
                <a:lnTo>
                  <a:pt x="128270" y="274320"/>
                </a:lnTo>
                <a:lnTo>
                  <a:pt x="128270" y="280670"/>
                </a:lnTo>
                <a:lnTo>
                  <a:pt x="127000" y="287020"/>
                </a:lnTo>
                <a:lnTo>
                  <a:pt x="125730" y="293370"/>
                </a:lnTo>
                <a:lnTo>
                  <a:pt x="125730" y="298450"/>
                </a:lnTo>
                <a:lnTo>
                  <a:pt x="123190" y="302260"/>
                </a:lnTo>
                <a:lnTo>
                  <a:pt x="123190" y="304800"/>
                </a:lnTo>
                <a:lnTo>
                  <a:pt x="121920" y="306070"/>
                </a:lnTo>
                <a:lnTo>
                  <a:pt x="121920" y="308610"/>
                </a:lnTo>
                <a:lnTo>
                  <a:pt x="120650" y="309880"/>
                </a:lnTo>
                <a:lnTo>
                  <a:pt x="119380" y="312420"/>
                </a:lnTo>
                <a:lnTo>
                  <a:pt x="118110" y="313690"/>
                </a:lnTo>
                <a:lnTo>
                  <a:pt x="115570" y="317500"/>
                </a:lnTo>
                <a:lnTo>
                  <a:pt x="113030" y="321310"/>
                </a:lnTo>
                <a:lnTo>
                  <a:pt x="110490" y="325120"/>
                </a:lnTo>
                <a:lnTo>
                  <a:pt x="106680" y="327660"/>
                </a:lnTo>
                <a:lnTo>
                  <a:pt x="102870" y="330200"/>
                </a:lnTo>
                <a:lnTo>
                  <a:pt x="99060" y="334010"/>
                </a:lnTo>
                <a:lnTo>
                  <a:pt x="95250" y="335280"/>
                </a:lnTo>
                <a:lnTo>
                  <a:pt x="90170" y="337820"/>
                </a:lnTo>
                <a:lnTo>
                  <a:pt x="85090" y="339090"/>
                </a:lnTo>
                <a:lnTo>
                  <a:pt x="81280" y="340360"/>
                </a:lnTo>
                <a:lnTo>
                  <a:pt x="76200" y="341630"/>
                </a:lnTo>
                <a:lnTo>
                  <a:pt x="72390" y="341630"/>
                </a:lnTo>
                <a:lnTo>
                  <a:pt x="66040" y="341630"/>
                </a:lnTo>
                <a:lnTo>
                  <a:pt x="60960" y="341630"/>
                </a:lnTo>
                <a:lnTo>
                  <a:pt x="55880" y="341630"/>
                </a:lnTo>
                <a:lnTo>
                  <a:pt x="50800" y="340360"/>
                </a:lnTo>
                <a:lnTo>
                  <a:pt x="45720" y="339090"/>
                </a:lnTo>
                <a:lnTo>
                  <a:pt x="40640" y="336550"/>
                </a:lnTo>
                <a:lnTo>
                  <a:pt x="36830" y="334010"/>
                </a:lnTo>
                <a:lnTo>
                  <a:pt x="31750" y="331470"/>
                </a:lnTo>
                <a:lnTo>
                  <a:pt x="27940" y="328930"/>
                </a:lnTo>
                <a:lnTo>
                  <a:pt x="24130" y="325120"/>
                </a:lnTo>
                <a:lnTo>
                  <a:pt x="20320" y="322580"/>
                </a:lnTo>
                <a:lnTo>
                  <a:pt x="17780" y="317500"/>
                </a:lnTo>
                <a:lnTo>
                  <a:pt x="13970" y="313690"/>
                </a:lnTo>
                <a:lnTo>
                  <a:pt x="11430" y="309880"/>
                </a:lnTo>
                <a:lnTo>
                  <a:pt x="10160" y="304800"/>
                </a:lnTo>
                <a:lnTo>
                  <a:pt x="8890" y="302260"/>
                </a:lnTo>
                <a:lnTo>
                  <a:pt x="7620" y="300990"/>
                </a:lnTo>
                <a:lnTo>
                  <a:pt x="7620" y="298450"/>
                </a:lnTo>
                <a:lnTo>
                  <a:pt x="6350" y="295910"/>
                </a:lnTo>
                <a:lnTo>
                  <a:pt x="6350" y="290830"/>
                </a:lnTo>
                <a:lnTo>
                  <a:pt x="5080" y="284480"/>
                </a:lnTo>
                <a:lnTo>
                  <a:pt x="3810" y="279400"/>
                </a:lnTo>
                <a:lnTo>
                  <a:pt x="3810" y="271780"/>
                </a:lnTo>
                <a:lnTo>
                  <a:pt x="2540" y="264160"/>
                </a:lnTo>
                <a:lnTo>
                  <a:pt x="2540" y="256540"/>
                </a:lnTo>
                <a:lnTo>
                  <a:pt x="2540" y="238760"/>
                </a:lnTo>
                <a:lnTo>
                  <a:pt x="2540" y="217170"/>
                </a:lnTo>
                <a:lnTo>
                  <a:pt x="54610" y="217170"/>
                </a:lnTo>
                <a:lnTo>
                  <a:pt x="54610" y="275590"/>
                </a:lnTo>
                <a:lnTo>
                  <a:pt x="55880" y="278130"/>
                </a:lnTo>
                <a:lnTo>
                  <a:pt x="55880" y="279400"/>
                </a:lnTo>
                <a:lnTo>
                  <a:pt x="55880" y="280670"/>
                </a:lnTo>
                <a:lnTo>
                  <a:pt x="57150" y="280670"/>
                </a:lnTo>
                <a:lnTo>
                  <a:pt x="57150" y="281940"/>
                </a:lnTo>
                <a:lnTo>
                  <a:pt x="57150" y="283210"/>
                </a:lnTo>
                <a:lnTo>
                  <a:pt x="58420" y="283210"/>
                </a:lnTo>
                <a:lnTo>
                  <a:pt x="58420" y="284480"/>
                </a:lnTo>
                <a:lnTo>
                  <a:pt x="59690" y="285750"/>
                </a:lnTo>
                <a:lnTo>
                  <a:pt x="60960" y="285750"/>
                </a:lnTo>
                <a:lnTo>
                  <a:pt x="62230" y="285750"/>
                </a:lnTo>
                <a:lnTo>
                  <a:pt x="63500" y="285750"/>
                </a:lnTo>
                <a:lnTo>
                  <a:pt x="64770" y="285750"/>
                </a:lnTo>
                <a:lnTo>
                  <a:pt x="66040" y="285750"/>
                </a:lnTo>
                <a:lnTo>
                  <a:pt x="67310" y="285750"/>
                </a:lnTo>
                <a:lnTo>
                  <a:pt x="68580" y="285750"/>
                </a:lnTo>
                <a:lnTo>
                  <a:pt x="68580" y="284480"/>
                </a:lnTo>
                <a:lnTo>
                  <a:pt x="69850" y="284480"/>
                </a:lnTo>
                <a:lnTo>
                  <a:pt x="71120" y="283210"/>
                </a:lnTo>
                <a:lnTo>
                  <a:pt x="71120" y="281940"/>
                </a:lnTo>
                <a:lnTo>
                  <a:pt x="72390" y="281940"/>
                </a:lnTo>
                <a:lnTo>
                  <a:pt x="72390" y="280670"/>
                </a:lnTo>
                <a:lnTo>
                  <a:pt x="73660" y="279400"/>
                </a:lnTo>
                <a:lnTo>
                  <a:pt x="73660" y="278130"/>
                </a:lnTo>
                <a:lnTo>
                  <a:pt x="73660" y="275590"/>
                </a:lnTo>
                <a:lnTo>
                  <a:pt x="74930" y="274320"/>
                </a:lnTo>
                <a:lnTo>
                  <a:pt x="74930" y="271780"/>
                </a:lnTo>
                <a:lnTo>
                  <a:pt x="74930" y="269240"/>
                </a:lnTo>
                <a:lnTo>
                  <a:pt x="76200" y="265430"/>
                </a:lnTo>
                <a:lnTo>
                  <a:pt x="76200" y="262890"/>
                </a:lnTo>
                <a:lnTo>
                  <a:pt x="76200" y="259080"/>
                </a:lnTo>
                <a:lnTo>
                  <a:pt x="76200" y="252730"/>
                </a:lnTo>
                <a:lnTo>
                  <a:pt x="74930" y="246380"/>
                </a:lnTo>
                <a:lnTo>
                  <a:pt x="74930" y="241300"/>
                </a:lnTo>
                <a:lnTo>
                  <a:pt x="73660" y="236220"/>
                </a:lnTo>
                <a:lnTo>
                  <a:pt x="73660" y="231140"/>
                </a:lnTo>
                <a:lnTo>
                  <a:pt x="73660" y="229870"/>
                </a:lnTo>
                <a:lnTo>
                  <a:pt x="72390" y="227330"/>
                </a:lnTo>
                <a:lnTo>
                  <a:pt x="72390" y="226060"/>
                </a:lnTo>
                <a:lnTo>
                  <a:pt x="71120" y="224790"/>
                </a:lnTo>
                <a:lnTo>
                  <a:pt x="71120" y="223520"/>
                </a:lnTo>
                <a:lnTo>
                  <a:pt x="71120" y="222250"/>
                </a:lnTo>
                <a:lnTo>
                  <a:pt x="68580" y="219710"/>
                </a:lnTo>
                <a:lnTo>
                  <a:pt x="66040" y="217170"/>
                </a:lnTo>
                <a:lnTo>
                  <a:pt x="60960" y="209550"/>
                </a:lnTo>
                <a:lnTo>
                  <a:pt x="53340" y="201930"/>
                </a:lnTo>
                <a:lnTo>
                  <a:pt x="44450" y="191770"/>
                </a:lnTo>
                <a:lnTo>
                  <a:pt x="26670" y="173990"/>
                </a:lnTo>
                <a:lnTo>
                  <a:pt x="20320" y="167640"/>
                </a:lnTo>
                <a:lnTo>
                  <a:pt x="17780" y="163830"/>
                </a:lnTo>
                <a:lnTo>
                  <a:pt x="15240" y="161290"/>
                </a:lnTo>
                <a:lnTo>
                  <a:pt x="13970" y="160020"/>
                </a:lnTo>
                <a:lnTo>
                  <a:pt x="12700" y="157480"/>
                </a:lnTo>
                <a:lnTo>
                  <a:pt x="11430" y="153670"/>
                </a:lnTo>
                <a:lnTo>
                  <a:pt x="10160" y="149860"/>
                </a:lnTo>
                <a:lnTo>
                  <a:pt x="7620" y="147320"/>
                </a:lnTo>
                <a:lnTo>
                  <a:pt x="7620" y="143510"/>
                </a:lnTo>
                <a:lnTo>
                  <a:pt x="6350" y="139700"/>
                </a:lnTo>
                <a:lnTo>
                  <a:pt x="5080" y="135890"/>
                </a:lnTo>
                <a:lnTo>
                  <a:pt x="3810" y="130810"/>
                </a:lnTo>
                <a:lnTo>
                  <a:pt x="2540" y="127000"/>
                </a:lnTo>
                <a:lnTo>
                  <a:pt x="2540" y="121920"/>
                </a:lnTo>
                <a:lnTo>
                  <a:pt x="1270" y="116840"/>
                </a:lnTo>
                <a:lnTo>
                  <a:pt x="1270" y="110490"/>
                </a:lnTo>
                <a:lnTo>
                  <a:pt x="1270" y="105410"/>
                </a:lnTo>
                <a:lnTo>
                  <a:pt x="0" y="99060"/>
                </a:lnTo>
                <a:lnTo>
                  <a:pt x="0" y="92710"/>
                </a:lnTo>
                <a:lnTo>
                  <a:pt x="0" y="83820"/>
                </a:lnTo>
                <a:lnTo>
                  <a:pt x="1270" y="74930"/>
                </a:lnTo>
                <a:lnTo>
                  <a:pt x="1270" y="67310"/>
                </a:lnTo>
                <a:lnTo>
                  <a:pt x="1270" y="59690"/>
                </a:lnTo>
                <a:lnTo>
                  <a:pt x="2540" y="53340"/>
                </a:lnTo>
                <a:lnTo>
                  <a:pt x="3810" y="46990"/>
                </a:lnTo>
                <a:lnTo>
                  <a:pt x="5080" y="41910"/>
                </a:lnTo>
                <a:lnTo>
                  <a:pt x="6350" y="36830"/>
                </a:lnTo>
                <a:lnTo>
                  <a:pt x="7620" y="33020"/>
                </a:lnTo>
                <a:lnTo>
                  <a:pt x="10160" y="29210"/>
                </a:lnTo>
                <a:lnTo>
                  <a:pt x="12700" y="25400"/>
                </a:lnTo>
                <a:lnTo>
                  <a:pt x="15240" y="21590"/>
                </a:lnTo>
                <a:lnTo>
                  <a:pt x="17780" y="19050"/>
                </a:lnTo>
                <a:lnTo>
                  <a:pt x="20320" y="16510"/>
                </a:lnTo>
                <a:lnTo>
                  <a:pt x="24130" y="12700"/>
                </a:lnTo>
                <a:lnTo>
                  <a:pt x="26670" y="10160"/>
                </a:lnTo>
                <a:lnTo>
                  <a:pt x="30480" y="7620"/>
                </a:lnTo>
                <a:lnTo>
                  <a:pt x="34290" y="6350"/>
                </a:lnTo>
                <a:lnTo>
                  <a:pt x="38100" y="3810"/>
                </a:lnTo>
                <a:lnTo>
                  <a:pt x="43180" y="2540"/>
                </a:lnTo>
                <a:lnTo>
                  <a:pt x="46990" y="2540"/>
                </a:lnTo>
                <a:lnTo>
                  <a:pt x="52070" y="1270"/>
                </a:lnTo>
                <a:lnTo>
                  <a:pt x="55880" y="0"/>
                </a:lnTo>
                <a:lnTo>
                  <a:pt x="60960" y="0"/>
                </a:lnTo>
                <a:lnTo>
                  <a:pt x="67310" y="0"/>
                </a:lnTo>
                <a:lnTo>
                  <a:pt x="72390" y="1270"/>
                </a:lnTo>
                <a:lnTo>
                  <a:pt x="77470" y="2540"/>
                </a:lnTo>
                <a:lnTo>
                  <a:pt x="82550" y="2540"/>
                </a:lnTo>
                <a:lnTo>
                  <a:pt x="86360" y="3810"/>
                </a:lnTo>
                <a:lnTo>
                  <a:pt x="91440" y="6350"/>
                </a:lnTo>
                <a:lnTo>
                  <a:pt x="95250" y="7620"/>
                </a:lnTo>
                <a:lnTo>
                  <a:pt x="99060" y="11430"/>
                </a:lnTo>
                <a:lnTo>
                  <a:pt x="102870" y="13970"/>
                </a:lnTo>
                <a:lnTo>
                  <a:pt x="106680" y="16510"/>
                </a:lnTo>
                <a:lnTo>
                  <a:pt x="109220" y="19050"/>
                </a:lnTo>
                <a:lnTo>
                  <a:pt x="111760" y="22860"/>
                </a:lnTo>
                <a:lnTo>
                  <a:pt x="114300" y="26670"/>
                </a:lnTo>
                <a:lnTo>
                  <a:pt x="116840" y="30480"/>
                </a:lnTo>
                <a:lnTo>
                  <a:pt x="116840" y="33020"/>
                </a:lnTo>
                <a:lnTo>
                  <a:pt x="118110" y="34290"/>
                </a:lnTo>
                <a:lnTo>
                  <a:pt x="119380" y="35560"/>
                </a:lnTo>
                <a:lnTo>
                  <a:pt x="119380" y="38100"/>
                </a:lnTo>
                <a:lnTo>
                  <a:pt x="120650" y="40640"/>
                </a:lnTo>
                <a:lnTo>
                  <a:pt x="120650" y="41910"/>
                </a:lnTo>
                <a:lnTo>
                  <a:pt x="121920" y="46990"/>
                </a:lnTo>
                <a:lnTo>
                  <a:pt x="123190" y="53340"/>
                </a:lnTo>
                <a:lnTo>
                  <a:pt x="123190" y="59690"/>
                </a:lnTo>
                <a:lnTo>
                  <a:pt x="123190" y="67310"/>
                </a:lnTo>
                <a:lnTo>
                  <a:pt x="124460" y="74930"/>
                </a:lnTo>
                <a:lnTo>
                  <a:pt x="124460" y="93980"/>
                </a:lnTo>
                <a:lnTo>
                  <a:pt x="124460" y="10668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7308850" y="6049009"/>
            <a:ext cx="142240" cy="327660"/>
          </a:xfrm>
          <a:custGeom>
            <a:avLst/>
            <a:gdLst/>
            <a:ahLst/>
            <a:cxnLst/>
            <a:rect l="l" t="t" r="r" b="b"/>
            <a:pathLst>
              <a:path w="142239" h="327660">
                <a:moveTo>
                  <a:pt x="110489" y="0"/>
                </a:moveTo>
                <a:lnTo>
                  <a:pt x="27939" y="0"/>
                </a:lnTo>
                <a:lnTo>
                  <a:pt x="0" y="327659"/>
                </a:lnTo>
                <a:lnTo>
                  <a:pt x="58420" y="327659"/>
                </a:lnTo>
                <a:lnTo>
                  <a:pt x="60960" y="269239"/>
                </a:lnTo>
                <a:lnTo>
                  <a:pt x="136579" y="269239"/>
                </a:lnTo>
                <a:lnTo>
                  <a:pt x="130918" y="210819"/>
                </a:lnTo>
                <a:lnTo>
                  <a:pt x="60960" y="210819"/>
                </a:lnTo>
                <a:lnTo>
                  <a:pt x="62229" y="185419"/>
                </a:lnTo>
                <a:lnTo>
                  <a:pt x="64770" y="154939"/>
                </a:lnTo>
                <a:lnTo>
                  <a:pt x="71120" y="72389"/>
                </a:lnTo>
                <a:lnTo>
                  <a:pt x="117504" y="72389"/>
                </a:lnTo>
                <a:lnTo>
                  <a:pt x="110489" y="0"/>
                </a:lnTo>
                <a:close/>
              </a:path>
              <a:path w="142239" h="327660">
                <a:moveTo>
                  <a:pt x="136579" y="269239"/>
                </a:moveTo>
                <a:lnTo>
                  <a:pt x="81279" y="269239"/>
                </a:lnTo>
                <a:lnTo>
                  <a:pt x="85089" y="327659"/>
                </a:lnTo>
                <a:lnTo>
                  <a:pt x="142239" y="327659"/>
                </a:lnTo>
                <a:lnTo>
                  <a:pt x="136579" y="269239"/>
                </a:lnTo>
                <a:close/>
              </a:path>
              <a:path w="142239" h="327660">
                <a:moveTo>
                  <a:pt x="117504" y="72389"/>
                </a:moveTo>
                <a:lnTo>
                  <a:pt x="71120" y="72389"/>
                </a:lnTo>
                <a:lnTo>
                  <a:pt x="80010" y="210819"/>
                </a:lnTo>
                <a:lnTo>
                  <a:pt x="130918" y="210819"/>
                </a:lnTo>
                <a:lnTo>
                  <a:pt x="117504" y="723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7409180" y="6047740"/>
            <a:ext cx="52069" cy="330200"/>
          </a:xfrm>
          <a:custGeom>
            <a:avLst/>
            <a:gdLst/>
            <a:ahLst/>
            <a:cxnLst/>
            <a:rect l="l" t="t" r="r" b="b"/>
            <a:pathLst>
              <a:path w="52070" h="330200">
                <a:moveTo>
                  <a:pt x="19050" y="0"/>
                </a:moveTo>
                <a:lnTo>
                  <a:pt x="10160" y="1270"/>
                </a:lnTo>
                <a:lnTo>
                  <a:pt x="0" y="2540"/>
                </a:lnTo>
                <a:lnTo>
                  <a:pt x="33020" y="330200"/>
                </a:lnTo>
                <a:lnTo>
                  <a:pt x="41910" y="328930"/>
                </a:lnTo>
                <a:lnTo>
                  <a:pt x="52070" y="32766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7451090" y="63754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1270"/>
                </a:lnTo>
                <a:lnTo>
                  <a:pt x="0" y="11429"/>
                </a:lnTo>
                <a:lnTo>
                  <a:pt x="1016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7393940" y="6367779"/>
            <a:ext cx="57150" cy="19050"/>
          </a:xfrm>
          <a:custGeom>
            <a:avLst/>
            <a:gdLst/>
            <a:ahLst/>
            <a:cxnLst/>
            <a:rect l="l" t="t" r="r" b="b"/>
            <a:pathLst>
              <a:path w="57150" h="19050">
                <a:moveTo>
                  <a:pt x="57150" y="19050"/>
                </a:moveTo>
                <a:lnTo>
                  <a:pt x="0" y="19050"/>
                </a:lnTo>
                <a:lnTo>
                  <a:pt x="0" y="0"/>
                </a:lnTo>
                <a:lnTo>
                  <a:pt x="57150" y="0"/>
                </a:lnTo>
                <a:lnTo>
                  <a:pt x="571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7383779" y="63766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0"/>
                </a:lnTo>
                <a:lnTo>
                  <a:pt x="127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7381240" y="6318251"/>
            <a:ext cx="21590" cy="58419"/>
          </a:xfrm>
          <a:custGeom>
            <a:avLst/>
            <a:gdLst/>
            <a:ahLst/>
            <a:cxnLst/>
            <a:rect l="l" t="t" r="r" b="b"/>
            <a:pathLst>
              <a:path w="21589" h="58420">
                <a:moveTo>
                  <a:pt x="19050" y="0"/>
                </a:moveTo>
                <a:lnTo>
                  <a:pt x="0" y="0"/>
                </a:lnTo>
                <a:lnTo>
                  <a:pt x="2539" y="58420"/>
                </a:lnTo>
                <a:lnTo>
                  <a:pt x="21589" y="5842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7390129" y="6308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7369809" y="630809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20319" y="19050"/>
                </a:moveTo>
                <a:lnTo>
                  <a:pt x="0" y="19050"/>
                </a:lnTo>
                <a:lnTo>
                  <a:pt x="0" y="0"/>
                </a:lnTo>
                <a:lnTo>
                  <a:pt x="20319" y="0"/>
                </a:lnTo>
                <a:lnTo>
                  <a:pt x="2031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7360920" y="63080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7358379" y="6318251"/>
            <a:ext cx="21590" cy="58419"/>
          </a:xfrm>
          <a:custGeom>
            <a:avLst/>
            <a:gdLst/>
            <a:ahLst/>
            <a:cxnLst/>
            <a:rect l="l" t="t" r="r" b="b"/>
            <a:pathLst>
              <a:path w="21589" h="58420">
                <a:moveTo>
                  <a:pt x="21590" y="0"/>
                </a:moveTo>
                <a:lnTo>
                  <a:pt x="2540" y="0"/>
                </a:lnTo>
                <a:lnTo>
                  <a:pt x="0" y="58420"/>
                </a:lnTo>
                <a:lnTo>
                  <a:pt x="17780" y="58420"/>
                </a:lnTo>
                <a:lnTo>
                  <a:pt x="215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7367270" y="63766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889" y="0"/>
                </a:ln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7308851" y="6367779"/>
            <a:ext cx="58419" cy="19050"/>
          </a:xfrm>
          <a:custGeom>
            <a:avLst/>
            <a:gdLst/>
            <a:ahLst/>
            <a:cxnLst/>
            <a:rect l="l" t="t" r="r" b="b"/>
            <a:pathLst>
              <a:path w="58420" h="19050">
                <a:moveTo>
                  <a:pt x="58420" y="19050"/>
                </a:moveTo>
                <a:lnTo>
                  <a:pt x="0" y="19050"/>
                </a:lnTo>
                <a:lnTo>
                  <a:pt x="0" y="0"/>
                </a:lnTo>
                <a:lnTo>
                  <a:pt x="58420" y="0"/>
                </a:lnTo>
                <a:lnTo>
                  <a:pt x="5842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7297420" y="63754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269" y="0"/>
                </a:moveTo>
                <a:lnTo>
                  <a:pt x="0" y="11429"/>
                </a:lnTo>
                <a:lnTo>
                  <a:pt x="11429" y="11429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7298690" y="6047740"/>
            <a:ext cx="48260" cy="330200"/>
          </a:xfrm>
          <a:custGeom>
            <a:avLst/>
            <a:gdLst/>
            <a:ahLst/>
            <a:cxnLst/>
            <a:rect l="l" t="t" r="r" b="b"/>
            <a:pathLst>
              <a:path w="48260" h="330200">
                <a:moveTo>
                  <a:pt x="29210" y="0"/>
                </a:moveTo>
                <a:lnTo>
                  <a:pt x="0" y="327660"/>
                </a:lnTo>
                <a:lnTo>
                  <a:pt x="10160" y="328930"/>
                </a:lnTo>
                <a:lnTo>
                  <a:pt x="19050" y="330200"/>
                </a:lnTo>
                <a:lnTo>
                  <a:pt x="48260" y="1270"/>
                </a:lnTo>
                <a:lnTo>
                  <a:pt x="38100" y="1270"/>
                </a:lnTo>
                <a:lnTo>
                  <a:pt x="292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7327900" y="6038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1270" y="0"/>
                </a:lnTo>
                <a:lnTo>
                  <a:pt x="0" y="8890"/>
                </a:lnTo>
                <a:lnTo>
                  <a:pt x="888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7336790" y="6038850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0"/>
                </a:moveTo>
                <a:lnTo>
                  <a:pt x="82550" y="0"/>
                </a:lnTo>
                <a:lnTo>
                  <a:pt x="825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7419340" y="6038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7379928" y="625855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1269"/>
                </a:moveTo>
                <a:lnTo>
                  <a:pt x="14011" y="1269"/>
                </a:lnTo>
                <a:lnTo>
                  <a:pt x="14011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7384735" y="6122670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889"/>
                </a:lnTo>
              </a:path>
            </a:pathLst>
          </a:custGeom>
          <a:ln w="18503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7375525" y="612140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69"/>
                </a:moveTo>
                <a:lnTo>
                  <a:pt x="13382" y="1269"/>
                </a:lnTo>
                <a:lnTo>
                  <a:pt x="13382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7371079" y="612140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8890" y="0"/>
                </a:moveTo>
                <a:lnTo>
                  <a:pt x="0" y="0"/>
                </a:lnTo>
                <a:lnTo>
                  <a:pt x="1778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7363459" y="6121400"/>
            <a:ext cx="25400" cy="83820"/>
          </a:xfrm>
          <a:custGeom>
            <a:avLst/>
            <a:gdLst/>
            <a:ahLst/>
            <a:cxnLst/>
            <a:rect l="l" t="t" r="r" b="b"/>
            <a:pathLst>
              <a:path w="25400" h="83820">
                <a:moveTo>
                  <a:pt x="16510" y="0"/>
                </a:moveTo>
                <a:lnTo>
                  <a:pt x="7619" y="0"/>
                </a:lnTo>
                <a:lnTo>
                  <a:pt x="0" y="81279"/>
                </a:lnTo>
                <a:lnTo>
                  <a:pt x="10160" y="82550"/>
                </a:lnTo>
                <a:lnTo>
                  <a:pt x="19050" y="83820"/>
                </a:lnTo>
                <a:lnTo>
                  <a:pt x="2540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7362190" y="6202679"/>
            <a:ext cx="20320" cy="33020"/>
          </a:xfrm>
          <a:custGeom>
            <a:avLst/>
            <a:gdLst/>
            <a:ahLst/>
            <a:cxnLst/>
            <a:rect l="l" t="t" r="r" b="b"/>
            <a:pathLst>
              <a:path w="20320" h="33020">
                <a:moveTo>
                  <a:pt x="1270" y="0"/>
                </a:moveTo>
                <a:lnTo>
                  <a:pt x="0" y="31750"/>
                </a:lnTo>
                <a:lnTo>
                  <a:pt x="8889" y="31750"/>
                </a:lnTo>
                <a:lnTo>
                  <a:pt x="17780" y="33020"/>
                </a:lnTo>
                <a:lnTo>
                  <a:pt x="20320" y="2540"/>
                </a:lnTo>
                <a:lnTo>
                  <a:pt x="1143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7362190" y="623442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7360920" y="623442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0159" y="0"/>
                </a:moveTo>
                <a:lnTo>
                  <a:pt x="1269" y="0"/>
                </a:lnTo>
                <a:lnTo>
                  <a:pt x="0" y="24130"/>
                </a:lnTo>
                <a:lnTo>
                  <a:pt x="8889" y="25400"/>
                </a:lnTo>
                <a:lnTo>
                  <a:pt x="17779" y="2540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7359650" y="62585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270" y="0"/>
                </a:moveTo>
                <a:lnTo>
                  <a:pt x="0" y="11429"/>
                </a:lnTo>
                <a:lnTo>
                  <a:pt x="10160" y="1142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7369809" y="62509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0"/>
                </a:moveTo>
                <a:lnTo>
                  <a:pt x="19050" y="0"/>
                </a:lnTo>
                <a:lnTo>
                  <a:pt x="190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7388859" y="62585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7461250" y="6049009"/>
            <a:ext cx="173990" cy="327660"/>
          </a:xfrm>
          <a:custGeom>
            <a:avLst/>
            <a:gdLst/>
            <a:ahLst/>
            <a:cxnLst/>
            <a:rect l="l" t="t" r="r" b="b"/>
            <a:pathLst>
              <a:path w="173989" h="327660">
                <a:moveTo>
                  <a:pt x="72389" y="0"/>
                </a:moveTo>
                <a:lnTo>
                  <a:pt x="0" y="0"/>
                </a:lnTo>
                <a:lnTo>
                  <a:pt x="0" y="327659"/>
                </a:lnTo>
                <a:lnTo>
                  <a:pt x="49529" y="327659"/>
                </a:lnTo>
                <a:lnTo>
                  <a:pt x="49529" y="110489"/>
                </a:lnTo>
                <a:lnTo>
                  <a:pt x="83761" y="110489"/>
                </a:lnTo>
                <a:lnTo>
                  <a:pt x="80010" y="69849"/>
                </a:lnTo>
                <a:lnTo>
                  <a:pt x="72389" y="0"/>
                </a:lnTo>
                <a:close/>
              </a:path>
              <a:path w="173989" h="327660">
                <a:moveTo>
                  <a:pt x="83761" y="110489"/>
                </a:moveTo>
                <a:lnTo>
                  <a:pt x="49529" y="110489"/>
                </a:lnTo>
                <a:lnTo>
                  <a:pt x="69850" y="327659"/>
                </a:lnTo>
                <a:lnTo>
                  <a:pt x="105410" y="327659"/>
                </a:lnTo>
                <a:lnTo>
                  <a:pt x="120518" y="152399"/>
                </a:lnTo>
                <a:lnTo>
                  <a:pt x="87629" y="152399"/>
                </a:lnTo>
                <a:lnTo>
                  <a:pt x="83761" y="110489"/>
                </a:lnTo>
                <a:close/>
              </a:path>
              <a:path w="173989" h="327660">
                <a:moveTo>
                  <a:pt x="173989" y="106679"/>
                </a:moveTo>
                <a:lnTo>
                  <a:pt x="124460" y="106679"/>
                </a:lnTo>
                <a:lnTo>
                  <a:pt x="124460" y="327659"/>
                </a:lnTo>
                <a:lnTo>
                  <a:pt x="173989" y="327659"/>
                </a:lnTo>
                <a:lnTo>
                  <a:pt x="173989" y="106679"/>
                </a:lnTo>
                <a:close/>
              </a:path>
              <a:path w="173989" h="327660">
                <a:moveTo>
                  <a:pt x="173989" y="0"/>
                </a:moveTo>
                <a:lnTo>
                  <a:pt x="100329" y="0"/>
                </a:lnTo>
                <a:lnTo>
                  <a:pt x="87629" y="152399"/>
                </a:lnTo>
                <a:lnTo>
                  <a:pt x="120518" y="152399"/>
                </a:lnTo>
                <a:lnTo>
                  <a:pt x="124460" y="106679"/>
                </a:lnTo>
                <a:lnTo>
                  <a:pt x="173989" y="106679"/>
                </a:lnTo>
                <a:lnTo>
                  <a:pt x="1739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7461250" y="6049009"/>
            <a:ext cx="173990" cy="327660"/>
          </a:xfrm>
          <a:custGeom>
            <a:avLst/>
            <a:gdLst/>
            <a:ahLst/>
            <a:cxnLst/>
            <a:rect l="l" t="t" r="r" b="b"/>
            <a:pathLst>
              <a:path w="173989" h="327660">
                <a:moveTo>
                  <a:pt x="173989" y="0"/>
                </a:moveTo>
                <a:lnTo>
                  <a:pt x="173989" y="327659"/>
                </a:lnTo>
                <a:lnTo>
                  <a:pt x="124460" y="327659"/>
                </a:lnTo>
                <a:lnTo>
                  <a:pt x="124460" y="106679"/>
                </a:lnTo>
                <a:lnTo>
                  <a:pt x="105410" y="327659"/>
                </a:lnTo>
                <a:lnTo>
                  <a:pt x="69850" y="327659"/>
                </a:lnTo>
                <a:lnTo>
                  <a:pt x="49529" y="110489"/>
                </a:lnTo>
                <a:lnTo>
                  <a:pt x="49529" y="327659"/>
                </a:lnTo>
                <a:lnTo>
                  <a:pt x="0" y="327659"/>
                </a:lnTo>
                <a:lnTo>
                  <a:pt x="0" y="0"/>
                </a:lnTo>
                <a:lnTo>
                  <a:pt x="72389" y="0"/>
                </a:lnTo>
                <a:lnTo>
                  <a:pt x="80010" y="69849"/>
                </a:lnTo>
                <a:lnTo>
                  <a:pt x="87629" y="152399"/>
                </a:lnTo>
                <a:lnTo>
                  <a:pt x="100329" y="0"/>
                </a:lnTo>
                <a:lnTo>
                  <a:pt x="17398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7658100" y="6049009"/>
            <a:ext cx="121920" cy="327660"/>
          </a:xfrm>
          <a:custGeom>
            <a:avLst/>
            <a:gdLst/>
            <a:ahLst/>
            <a:cxnLst/>
            <a:rect l="l" t="t" r="r" b="b"/>
            <a:pathLst>
              <a:path w="121920" h="327660">
                <a:moveTo>
                  <a:pt x="67310" y="0"/>
                </a:moveTo>
                <a:lnTo>
                  <a:pt x="0" y="0"/>
                </a:lnTo>
                <a:lnTo>
                  <a:pt x="0" y="327659"/>
                </a:lnTo>
                <a:lnTo>
                  <a:pt x="55879" y="327659"/>
                </a:lnTo>
                <a:lnTo>
                  <a:pt x="55879" y="195579"/>
                </a:lnTo>
                <a:lnTo>
                  <a:pt x="76200" y="195579"/>
                </a:lnTo>
                <a:lnTo>
                  <a:pt x="80010" y="194309"/>
                </a:lnTo>
                <a:lnTo>
                  <a:pt x="88900" y="194309"/>
                </a:lnTo>
                <a:lnTo>
                  <a:pt x="92710" y="191769"/>
                </a:lnTo>
                <a:lnTo>
                  <a:pt x="95250" y="190499"/>
                </a:lnTo>
                <a:lnTo>
                  <a:pt x="99060" y="189229"/>
                </a:lnTo>
                <a:lnTo>
                  <a:pt x="101600" y="187959"/>
                </a:lnTo>
                <a:lnTo>
                  <a:pt x="104139" y="185419"/>
                </a:lnTo>
                <a:lnTo>
                  <a:pt x="106679" y="184149"/>
                </a:lnTo>
                <a:lnTo>
                  <a:pt x="109220" y="180339"/>
                </a:lnTo>
                <a:lnTo>
                  <a:pt x="111760" y="179069"/>
                </a:lnTo>
                <a:lnTo>
                  <a:pt x="111760" y="176529"/>
                </a:lnTo>
                <a:lnTo>
                  <a:pt x="114300" y="173989"/>
                </a:lnTo>
                <a:lnTo>
                  <a:pt x="114300" y="172719"/>
                </a:lnTo>
                <a:lnTo>
                  <a:pt x="115570" y="171449"/>
                </a:lnTo>
                <a:lnTo>
                  <a:pt x="116839" y="168909"/>
                </a:lnTo>
                <a:lnTo>
                  <a:pt x="116839" y="166369"/>
                </a:lnTo>
                <a:lnTo>
                  <a:pt x="118110" y="162559"/>
                </a:lnTo>
                <a:lnTo>
                  <a:pt x="119379" y="157479"/>
                </a:lnTo>
                <a:lnTo>
                  <a:pt x="119379" y="152399"/>
                </a:lnTo>
                <a:lnTo>
                  <a:pt x="120650" y="147319"/>
                </a:lnTo>
                <a:lnTo>
                  <a:pt x="120650" y="140969"/>
                </a:lnTo>
                <a:lnTo>
                  <a:pt x="120903" y="139699"/>
                </a:lnTo>
                <a:lnTo>
                  <a:pt x="55879" y="139699"/>
                </a:lnTo>
                <a:lnTo>
                  <a:pt x="55879" y="55879"/>
                </a:lnTo>
                <a:lnTo>
                  <a:pt x="120808" y="55879"/>
                </a:lnTo>
                <a:lnTo>
                  <a:pt x="120650" y="54609"/>
                </a:lnTo>
                <a:lnTo>
                  <a:pt x="119379" y="49529"/>
                </a:lnTo>
                <a:lnTo>
                  <a:pt x="119379" y="45719"/>
                </a:lnTo>
                <a:lnTo>
                  <a:pt x="118110" y="43179"/>
                </a:lnTo>
                <a:lnTo>
                  <a:pt x="118110" y="38099"/>
                </a:lnTo>
                <a:lnTo>
                  <a:pt x="116839" y="35559"/>
                </a:lnTo>
                <a:lnTo>
                  <a:pt x="116839" y="33019"/>
                </a:lnTo>
                <a:lnTo>
                  <a:pt x="115570" y="29209"/>
                </a:lnTo>
                <a:lnTo>
                  <a:pt x="113029" y="24129"/>
                </a:lnTo>
                <a:lnTo>
                  <a:pt x="111760" y="20319"/>
                </a:lnTo>
                <a:lnTo>
                  <a:pt x="110489" y="20319"/>
                </a:lnTo>
                <a:lnTo>
                  <a:pt x="109220" y="19049"/>
                </a:lnTo>
                <a:lnTo>
                  <a:pt x="107950" y="16509"/>
                </a:lnTo>
                <a:lnTo>
                  <a:pt x="102870" y="11429"/>
                </a:lnTo>
                <a:lnTo>
                  <a:pt x="97789" y="8889"/>
                </a:lnTo>
                <a:lnTo>
                  <a:pt x="95250" y="6349"/>
                </a:lnTo>
                <a:lnTo>
                  <a:pt x="92710" y="5079"/>
                </a:lnTo>
                <a:lnTo>
                  <a:pt x="85089" y="2539"/>
                </a:lnTo>
                <a:lnTo>
                  <a:pt x="81279" y="2539"/>
                </a:lnTo>
                <a:lnTo>
                  <a:pt x="77470" y="1269"/>
                </a:lnTo>
                <a:lnTo>
                  <a:pt x="67310" y="0"/>
                </a:lnTo>
                <a:close/>
              </a:path>
              <a:path w="121920" h="327660">
                <a:moveTo>
                  <a:pt x="120808" y="55879"/>
                </a:moveTo>
                <a:lnTo>
                  <a:pt x="63500" y="55879"/>
                </a:lnTo>
                <a:lnTo>
                  <a:pt x="66039" y="57149"/>
                </a:lnTo>
                <a:lnTo>
                  <a:pt x="67310" y="58419"/>
                </a:lnTo>
                <a:lnTo>
                  <a:pt x="68579" y="58419"/>
                </a:lnTo>
                <a:lnTo>
                  <a:pt x="69850" y="59689"/>
                </a:lnTo>
                <a:lnTo>
                  <a:pt x="71120" y="59689"/>
                </a:lnTo>
                <a:lnTo>
                  <a:pt x="71120" y="60959"/>
                </a:lnTo>
                <a:lnTo>
                  <a:pt x="72389" y="62229"/>
                </a:lnTo>
                <a:lnTo>
                  <a:pt x="72389" y="66039"/>
                </a:lnTo>
                <a:lnTo>
                  <a:pt x="73660" y="68579"/>
                </a:lnTo>
                <a:lnTo>
                  <a:pt x="73660" y="74929"/>
                </a:lnTo>
                <a:lnTo>
                  <a:pt x="74929" y="78739"/>
                </a:lnTo>
                <a:lnTo>
                  <a:pt x="74929" y="118109"/>
                </a:lnTo>
                <a:lnTo>
                  <a:pt x="73660" y="121919"/>
                </a:lnTo>
                <a:lnTo>
                  <a:pt x="73660" y="129539"/>
                </a:lnTo>
                <a:lnTo>
                  <a:pt x="72389" y="129539"/>
                </a:lnTo>
                <a:lnTo>
                  <a:pt x="72389" y="133349"/>
                </a:lnTo>
                <a:lnTo>
                  <a:pt x="71120" y="133349"/>
                </a:lnTo>
                <a:lnTo>
                  <a:pt x="71120" y="135889"/>
                </a:lnTo>
                <a:lnTo>
                  <a:pt x="68579" y="135889"/>
                </a:lnTo>
                <a:lnTo>
                  <a:pt x="68579" y="137159"/>
                </a:lnTo>
                <a:lnTo>
                  <a:pt x="67310" y="138429"/>
                </a:lnTo>
                <a:lnTo>
                  <a:pt x="64770" y="138429"/>
                </a:lnTo>
                <a:lnTo>
                  <a:pt x="62229" y="139699"/>
                </a:lnTo>
                <a:lnTo>
                  <a:pt x="120903" y="139699"/>
                </a:lnTo>
                <a:lnTo>
                  <a:pt x="121920" y="134619"/>
                </a:lnTo>
                <a:lnTo>
                  <a:pt x="121920" y="64769"/>
                </a:lnTo>
                <a:lnTo>
                  <a:pt x="120808" y="558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7649210" y="6038850"/>
            <a:ext cx="140969" cy="34798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7658734" y="6049009"/>
            <a:ext cx="0" cy="327660"/>
          </a:xfrm>
          <a:custGeom>
            <a:avLst/>
            <a:gdLst/>
            <a:ahLst/>
            <a:cxnLst/>
            <a:rect l="l" t="t" r="r" b="b"/>
            <a:pathLst>
              <a:path h="327660">
                <a:moveTo>
                  <a:pt x="0" y="0"/>
                </a:moveTo>
                <a:lnTo>
                  <a:pt x="0" y="327659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7649209" y="6038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59"/>
                </a:move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lnTo>
                  <a:pt x="8889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7705090" y="6104890"/>
            <a:ext cx="19050" cy="83820"/>
          </a:xfrm>
          <a:custGeom>
            <a:avLst/>
            <a:gdLst/>
            <a:ahLst/>
            <a:cxnLst/>
            <a:rect l="l" t="t" r="r" b="b"/>
            <a:pathLst>
              <a:path w="19050" h="83820">
                <a:moveTo>
                  <a:pt x="19050" y="0"/>
                </a:moveTo>
                <a:lnTo>
                  <a:pt x="19050" y="83820"/>
                </a:lnTo>
                <a:lnTo>
                  <a:pt x="0" y="8382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7705090" y="61887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89"/>
                </a:ln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7713979" y="61785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0" y="0"/>
                </a:moveTo>
                <a:lnTo>
                  <a:pt x="5080" y="0"/>
                </a:lnTo>
                <a:lnTo>
                  <a:pt x="50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7719059" y="617855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7720329" y="61887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7716520" y="617855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2539" y="0"/>
                </a:moveTo>
                <a:lnTo>
                  <a:pt x="0" y="1270"/>
                </a:lnTo>
                <a:lnTo>
                  <a:pt x="7619" y="19050"/>
                </a:lnTo>
                <a:lnTo>
                  <a:pt x="1015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7719059" y="61785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0"/>
                </a:lnTo>
                <a:lnTo>
                  <a:pt x="381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7722870" y="617855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69" y="0"/>
                </a:lnTo>
                <a:lnTo>
                  <a:pt x="126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7724140" y="61874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60"/>
                </a:lnTo>
                <a:lnTo>
                  <a:pt x="2539" y="10160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7719059" y="617855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90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90"/>
                </a:lnTo>
                <a:close/>
              </a:path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507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7720329" y="61785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0"/>
                </a:lnTo>
                <a:lnTo>
                  <a:pt x="381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7724140" y="617855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7725409" y="61874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0" y="10160"/>
                </a:lnTo>
                <a:lnTo>
                  <a:pt x="3810" y="1016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7719059" y="61798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69"/>
                </a:lnTo>
                <a:lnTo>
                  <a:pt x="12700" y="13969"/>
                </a:lnTo>
                <a:lnTo>
                  <a:pt x="13969" y="1396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7726679" y="618617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7719059" y="61785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3969" y="13970"/>
                </a:lnTo>
                <a:lnTo>
                  <a:pt x="15239" y="139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7720329" y="61760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2540" y="0"/>
                </a:lnTo>
                <a:lnTo>
                  <a:pt x="0" y="253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7726679" y="6176009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7727950" y="61849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59"/>
                </a:lnTo>
                <a:lnTo>
                  <a:pt x="2539" y="10159"/>
                </a:lnTo>
                <a:lnTo>
                  <a:pt x="381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7724140" y="617600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0" y="1269"/>
                </a:lnTo>
                <a:lnTo>
                  <a:pt x="3810" y="8889"/>
                </a:lnTo>
                <a:lnTo>
                  <a:pt x="7620" y="17779"/>
                </a:lnTo>
                <a:lnTo>
                  <a:pt x="8889" y="17779"/>
                </a:lnTo>
                <a:lnTo>
                  <a:pt x="508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7729220" y="61849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09" y="8890"/>
                </a:lnTo>
                <a:lnTo>
                  <a:pt x="7619" y="762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7719059" y="6181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016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7720329" y="61798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7720329" y="617855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90" y="5079"/>
                </a:moveTo>
                <a:lnTo>
                  <a:pt x="17780" y="10159"/>
                </a:lnTo>
                <a:lnTo>
                  <a:pt x="17780" y="8890"/>
                </a:lnTo>
                <a:lnTo>
                  <a:pt x="8890" y="5079"/>
                </a:lnTo>
                <a:close/>
              </a:path>
              <a:path w="17779" h="10160">
                <a:moveTo>
                  <a:pt x="0" y="0"/>
                </a:moveTo>
                <a:lnTo>
                  <a:pt x="0" y="1270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7720329" y="617855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270" y="0"/>
                </a:moveTo>
                <a:lnTo>
                  <a:pt x="0" y="0"/>
                </a:lnTo>
                <a:lnTo>
                  <a:pt x="8890" y="5079"/>
                </a:lnTo>
                <a:lnTo>
                  <a:pt x="17780" y="8890"/>
                </a:lnTo>
                <a:lnTo>
                  <a:pt x="889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7721600" y="617600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1269"/>
                </a:lnTo>
                <a:lnTo>
                  <a:pt x="0" y="253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7722870" y="61760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969" y="13969"/>
                </a:lnTo>
                <a:lnTo>
                  <a:pt x="13969" y="1269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7730490" y="61823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6350" y="6349"/>
                </a:lnTo>
                <a:lnTo>
                  <a:pt x="7620" y="507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7721600" y="617855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79" y="6350"/>
                </a:lnTo>
                <a:lnTo>
                  <a:pt x="177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7721600" y="617727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79" y="635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7721600" y="61760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0"/>
                </a:moveTo>
                <a:lnTo>
                  <a:pt x="0" y="1269"/>
                </a:lnTo>
                <a:lnTo>
                  <a:pt x="8889" y="3809"/>
                </a:lnTo>
                <a:lnTo>
                  <a:pt x="17779" y="7619"/>
                </a:lnTo>
                <a:lnTo>
                  <a:pt x="19050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7721600" y="61747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1270"/>
                </a:lnTo>
                <a:lnTo>
                  <a:pt x="8889" y="3810"/>
                </a:lnTo>
                <a:lnTo>
                  <a:pt x="19050" y="7620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7731759" y="6178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7721600" y="61772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0" y="0"/>
                </a:ln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7721600" y="61760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6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7721600" y="61734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0160" y="0"/>
                </a:moveTo>
                <a:lnTo>
                  <a:pt x="1270" y="0"/>
                </a:lnTo>
                <a:lnTo>
                  <a:pt x="0" y="2539"/>
                </a:lnTo>
                <a:lnTo>
                  <a:pt x="10160" y="3809"/>
                </a:lnTo>
                <a:lnTo>
                  <a:pt x="19050" y="507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7722870" y="6169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09"/>
                </a:lnTo>
                <a:lnTo>
                  <a:pt x="8889" y="380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7731759" y="61709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7722870" y="6165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09"/>
                </a:lnTo>
                <a:lnTo>
                  <a:pt x="8889" y="5079"/>
                </a:lnTo>
                <a:lnTo>
                  <a:pt x="19050" y="5079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7733029" y="61671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7722870" y="615822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890"/>
                </a:moveTo>
                <a:lnTo>
                  <a:pt x="0" y="0"/>
                </a:lnTo>
                <a:lnTo>
                  <a:pt x="19050" y="0"/>
                </a:lnTo>
                <a:lnTo>
                  <a:pt x="19050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7722870" y="613155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0" y="26669"/>
                </a:moveTo>
                <a:lnTo>
                  <a:pt x="0" y="0"/>
                </a:lnTo>
                <a:lnTo>
                  <a:pt x="19050" y="0"/>
                </a:lnTo>
                <a:lnTo>
                  <a:pt x="19050" y="26669"/>
                </a:lnTo>
                <a:lnTo>
                  <a:pt x="0" y="266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7722870" y="612775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7733029" y="61264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7722870" y="61226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6349"/>
                </a:lnTo>
                <a:lnTo>
                  <a:pt x="10159" y="5079"/>
                </a:lnTo>
                <a:lnTo>
                  <a:pt x="19050" y="380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7722870" y="61239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7722870" y="612012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10"/>
                </a:moveTo>
                <a:lnTo>
                  <a:pt x="0" y="0"/>
                </a:lnTo>
                <a:lnTo>
                  <a:pt x="19050" y="0"/>
                </a:lnTo>
                <a:lnTo>
                  <a:pt x="1905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7731759" y="61188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7722870" y="61163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89" y="1269"/>
                </a:lnTo>
                <a:lnTo>
                  <a:pt x="0" y="3809"/>
                </a:lnTo>
                <a:lnTo>
                  <a:pt x="0" y="6349"/>
                </a:lnTo>
                <a:lnTo>
                  <a:pt x="8889" y="3809"/>
                </a:lnTo>
                <a:lnTo>
                  <a:pt x="19050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7721600" y="61137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70"/>
                </a:lnTo>
                <a:lnTo>
                  <a:pt x="0" y="3810"/>
                </a:lnTo>
                <a:lnTo>
                  <a:pt x="1270" y="6350"/>
                </a:lnTo>
                <a:lnTo>
                  <a:pt x="10160" y="381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7721600" y="61150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7721600" y="61137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0" y="0"/>
                </a:ln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7730490" y="61112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7721600" y="610997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8889" y="3809"/>
                </a:moveTo>
                <a:lnTo>
                  <a:pt x="0" y="6349"/>
                </a:lnTo>
                <a:lnTo>
                  <a:pt x="0" y="7619"/>
                </a:lnTo>
                <a:lnTo>
                  <a:pt x="8889" y="3809"/>
                </a:lnTo>
                <a:close/>
              </a:path>
              <a:path w="19050" h="7620">
                <a:moveTo>
                  <a:pt x="17779" y="0"/>
                </a:moveTo>
                <a:lnTo>
                  <a:pt x="8889" y="3809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7721600" y="610870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3809"/>
                </a:lnTo>
                <a:lnTo>
                  <a:pt x="0" y="6350"/>
                </a:lnTo>
                <a:lnTo>
                  <a:pt x="0" y="7620"/>
                </a:lnTo>
                <a:lnTo>
                  <a:pt x="8889" y="5079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7730490" y="61074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508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7721600" y="610742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16510" y="0"/>
                </a:lnTo>
                <a:lnTo>
                  <a:pt x="8889" y="3810"/>
                </a:lnTo>
                <a:lnTo>
                  <a:pt x="0" y="7620"/>
                </a:lnTo>
                <a:lnTo>
                  <a:pt x="0" y="8890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7721600" y="61112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2540"/>
                </a:lnTo>
                <a:lnTo>
                  <a:pt x="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7720329" y="61074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80" y="0"/>
                </a:moveTo>
                <a:lnTo>
                  <a:pt x="8890" y="2540"/>
                </a:lnTo>
                <a:lnTo>
                  <a:pt x="0" y="6350"/>
                </a:lnTo>
                <a:lnTo>
                  <a:pt x="1270" y="635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7729220" y="61036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49"/>
                </a:lnTo>
                <a:lnTo>
                  <a:pt x="8889" y="380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7722870" y="61036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6350" y="6349"/>
                </a:moveTo>
                <a:lnTo>
                  <a:pt x="0" y="12699"/>
                </a:lnTo>
                <a:lnTo>
                  <a:pt x="0" y="13969"/>
                </a:lnTo>
                <a:lnTo>
                  <a:pt x="6350" y="6349"/>
                </a:lnTo>
                <a:close/>
              </a:path>
              <a:path w="13970" h="13970">
                <a:moveTo>
                  <a:pt x="13969" y="0"/>
                </a:moveTo>
                <a:lnTo>
                  <a:pt x="12700" y="0"/>
                </a:lnTo>
                <a:lnTo>
                  <a:pt x="6350" y="634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7720329" y="61099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90" y="0"/>
                </a:moveTo>
                <a:lnTo>
                  <a:pt x="0" y="3809"/>
                </a:lnTo>
                <a:lnTo>
                  <a:pt x="2540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7720329" y="61048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90" y="3810"/>
                </a:lnTo>
                <a:lnTo>
                  <a:pt x="0" y="889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7729220" y="61010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3809" y="0"/>
                </a:moveTo>
                <a:lnTo>
                  <a:pt x="0" y="7620"/>
                </a:lnTo>
                <a:lnTo>
                  <a:pt x="8889" y="381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7724140" y="609980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10" y="8889"/>
                </a:lnTo>
                <a:lnTo>
                  <a:pt x="0" y="17779"/>
                </a:lnTo>
                <a:lnTo>
                  <a:pt x="5080" y="888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7719059" y="61087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5079"/>
                </a:lnTo>
                <a:lnTo>
                  <a:pt x="2539" y="7620"/>
                </a:lnTo>
                <a:lnTo>
                  <a:pt x="507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7719059" y="61036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close/>
              </a:path>
              <a:path w="17779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7727950" y="60998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8889"/>
                </a:lnTo>
                <a:lnTo>
                  <a:pt x="8889" y="380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7721600" y="609980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70" y="16509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7726679" y="60985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3810" y="0"/>
                </a:lnTo>
                <a:lnTo>
                  <a:pt x="0" y="889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7721600" y="61074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7726679" y="60972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38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7725409" y="609727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19049"/>
                </a:moveTo>
                <a:lnTo>
                  <a:pt x="0" y="19049"/>
                </a:lnTo>
                <a:lnTo>
                  <a:pt x="0" y="0"/>
                </a:lnTo>
                <a:lnTo>
                  <a:pt x="1269" y="0"/>
                </a:lnTo>
                <a:lnTo>
                  <a:pt x="1269" y="1904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7720329" y="61074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0" y="7620"/>
                </a:lnTo>
                <a:lnTo>
                  <a:pt x="2540" y="8890"/>
                </a:lnTo>
                <a:lnTo>
                  <a:pt x="508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7719059" y="609727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10160" y="0"/>
                </a:moveTo>
                <a:lnTo>
                  <a:pt x="5079" y="8889"/>
                </a:lnTo>
                <a:lnTo>
                  <a:pt x="0" y="16509"/>
                </a:lnTo>
                <a:lnTo>
                  <a:pt x="1269" y="17779"/>
                </a:lnTo>
                <a:lnTo>
                  <a:pt x="6350" y="10159"/>
                </a:lnTo>
                <a:lnTo>
                  <a:pt x="11429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7724140" y="60972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2539" y="0"/>
                </a:lnTo>
                <a:lnTo>
                  <a:pt x="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7717790" y="60960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0" y="17779"/>
                </a:lnTo>
                <a:lnTo>
                  <a:pt x="2539" y="19050"/>
                </a:lnTo>
                <a:lnTo>
                  <a:pt x="6350" y="1015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7721600" y="60960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0" y="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7719059" y="60960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7717790" y="610489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7715250" y="60960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3810" y="0"/>
                </a:lnTo>
                <a:lnTo>
                  <a:pt x="1270" y="8890"/>
                </a:lnTo>
                <a:lnTo>
                  <a:pt x="0" y="17779"/>
                </a:lnTo>
                <a:lnTo>
                  <a:pt x="2539" y="19050"/>
                </a:lnTo>
                <a:lnTo>
                  <a:pt x="3810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7716520" y="60960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7713979" y="609600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40" y="19050"/>
                </a:moveTo>
                <a:lnTo>
                  <a:pt x="0" y="19050"/>
                </a:lnTo>
                <a:lnTo>
                  <a:pt x="0" y="0"/>
                </a:lnTo>
                <a:lnTo>
                  <a:pt x="2540" y="0"/>
                </a:lnTo>
                <a:lnTo>
                  <a:pt x="254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7705090" y="60960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90"/>
                </a:move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7796529" y="6343650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660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7824470" y="6049009"/>
            <a:ext cx="0" cy="261620"/>
          </a:xfrm>
          <a:custGeom>
            <a:avLst/>
            <a:gdLst/>
            <a:ahLst/>
            <a:cxnLst/>
            <a:rect l="l" t="t" r="r" b="b"/>
            <a:pathLst>
              <a:path h="261620">
                <a:moveTo>
                  <a:pt x="0" y="0"/>
                </a:moveTo>
                <a:lnTo>
                  <a:pt x="0" y="261619"/>
                </a:lnTo>
              </a:path>
            </a:pathLst>
          </a:custGeom>
          <a:ln w="5588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7796529" y="6049009"/>
            <a:ext cx="90170" cy="327660"/>
          </a:xfrm>
          <a:custGeom>
            <a:avLst/>
            <a:gdLst/>
            <a:ahLst/>
            <a:cxnLst/>
            <a:rect l="l" t="t" r="r" b="b"/>
            <a:pathLst>
              <a:path w="90170" h="327660">
                <a:moveTo>
                  <a:pt x="55880" y="0"/>
                </a:moveTo>
                <a:lnTo>
                  <a:pt x="55880" y="261619"/>
                </a:lnTo>
                <a:lnTo>
                  <a:pt x="90170" y="261619"/>
                </a:lnTo>
                <a:lnTo>
                  <a:pt x="90170" y="327659"/>
                </a:lnTo>
                <a:lnTo>
                  <a:pt x="0" y="327659"/>
                </a:lnTo>
                <a:lnTo>
                  <a:pt x="0" y="0"/>
                </a:lnTo>
                <a:lnTo>
                  <a:pt x="5588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7900670" y="634365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660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7900670" y="6239509"/>
            <a:ext cx="57150" cy="71120"/>
          </a:xfrm>
          <a:custGeom>
            <a:avLst/>
            <a:gdLst/>
            <a:ahLst/>
            <a:cxnLst/>
            <a:rect l="l" t="t" r="r" b="b"/>
            <a:pathLst>
              <a:path w="57150" h="71120">
                <a:moveTo>
                  <a:pt x="0" y="71119"/>
                </a:moveTo>
                <a:lnTo>
                  <a:pt x="57150" y="71119"/>
                </a:lnTo>
                <a:lnTo>
                  <a:pt x="57150" y="0"/>
                </a:lnTo>
                <a:lnTo>
                  <a:pt x="0" y="0"/>
                </a:lnTo>
                <a:lnTo>
                  <a:pt x="0" y="7111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7900670" y="620839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6222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7900670" y="6113779"/>
            <a:ext cx="57150" cy="63500"/>
          </a:xfrm>
          <a:custGeom>
            <a:avLst/>
            <a:gdLst/>
            <a:ahLst/>
            <a:cxnLst/>
            <a:rect l="l" t="t" r="r" b="b"/>
            <a:pathLst>
              <a:path w="57150" h="63500">
                <a:moveTo>
                  <a:pt x="0" y="63500"/>
                </a:moveTo>
                <a:lnTo>
                  <a:pt x="57150" y="63500"/>
                </a:lnTo>
                <a:lnTo>
                  <a:pt x="5715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7900670" y="608139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6477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7900670" y="6049009"/>
            <a:ext cx="97790" cy="327660"/>
          </a:xfrm>
          <a:custGeom>
            <a:avLst/>
            <a:gdLst/>
            <a:ahLst/>
            <a:cxnLst/>
            <a:rect l="l" t="t" r="r" b="b"/>
            <a:pathLst>
              <a:path w="97789" h="327660">
                <a:moveTo>
                  <a:pt x="0" y="0"/>
                </a:moveTo>
                <a:lnTo>
                  <a:pt x="93979" y="0"/>
                </a:lnTo>
                <a:lnTo>
                  <a:pt x="93979" y="64769"/>
                </a:lnTo>
                <a:lnTo>
                  <a:pt x="57150" y="64769"/>
                </a:lnTo>
                <a:lnTo>
                  <a:pt x="57150" y="128269"/>
                </a:lnTo>
                <a:lnTo>
                  <a:pt x="92709" y="128269"/>
                </a:lnTo>
                <a:lnTo>
                  <a:pt x="92709" y="190499"/>
                </a:lnTo>
                <a:lnTo>
                  <a:pt x="57150" y="190499"/>
                </a:lnTo>
                <a:lnTo>
                  <a:pt x="57150" y="261619"/>
                </a:lnTo>
                <a:lnTo>
                  <a:pt x="97789" y="261619"/>
                </a:lnTo>
                <a:lnTo>
                  <a:pt x="97789" y="327659"/>
                </a:lnTo>
                <a:lnTo>
                  <a:pt x="0" y="32765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8063230" y="6049009"/>
            <a:ext cx="127000" cy="327660"/>
          </a:xfrm>
          <a:custGeom>
            <a:avLst/>
            <a:gdLst/>
            <a:ahLst/>
            <a:cxnLst/>
            <a:rect l="l" t="t" r="r" b="b"/>
            <a:pathLst>
              <a:path w="127000" h="327660">
                <a:moveTo>
                  <a:pt x="48260" y="0"/>
                </a:moveTo>
                <a:lnTo>
                  <a:pt x="0" y="0"/>
                </a:lnTo>
                <a:lnTo>
                  <a:pt x="0" y="327659"/>
                </a:lnTo>
                <a:lnTo>
                  <a:pt x="48260" y="327659"/>
                </a:lnTo>
                <a:lnTo>
                  <a:pt x="48260" y="179069"/>
                </a:lnTo>
                <a:lnTo>
                  <a:pt x="127000" y="179069"/>
                </a:lnTo>
                <a:lnTo>
                  <a:pt x="127000" y="147319"/>
                </a:lnTo>
                <a:lnTo>
                  <a:pt x="78740" y="147319"/>
                </a:lnTo>
                <a:lnTo>
                  <a:pt x="48260" y="0"/>
                </a:lnTo>
                <a:close/>
              </a:path>
              <a:path w="127000" h="327660">
                <a:moveTo>
                  <a:pt x="127000" y="179069"/>
                </a:moveTo>
                <a:lnTo>
                  <a:pt x="48260" y="179069"/>
                </a:lnTo>
                <a:lnTo>
                  <a:pt x="77470" y="327659"/>
                </a:lnTo>
                <a:lnTo>
                  <a:pt x="127000" y="327659"/>
                </a:lnTo>
                <a:lnTo>
                  <a:pt x="127000" y="179069"/>
                </a:lnTo>
                <a:close/>
              </a:path>
              <a:path w="127000" h="327660">
                <a:moveTo>
                  <a:pt x="127000" y="0"/>
                </a:moveTo>
                <a:lnTo>
                  <a:pt x="78740" y="0"/>
                </a:lnTo>
                <a:lnTo>
                  <a:pt x="78740" y="147319"/>
                </a:lnTo>
                <a:lnTo>
                  <a:pt x="127000" y="147319"/>
                </a:lnTo>
                <a:lnTo>
                  <a:pt x="1270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8063230" y="6049009"/>
            <a:ext cx="127000" cy="327660"/>
          </a:xfrm>
          <a:custGeom>
            <a:avLst/>
            <a:gdLst/>
            <a:ahLst/>
            <a:cxnLst/>
            <a:rect l="l" t="t" r="r" b="b"/>
            <a:pathLst>
              <a:path w="127000" h="327660">
                <a:moveTo>
                  <a:pt x="127000" y="0"/>
                </a:moveTo>
                <a:lnTo>
                  <a:pt x="127000" y="327659"/>
                </a:lnTo>
                <a:lnTo>
                  <a:pt x="77470" y="327659"/>
                </a:lnTo>
                <a:lnTo>
                  <a:pt x="48260" y="179069"/>
                </a:lnTo>
                <a:lnTo>
                  <a:pt x="48260" y="327659"/>
                </a:lnTo>
                <a:lnTo>
                  <a:pt x="0" y="327659"/>
                </a:lnTo>
                <a:lnTo>
                  <a:pt x="0" y="0"/>
                </a:lnTo>
                <a:lnTo>
                  <a:pt x="48260" y="0"/>
                </a:lnTo>
                <a:lnTo>
                  <a:pt x="78740" y="147319"/>
                </a:lnTo>
                <a:lnTo>
                  <a:pt x="78740" y="0"/>
                </a:lnTo>
                <a:lnTo>
                  <a:pt x="1270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8210550" y="6041390"/>
            <a:ext cx="130810" cy="341630"/>
          </a:xfrm>
          <a:custGeom>
            <a:avLst/>
            <a:gdLst/>
            <a:ahLst/>
            <a:cxnLst/>
            <a:rect l="l" t="t" r="r" b="b"/>
            <a:pathLst>
              <a:path w="130809" h="341629">
                <a:moveTo>
                  <a:pt x="82550" y="339090"/>
                </a:moveTo>
                <a:lnTo>
                  <a:pt x="49529" y="339090"/>
                </a:lnTo>
                <a:lnTo>
                  <a:pt x="57150" y="341630"/>
                </a:lnTo>
                <a:lnTo>
                  <a:pt x="74929" y="341630"/>
                </a:lnTo>
                <a:lnTo>
                  <a:pt x="82550" y="339090"/>
                </a:lnTo>
                <a:close/>
              </a:path>
              <a:path w="130809" h="341629">
                <a:moveTo>
                  <a:pt x="78740" y="1270"/>
                </a:moveTo>
                <a:lnTo>
                  <a:pt x="52070" y="1270"/>
                </a:lnTo>
                <a:lnTo>
                  <a:pt x="40640" y="5080"/>
                </a:lnTo>
                <a:lnTo>
                  <a:pt x="33020" y="8890"/>
                </a:lnTo>
                <a:lnTo>
                  <a:pt x="30479" y="11430"/>
                </a:lnTo>
                <a:lnTo>
                  <a:pt x="26670" y="13970"/>
                </a:lnTo>
                <a:lnTo>
                  <a:pt x="24129" y="17780"/>
                </a:lnTo>
                <a:lnTo>
                  <a:pt x="21590" y="20320"/>
                </a:lnTo>
                <a:lnTo>
                  <a:pt x="11429" y="35560"/>
                </a:lnTo>
                <a:lnTo>
                  <a:pt x="10159" y="40640"/>
                </a:lnTo>
                <a:lnTo>
                  <a:pt x="7620" y="44450"/>
                </a:lnTo>
                <a:lnTo>
                  <a:pt x="6350" y="49530"/>
                </a:lnTo>
                <a:lnTo>
                  <a:pt x="5079" y="53340"/>
                </a:lnTo>
                <a:lnTo>
                  <a:pt x="3809" y="58420"/>
                </a:lnTo>
                <a:lnTo>
                  <a:pt x="3809" y="62230"/>
                </a:lnTo>
                <a:lnTo>
                  <a:pt x="2540" y="67310"/>
                </a:lnTo>
                <a:lnTo>
                  <a:pt x="2540" y="72390"/>
                </a:lnTo>
                <a:lnTo>
                  <a:pt x="1270" y="85090"/>
                </a:lnTo>
                <a:lnTo>
                  <a:pt x="0" y="100330"/>
                </a:lnTo>
                <a:lnTo>
                  <a:pt x="0" y="242570"/>
                </a:lnTo>
                <a:lnTo>
                  <a:pt x="1270" y="257810"/>
                </a:lnTo>
                <a:lnTo>
                  <a:pt x="2540" y="269240"/>
                </a:lnTo>
                <a:lnTo>
                  <a:pt x="2540" y="274320"/>
                </a:lnTo>
                <a:lnTo>
                  <a:pt x="3809" y="279400"/>
                </a:lnTo>
                <a:lnTo>
                  <a:pt x="3809" y="284480"/>
                </a:lnTo>
                <a:lnTo>
                  <a:pt x="6350" y="294640"/>
                </a:lnTo>
                <a:lnTo>
                  <a:pt x="8890" y="298450"/>
                </a:lnTo>
                <a:lnTo>
                  <a:pt x="10159" y="302260"/>
                </a:lnTo>
                <a:lnTo>
                  <a:pt x="11429" y="307340"/>
                </a:lnTo>
                <a:lnTo>
                  <a:pt x="13970" y="312420"/>
                </a:lnTo>
                <a:lnTo>
                  <a:pt x="16509" y="316230"/>
                </a:lnTo>
                <a:lnTo>
                  <a:pt x="19050" y="318770"/>
                </a:lnTo>
                <a:lnTo>
                  <a:pt x="21590" y="322580"/>
                </a:lnTo>
                <a:lnTo>
                  <a:pt x="25400" y="325120"/>
                </a:lnTo>
                <a:lnTo>
                  <a:pt x="27940" y="328930"/>
                </a:lnTo>
                <a:lnTo>
                  <a:pt x="30479" y="330200"/>
                </a:lnTo>
                <a:lnTo>
                  <a:pt x="38100" y="335280"/>
                </a:lnTo>
                <a:lnTo>
                  <a:pt x="41909" y="336550"/>
                </a:lnTo>
                <a:lnTo>
                  <a:pt x="45720" y="339090"/>
                </a:lnTo>
                <a:lnTo>
                  <a:pt x="86359" y="339090"/>
                </a:lnTo>
                <a:lnTo>
                  <a:pt x="93979" y="335280"/>
                </a:lnTo>
                <a:lnTo>
                  <a:pt x="101600" y="330200"/>
                </a:lnTo>
                <a:lnTo>
                  <a:pt x="104140" y="327660"/>
                </a:lnTo>
                <a:lnTo>
                  <a:pt x="107950" y="325120"/>
                </a:lnTo>
                <a:lnTo>
                  <a:pt x="118109" y="309880"/>
                </a:lnTo>
                <a:lnTo>
                  <a:pt x="119379" y="306070"/>
                </a:lnTo>
                <a:lnTo>
                  <a:pt x="124459" y="298450"/>
                </a:lnTo>
                <a:lnTo>
                  <a:pt x="127000" y="288290"/>
                </a:lnTo>
                <a:lnTo>
                  <a:pt x="127000" y="285750"/>
                </a:lnTo>
                <a:lnTo>
                  <a:pt x="62229" y="285750"/>
                </a:lnTo>
                <a:lnTo>
                  <a:pt x="59690" y="283210"/>
                </a:lnTo>
                <a:lnTo>
                  <a:pt x="59690" y="281940"/>
                </a:lnTo>
                <a:lnTo>
                  <a:pt x="58420" y="280670"/>
                </a:lnTo>
                <a:lnTo>
                  <a:pt x="58420" y="278130"/>
                </a:lnTo>
                <a:lnTo>
                  <a:pt x="57150" y="274320"/>
                </a:lnTo>
                <a:lnTo>
                  <a:pt x="57150" y="67310"/>
                </a:lnTo>
                <a:lnTo>
                  <a:pt x="58420" y="64770"/>
                </a:lnTo>
                <a:lnTo>
                  <a:pt x="58420" y="62230"/>
                </a:lnTo>
                <a:lnTo>
                  <a:pt x="59690" y="60960"/>
                </a:lnTo>
                <a:lnTo>
                  <a:pt x="59690" y="58420"/>
                </a:lnTo>
                <a:lnTo>
                  <a:pt x="60959" y="58420"/>
                </a:lnTo>
                <a:lnTo>
                  <a:pt x="60959" y="57150"/>
                </a:lnTo>
                <a:lnTo>
                  <a:pt x="62229" y="57150"/>
                </a:lnTo>
                <a:lnTo>
                  <a:pt x="63500" y="55880"/>
                </a:lnTo>
                <a:lnTo>
                  <a:pt x="127000" y="55880"/>
                </a:lnTo>
                <a:lnTo>
                  <a:pt x="127000" y="53340"/>
                </a:lnTo>
                <a:lnTo>
                  <a:pt x="124459" y="48260"/>
                </a:lnTo>
                <a:lnTo>
                  <a:pt x="123190" y="43180"/>
                </a:lnTo>
                <a:lnTo>
                  <a:pt x="121920" y="39370"/>
                </a:lnTo>
                <a:lnTo>
                  <a:pt x="119379" y="34290"/>
                </a:lnTo>
                <a:lnTo>
                  <a:pt x="114300" y="26670"/>
                </a:lnTo>
                <a:lnTo>
                  <a:pt x="113029" y="22860"/>
                </a:lnTo>
                <a:lnTo>
                  <a:pt x="106679" y="16510"/>
                </a:lnTo>
                <a:lnTo>
                  <a:pt x="102870" y="13970"/>
                </a:lnTo>
                <a:lnTo>
                  <a:pt x="100329" y="11430"/>
                </a:lnTo>
                <a:lnTo>
                  <a:pt x="92709" y="6350"/>
                </a:lnTo>
                <a:lnTo>
                  <a:pt x="90170" y="5080"/>
                </a:lnTo>
                <a:lnTo>
                  <a:pt x="78740" y="1270"/>
                </a:lnTo>
                <a:close/>
              </a:path>
              <a:path w="130809" h="341629">
                <a:moveTo>
                  <a:pt x="127000" y="55880"/>
                </a:moveTo>
                <a:lnTo>
                  <a:pt x="68579" y="55880"/>
                </a:lnTo>
                <a:lnTo>
                  <a:pt x="68579" y="57150"/>
                </a:lnTo>
                <a:lnTo>
                  <a:pt x="71120" y="57150"/>
                </a:lnTo>
                <a:lnTo>
                  <a:pt x="71120" y="58420"/>
                </a:lnTo>
                <a:lnTo>
                  <a:pt x="72390" y="59690"/>
                </a:lnTo>
                <a:lnTo>
                  <a:pt x="72390" y="62230"/>
                </a:lnTo>
                <a:lnTo>
                  <a:pt x="73659" y="62230"/>
                </a:lnTo>
                <a:lnTo>
                  <a:pt x="73659" y="72390"/>
                </a:lnTo>
                <a:lnTo>
                  <a:pt x="74929" y="81280"/>
                </a:lnTo>
                <a:lnTo>
                  <a:pt x="74929" y="255270"/>
                </a:lnTo>
                <a:lnTo>
                  <a:pt x="73659" y="265430"/>
                </a:lnTo>
                <a:lnTo>
                  <a:pt x="73659" y="279400"/>
                </a:lnTo>
                <a:lnTo>
                  <a:pt x="72390" y="279400"/>
                </a:lnTo>
                <a:lnTo>
                  <a:pt x="72390" y="281940"/>
                </a:lnTo>
                <a:lnTo>
                  <a:pt x="71120" y="281940"/>
                </a:lnTo>
                <a:lnTo>
                  <a:pt x="71120" y="284480"/>
                </a:lnTo>
                <a:lnTo>
                  <a:pt x="69850" y="284480"/>
                </a:lnTo>
                <a:lnTo>
                  <a:pt x="68579" y="285750"/>
                </a:lnTo>
                <a:lnTo>
                  <a:pt x="127000" y="285750"/>
                </a:lnTo>
                <a:lnTo>
                  <a:pt x="127000" y="284480"/>
                </a:lnTo>
                <a:lnTo>
                  <a:pt x="129540" y="274320"/>
                </a:lnTo>
                <a:lnTo>
                  <a:pt x="129540" y="269240"/>
                </a:lnTo>
                <a:lnTo>
                  <a:pt x="130682" y="257810"/>
                </a:lnTo>
                <a:lnTo>
                  <a:pt x="130809" y="83820"/>
                </a:lnTo>
                <a:lnTo>
                  <a:pt x="129540" y="72390"/>
                </a:lnTo>
                <a:lnTo>
                  <a:pt x="129540" y="67310"/>
                </a:lnTo>
                <a:lnTo>
                  <a:pt x="127000" y="57150"/>
                </a:lnTo>
                <a:lnTo>
                  <a:pt x="127000" y="55880"/>
                </a:lnTo>
                <a:close/>
              </a:path>
              <a:path w="130809" h="341629">
                <a:moveTo>
                  <a:pt x="69850" y="0"/>
                </a:moveTo>
                <a:lnTo>
                  <a:pt x="60959" y="0"/>
                </a:lnTo>
                <a:lnTo>
                  <a:pt x="57150" y="1270"/>
                </a:lnTo>
                <a:lnTo>
                  <a:pt x="73659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8201659" y="6032500"/>
            <a:ext cx="149860" cy="36068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8357870" y="60413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40" h="341629">
                <a:moveTo>
                  <a:pt x="54609" y="217170"/>
                </a:moveTo>
                <a:lnTo>
                  <a:pt x="2539" y="217170"/>
                </a:lnTo>
                <a:lnTo>
                  <a:pt x="2539" y="264160"/>
                </a:lnTo>
                <a:lnTo>
                  <a:pt x="3809" y="271780"/>
                </a:lnTo>
                <a:lnTo>
                  <a:pt x="3809" y="279400"/>
                </a:lnTo>
                <a:lnTo>
                  <a:pt x="5079" y="284480"/>
                </a:lnTo>
                <a:lnTo>
                  <a:pt x="6350" y="290830"/>
                </a:lnTo>
                <a:lnTo>
                  <a:pt x="6350" y="295910"/>
                </a:lnTo>
                <a:lnTo>
                  <a:pt x="8889" y="300990"/>
                </a:lnTo>
                <a:lnTo>
                  <a:pt x="8889" y="302260"/>
                </a:lnTo>
                <a:lnTo>
                  <a:pt x="12700" y="309880"/>
                </a:lnTo>
                <a:lnTo>
                  <a:pt x="17779" y="317500"/>
                </a:lnTo>
                <a:lnTo>
                  <a:pt x="20320" y="322580"/>
                </a:lnTo>
                <a:lnTo>
                  <a:pt x="24129" y="325120"/>
                </a:lnTo>
                <a:lnTo>
                  <a:pt x="27939" y="328930"/>
                </a:lnTo>
                <a:lnTo>
                  <a:pt x="31750" y="331470"/>
                </a:lnTo>
                <a:lnTo>
                  <a:pt x="36829" y="334010"/>
                </a:lnTo>
                <a:lnTo>
                  <a:pt x="40639" y="336550"/>
                </a:lnTo>
                <a:lnTo>
                  <a:pt x="45720" y="339090"/>
                </a:lnTo>
                <a:lnTo>
                  <a:pt x="55879" y="341630"/>
                </a:lnTo>
                <a:lnTo>
                  <a:pt x="76200" y="341630"/>
                </a:lnTo>
                <a:lnTo>
                  <a:pt x="86359" y="339090"/>
                </a:lnTo>
                <a:lnTo>
                  <a:pt x="90170" y="337820"/>
                </a:lnTo>
                <a:lnTo>
                  <a:pt x="95250" y="335280"/>
                </a:lnTo>
                <a:lnTo>
                  <a:pt x="99059" y="334010"/>
                </a:lnTo>
                <a:lnTo>
                  <a:pt x="102870" y="330200"/>
                </a:lnTo>
                <a:lnTo>
                  <a:pt x="110489" y="325120"/>
                </a:lnTo>
                <a:lnTo>
                  <a:pt x="113029" y="321310"/>
                </a:lnTo>
                <a:lnTo>
                  <a:pt x="116839" y="317500"/>
                </a:lnTo>
                <a:lnTo>
                  <a:pt x="119379" y="313690"/>
                </a:lnTo>
                <a:lnTo>
                  <a:pt x="119379" y="312420"/>
                </a:lnTo>
                <a:lnTo>
                  <a:pt x="120650" y="309880"/>
                </a:lnTo>
                <a:lnTo>
                  <a:pt x="121920" y="308610"/>
                </a:lnTo>
                <a:lnTo>
                  <a:pt x="121920" y="306070"/>
                </a:lnTo>
                <a:lnTo>
                  <a:pt x="123189" y="304800"/>
                </a:lnTo>
                <a:lnTo>
                  <a:pt x="124459" y="302260"/>
                </a:lnTo>
                <a:lnTo>
                  <a:pt x="125729" y="298450"/>
                </a:lnTo>
                <a:lnTo>
                  <a:pt x="127000" y="293370"/>
                </a:lnTo>
                <a:lnTo>
                  <a:pt x="127000" y="287020"/>
                </a:lnTo>
                <a:lnTo>
                  <a:pt x="127253" y="285750"/>
                </a:lnTo>
                <a:lnTo>
                  <a:pt x="59689" y="285750"/>
                </a:lnTo>
                <a:lnTo>
                  <a:pt x="58420" y="284480"/>
                </a:lnTo>
                <a:lnTo>
                  <a:pt x="58420" y="283210"/>
                </a:lnTo>
                <a:lnTo>
                  <a:pt x="57150" y="283210"/>
                </a:lnTo>
                <a:lnTo>
                  <a:pt x="57150" y="280670"/>
                </a:lnTo>
                <a:lnTo>
                  <a:pt x="55879" y="280670"/>
                </a:lnTo>
                <a:lnTo>
                  <a:pt x="55879" y="278130"/>
                </a:lnTo>
                <a:lnTo>
                  <a:pt x="54609" y="275590"/>
                </a:lnTo>
                <a:lnTo>
                  <a:pt x="54609" y="217170"/>
                </a:lnTo>
                <a:close/>
              </a:path>
              <a:path w="129540" h="341629">
                <a:moveTo>
                  <a:pt x="82550" y="2540"/>
                </a:moveTo>
                <a:lnTo>
                  <a:pt x="43179" y="2540"/>
                </a:lnTo>
                <a:lnTo>
                  <a:pt x="38100" y="3810"/>
                </a:lnTo>
                <a:lnTo>
                  <a:pt x="34289" y="6350"/>
                </a:lnTo>
                <a:lnTo>
                  <a:pt x="30479" y="7620"/>
                </a:lnTo>
                <a:lnTo>
                  <a:pt x="27939" y="10160"/>
                </a:lnTo>
                <a:lnTo>
                  <a:pt x="24129" y="12700"/>
                </a:lnTo>
                <a:lnTo>
                  <a:pt x="15239" y="21590"/>
                </a:lnTo>
                <a:lnTo>
                  <a:pt x="10159" y="29210"/>
                </a:lnTo>
                <a:lnTo>
                  <a:pt x="8889" y="33020"/>
                </a:lnTo>
                <a:lnTo>
                  <a:pt x="6350" y="36830"/>
                </a:lnTo>
                <a:lnTo>
                  <a:pt x="3809" y="46990"/>
                </a:lnTo>
                <a:lnTo>
                  <a:pt x="1270" y="59690"/>
                </a:lnTo>
                <a:lnTo>
                  <a:pt x="1270" y="74930"/>
                </a:lnTo>
                <a:lnTo>
                  <a:pt x="0" y="83820"/>
                </a:lnTo>
                <a:lnTo>
                  <a:pt x="0" y="99060"/>
                </a:lnTo>
                <a:lnTo>
                  <a:pt x="1270" y="105410"/>
                </a:lnTo>
                <a:lnTo>
                  <a:pt x="1270" y="116840"/>
                </a:lnTo>
                <a:lnTo>
                  <a:pt x="2539" y="121920"/>
                </a:lnTo>
                <a:lnTo>
                  <a:pt x="2539" y="127000"/>
                </a:lnTo>
                <a:lnTo>
                  <a:pt x="3809" y="130810"/>
                </a:lnTo>
                <a:lnTo>
                  <a:pt x="5079" y="135890"/>
                </a:lnTo>
                <a:lnTo>
                  <a:pt x="8889" y="147320"/>
                </a:lnTo>
                <a:lnTo>
                  <a:pt x="10159" y="149860"/>
                </a:lnTo>
                <a:lnTo>
                  <a:pt x="12700" y="157480"/>
                </a:lnTo>
                <a:lnTo>
                  <a:pt x="16509" y="161290"/>
                </a:lnTo>
                <a:lnTo>
                  <a:pt x="17779" y="163830"/>
                </a:lnTo>
                <a:lnTo>
                  <a:pt x="20320" y="167640"/>
                </a:lnTo>
                <a:lnTo>
                  <a:pt x="44450" y="191770"/>
                </a:lnTo>
                <a:lnTo>
                  <a:pt x="53339" y="201930"/>
                </a:lnTo>
                <a:lnTo>
                  <a:pt x="60959" y="209550"/>
                </a:lnTo>
                <a:lnTo>
                  <a:pt x="67309" y="217170"/>
                </a:lnTo>
                <a:lnTo>
                  <a:pt x="68579" y="219710"/>
                </a:lnTo>
                <a:lnTo>
                  <a:pt x="71120" y="222250"/>
                </a:lnTo>
                <a:lnTo>
                  <a:pt x="71120" y="224790"/>
                </a:lnTo>
                <a:lnTo>
                  <a:pt x="72389" y="226060"/>
                </a:lnTo>
                <a:lnTo>
                  <a:pt x="72389" y="227330"/>
                </a:lnTo>
                <a:lnTo>
                  <a:pt x="73659" y="229870"/>
                </a:lnTo>
                <a:lnTo>
                  <a:pt x="73659" y="236220"/>
                </a:lnTo>
                <a:lnTo>
                  <a:pt x="74929" y="241300"/>
                </a:lnTo>
                <a:lnTo>
                  <a:pt x="74929" y="246380"/>
                </a:lnTo>
                <a:lnTo>
                  <a:pt x="76200" y="252730"/>
                </a:lnTo>
                <a:lnTo>
                  <a:pt x="76200" y="265430"/>
                </a:lnTo>
                <a:lnTo>
                  <a:pt x="74929" y="269240"/>
                </a:lnTo>
                <a:lnTo>
                  <a:pt x="74929" y="274320"/>
                </a:lnTo>
                <a:lnTo>
                  <a:pt x="73659" y="275590"/>
                </a:lnTo>
                <a:lnTo>
                  <a:pt x="73659" y="279400"/>
                </a:lnTo>
                <a:lnTo>
                  <a:pt x="72389" y="280670"/>
                </a:lnTo>
                <a:lnTo>
                  <a:pt x="72389" y="281940"/>
                </a:lnTo>
                <a:lnTo>
                  <a:pt x="71120" y="281940"/>
                </a:lnTo>
                <a:lnTo>
                  <a:pt x="71120" y="283210"/>
                </a:lnTo>
                <a:lnTo>
                  <a:pt x="68579" y="285750"/>
                </a:lnTo>
                <a:lnTo>
                  <a:pt x="127253" y="285750"/>
                </a:lnTo>
                <a:lnTo>
                  <a:pt x="128270" y="280670"/>
                </a:lnTo>
                <a:lnTo>
                  <a:pt x="128270" y="266700"/>
                </a:lnTo>
                <a:lnTo>
                  <a:pt x="129539" y="259080"/>
                </a:lnTo>
                <a:lnTo>
                  <a:pt x="129539" y="240030"/>
                </a:lnTo>
                <a:lnTo>
                  <a:pt x="128270" y="228600"/>
                </a:lnTo>
                <a:lnTo>
                  <a:pt x="128270" y="218440"/>
                </a:lnTo>
                <a:lnTo>
                  <a:pt x="127000" y="209550"/>
                </a:lnTo>
                <a:lnTo>
                  <a:pt x="124459" y="194310"/>
                </a:lnTo>
                <a:lnTo>
                  <a:pt x="121920" y="187960"/>
                </a:lnTo>
                <a:lnTo>
                  <a:pt x="120650" y="184150"/>
                </a:lnTo>
                <a:lnTo>
                  <a:pt x="119379" y="181610"/>
                </a:lnTo>
                <a:lnTo>
                  <a:pt x="118109" y="177800"/>
                </a:lnTo>
                <a:lnTo>
                  <a:pt x="116839" y="175260"/>
                </a:lnTo>
                <a:lnTo>
                  <a:pt x="113029" y="170180"/>
                </a:lnTo>
                <a:lnTo>
                  <a:pt x="107950" y="162560"/>
                </a:lnTo>
                <a:lnTo>
                  <a:pt x="102870" y="156210"/>
                </a:lnTo>
                <a:lnTo>
                  <a:pt x="96520" y="148590"/>
                </a:lnTo>
                <a:lnTo>
                  <a:pt x="88900" y="142240"/>
                </a:lnTo>
                <a:lnTo>
                  <a:pt x="72389" y="125730"/>
                </a:lnTo>
                <a:lnTo>
                  <a:pt x="68579" y="123190"/>
                </a:lnTo>
                <a:lnTo>
                  <a:pt x="60959" y="115570"/>
                </a:lnTo>
                <a:lnTo>
                  <a:pt x="58420" y="110490"/>
                </a:lnTo>
                <a:lnTo>
                  <a:pt x="57150" y="109220"/>
                </a:lnTo>
                <a:lnTo>
                  <a:pt x="57150" y="106680"/>
                </a:lnTo>
                <a:lnTo>
                  <a:pt x="55879" y="105410"/>
                </a:lnTo>
                <a:lnTo>
                  <a:pt x="55879" y="104140"/>
                </a:lnTo>
                <a:lnTo>
                  <a:pt x="54609" y="102870"/>
                </a:lnTo>
                <a:lnTo>
                  <a:pt x="54609" y="95250"/>
                </a:lnTo>
                <a:lnTo>
                  <a:pt x="53339" y="92710"/>
                </a:lnTo>
                <a:lnTo>
                  <a:pt x="53339" y="72390"/>
                </a:lnTo>
                <a:lnTo>
                  <a:pt x="54609" y="69850"/>
                </a:lnTo>
                <a:lnTo>
                  <a:pt x="54609" y="63500"/>
                </a:lnTo>
                <a:lnTo>
                  <a:pt x="57150" y="60960"/>
                </a:lnTo>
                <a:lnTo>
                  <a:pt x="57150" y="58420"/>
                </a:lnTo>
                <a:lnTo>
                  <a:pt x="58420" y="58420"/>
                </a:lnTo>
                <a:lnTo>
                  <a:pt x="58420" y="57150"/>
                </a:lnTo>
                <a:lnTo>
                  <a:pt x="59689" y="57150"/>
                </a:lnTo>
                <a:lnTo>
                  <a:pt x="60959" y="55880"/>
                </a:lnTo>
                <a:lnTo>
                  <a:pt x="123189" y="55880"/>
                </a:lnTo>
                <a:lnTo>
                  <a:pt x="123189" y="53340"/>
                </a:lnTo>
                <a:lnTo>
                  <a:pt x="121920" y="46990"/>
                </a:lnTo>
                <a:lnTo>
                  <a:pt x="120650" y="41910"/>
                </a:lnTo>
                <a:lnTo>
                  <a:pt x="120650" y="40640"/>
                </a:lnTo>
                <a:lnTo>
                  <a:pt x="119379" y="38100"/>
                </a:lnTo>
                <a:lnTo>
                  <a:pt x="119379" y="35560"/>
                </a:lnTo>
                <a:lnTo>
                  <a:pt x="118109" y="34290"/>
                </a:lnTo>
                <a:lnTo>
                  <a:pt x="118109" y="33020"/>
                </a:lnTo>
                <a:lnTo>
                  <a:pt x="116839" y="30480"/>
                </a:lnTo>
                <a:lnTo>
                  <a:pt x="109220" y="19050"/>
                </a:lnTo>
                <a:lnTo>
                  <a:pt x="106679" y="16510"/>
                </a:lnTo>
                <a:lnTo>
                  <a:pt x="99059" y="11430"/>
                </a:lnTo>
                <a:lnTo>
                  <a:pt x="95250" y="7620"/>
                </a:lnTo>
                <a:lnTo>
                  <a:pt x="91439" y="6350"/>
                </a:lnTo>
                <a:lnTo>
                  <a:pt x="86359" y="3810"/>
                </a:lnTo>
                <a:lnTo>
                  <a:pt x="82550" y="2540"/>
                </a:lnTo>
                <a:close/>
              </a:path>
              <a:path w="129540" h="341629">
                <a:moveTo>
                  <a:pt x="123189" y="55880"/>
                </a:moveTo>
                <a:lnTo>
                  <a:pt x="66039" y="55880"/>
                </a:lnTo>
                <a:lnTo>
                  <a:pt x="67309" y="57150"/>
                </a:lnTo>
                <a:lnTo>
                  <a:pt x="68579" y="57150"/>
                </a:lnTo>
                <a:lnTo>
                  <a:pt x="68579" y="58420"/>
                </a:lnTo>
                <a:lnTo>
                  <a:pt x="69850" y="58420"/>
                </a:lnTo>
                <a:lnTo>
                  <a:pt x="69850" y="60960"/>
                </a:lnTo>
                <a:lnTo>
                  <a:pt x="71120" y="60960"/>
                </a:lnTo>
                <a:lnTo>
                  <a:pt x="71120" y="66040"/>
                </a:lnTo>
                <a:lnTo>
                  <a:pt x="72389" y="68580"/>
                </a:lnTo>
                <a:lnTo>
                  <a:pt x="72389" y="106680"/>
                </a:lnTo>
                <a:lnTo>
                  <a:pt x="124459" y="106680"/>
                </a:lnTo>
                <a:lnTo>
                  <a:pt x="124459" y="67310"/>
                </a:lnTo>
                <a:lnTo>
                  <a:pt x="123189" y="59690"/>
                </a:lnTo>
                <a:lnTo>
                  <a:pt x="123189" y="55880"/>
                </a:lnTo>
                <a:close/>
              </a:path>
              <a:path w="129540" h="341629">
                <a:moveTo>
                  <a:pt x="67309" y="0"/>
                </a:moveTo>
                <a:lnTo>
                  <a:pt x="57150" y="0"/>
                </a:lnTo>
                <a:lnTo>
                  <a:pt x="46989" y="2540"/>
                </a:lnTo>
                <a:lnTo>
                  <a:pt x="77470" y="2540"/>
                </a:lnTo>
                <a:lnTo>
                  <a:pt x="6730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8357870" y="6041390"/>
            <a:ext cx="129539" cy="341630"/>
          </a:xfrm>
          <a:custGeom>
            <a:avLst/>
            <a:gdLst/>
            <a:ahLst/>
            <a:cxnLst/>
            <a:rect l="l" t="t" r="r" b="b"/>
            <a:pathLst>
              <a:path w="129540" h="341629">
                <a:moveTo>
                  <a:pt x="124459" y="106680"/>
                </a:moveTo>
                <a:lnTo>
                  <a:pt x="72389" y="106680"/>
                </a:lnTo>
                <a:lnTo>
                  <a:pt x="72389" y="82550"/>
                </a:lnTo>
                <a:lnTo>
                  <a:pt x="72389" y="73660"/>
                </a:lnTo>
                <a:lnTo>
                  <a:pt x="72389" y="71120"/>
                </a:lnTo>
                <a:lnTo>
                  <a:pt x="72389" y="68580"/>
                </a:lnTo>
                <a:lnTo>
                  <a:pt x="71120" y="66040"/>
                </a:lnTo>
                <a:lnTo>
                  <a:pt x="71120" y="63500"/>
                </a:lnTo>
                <a:lnTo>
                  <a:pt x="71120" y="62230"/>
                </a:lnTo>
                <a:lnTo>
                  <a:pt x="71120" y="60960"/>
                </a:lnTo>
                <a:lnTo>
                  <a:pt x="69850" y="60960"/>
                </a:lnTo>
                <a:lnTo>
                  <a:pt x="69850" y="59690"/>
                </a:lnTo>
                <a:lnTo>
                  <a:pt x="69850" y="58420"/>
                </a:lnTo>
                <a:lnTo>
                  <a:pt x="68579" y="58420"/>
                </a:lnTo>
                <a:lnTo>
                  <a:pt x="68579" y="57150"/>
                </a:lnTo>
                <a:lnTo>
                  <a:pt x="67309" y="57150"/>
                </a:lnTo>
                <a:lnTo>
                  <a:pt x="66039" y="55880"/>
                </a:lnTo>
                <a:lnTo>
                  <a:pt x="64770" y="55880"/>
                </a:lnTo>
                <a:lnTo>
                  <a:pt x="63500" y="55880"/>
                </a:lnTo>
                <a:lnTo>
                  <a:pt x="62229" y="55880"/>
                </a:lnTo>
                <a:lnTo>
                  <a:pt x="60959" y="55880"/>
                </a:lnTo>
                <a:lnTo>
                  <a:pt x="59689" y="57150"/>
                </a:lnTo>
                <a:lnTo>
                  <a:pt x="58420" y="57150"/>
                </a:lnTo>
                <a:lnTo>
                  <a:pt x="58420" y="58420"/>
                </a:lnTo>
                <a:lnTo>
                  <a:pt x="57150" y="58420"/>
                </a:lnTo>
                <a:lnTo>
                  <a:pt x="57150" y="59690"/>
                </a:lnTo>
                <a:lnTo>
                  <a:pt x="57150" y="60960"/>
                </a:lnTo>
                <a:lnTo>
                  <a:pt x="55879" y="62230"/>
                </a:lnTo>
                <a:lnTo>
                  <a:pt x="54609" y="63500"/>
                </a:lnTo>
                <a:lnTo>
                  <a:pt x="54609" y="64770"/>
                </a:lnTo>
                <a:lnTo>
                  <a:pt x="54609" y="66040"/>
                </a:lnTo>
                <a:lnTo>
                  <a:pt x="54609" y="67310"/>
                </a:lnTo>
                <a:lnTo>
                  <a:pt x="54609" y="69850"/>
                </a:lnTo>
                <a:lnTo>
                  <a:pt x="53339" y="72390"/>
                </a:lnTo>
                <a:lnTo>
                  <a:pt x="53339" y="92710"/>
                </a:lnTo>
                <a:lnTo>
                  <a:pt x="54609" y="95250"/>
                </a:lnTo>
                <a:lnTo>
                  <a:pt x="54609" y="99060"/>
                </a:lnTo>
                <a:lnTo>
                  <a:pt x="54609" y="101600"/>
                </a:lnTo>
                <a:lnTo>
                  <a:pt x="54609" y="102870"/>
                </a:lnTo>
                <a:lnTo>
                  <a:pt x="55879" y="104140"/>
                </a:lnTo>
                <a:lnTo>
                  <a:pt x="55879" y="105410"/>
                </a:lnTo>
                <a:lnTo>
                  <a:pt x="57150" y="106680"/>
                </a:lnTo>
                <a:lnTo>
                  <a:pt x="57150" y="107950"/>
                </a:lnTo>
                <a:lnTo>
                  <a:pt x="57150" y="109220"/>
                </a:lnTo>
                <a:lnTo>
                  <a:pt x="58420" y="110490"/>
                </a:lnTo>
                <a:lnTo>
                  <a:pt x="59689" y="113030"/>
                </a:lnTo>
                <a:lnTo>
                  <a:pt x="60959" y="115570"/>
                </a:lnTo>
                <a:lnTo>
                  <a:pt x="63500" y="118110"/>
                </a:lnTo>
                <a:lnTo>
                  <a:pt x="66039" y="120650"/>
                </a:lnTo>
                <a:lnTo>
                  <a:pt x="68579" y="123190"/>
                </a:lnTo>
                <a:lnTo>
                  <a:pt x="72389" y="125730"/>
                </a:lnTo>
                <a:lnTo>
                  <a:pt x="88900" y="142240"/>
                </a:lnTo>
                <a:lnTo>
                  <a:pt x="96520" y="148590"/>
                </a:lnTo>
                <a:lnTo>
                  <a:pt x="102870" y="156210"/>
                </a:lnTo>
                <a:lnTo>
                  <a:pt x="107950" y="162560"/>
                </a:lnTo>
                <a:lnTo>
                  <a:pt x="113029" y="170180"/>
                </a:lnTo>
                <a:lnTo>
                  <a:pt x="116839" y="175260"/>
                </a:lnTo>
                <a:lnTo>
                  <a:pt x="118109" y="177800"/>
                </a:lnTo>
                <a:lnTo>
                  <a:pt x="119379" y="181610"/>
                </a:lnTo>
                <a:lnTo>
                  <a:pt x="120650" y="184150"/>
                </a:lnTo>
                <a:lnTo>
                  <a:pt x="121920" y="187960"/>
                </a:lnTo>
                <a:lnTo>
                  <a:pt x="124459" y="194310"/>
                </a:lnTo>
                <a:lnTo>
                  <a:pt x="125729" y="201930"/>
                </a:lnTo>
                <a:lnTo>
                  <a:pt x="127000" y="209550"/>
                </a:lnTo>
                <a:lnTo>
                  <a:pt x="128270" y="218440"/>
                </a:lnTo>
                <a:lnTo>
                  <a:pt x="128270" y="228600"/>
                </a:lnTo>
                <a:lnTo>
                  <a:pt x="129539" y="240030"/>
                </a:lnTo>
                <a:lnTo>
                  <a:pt x="129539" y="251460"/>
                </a:lnTo>
                <a:lnTo>
                  <a:pt x="129539" y="259080"/>
                </a:lnTo>
                <a:lnTo>
                  <a:pt x="128270" y="266700"/>
                </a:lnTo>
                <a:lnTo>
                  <a:pt x="128270" y="274320"/>
                </a:lnTo>
                <a:lnTo>
                  <a:pt x="128270" y="280670"/>
                </a:lnTo>
                <a:lnTo>
                  <a:pt x="127000" y="287020"/>
                </a:lnTo>
                <a:lnTo>
                  <a:pt x="127000" y="293370"/>
                </a:lnTo>
                <a:lnTo>
                  <a:pt x="125729" y="298450"/>
                </a:lnTo>
                <a:lnTo>
                  <a:pt x="124459" y="302260"/>
                </a:lnTo>
                <a:lnTo>
                  <a:pt x="123189" y="304800"/>
                </a:lnTo>
                <a:lnTo>
                  <a:pt x="121920" y="306070"/>
                </a:lnTo>
                <a:lnTo>
                  <a:pt x="121920" y="308610"/>
                </a:lnTo>
                <a:lnTo>
                  <a:pt x="120650" y="309880"/>
                </a:lnTo>
                <a:lnTo>
                  <a:pt x="119379" y="312420"/>
                </a:lnTo>
                <a:lnTo>
                  <a:pt x="119379" y="313690"/>
                </a:lnTo>
                <a:lnTo>
                  <a:pt x="116839" y="317500"/>
                </a:lnTo>
                <a:lnTo>
                  <a:pt x="113029" y="321310"/>
                </a:lnTo>
                <a:lnTo>
                  <a:pt x="110489" y="325120"/>
                </a:lnTo>
                <a:lnTo>
                  <a:pt x="106679" y="327660"/>
                </a:lnTo>
                <a:lnTo>
                  <a:pt x="102870" y="330200"/>
                </a:lnTo>
                <a:lnTo>
                  <a:pt x="99059" y="334010"/>
                </a:lnTo>
                <a:lnTo>
                  <a:pt x="95250" y="335280"/>
                </a:lnTo>
                <a:lnTo>
                  <a:pt x="90170" y="337820"/>
                </a:lnTo>
                <a:lnTo>
                  <a:pt x="86359" y="339090"/>
                </a:lnTo>
                <a:lnTo>
                  <a:pt x="81279" y="340360"/>
                </a:lnTo>
                <a:lnTo>
                  <a:pt x="76200" y="341630"/>
                </a:lnTo>
                <a:lnTo>
                  <a:pt x="72389" y="341630"/>
                </a:lnTo>
                <a:lnTo>
                  <a:pt x="67309" y="341630"/>
                </a:lnTo>
                <a:lnTo>
                  <a:pt x="60959" y="341630"/>
                </a:lnTo>
                <a:lnTo>
                  <a:pt x="55879" y="341630"/>
                </a:lnTo>
                <a:lnTo>
                  <a:pt x="50800" y="340360"/>
                </a:lnTo>
                <a:lnTo>
                  <a:pt x="45720" y="339090"/>
                </a:lnTo>
                <a:lnTo>
                  <a:pt x="40639" y="336550"/>
                </a:lnTo>
                <a:lnTo>
                  <a:pt x="36829" y="334010"/>
                </a:lnTo>
                <a:lnTo>
                  <a:pt x="31750" y="331470"/>
                </a:lnTo>
                <a:lnTo>
                  <a:pt x="27939" y="328930"/>
                </a:lnTo>
                <a:lnTo>
                  <a:pt x="24129" y="325120"/>
                </a:lnTo>
                <a:lnTo>
                  <a:pt x="20320" y="322580"/>
                </a:lnTo>
                <a:lnTo>
                  <a:pt x="17779" y="317500"/>
                </a:lnTo>
                <a:lnTo>
                  <a:pt x="15239" y="313690"/>
                </a:lnTo>
                <a:lnTo>
                  <a:pt x="12700" y="309880"/>
                </a:lnTo>
                <a:lnTo>
                  <a:pt x="10159" y="304800"/>
                </a:lnTo>
                <a:lnTo>
                  <a:pt x="8889" y="302260"/>
                </a:lnTo>
                <a:lnTo>
                  <a:pt x="8889" y="300990"/>
                </a:lnTo>
                <a:lnTo>
                  <a:pt x="7620" y="298450"/>
                </a:lnTo>
                <a:lnTo>
                  <a:pt x="6350" y="295910"/>
                </a:lnTo>
                <a:lnTo>
                  <a:pt x="6350" y="290830"/>
                </a:lnTo>
                <a:lnTo>
                  <a:pt x="5079" y="284480"/>
                </a:lnTo>
                <a:lnTo>
                  <a:pt x="3809" y="279400"/>
                </a:lnTo>
                <a:lnTo>
                  <a:pt x="3809" y="271780"/>
                </a:lnTo>
                <a:lnTo>
                  <a:pt x="2539" y="264160"/>
                </a:lnTo>
                <a:lnTo>
                  <a:pt x="2539" y="256540"/>
                </a:lnTo>
                <a:lnTo>
                  <a:pt x="2539" y="238760"/>
                </a:lnTo>
                <a:lnTo>
                  <a:pt x="2539" y="217170"/>
                </a:lnTo>
                <a:lnTo>
                  <a:pt x="54609" y="217170"/>
                </a:lnTo>
                <a:lnTo>
                  <a:pt x="54609" y="275590"/>
                </a:lnTo>
                <a:lnTo>
                  <a:pt x="55879" y="278130"/>
                </a:lnTo>
                <a:lnTo>
                  <a:pt x="55879" y="279400"/>
                </a:lnTo>
                <a:lnTo>
                  <a:pt x="55879" y="280670"/>
                </a:lnTo>
                <a:lnTo>
                  <a:pt x="57150" y="280670"/>
                </a:lnTo>
                <a:lnTo>
                  <a:pt x="57150" y="281940"/>
                </a:lnTo>
                <a:lnTo>
                  <a:pt x="57150" y="283210"/>
                </a:lnTo>
                <a:lnTo>
                  <a:pt x="58420" y="283210"/>
                </a:lnTo>
                <a:lnTo>
                  <a:pt x="58420" y="284480"/>
                </a:lnTo>
                <a:lnTo>
                  <a:pt x="59689" y="285750"/>
                </a:lnTo>
                <a:lnTo>
                  <a:pt x="60959" y="285750"/>
                </a:lnTo>
                <a:lnTo>
                  <a:pt x="62229" y="285750"/>
                </a:lnTo>
                <a:lnTo>
                  <a:pt x="63500" y="285750"/>
                </a:lnTo>
                <a:lnTo>
                  <a:pt x="64770" y="285750"/>
                </a:lnTo>
                <a:lnTo>
                  <a:pt x="66039" y="285750"/>
                </a:lnTo>
                <a:lnTo>
                  <a:pt x="67309" y="285750"/>
                </a:lnTo>
                <a:lnTo>
                  <a:pt x="68579" y="285750"/>
                </a:lnTo>
                <a:lnTo>
                  <a:pt x="69850" y="284480"/>
                </a:lnTo>
                <a:lnTo>
                  <a:pt x="71120" y="283210"/>
                </a:lnTo>
                <a:lnTo>
                  <a:pt x="71120" y="281940"/>
                </a:lnTo>
                <a:lnTo>
                  <a:pt x="72389" y="281940"/>
                </a:lnTo>
                <a:lnTo>
                  <a:pt x="72389" y="280670"/>
                </a:lnTo>
                <a:lnTo>
                  <a:pt x="73659" y="279400"/>
                </a:lnTo>
                <a:lnTo>
                  <a:pt x="73659" y="278130"/>
                </a:lnTo>
                <a:lnTo>
                  <a:pt x="73659" y="275590"/>
                </a:lnTo>
                <a:lnTo>
                  <a:pt x="74929" y="274320"/>
                </a:lnTo>
                <a:lnTo>
                  <a:pt x="74929" y="271780"/>
                </a:lnTo>
                <a:lnTo>
                  <a:pt x="74929" y="269240"/>
                </a:lnTo>
                <a:lnTo>
                  <a:pt x="76200" y="265430"/>
                </a:lnTo>
                <a:lnTo>
                  <a:pt x="76200" y="262890"/>
                </a:lnTo>
                <a:lnTo>
                  <a:pt x="76200" y="259080"/>
                </a:lnTo>
                <a:lnTo>
                  <a:pt x="76200" y="252730"/>
                </a:lnTo>
                <a:lnTo>
                  <a:pt x="74929" y="246380"/>
                </a:lnTo>
                <a:lnTo>
                  <a:pt x="74929" y="241300"/>
                </a:lnTo>
                <a:lnTo>
                  <a:pt x="73659" y="236220"/>
                </a:lnTo>
                <a:lnTo>
                  <a:pt x="73659" y="231140"/>
                </a:lnTo>
                <a:lnTo>
                  <a:pt x="73659" y="229870"/>
                </a:lnTo>
                <a:lnTo>
                  <a:pt x="72389" y="227330"/>
                </a:lnTo>
                <a:lnTo>
                  <a:pt x="72389" y="226060"/>
                </a:lnTo>
                <a:lnTo>
                  <a:pt x="71120" y="224790"/>
                </a:lnTo>
                <a:lnTo>
                  <a:pt x="71120" y="223520"/>
                </a:lnTo>
                <a:lnTo>
                  <a:pt x="71120" y="222250"/>
                </a:lnTo>
                <a:lnTo>
                  <a:pt x="68579" y="219710"/>
                </a:lnTo>
                <a:lnTo>
                  <a:pt x="67309" y="217170"/>
                </a:lnTo>
                <a:lnTo>
                  <a:pt x="60959" y="209550"/>
                </a:lnTo>
                <a:lnTo>
                  <a:pt x="53339" y="201930"/>
                </a:lnTo>
                <a:lnTo>
                  <a:pt x="44450" y="191770"/>
                </a:lnTo>
                <a:lnTo>
                  <a:pt x="26670" y="173990"/>
                </a:lnTo>
                <a:lnTo>
                  <a:pt x="20320" y="167640"/>
                </a:lnTo>
                <a:lnTo>
                  <a:pt x="17779" y="163830"/>
                </a:lnTo>
                <a:lnTo>
                  <a:pt x="16509" y="161290"/>
                </a:lnTo>
                <a:lnTo>
                  <a:pt x="15239" y="160020"/>
                </a:lnTo>
                <a:lnTo>
                  <a:pt x="12700" y="157480"/>
                </a:lnTo>
                <a:lnTo>
                  <a:pt x="11429" y="153670"/>
                </a:lnTo>
                <a:lnTo>
                  <a:pt x="10159" y="149860"/>
                </a:lnTo>
                <a:lnTo>
                  <a:pt x="8889" y="147320"/>
                </a:lnTo>
                <a:lnTo>
                  <a:pt x="7620" y="143510"/>
                </a:lnTo>
                <a:lnTo>
                  <a:pt x="6350" y="139700"/>
                </a:lnTo>
                <a:lnTo>
                  <a:pt x="5079" y="135890"/>
                </a:lnTo>
                <a:lnTo>
                  <a:pt x="3809" y="130810"/>
                </a:lnTo>
                <a:lnTo>
                  <a:pt x="2539" y="127000"/>
                </a:lnTo>
                <a:lnTo>
                  <a:pt x="2539" y="121920"/>
                </a:lnTo>
                <a:lnTo>
                  <a:pt x="1270" y="116840"/>
                </a:lnTo>
                <a:lnTo>
                  <a:pt x="1270" y="110490"/>
                </a:lnTo>
                <a:lnTo>
                  <a:pt x="1270" y="105410"/>
                </a:lnTo>
                <a:lnTo>
                  <a:pt x="0" y="99060"/>
                </a:lnTo>
                <a:lnTo>
                  <a:pt x="0" y="92710"/>
                </a:lnTo>
                <a:lnTo>
                  <a:pt x="0" y="83820"/>
                </a:lnTo>
                <a:lnTo>
                  <a:pt x="1270" y="74930"/>
                </a:lnTo>
                <a:lnTo>
                  <a:pt x="1270" y="67310"/>
                </a:lnTo>
                <a:lnTo>
                  <a:pt x="1270" y="59690"/>
                </a:lnTo>
                <a:lnTo>
                  <a:pt x="2539" y="53340"/>
                </a:lnTo>
                <a:lnTo>
                  <a:pt x="3809" y="46990"/>
                </a:lnTo>
                <a:lnTo>
                  <a:pt x="5079" y="41910"/>
                </a:lnTo>
                <a:lnTo>
                  <a:pt x="6350" y="36830"/>
                </a:lnTo>
                <a:lnTo>
                  <a:pt x="8889" y="33020"/>
                </a:lnTo>
                <a:lnTo>
                  <a:pt x="10159" y="29210"/>
                </a:lnTo>
                <a:lnTo>
                  <a:pt x="12700" y="25400"/>
                </a:lnTo>
                <a:lnTo>
                  <a:pt x="15239" y="21590"/>
                </a:lnTo>
                <a:lnTo>
                  <a:pt x="17779" y="19050"/>
                </a:lnTo>
                <a:lnTo>
                  <a:pt x="20320" y="16510"/>
                </a:lnTo>
                <a:lnTo>
                  <a:pt x="24129" y="12700"/>
                </a:lnTo>
                <a:lnTo>
                  <a:pt x="27939" y="10160"/>
                </a:lnTo>
                <a:lnTo>
                  <a:pt x="30479" y="7620"/>
                </a:lnTo>
                <a:lnTo>
                  <a:pt x="34289" y="6350"/>
                </a:lnTo>
                <a:lnTo>
                  <a:pt x="38100" y="3810"/>
                </a:lnTo>
                <a:lnTo>
                  <a:pt x="43179" y="2540"/>
                </a:lnTo>
                <a:lnTo>
                  <a:pt x="46989" y="2540"/>
                </a:lnTo>
                <a:lnTo>
                  <a:pt x="52070" y="1270"/>
                </a:lnTo>
                <a:lnTo>
                  <a:pt x="57150" y="0"/>
                </a:lnTo>
                <a:lnTo>
                  <a:pt x="62229" y="0"/>
                </a:lnTo>
                <a:lnTo>
                  <a:pt x="67309" y="0"/>
                </a:lnTo>
                <a:lnTo>
                  <a:pt x="72389" y="1270"/>
                </a:lnTo>
                <a:lnTo>
                  <a:pt x="77470" y="2540"/>
                </a:lnTo>
                <a:lnTo>
                  <a:pt x="82550" y="2540"/>
                </a:lnTo>
                <a:lnTo>
                  <a:pt x="86359" y="3810"/>
                </a:lnTo>
                <a:lnTo>
                  <a:pt x="91439" y="6350"/>
                </a:lnTo>
                <a:lnTo>
                  <a:pt x="95250" y="7620"/>
                </a:lnTo>
                <a:lnTo>
                  <a:pt x="99059" y="11430"/>
                </a:lnTo>
                <a:lnTo>
                  <a:pt x="102870" y="13970"/>
                </a:lnTo>
                <a:lnTo>
                  <a:pt x="106679" y="16510"/>
                </a:lnTo>
                <a:lnTo>
                  <a:pt x="109220" y="19050"/>
                </a:lnTo>
                <a:lnTo>
                  <a:pt x="111759" y="22860"/>
                </a:lnTo>
                <a:lnTo>
                  <a:pt x="114300" y="26670"/>
                </a:lnTo>
                <a:lnTo>
                  <a:pt x="116839" y="30480"/>
                </a:lnTo>
                <a:lnTo>
                  <a:pt x="118109" y="33020"/>
                </a:lnTo>
                <a:lnTo>
                  <a:pt x="118109" y="34290"/>
                </a:lnTo>
                <a:lnTo>
                  <a:pt x="119379" y="35560"/>
                </a:lnTo>
                <a:lnTo>
                  <a:pt x="119379" y="38100"/>
                </a:lnTo>
                <a:lnTo>
                  <a:pt x="120650" y="40640"/>
                </a:lnTo>
                <a:lnTo>
                  <a:pt x="120650" y="41910"/>
                </a:lnTo>
                <a:lnTo>
                  <a:pt x="121920" y="46990"/>
                </a:lnTo>
                <a:lnTo>
                  <a:pt x="123189" y="53340"/>
                </a:lnTo>
                <a:lnTo>
                  <a:pt x="123189" y="59690"/>
                </a:lnTo>
                <a:lnTo>
                  <a:pt x="124459" y="67310"/>
                </a:lnTo>
                <a:lnTo>
                  <a:pt x="124459" y="74930"/>
                </a:lnTo>
                <a:lnTo>
                  <a:pt x="124459" y="93980"/>
                </a:lnTo>
                <a:lnTo>
                  <a:pt x="124459" y="10668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8498840" y="6309359"/>
            <a:ext cx="40640" cy="67310"/>
          </a:xfrm>
          <a:custGeom>
            <a:avLst/>
            <a:gdLst/>
            <a:ahLst/>
            <a:cxnLst/>
            <a:rect l="l" t="t" r="r" b="b"/>
            <a:pathLst>
              <a:path w="40640" h="67310">
                <a:moveTo>
                  <a:pt x="40639" y="0"/>
                </a:moveTo>
                <a:lnTo>
                  <a:pt x="40639" y="67309"/>
                </a:lnTo>
                <a:lnTo>
                  <a:pt x="0" y="67309"/>
                </a:lnTo>
                <a:lnTo>
                  <a:pt x="0" y="0"/>
                </a:lnTo>
                <a:lnTo>
                  <a:pt x="4063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8498840" y="6309359"/>
            <a:ext cx="40640" cy="67310"/>
          </a:xfrm>
          <a:custGeom>
            <a:avLst/>
            <a:gdLst/>
            <a:ahLst/>
            <a:cxnLst/>
            <a:rect l="l" t="t" r="r" b="b"/>
            <a:pathLst>
              <a:path w="40640" h="67310">
                <a:moveTo>
                  <a:pt x="40639" y="0"/>
                </a:moveTo>
                <a:lnTo>
                  <a:pt x="40639" y="67309"/>
                </a:lnTo>
                <a:lnTo>
                  <a:pt x="0" y="67309"/>
                </a:lnTo>
                <a:lnTo>
                  <a:pt x="0" y="0"/>
                </a:lnTo>
                <a:lnTo>
                  <a:pt x="4063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811" name="Audio 381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7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2643977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8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11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6316979" y="2373629"/>
            <a:ext cx="1270" cy="2791460"/>
          </a:xfrm>
          <a:custGeom>
            <a:avLst/>
            <a:gdLst/>
            <a:ahLst/>
            <a:cxnLst/>
            <a:rect l="l" t="t" r="r" b="b"/>
            <a:pathLst>
              <a:path w="1270" h="2791460">
                <a:moveTo>
                  <a:pt x="0" y="0"/>
                </a:moveTo>
                <a:lnTo>
                  <a:pt x="1270" y="279146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6316979" y="5165090"/>
            <a:ext cx="2979420" cy="0"/>
          </a:xfrm>
          <a:custGeom>
            <a:avLst/>
            <a:gdLst/>
            <a:ahLst/>
            <a:cxnLst/>
            <a:rect l="l" t="t" r="r" b="b"/>
            <a:pathLst>
              <a:path w="2979420">
                <a:moveTo>
                  <a:pt x="0" y="0"/>
                </a:moveTo>
                <a:lnTo>
                  <a:pt x="29794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6316979" y="2684779"/>
            <a:ext cx="2979420" cy="0"/>
          </a:xfrm>
          <a:custGeom>
            <a:avLst/>
            <a:gdLst/>
            <a:ahLst/>
            <a:cxnLst/>
            <a:rect l="l" t="t" r="r" b="b"/>
            <a:pathLst>
              <a:path w="2979420">
                <a:moveTo>
                  <a:pt x="0" y="0"/>
                </a:moveTo>
                <a:lnTo>
                  <a:pt x="29794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6316979" y="4079240"/>
            <a:ext cx="2979420" cy="0"/>
          </a:xfrm>
          <a:custGeom>
            <a:avLst/>
            <a:gdLst/>
            <a:ahLst/>
            <a:cxnLst/>
            <a:rect l="l" t="t" r="r" b="b"/>
            <a:pathLst>
              <a:path w="2979420">
                <a:moveTo>
                  <a:pt x="0" y="0"/>
                </a:moveTo>
                <a:lnTo>
                  <a:pt x="2979420" y="0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6316979" y="5163820"/>
            <a:ext cx="2979420" cy="1270"/>
          </a:xfrm>
          <a:custGeom>
            <a:avLst/>
            <a:gdLst/>
            <a:ahLst/>
            <a:cxnLst/>
            <a:rect l="l" t="t" r="r" b="b"/>
            <a:pathLst>
              <a:path w="2979420" h="1270">
                <a:moveTo>
                  <a:pt x="0" y="0"/>
                </a:moveTo>
                <a:lnTo>
                  <a:pt x="2979420" y="1269"/>
                </a:lnTo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9438640" y="2547620"/>
            <a:ext cx="115570" cy="278130"/>
          </a:xfrm>
          <a:custGeom>
            <a:avLst/>
            <a:gdLst/>
            <a:ahLst/>
            <a:cxnLst/>
            <a:rect l="l" t="t" r="r" b="b"/>
            <a:pathLst>
              <a:path w="115570" h="278130">
                <a:moveTo>
                  <a:pt x="67309" y="276859"/>
                </a:moveTo>
                <a:lnTo>
                  <a:pt x="52069" y="276859"/>
                </a:lnTo>
                <a:lnTo>
                  <a:pt x="55879" y="278129"/>
                </a:lnTo>
                <a:lnTo>
                  <a:pt x="63500" y="278129"/>
                </a:lnTo>
                <a:lnTo>
                  <a:pt x="67309" y="276859"/>
                </a:lnTo>
                <a:close/>
              </a:path>
              <a:path w="115570" h="278130">
                <a:moveTo>
                  <a:pt x="50800" y="0"/>
                </a:moveTo>
                <a:lnTo>
                  <a:pt x="0" y="0"/>
                </a:lnTo>
                <a:lnTo>
                  <a:pt x="0" y="199389"/>
                </a:lnTo>
                <a:lnTo>
                  <a:pt x="1269" y="212089"/>
                </a:lnTo>
                <a:lnTo>
                  <a:pt x="1269" y="224789"/>
                </a:lnTo>
                <a:lnTo>
                  <a:pt x="2539" y="228600"/>
                </a:lnTo>
                <a:lnTo>
                  <a:pt x="2539" y="232409"/>
                </a:lnTo>
                <a:lnTo>
                  <a:pt x="3809" y="234950"/>
                </a:lnTo>
                <a:lnTo>
                  <a:pt x="7619" y="246379"/>
                </a:lnTo>
                <a:lnTo>
                  <a:pt x="8889" y="248919"/>
                </a:lnTo>
                <a:lnTo>
                  <a:pt x="10159" y="252729"/>
                </a:lnTo>
                <a:lnTo>
                  <a:pt x="25400" y="267969"/>
                </a:lnTo>
                <a:lnTo>
                  <a:pt x="29209" y="270509"/>
                </a:lnTo>
                <a:lnTo>
                  <a:pt x="31750" y="271779"/>
                </a:lnTo>
                <a:lnTo>
                  <a:pt x="35559" y="274319"/>
                </a:lnTo>
                <a:lnTo>
                  <a:pt x="39369" y="274319"/>
                </a:lnTo>
                <a:lnTo>
                  <a:pt x="46989" y="276859"/>
                </a:lnTo>
                <a:lnTo>
                  <a:pt x="71119" y="276859"/>
                </a:lnTo>
                <a:lnTo>
                  <a:pt x="74929" y="275589"/>
                </a:lnTo>
                <a:lnTo>
                  <a:pt x="77469" y="275589"/>
                </a:lnTo>
                <a:lnTo>
                  <a:pt x="81279" y="274319"/>
                </a:lnTo>
                <a:lnTo>
                  <a:pt x="83819" y="273050"/>
                </a:lnTo>
                <a:lnTo>
                  <a:pt x="87629" y="271779"/>
                </a:lnTo>
                <a:lnTo>
                  <a:pt x="90169" y="269239"/>
                </a:lnTo>
                <a:lnTo>
                  <a:pt x="92709" y="267969"/>
                </a:lnTo>
                <a:lnTo>
                  <a:pt x="95250" y="264159"/>
                </a:lnTo>
                <a:lnTo>
                  <a:pt x="97789" y="262889"/>
                </a:lnTo>
                <a:lnTo>
                  <a:pt x="99059" y="259079"/>
                </a:lnTo>
                <a:lnTo>
                  <a:pt x="104139" y="254000"/>
                </a:lnTo>
                <a:lnTo>
                  <a:pt x="105409" y="251459"/>
                </a:lnTo>
                <a:lnTo>
                  <a:pt x="107950" y="247650"/>
                </a:lnTo>
                <a:lnTo>
                  <a:pt x="109219" y="243839"/>
                </a:lnTo>
                <a:lnTo>
                  <a:pt x="110489" y="241300"/>
                </a:lnTo>
                <a:lnTo>
                  <a:pt x="111759" y="237489"/>
                </a:lnTo>
                <a:lnTo>
                  <a:pt x="113029" y="234950"/>
                </a:lnTo>
                <a:lnTo>
                  <a:pt x="113029" y="232409"/>
                </a:lnTo>
                <a:lnTo>
                  <a:pt x="55879" y="232409"/>
                </a:lnTo>
                <a:lnTo>
                  <a:pt x="55879" y="231139"/>
                </a:lnTo>
                <a:lnTo>
                  <a:pt x="54609" y="231139"/>
                </a:lnTo>
                <a:lnTo>
                  <a:pt x="54609" y="229869"/>
                </a:lnTo>
                <a:lnTo>
                  <a:pt x="53339" y="229869"/>
                </a:lnTo>
                <a:lnTo>
                  <a:pt x="53339" y="228600"/>
                </a:lnTo>
                <a:lnTo>
                  <a:pt x="52069" y="228600"/>
                </a:lnTo>
                <a:lnTo>
                  <a:pt x="52069" y="223519"/>
                </a:lnTo>
                <a:lnTo>
                  <a:pt x="50800" y="220979"/>
                </a:lnTo>
                <a:lnTo>
                  <a:pt x="50800" y="0"/>
                </a:lnTo>
                <a:close/>
              </a:path>
              <a:path w="115570" h="278130">
                <a:moveTo>
                  <a:pt x="115569" y="0"/>
                </a:moveTo>
                <a:lnTo>
                  <a:pt x="64769" y="0"/>
                </a:lnTo>
                <a:lnTo>
                  <a:pt x="64769" y="222250"/>
                </a:lnTo>
                <a:lnTo>
                  <a:pt x="63500" y="224789"/>
                </a:lnTo>
                <a:lnTo>
                  <a:pt x="63500" y="228600"/>
                </a:lnTo>
                <a:lnTo>
                  <a:pt x="62229" y="229869"/>
                </a:lnTo>
                <a:lnTo>
                  <a:pt x="60959" y="229869"/>
                </a:lnTo>
                <a:lnTo>
                  <a:pt x="60959" y="231139"/>
                </a:lnTo>
                <a:lnTo>
                  <a:pt x="59689" y="231139"/>
                </a:lnTo>
                <a:lnTo>
                  <a:pt x="58419" y="232409"/>
                </a:lnTo>
                <a:lnTo>
                  <a:pt x="113029" y="232409"/>
                </a:lnTo>
                <a:lnTo>
                  <a:pt x="113029" y="231139"/>
                </a:lnTo>
                <a:lnTo>
                  <a:pt x="114300" y="228600"/>
                </a:lnTo>
                <a:lnTo>
                  <a:pt x="114300" y="218439"/>
                </a:lnTo>
                <a:lnTo>
                  <a:pt x="115569" y="208279"/>
                </a:lnTo>
                <a:lnTo>
                  <a:pt x="1155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9438640" y="2547620"/>
            <a:ext cx="115570" cy="278130"/>
          </a:xfrm>
          <a:custGeom>
            <a:avLst/>
            <a:gdLst/>
            <a:ahLst/>
            <a:cxnLst/>
            <a:rect l="l" t="t" r="r" b="b"/>
            <a:pathLst>
              <a:path w="115570" h="278130">
                <a:moveTo>
                  <a:pt x="115569" y="0"/>
                </a:moveTo>
                <a:lnTo>
                  <a:pt x="115569" y="181609"/>
                </a:lnTo>
                <a:lnTo>
                  <a:pt x="115569" y="196850"/>
                </a:lnTo>
                <a:lnTo>
                  <a:pt x="115569" y="208279"/>
                </a:lnTo>
                <a:lnTo>
                  <a:pt x="114300" y="218439"/>
                </a:lnTo>
                <a:lnTo>
                  <a:pt x="114300" y="224789"/>
                </a:lnTo>
                <a:lnTo>
                  <a:pt x="114300" y="228600"/>
                </a:lnTo>
                <a:lnTo>
                  <a:pt x="113029" y="231139"/>
                </a:lnTo>
                <a:lnTo>
                  <a:pt x="113029" y="234950"/>
                </a:lnTo>
                <a:lnTo>
                  <a:pt x="111759" y="237489"/>
                </a:lnTo>
                <a:lnTo>
                  <a:pt x="110489" y="241300"/>
                </a:lnTo>
                <a:lnTo>
                  <a:pt x="109219" y="243839"/>
                </a:lnTo>
                <a:lnTo>
                  <a:pt x="107950" y="247650"/>
                </a:lnTo>
                <a:lnTo>
                  <a:pt x="105409" y="251459"/>
                </a:lnTo>
                <a:lnTo>
                  <a:pt x="104139" y="254000"/>
                </a:lnTo>
                <a:lnTo>
                  <a:pt x="101600" y="256539"/>
                </a:lnTo>
                <a:lnTo>
                  <a:pt x="99059" y="259079"/>
                </a:lnTo>
                <a:lnTo>
                  <a:pt x="97789" y="262889"/>
                </a:lnTo>
                <a:lnTo>
                  <a:pt x="95250" y="264159"/>
                </a:lnTo>
                <a:lnTo>
                  <a:pt x="92709" y="267969"/>
                </a:lnTo>
                <a:lnTo>
                  <a:pt x="90169" y="269239"/>
                </a:lnTo>
                <a:lnTo>
                  <a:pt x="87629" y="271779"/>
                </a:lnTo>
                <a:lnTo>
                  <a:pt x="83819" y="273050"/>
                </a:lnTo>
                <a:lnTo>
                  <a:pt x="81279" y="274319"/>
                </a:lnTo>
                <a:lnTo>
                  <a:pt x="77469" y="275589"/>
                </a:lnTo>
                <a:lnTo>
                  <a:pt x="74929" y="275589"/>
                </a:lnTo>
                <a:lnTo>
                  <a:pt x="71119" y="276859"/>
                </a:lnTo>
                <a:lnTo>
                  <a:pt x="67309" y="276859"/>
                </a:lnTo>
                <a:lnTo>
                  <a:pt x="63500" y="278129"/>
                </a:lnTo>
                <a:lnTo>
                  <a:pt x="59689" y="278129"/>
                </a:lnTo>
                <a:lnTo>
                  <a:pt x="55879" y="278129"/>
                </a:lnTo>
                <a:lnTo>
                  <a:pt x="52069" y="276859"/>
                </a:lnTo>
                <a:lnTo>
                  <a:pt x="46989" y="276859"/>
                </a:lnTo>
                <a:lnTo>
                  <a:pt x="43179" y="275589"/>
                </a:lnTo>
                <a:lnTo>
                  <a:pt x="39369" y="274319"/>
                </a:lnTo>
                <a:lnTo>
                  <a:pt x="35559" y="274319"/>
                </a:lnTo>
                <a:lnTo>
                  <a:pt x="31750" y="271779"/>
                </a:lnTo>
                <a:lnTo>
                  <a:pt x="29209" y="270509"/>
                </a:lnTo>
                <a:lnTo>
                  <a:pt x="25400" y="267969"/>
                </a:lnTo>
                <a:lnTo>
                  <a:pt x="22859" y="265429"/>
                </a:lnTo>
                <a:lnTo>
                  <a:pt x="20319" y="262889"/>
                </a:lnTo>
                <a:lnTo>
                  <a:pt x="17779" y="260350"/>
                </a:lnTo>
                <a:lnTo>
                  <a:pt x="15239" y="257809"/>
                </a:lnTo>
                <a:lnTo>
                  <a:pt x="12700" y="255269"/>
                </a:lnTo>
                <a:lnTo>
                  <a:pt x="10159" y="252729"/>
                </a:lnTo>
                <a:lnTo>
                  <a:pt x="8889" y="248919"/>
                </a:lnTo>
                <a:lnTo>
                  <a:pt x="7619" y="246379"/>
                </a:lnTo>
                <a:lnTo>
                  <a:pt x="6350" y="242569"/>
                </a:lnTo>
                <a:lnTo>
                  <a:pt x="5079" y="238759"/>
                </a:lnTo>
                <a:lnTo>
                  <a:pt x="3809" y="234950"/>
                </a:lnTo>
                <a:lnTo>
                  <a:pt x="2539" y="232409"/>
                </a:lnTo>
                <a:lnTo>
                  <a:pt x="2539" y="228600"/>
                </a:lnTo>
                <a:lnTo>
                  <a:pt x="1269" y="224789"/>
                </a:lnTo>
                <a:lnTo>
                  <a:pt x="1269" y="220979"/>
                </a:lnTo>
                <a:lnTo>
                  <a:pt x="1269" y="212089"/>
                </a:lnTo>
                <a:lnTo>
                  <a:pt x="0" y="199389"/>
                </a:lnTo>
                <a:lnTo>
                  <a:pt x="0" y="161289"/>
                </a:lnTo>
                <a:lnTo>
                  <a:pt x="0" y="0"/>
                </a:lnTo>
                <a:lnTo>
                  <a:pt x="50800" y="0"/>
                </a:lnTo>
                <a:lnTo>
                  <a:pt x="50800" y="204469"/>
                </a:lnTo>
                <a:lnTo>
                  <a:pt x="50800" y="212089"/>
                </a:lnTo>
                <a:lnTo>
                  <a:pt x="50800" y="218439"/>
                </a:lnTo>
                <a:lnTo>
                  <a:pt x="50800" y="220979"/>
                </a:lnTo>
                <a:lnTo>
                  <a:pt x="52069" y="223519"/>
                </a:lnTo>
                <a:lnTo>
                  <a:pt x="52069" y="224789"/>
                </a:lnTo>
                <a:lnTo>
                  <a:pt x="52069" y="228600"/>
                </a:lnTo>
                <a:lnTo>
                  <a:pt x="53339" y="228600"/>
                </a:lnTo>
                <a:lnTo>
                  <a:pt x="53339" y="229869"/>
                </a:lnTo>
                <a:lnTo>
                  <a:pt x="54609" y="229869"/>
                </a:lnTo>
                <a:lnTo>
                  <a:pt x="54609" y="231139"/>
                </a:lnTo>
                <a:lnTo>
                  <a:pt x="55879" y="231139"/>
                </a:lnTo>
                <a:lnTo>
                  <a:pt x="55879" y="232409"/>
                </a:lnTo>
                <a:lnTo>
                  <a:pt x="57150" y="232409"/>
                </a:lnTo>
                <a:lnTo>
                  <a:pt x="58419" y="232409"/>
                </a:lnTo>
                <a:lnTo>
                  <a:pt x="59689" y="231139"/>
                </a:lnTo>
                <a:lnTo>
                  <a:pt x="60959" y="231139"/>
                </a:lnTo>
                <a:lnTo>
                  <a:pt x="60959" y="229869"/>
                </a:lnTo>
                <a:lnTo>
                  <a:pt x="62229" y="229869"/>
                </a:lnTo>
                <a:lnTo>
                  <a:pt x="63500" y="228600"/>
                </a:lnTo>
                <a:lnTo>
                  <a:pt x="63500" y="227329"/>
                </a:lnTo>
                <a:lnTo>
                  <a:pt x="63500" y="226059"/>
                </a:lnTo>
                <a:lnTo>
                  <a:pt x="63500" y="224789"/>
                </a:lnTo>
                <a:lnTo>
                  <a:pt x="64769" y="222250"/>
                </a:lnTo>
                <a:lnTo>
                  <a:pt x="64769" y="0"/>
                </a:lnTo>
                <a:lnTo>
                  <a:pt x="1155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9571990" y="2542539"/>
            <a:ext cx="120650" cy="283210"/>
          </a:xfrm>
          <a:custGeom>
            <a:avLst/>
            <a:gdLst/>
            <a:ahLst/>
            <a:cxnLst/>
            <a:rect l="l" t="t" r="r" b="b"/>
            <a:pathLst>
              <a:path w="120650" h="283210">
                <a:moveTo>
                  <a:pt x="69850" y="0"/>
                </a:moveTo>
                <a:lnTo>
                  <a:pt x="52069" y="0"/>
                </a:lnTo>
                <a:lnTo>
                  <a:pt x="44450" y="2539"/>
                </a:lnTo>
                <a:lnTo>
                  <a:pt x="40639" y="2539"/>
                </a:lnTo>
                <a:lnTo>
                  <a:pt x="33019" y="5080"/>
                </a:lnTo>
                <a:lnTo>
                  <a:pt x="27939" y="10160"/>
                </a:lnTo>
                <a:lnTo>
                  <a:pt x="24129" y="11430"/>
                </a:lnTo>
                <a:lnTo>
                  <a:pt x="16509" y="19050"/>
                </a:lnTo>
                <a:lnTo>
                  <a:pt x="13969" y="22860"/>
                </a:lnTo>
                <a:lnTo>
                  <a:pt x="12700" y="25400"/>
                </a:lnTo>
                <a:lnTo>
                  <a:pt x="10159" y="29210"/>
                </a:lnTo>
                <a:lnTo>
                  <a:pt x="8889" y="31750"/>
                </a:lnTo>
                <a:lnTo>
                  <a:pt x="5079" y="43180"/>
                </a:lnTo>
                <a:lnTo>
                  <a:pt x="3809" y="45720"/>
                </a:lnTo>
                <a:lnTo>
                  <a:pt x="2539" y="49530"/>
                </a:lnTo>
                <a:lnTo>
                  <a:pt x="2539" y="53339"/>
                </a:lnTo>
                <a:lnTo>
                  <a:pt x="1269" y="57150"/>
                </a:lnTo>
                <a:lnTo>
                  <a:pt x="1269" y="64770"/>
                </a:lnTo>
                <a:lnTo>
                  <a:pt x="0" y="74930"/>
                </a:lnTo>
                <a:lnTo>
                  <a:pt x="0" y="199389"/>
                </a:lnTo>
                <a:lnTo>
                  <a:pt x="1269" y="215900"/>
                </a:lnTo>
                <a:lnTo>
                  <a:pt x="2539" y="222250"/>
                </a:lnTo>
                <a:lnTo>
                  <a:pt x="2539" y="229870"/>
                </a:lnTo>
                <a:lnTo>
                  <a:pt x="7619" y="250189"/>
                </a:lnTo>
                <a:lnTo>
                  <a:pt x="12700" y="257810"/>
                </a:lnTo>
                <a:lnTo>
                  <a:pt x="13969" y="261620"/>
                </a:lnTo>
                <a:lnTo>
                  <a:pt x="17779" y="265430"/>
                </a:lnTo>
                <a:lnTo>
                  <a:pt x="21589" y="267970"/>
                </a:lnTo>
                <a:lnTo>
                  <a:pt x="24129" y="271780"/>
                </a:lnTo>
                <a:lnTo>
                  <a:pt x="35559" y="279400"/>
                </a:lnTo>
                <a:lnTo>
                  <a:pt x="40639" y="280670"/>
                </a:lnTo>
                <a:lnTo>
                  <a:pt x="45719" y="280670"/>
                </a:lnTo>
                <a:lnTo>
                  <a:pt x="55879" y="283210"/>
                </a:lnTo>
                <a:lnTo>
                  <a:pt x="66039" y="283210"/>
                </a:lnTo>
                <a:lnTo>
                  <a:pt x="81279" y="279400"/>
                </a:lnTo>
                <a:lnTo>
                  <a:pt x="111759" y="251460"/>
                </a:lnTo>
                <a:lnTo>
                  <a:pt x="113029" y="248920"/>
                </a:lnTo>
                <a:lnTo>
                  <a:pt x="113029" y="247650"/>
                </a:lnTo>
                <a:lnTo>
                  <a:pt x="114300" y="245110"/>
                </a:lnTo>
                <a:lnTo>
                  <a:pt x="114300" y="242570"/>
                </a:lnTo>
                <a:lnTo>
                  <a:pt x="115569" y="240030"/>
                </a:lnTo>
                <a:lnTo>
                  <a:pt x="115569" y="238760"/>
                </a:lnTo>
                <a:lnTo>
                  <a:pt x="115887" y="237489"/>
                </a:lnTo>
                <a:lnTo>
                  <a:pt x="58419" y="237489"/>
                </a:lnTo>
                <a:lnTo>
                  <a:pt x="57150" y="236220"/>
                </a:lnTo>
                <a:lnTo>
                  <a:pt x="55879" y="236220"/>
                </a:lnTo>
                <a:lnTo>
                  <a:pt x="55879" y="234950"/>
                </a:lnTo>
                <a:lnTo>
                  <a:pt x="54609" y="234950"/>
                </a:lnTo>
                <a:lnTo>
                  <a:pt x="54609" y="233680"/>
                </a:lnTo>
                <a:lnTo>
                  <a:pt x="53339" y="233680"/>
                </a:lnTo>
                <a:lnTo>
                  <a:pt x="53339" y="231139"/>
                </a:lnTo>
                <a:lnTo>
                  <a:pt x="52069" y="229870"/>
                </a:lnTo>
                <a:lnTo>
                  <a:pt x="52069" y="220980"/>
                </a:lnTo>
                <a:lnTo>
                  <a:pt x="50800" y="213360"/>
                </a:lnTo>
                <a:lnTo>
                  <a:pt x="50800" y="69850"/>
                </a:lnTo>
                <a:lnTo>
                  <a:pt x="52069" y="62230"/>
                </a:lnTo>
                <a:lnTo>
                  <a:pt x="52069" y="53339"/>
                </a:lnTo>
                <a:lnTo>
                  <a:pt x="53339" y="52070"/>
                </a:lnTo>
                <a:lnTo>
                  <a:pt x="53339" y="49530"/>
                </a:lnTo>
                <a:lnTo>
                  <a:pt x="54609" y="48260"/>
                </a:lnTo>
                <a:lnTo>
                  <a:pt x="55879" y="48260"/>
                </a:lnTo>
                <a:lnTo>
                  <a:pt x="55879" y="46989"/>
                </a:lnTo>
                <a:lnTo>
                  <a:pt x="57150" y="46989"/>
                </a:lnTo>
                <a:lnTo>
                  <a:pt x="57150" y="45720"/>
                </a:lnTo>
                <a:lnTo>
                  <a:pt x="116522" y="45720"/>
                </a:lnTo>
                <a:lnTo>
                  <a:pt x="115569" y="41910"/>
                </a:lnTo>
                <a:lnTo>
                  <a:pt x="114300" y="38100"/>
                </a:lnTo>
                <a:lnTo>
                  <a:pt x="113029" y="33020"/>
                </a:lnTo>
                <a:lnTo>
                  <a:pt x="105409" y="21589"/>
                </a:lnTo>
                <a:lnTo>
                  <a:pt x="102869" y="19050"/>
                </a:lnTo>
                <a:lnTo>
                  <a:pt x="100329" y="15239"/>
                </a:lnTo>
                <a:lnTo>
                  <a:pt x="96519" y="11430"/>
                </a:lnTo>
                <a:lnTo>
                  <a:pt x="88900" y="6350"/>
                </a:lnTo>
                <a:lnTo>
                  <a:pt x="83819" y="5080"/>
                </a:lnTo>
                <a:lnTo>
                  <a:pt x="80009" y="2539"/>
                </a:lnTo>
                <a:lnTo>
                  <a:pt x="69850" y="0"/>
                </a:lnTo>
                <a:close/>
              </a:path>
              <a:path w="120650" h="283210">
                <a:moveTo>
                  <a:pt x="120650" y="167639"/>
                </a:moveTo>
                <a:lnTo>
                  <a:pt x="69850" y="167639"/>
                </a:lnTo>
                <a:lnTo>
                  <a:pt x="69850" y="220980"/>
                </a:lnTo>
                <a:lnTo>
                  <a:pt x="68579" y="223520"/>
                </a:lnTo>
                <a:lnTo>
                  <a:pt x="68579" y="229870"/>
                </a:lnTo>
                <a:lnTo>
                  <a:pt x="67309" y="231139"/>
                </a:lnTo>
                <a:lnTo>
                  <a:pt x="67309" y="233680"/>
                </a:lnTo>
                <a:lnTo>
                  <a:pt x="66039" y="233680"/>
                </a:lnTo>
                <a:lnTo>
                  <a:pt x="66039" y="234950"/>
                </a:lnTo>
                <a:lnTo>
                  <a:pt x="64769" y="234950"/>
                </a:lnTo>
                <a:lnTo>
                  <a:pt x="64769" y="236220"/>
                </a:lnTo>
                <a:lnTo>
                  <a:pt x="62229" y="236220"/>
                </a:lnTo>
                <a:lnTo>
                  <a:pt x="62229" y="237489"/>
                </a:lnTo>
                <a:lnTo>
                  <a:pt x="115887" y="237489"/>
                </a:lnTo>
                <a:lnTo>
                  <a:pt x="118109" y="228600"/>
                </a:lnTo>
                <a:lnTo>
                  <a:pt x="118109" y="222250"/>
                </a:lnTo>
                <a:lnTo>
                  <a:pt x="119379" y="214630"/>
                </a:lnTo>
                <a:lnTo>
                  <a:pt x="119379" y="198120"/>
                </a:lnTo>
                <a:lnTo>
                  <a:pt x="120650" y="179070"/>
                </a:lnTo>
                <a:lnTo>
                  <a:pt x="120650" y="167639"/>
                </a:lnTo>
                <a:close/>
              </a:path>
              <a:path w="120650" h="283210">
                <a:moveTo>
                  <a:pt x="116522" y="45720"/>
                </a:moveTo>
                <a:lnTo>
                  <a:pt x="64769" y="45720"/>
                </a:lnTo>
                <a:lnTo>
                  <a:pt x="64769" y="46989"/>
                </a:lnTo>
                <a:lnTo>
                  <a:pt x="66039" y="46989"/>
                </a:lnTo>
                <a:lnTo>
                  <a:pt x="66039" y="48260"/>
                </a:lnTo>
                <a:lnTo>
                  <a:pt x="67309" y="48260"/>
                </a:lnTo>
                <a:lnTo>
                  <a:pt x="67309" y="50800"/>
                </a:lnTo>
                <a:lnTo>
                  <a:pt x="68579" y="50800"/>
                </a:lnTo>
                <a:lnTo>
                  <a:pt x="68579" y="57150"/>
                </a:lnTo>
                <a:lnTo>
                  <a:pt x="69850" y="59689"/>
                </a:lnTo>
                <a:lnTo>
                  <a:pt x="69850" y="124460"/>
                </a:lnTo>
                <a:lnTo>
                  <a:pt x="120650" y="124460"/>
                </a:lnTo>
                <a:lnTo>
                  <a:pt x="120650" y="97789"/>
                </a:lnTo>
                <a:lnTo>
                  <a:pt x="119379" y="80010"/>
                </a:lnTo>
                <a:lnTo>
                  <a:pt x="119379" y="64770"/>
                </a:lnTo>
                <a:lnTo>
                  <a:pt x="118109" y="58420"/>
                </a:lnTo>
                <a:lnTo>
                  <a:pt x="118109" y="52070"/>
                </a:lnTo>
                <a:lnTo>
                  <a:pt x="116522" y="457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9571990" y="2542539"/>
            <a:ext cx="120650" cy="283210"/>
          </a:xfrm>
          <a:custGeom>
            <a:avLst/>
            <a:gdLst/>
            <a:ahLst/>
            <a:cxnLst/>
            <a:rect l="l" t="t" r="r" b="b"/>
            <a:pathLst>
              <a:path w="120650" h="283210">
                <a:moveTo>
                  <a:pt x="120650" y="124460"/>
                </a:moveTo>
                <a:lnTo>
                  <a:pt x="69850" y="124460"/>
                </a:lnTo>
                <a:lnTo>
                  <a:pt x="69850" y="76200"/>
                </a:lnTo>
                <a:lnTo>
                  <a:pt x="69850" y="67310"/>
                </a:lnTo>
                <a:lnTo>
                  <a:pt x="69850" y="59689"/>
                </a:lnTo>
                <a:lnTo>
                  <a:pt x="68579" y="57150"/>
                </a:lnTo>
                <a:lnTo>
                  <a:pt x="68579" y="54610"/>
                </a:lnTo>
                <a:lnTo>
                  <a:pt x="68579" y="52070"/>
                </a:lnTo>
                <a:lnTo>
                  <a:pt x="68579" y="50800"/>
                </a:lnTo>
                <a:lnTo>
                  <a:pt x="67309" y="50800"/>
                </a:lnTo>
                <a:lnTo>
                  <a:pt x="67309" y="49530"/>
                </a:lnTo>
                <a:lnTo>
                  <a:pt x="67309" y="48260"/>
                </a:lnTo>
                <a:lnTo>
                  <a:pt x="66039" y="48260"/>
                </a:lnTo>
                <a:lnTo>
                  <a:pt x="66039" y="46989"/>
                </a:lnTo>
                <a:lnTo>
                  <a:pt x="64769" y="46989"/>
                </a:lnTo>
                <a:lnTo>
                  <a:pt x="64769" y="45720"/>
                </a:lnTo>
                <a:lnTo>
                  <a:pt x="63500" y="45720"/>
                </a:lnTo>
                <a:lnTo>
                  <a:pt x="62229" y="45720"/>
                </a:lnTo>
                <a:lnTo>
                  <a:pt x="60959" y="45720"/>
                </a:lnTo>
                <a:lnTo>
                  <a:pt x="59689" y="45720"/>
                </a:lnTo>
                <a:lnTo>
                  <a:pt x="58419" y="45720"/>
                </a:lnTo>
                <a:lnTo>
                  <a:pt x="57150" y="45720"/>
                </a:lnTo>
                <a:lnTo>
                  <a:pt x="57150" y="46989"/>
                </a:lnTo>
                <a:lnTo>
                  <a:pt x="55879" y="46989"/>
                </a:lnTo>
                <a:lnTo>
                  <a:pt x="55879" y="48260"/>
                </a:lnTo>
                <a:lnTo>
                  <a:pt x="54609" y="48260"/>
                </a:lnTo>
                <a:lnTo>
                  <a:pt x="53339" y="49530"/>
                </a:lnTo>
                <a:lnTo>
                  <a:pt x="53339" y="50800"/>
                </a:lnTo>
                <a:lnTo>
                  <a:pt x="53339" y="52070"/>
                </a:lnTo>
                <a:lnTo>
                  <a:pt x="52069" y="53339"/>
                </a:lnTo>
                <a:lnTo>
                  <a:pt x="52069" y="55880"/>
                </a:lnTo>
                <a:lnTo>
                  <a:pt x="52069" y="58420"/>
                </a:lnTo>
                <a:lnTo>
                  <a:pt x="52069" y="62230"/>
                </a:lnTo>
                <a:lnTo>
                  <a:pt x="50800" y="69850"/>
                </a:lnTo>
                <a:lnTo>
                  <a:pt x="50800" y="78739"/>
                </a:lnTo>
                <a:lnTo>
                  <a:pt x="50800" y="204470"/>
                </a:lnTo>
                <a:lnTo>
                  <a:pt x="50800" y="213360"/>
                </a:lnTo>
                <a:lnTo>
                  <a:pt x="52069" y="220980"/>
                </a:lnTo>
                <a:lnTo>
                  <a:pt x="52069" y="223520"/>
                </a:lnTo>
                <a:lnTo>
                  <a:pt x="52069" y="226060"/>
                </a:lnTo>
                <a:lnTo>
                  <a:pt x="52069" y="229870"/>
                </a:lnTo>
                <a:lnTo>
                  <a:pt x="53339" y="231139"/>
                </a:lnTo>
                <a:lnTo>
                  <a:pt x="53339" y="232410"/>
                </a:lnTo>
                <a:lnTo>
                  <a:pt x="53339" y="233680"/>
                </a:lnTo>
                <a:lnTo>
                  <a:pt x="54609" y="233680"/>
                </a:lnTo>
                <a:lnTo>
                  <a:pt x="54609" y="234950"/>
                </a:lnTo>
                <a:lnTo>
                  <a:pt x="55879" y="234950"/>
                </a:lnTo>
                <a:lnTo>
                  <a:pt x="55879" y="236220"/>
                </a:lnTo>
                <a:lnTo>
                  <a:pt x="57150" y="236220"/>
                </a:lnTo>
                <a:lnTo>
                  <a:pt x="58419" y="237489"/>
                </a:lnTo>
                <a:lnTo>
                  <a:pt x="59689" y="237489"/>
                </a:lnTo>
                <a:lnTo>
                  <a:pt x="60959" y="237489"/>
                </a:lnTo>
                <a:lnTo>
                  <a:pt x="62229" y="237489"/>
                </a:lnTo>
                <a:lnTo>
                  <a:pt x="62229" y="236220"/>
                </a:lnTo>
                <a:lnTo>
                  <a:pt x="63500" y="236220"/>
                </a:lnTo>
                <a:lnTo>
                  <a:pt x="64769" y="236220"/>
                </a:lnTo>
                <a:lnTo>
                  <a:pt x="64769" y="234950"/>
                </a:lnTo>
                <a:lnTo>
                  <a:pt x="66039" y="234950"/>
                </a:lnTo>
                <a:lnTo>
                  <a:pt x="66039" y="233680"/>
                </a:lnTo>
                <a:lnTo>
                  <a:pt x="67309" y="233680"/>
                </a:lnTo>
                <a:lnTo>
                  <a:pt x="67309" y="232410"/>
                </a:lnTo>
                <a:lnTo>
                  <a:pt x="67309" y="231139"/>
                </a:lnTo>
                <a:lnTo>
                  <a:pt x="68579" y="229870"/>
                </a:lnTo>
                <a:lnTo>
                  <a:pt x="68579" y="226060"/>
                </a:lnTo>
                <a:lnTo>
                  <a:pt x="68579" y="223520"/>
                </a:lnTo>
                <a:lnTo>
                  <a:pt x="69850" y="220980"/>
                </a:lnTo>
                <a:lnTo>
                  <a:pt x="69850" y="213360"/>
                </a:lnTo>
                <a:lnTo>
                  <a:pt x="69850" y="201930"/>
                </a:lnTo>
                <a:lnTo>
                  <a:pt x="69850" y="167639"/>
                </a:lnTo>
                <a:lnTo>
                  <a:pt x="120650" y="167639"/>
                </a:lnTo>
                <a:lnTo>
                  <a:pt x="120650" y="179070"/>
                </a:lnTo>
                <a:lnTo>
                  <a:pt x="119379" y="198120"/>
                </a:lnTo>
                <a:lnTo>
                  <a:pt x="119379" y="214630"/>
                </a:lnTo>
                <a:lnTo>
                  <a:pt x="118109" y="222250"/>
                </a:lnTo>
                <a:lnTo>
                  <a:pt x="118109" y="228600"/>
                </a:lnTo>
                <a:lnTo>
                  <a:pt x="116839" y="233680"/>
                </a:lnTo>
                <a:lnTo>
                  <a:pt x="115569" y="238760"/>
                </a:lnTo>
                <a:lnTo>
                  <a:pt x="115569" y="240030"/>
                </a:lnTo>
                <a:lnTo>
                  <a:pt x="114300" y="242570"/>
                </a:lnTo>
                <a:lnTo>
                  <a:pt x="114300" y="245110"/>
                </a:lnTo>
                <a:lnTo>
                  <a:pt x="113029" y="247650"/>
                </a:lnTo>
                <a:lnTo>
                  <a:pt x="113029" y="248920"/>
                </a:lnTo>
                <a:lnTo>
                  <a:pt x="111759" y="251460"/>
                </a:lnTo>
                <a:lnTo>
                  <a:pt x="109219" y="255270"/>
                </a:lnTo>
                <a:lnTo>
                  <a:pt x="106679" y="259080"/>
                </a:lnTo>
                <a:lnTo>
                  <a:pt x="102869" y="262889"/>
                </a:lnTo>
                <a:lnTo>
                  <a:pt x="100329" y="265430"/>
                </a:lnTo>
                <a:lnTo>
                  <a:pt x="96519" y="269239"/>
                </a:lnTo>
                <a:lnTo>
                  <a:pt x="71119" y="281939"/>
                </a:lnTo>
                <a:lnTo>
                  <a:pt x="66039" y="283210"/>
                </a:lnTo>
                <a:lnTo>
                  <a:pt x="60959" y="283210"/>
                </a:lnTo>
                <a:lnTo>
                  <a:pt x="55879" y="283210"/>
                </a:lnTo>
                <a:lnTo>
                  <a:pt x="50800" y="281939"/>
                </a:lnTo>
                <a:lnTo>
                  <a:pt x="45719" y="280670"/>
                </a:lnTo>
                <a:lnTo>
                  <a:pt x="40639" y="280670"/>
                </a:lnTo>
                <a:lnTo>
                  <a:pt x="35559" y="279400"/>
                </a:lnTo>
                <a:lnTo>
                  <a:pt x="31750" y="276860"/>
                </a:lnTo>
                <a:lnTo>
                  <a:pt x="27939" y="274320"/>
                </a:lnTo>
                <a:lnTo>
                  <a:pt x="24129" y="271780"/>
                </a:lnTo>
                <a:lnTo>
                  <a:pt x="21589" y="267970"/>
                </a:lnTo>
                <a:lnTo>
                  <a:pt x="17779" y="265430"/>
                </a:lnTo>
                <a:lnTo>
                  <a:pt x="13969" y="261620"/>
                </a:lnTo>
                <a:lnTo>
                  <a:pt x="12700" y="257810"/>
                </a:lnTo>
                <a:lnTo>
                  <a:pt x="10159" y="254000"/>
                </a:lnTo>
                <a:lnTo>
                  <a:pt x="7619" y="250189"/>
                </a:lnTo>
                <a:lnTo>
                  <a:pt x="6350" y="245110"/>
                </a:lnTo>
                <a:lnTo>
                  <a:pt x="5079" y="240030"/>
                </a:lnTo>
                <a:lnTo>
                  <a:pt x="3809" y="234950"/>
                </a:lnTo>
                <a:lnTo>
                  <a:pt x="2539" y="229870"/>
                </a:lnTo>
                <a:lnTo>
                  <a:pt x="2539" y="222250"/>
                </a:lnTo>
                <a:lnTo>
                  <a:pt x="1269" y="215900"/>
                </a:lnTo>
                <a:lnTo>
                  <a:pt x="0" y="199389"/>
                </a:lnTo>
                <a:lnTo>
                  <a:pt x="0" y="180339"/>
                </a:lnTo>
                <a:lnTo>
                  <a:pt x="0" y="101600"/>
                </a:lnTo>
                <a:lnTo>
                  <a:pt x="0" y="87630"/>
                </a:lnTo>
                <a:lnTo>
                  <a:pt x="0" y="74930"/>
                </a:lnTo>
                <a:lnTo>
                  <a:pt x="1269" y="64770"/>
                </a:lnTo>
                <a:lnTo>
                  <a:pt x="1269" y="57150"/>
                </a:lnTo>
                <a:lnTo>
                  <a:pt x="2539" y="53339"/>
                </a:lnTo>
                <a:lnTo>
                  <a:pt x="2539" y="49530"/>
                </a:lnTo>
                <a:lnTo>
                  <a:pt x="3809" y="45720"/>
                </a:lnTo>
                <a:lnTo>
                  <a:pt x="5079" y="43180"/>
                </a:lnTo>
                <a:lnTo>
                  <a:pt x="6350" y="39370"/>
                </a:lnTo>
                <a:lnTo>
                  <a:pt x="7619" y="35560"/>
                </a:lnTo>
                <a:lnTo>
                  <a:pt x="8889" y="31750"/>
                </a:lnTo>
                <a:lnTo>
                  <a:pt x="10159" y="29210"/>
                </a:lnTo>
                <a:lnTo>
                  <a:pt x="12700" y="25400"/>
                </a:lnTo>
                <a:lnTo>
                  <a:pt x="13969" y="22860"/>
                </a:lnTo>
                <a:lnTo>
                  <a:pt x="16509" y="19050"/>
                </a:lnTo>
                <a:lnTo>
                  <a:pt x="19050" y="16510"/>
                </a:lnTo>
                <a:lnTo>
                  <a:pt x="21589" y="13970"/>
                </a:lnTo>
                <a:lnTo>
                  <a:pt x="24129" y="11430"/>
                </a:lnTo>
                <a:lnTo>
                  <a:pt x="27939" y="10160"/>
                </a:lnTo>
                <a:lnTo>
                  <a:pt x="30479" y="7620"/>
                </a:lnTo>
                <a:lnTo>
                  <a:pt x="33019" y="5080"/>
                </a:lnTo>
                <a:lnTo>
                  <a:pt x="36829" y="3810"/>
                </a:lnTo>
                <a:lnTo>
                  <a:pt x="40639" y="2539"/>
                </a:lnTo>
                <a:lnTo>
                  <a:pt x="44450" y="2539"/>
                </a:lnTo>
                <a:lnTo>
                  <a:pt x="48259" y="1270"/>
                </a:lnTo>
                <a:lnTo>
                  <a:pt x="52069" y="0"/>
                </a:lnTo>
                <a:lnTo>
                  <a:pt x="55879" y="0"/>
                </a:lnTo>
                <a:lnTo>
                  <a:pt x="59689" y="0"/>
                </a:lnTo>
                <a:lnTo>
                  <a:pt x="64769" y="0"/>
                </a:lnTo>
                <a:lnTo>
                  <a:pt x="69850" y="0"/>
                </a:lnTo>
                <a:lnTo>
                  <a:pt x="74929" y="1270"/>
                </a:lnTo>
                <a:lnTo>
                  <a:pt x="80009" y="2539"/>
                </a:lnTo>
                <a:lnTo>
                  <a:pt x="83819" y="5080"/>
                </a:lnTo>
                <a:lnTo>
                  <a:pt x="88900" y="6350"/>
                </a:lnTo>
                <a:lnTo>
                  <a:pt x="92709" y="8889"/>
                </a:lnTo>
                <a:lnTo>
                  <a:pt x="96519" y="11430"/>
                </a:lnTo>
                <a:lnTo>
                  <a:pt x="100329" y="15239"/>
                </a:lnTo>
                <a:lnTo>
                  <a:pt x="102869" y="19050"/>
                </a:lnTo>
                <a:lnTo>
                  <a:pt x="105409" y="21589"/>
                </a:lnTo>
                <a:lnTo>
                  <a:pt x="107950" y="25400"/>
                </a:lnTo>
                <a:lnTo>
                  <a:pt x="110489" y="29210"/>
                </a:lnTo>
                <a:lnTo>
                  <a:pt x="113029" y="33020"/>
                </a:lnTo>
                <a:lnTo>
                  <a:pt x="114300" y="38100"/>
                </a:lnTo>
                <a:lnTo>
                  <a:pt x="115569" y="41910"/>
                </a:lnTo>
                <a:lnTo>
                  <a:pt x="116839" y="46989"/>
                </a:lnTo>
                <a:lnTo>
                  <a:pt x="118109" y="52070"/>
                </a:lnTo>
                <a:lnTo>
                  <a:pt x="118109" y="58420"/>
                </a:lnTo>
                <a:lnTo>
                  <a:pt x="119379" y="64770"/>
                </a:lnTo>
                <a:lnTo>
                  <a:pt x="119379" y="72389"/>
                </a:lnTo>
                <a:lnTo>
                  <a:pt x="119379" y="80010"/>
                </a:lnTo>
                <a:lnTo>
                  <a:pt x="120650" y="97789"/>
                </a:lnTo>
                <a:lnTo>
                  <a:pt x="120650" y="12446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9710419" y="2766060"/>
            <a:ext cx="81280" cy="54610"/>
          </a:xfrm>
          <a:custGeom>
            <a:avLst/>
            <a:gdLst/>
            <a:ahLst/>
            <a:cxnLst/>
            <a:rect l="l" t="t" r="r" b="b"/>
            <a:pathLst>
              <a:path w="81279" h="54610">
                <a:moveTo>
                  <a:pt x="0" y="54610"/>
                </a:moveTo>
                <a:lnTo>
                  <a:pt x="81279" y="54610"/>
                </a:lnTo>
                <a:lnTo>
                  <a:pt x="81279" y="0"/>
                </a:lnTo>
                <a:lnTo>
                  <a:pt x="0" y="0"/>
                </a:lnTo>
                <a:lnTo>
                  <a:pt x="0" y="546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9735819" y="254762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508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9710419" y="2547620"/>
            <a:ext cx="81280" cy="273050"/>
          </a:xfrm>
          <a:custGeom>
            <a:avLst/>
            <a:gdLst/>
            <a:ahLst/>
            <a:cxnLst/>
            <a:rect l="l" t="t" r="r" b="b"/>
            <a:pathLst>
              <a:path w="81279" h="273050">
                <a:moveTo>
                  <a:pt x="50800" y="0"/>
                </a:moveTo>
                <a:lnTo>
                  <a:pt x="50800" y="218439"/>
                </a:lnTo>
                <a:lnTo>
                  <a:pt x="81279" y="218439"/>
                </a:lnTo>
                <a:lnTo>
                  <a:pt x="81279" y="273050"/>
                </a:lnTo>
                <a:lnTo>
                  <a:pt x="0" y="273050"/>
                </a:lnTo>
                <a:lnTo>
                  <a:pt x="0" y="0"/>
                </a:lnTo>
                <a:lnTo>
                  <a:pt x="508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9801859" y="2631439"/>
            <a:ext cx="115570" cy="40640"/>
          </a:xfrm>
          <a:custGeom>
            <a:avLst/>
            <a:gdLst/>
            <a:ahLst/>
            <a:cxnLst/>
            <a:rect l="l" t="t" r="r" b="b"/>
            <a:pathLst>
              <a:path w="115570" h="40639">
                <a:moveTo>
                  <a:pt x="0" y="40640"/>
                </a:moveTo>
                <a:lnTo>
                  <a:pt x="115570" y="40640"/>
                </a:lnTo>
                <a:lnTo>
                  <a:pt x="115570" y="0"/>
                </a:lnTo>
                <a:lnTo>
                  <a:pt x="0" y="0"/>
                </a:lnTo>
                <a:lnTo>
                  <a:pt x="0" y="406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9801859" y="2694939"/>
            <a:ext cx="115570" cy="41910"/>
          </a:xfrm>
          <a:custGeom>
            <a:avLst/>
            <a:gdLst/>
            <a:ahLst/>
            <a:cxnLst/>
            <a:rect l="l" t="t" r="r" b="b"/>
            <a:pathLst>
              <a:path w="115570" h="41910">
                <a:moveTo>
                  <a:pt x="0" y="41909"/>
                </a:moveTo>
                <a:lnTo>
                  <a:pt x="115570" y="41909"/>
                </a:lnTo>
                <a:lnTo>
                  <a:pt x="115570" y="0"/>
                </a:lnTo>
                <a:lnTo>
                  <a:pt x="0" y="0"/>
                </a:lnTo>
                <a:lnTo>
                  <a:pt x="0" y="419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9801859" y="2621279"/>
            <a:ext cx="115570" cy="19050"/>
          </a:xfrm>
          <a:custGeom>
            <a:avLst/>
            <a:gdLst/>
            <a:ahLst/>
            <a:cxnLst/>
            <a:rect l="l" t="t" r="r" b="b"/>
            <a:pathLst>
              <a:path w="115570" h="19050">
                <a:moveTo>
                  <a:pt x="0" y="19050"/>
                </a:moveTo>
                <a:lnTo>
                  <a:pt x="115570" y="19050"/>
                </a:lnTo>
                <a:lnTo>
                  <a:pt x="11557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9917430" y="2621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9908540" y="2631439"/>
            <a:ext cx="19050" cy="40640"/>
          </a:xfrm>
          <a:custGeom>
            <a:avLst/>
            <a:gdLst/>
            <a:ahLst/>
            <a:cxnLst/>
            <a:rect l="l" t="t" r="r" b="b"/>
            <a:pathLst>
              <a:path w="19050" h="40639">
                <a:moveTo>
                  <a:pt x="19050" y="0"/>
                </a:moveTo>
                <a:lnTo>
                  <a:pt x="19050" y="40639"/>
                </a:lnTo>
                <a:lnTo>
                  <a:pt x="0" y="406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9917430" y="26720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9801859" y="2663189"/>
            <a:ext cx="115570" cy="19050"/>
          </a:xfrm>
          <a:custGeom>
            <a:avLst/>
            <a:gdLst/>
            <a:ahLst/>
            <a:cxnLst/>
            <a:rect l="l" t="t" r="r" b="b"/>
            <a:pathLst>
              <a:path w="115570" h="19050">
                <a:moveTo>
                  <a:pt x="0" y="19050"/>
                </a:moveTo>
                <a:lnTo>
                  <a:pt x="115570" y="19050"/>
                </a:lnTo>
                <a:lnTo>
                  <a:pt x="11557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9791700" y="26720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9791700" y="2631439"/>
            <a:ext cx="19050" cy="40640"/>
          </a:xfrm>
          <a:custGeom>
            <a:avLst/>
            <a:gdLst/>
            <a:ahLst/>
            <a:cxnLst/>
            <a:rect l="l" t="t" r="r" b="b"/>
            <a:pathLst>
              <a:path w="19050" h="40639">
                <a:moveTo>
                  <a:pt x="0" y="40639"/>
                </a:moveTo>
                <a:lnTo>
                  <a:pt x="0" y="0"/>
                </a:lnTo>
                <a:lnTo>
                  <a:pt x="19050" y="0"/>
                </a:lnTo>
                <a:lnTo>
                  <a:pt x="19050" y="40639"/>
                </a:lnTo>
                <a:lnTo>
                  <a:pt x="0" y="406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9791700" y="2621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60"/>
                </a:move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9801859" y="2686050"/>
            <a:ext cx="115570" cy="19050"/>
          </a:xfrm>
          <a:custGeom>
            <a:avLst/>
            <a:gdLst/>
            <a:ahLst/>
            <a:cxnLst/>
            <a:rect l="l" t="t" r="r" b="b"/>
            <a:pathLst>
              <a:path w="115570" h="19050">
                <a:moveTo>
                  <a:pt x="0" y="19050"/>
                </a:moveTo>
                <a:lnTo>
                  <a:pt x="115570" y="19050"/>
                </a:lnTo>
                <a:lnTo>
                  <a:pt x="11557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9917430" y="26860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9908540" y="2694939"/>
            <a:ext cx="19050" cy="41910"/>
          </a:xfrm>
          <a:custGeom>
            <a:avLst/>
            <a:gdLst/>
            <a:ahLst/>
            <a:cxnLst/>
            <a:rect l="l" t="t" r="r" b="b"/>
            <a:pathLst>
              <a:path w="19050" h="41910">
                <a:moveTo>
                  <a:pt x="19050" y="0"/>
                </a:moveTo>
                <a:lnTo>
                  <a:pt x="19050" y="41910"/>
                </a:lnTo>
                <a:lnTo>
                  <a:pt x="0" y="4191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9917430" y="2736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10160" y="0"/>
                </a:lnTo>
                <a:lnTo>
                  <a:pt x="1016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9801859" y="2726689"/>
            <a:ext cx="115570" cy="19050"/>
          </a:xfrm>
          <a:custGeom>
            <a:avLst/>
            <a:gdLst/>
            <a:ahLst/>
            <a:cxnLst/>
            <a:rect l="l" t="t" r="r" b="b"/>
            <a:pathLst>
              <a:path w="115570" h="19050">
                <a:moveTo>
                  <a:pt x="0" y="19050"/>
                </a:moveTo>
                <a:lnTo>
                  <a:pt x="115570" y="19050"/>
                </a:lnTo>
                <a:lnTo>
                  <a:pt x="11557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9791700" y="2736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9791700" y="2694939"/>
            <a:ext cx="19050" cy="41910"/>
          </a:xfrm>
          <a:custGeom>
            <a:avLst/>
            <a:gdLst/>
            <a:ahLst/>
            <a:cxnLst/>
            <a:rect l="l" t="t" r="r" b="b"/>
            <a:pathLst>
              <a:path w="19050" h="41910">
                <a:moveTo>
                  <a:pt x="0" y="41910"/>
                </a:moveTo>
                <a:lnTo>
                  <a:pt x="0" y="0"/>
                </a:lnTo>
                <a:lnTo>
                  <a:pt x="19050" y="0"/>
                </a:lnTo>
                <a:lnTo>
                  <a:pt x="19050" y="41910"/>
                </a:lnTo>
                <a:lnTo>
                  <a:pt x="0" y="419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9791700" y="26860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9931400" y="2542539"/>
            <a:ext cx="111760" cy="276860"/>
          </a:xfrm>
          <a:custGeom>
            <a:avLst/>
            <a:gdLst/>
            <a:ahLst/>
            <a:cxnLst/>
            <a:rect l="l" t="t" r="r" b="b"/>
            <a:pathLst>
              <a:path w="111759" h="276860">
                <a:moveTo>
                  <a:pt x="107315" y="41910"/>
                </a:moveTo>
                <a:lnTo>
                  <a:pt x="57150" y="41910"/>
                </a:lnTo>
                <a:lnTo>
                  <a:pt x="57150" y="43180"/>
                </a:lnTo>
                <a:lnTo>
                  <a:pt x="59690" y="43180"/>
                </a:lnTo>
                <a:lnTo>
                  <a:pt x="59690" y="44450"/>
                </a:lnTo>
                <a:lnTo>
                  <a:pt x="60959" y="44450"/>
                </a:lnTo>
                <a:lnTo>
                  <a:pt x="62229" y="45720"/>
                </a:lnTo>
                <a:lnTo>
                  <a:pt x="62229" y="46989"/>
                </a:lnTo>
                <a:lnTo>
                  <a:pt x="63500" y="48260"/>
                </a:lnTo>
                <a:lnTo>
                  <a:pt x="63500" y="50800"/>
                </a:lnTo>
                <a:lnTo>
                  <a:pt x="64770" y="52070"/>
                </a:lnTo>
                <a:lnTo>
                  <a:pt x="64770" y="57150"/>
                </a:lnTo>
                <a:lnTo>
                  <a:pt x="66040" y="59689"/>
                </a:lnTo>
                <a:lnTo>
                  <a:pt x="66040" y="67310"/>
                </a:lnTo>
                <a:lnTo>
                  <a:pt x="64770" y="72389"/>
                </a:lnTo>
                <a:lnTo>
                  <a:pt x="64770" y="76200"/>
                </a:lnTo>
                <a:lnTo>
                  <a:pt x="60959" y="91439"/>
                </a:lnTo>
                <a:lnTo>
                  <a:pt x="59690" y="97789"/>
                </a:lnTo>
                <a:lnTo>
                  <a:pt x="57150" y="104139"/>
                </a:lnTo>
                <a:lnTo>
                  <a:pt x="49529" y="121920"/>
                </a:lnTo>
                <a:lnTo>
                  <a:pt x="38100" y="151130"/>
                </a:lnTo>
                <a:lnTo>
                  <a:pt x="0" y="238760"/>
                </a:lnTo>
                <a:lnTo>
                  <a:pt x="0" y="276860"/>
                </a:lnTo>
                <a:lnTo>
                  <a:pt x="107950" y="276860"/>
                </a:lnTo>
                <a:lnTo>
                  <a:pt x="107950" y="231139"/>
                </a:lnTo>
                <a:lnTo>
                  <a:pt x="53340" y="231139"/>
                </a:lnTo>
                <a:lnTo>
                  <a:pt x="86359" y="161289"/>
                </a:lnTo>
                <a:lnTo>
                  <a:pt x="96520" y="137160"/>
                </a:lnTo>
                <a:lnTo>
                  <a:pt x="100329" y="128270"/>
                </a:lnTo>
                <a:lnTo>
                  <a:pt x="102870" y="120650"/>
                </a:lnTo>
                <a:lnTo>
                  <a:pt x="105409" y="114300"/>
                </a:lnTo>
                <a:lnTo>
                  <a:pt x="110490" y="88900"/>
                </a:lnTo>
                <a:lnTo>
                  <a:pt x="110490" y="82550"/>
                </a:lnTo>
                <a:lnTo>
                  <a:pt x="111759" y="77470"/>
                </a:lnTo>
                <a:lnTo>
                  <a:pt x="111759" y="71120"/>
                </a:lnTo>
                <a:lnTo>
                  <a:pt x="110490" y="63500"/>
                </a:lnTo>
                <a:lnTo>
                  <a:pt x="110490" y="57150"/>
                </a:lnTo>
                <a:lnTo>
                  <a:pt x="109220" y="49530"/>
                </a:lnTo>
                <a:lnTo>
                  <a:pt x="107950" y="45720"/>
                </a:lnTo>
                <a:lnTo>
                  <a:pt x="107950" y="43180"/>
                </a:lnTo>
                <a:lnTo>
                  <a:pt x="107315" y="41910"/>
                </a:lnTo>
                <a:close/>
              </a:path>
              <a:path w="111759" h="276860">
                <a:moveTo>
                  <a:pt x="66040" y="1270"/>
                </a:moveTo>
                <a:lnTo>
                  <a:pt x="41909" y="1270"/>
                </a:lnTo>
                <a:lnTo>
                  <a:pt x="39370" y="2539"/>
                </a:lnTo>
                <a:lnTo>
                  <a:pt x="35559" y="2539"/>
                </a:lnTo>
                <a:lnTo>
                  <a:pt x="27940" y="6350"/>
                </a:lnTo>
                <a:lnTo>
                  <a:pt x="24129" y="8889"/>
                </a:lnTo>
                <a:lnTo>
                  <a:pt x="21590" y="10160"/>
                </a:lnTo>
                <a:lnTo>
                  <a:pt x="20320" y="12700"/>
                </a:lnTo>
                <a:lnTo>
                  <a:pt x="17779" y="15239"/>
                </a:lnTo>
                <a:lnTo>
                  <a:pt x="16509" y="17780"/>
                </a:lnTo>
                <a:lnTo>
                  <a:pt x="13970" y="20320"/>
                </a:lnTo>
                <a:lnTo>
                  <a:pt x="12700" y="22860"/>
                </a:lnTo>
                <a:lnTo>
                  <a:pt x="10159" y="26670"/>
                </a:lnTo>
                <a:lnTo>
                  <a:pt x="8890" y="29210"/>
                </a:lnTo>
                <a:lnTo>
                  <a:pt x="7620" y="33020"/>
                </a:lnTo>
                <a:lnTo>
                  <a:pt x="6350" y="35560"/>
                </a:lnTo>
                <a:lnTo>
                  <a:pt x="5079" y="39370"/>
                </a:lnTo>
                <a:lnTo>
                  <a:pt x="3809" y="41910"/>
                </a:lnTo>
                <a:lnTo>
                  <a:pt x="2540" y="45720"/>
                </a:lnTo>
                <a:lnTo>
                  <a:pt x="2540" y="48260"/>
                </a:lnTo>
                <a:lnTo>
                  <a:pt x="1270" y="52070"/>
                </a:lnTo>
                <a:lnTo>
                  <a:pt x="1270" y="67310"/>
                </a:lnTo>
                <a:lnTo>
                  <a:pt x="0" y="77470"/>
                </a:lnTo>
                <a:lnTo>
                  <a:pt x="0" y="97789"/>
                </a:lnTo>
                <a:lnTo>
                  <a:pt x="44450" y="97789"/>
                </a:lnTo>
                <a:lnTo>
                  <a:pt x="44450" y="54610"/>
                </a:lnTo>
                <a:lnTo>
                  <a:pt x="45720" y="52070"/>
                </a:lnTo>
                <a:lnTo>
                  <a:pt x="45720" y="49530"/>
                </a:lnTo>
                <a:lnTo>
                  <a:pt x="46990" y="48260"/>
                </a:lnTo>
                <a:lnTo>
                  <a:pt x="46990" y="45720"/>
                </a:lnTo>
                <a:lnTo>
                  <a:pt x="48259" y="45720"/>
                </a:lnTo>
                <a:lnTo>
                  <a:pt x="49529" y="44450"/>
                </a:lnTo>
                <a:lnTo>
                  <a:pt x="49529" y="43180"/>
                </a:lnTo>
                <a:lnTo>
                  <a:pt x="52070" y="43180"/>
                </a:lnTo>
                <a:lnTo>
                  <a:pt x="52070" y="41910"/>
                </a:lnTo>
                <a:lnTo>
                  <a:pt x="107315" y="41910"/>
                </a:lnTo>
                <a:lnTo>
                  <a:pt x="106679" y="40639"/>
                </a:lnTo>
                <a:lnTo>
                  <a:pt x="105409" y="36830"/>
                </a:lnTo>
                <a:lnTo>
                  <a:pt x="102870" y="31750"/>
                </a:lnTo>
                <a:lnTo>
                  <a:pt x="101600" y="27939"/>
                </a:lnTo>
                <a:lnTo>
                  <a:pt x="100329" y="25400"/>
                </a:lnTo>
                <a:lnTo>
                  <a:pt x="97790" y="22860"/>
                </a:lnTo>
                <a:lnTo>
                  <a:pt x="95250" y="17780"/>
                </a:lnTo>
                <a:lnTo>
                  <a:pt x="92709" y="16510"/>
                </a:lnTo>
                <a:lnTo>
                  <a:pt x="87629" y="11430"/>
                </a:lnTo>
                <a:lnTo>
                  <a:pt x="85090" y="10160"/>
                </a:lnTo>
                <a:lnTo>
                  <a:pt x="83820" y="7620"/>
                </a:lnTo>
                <a:lnTo>
                  <a:pt x="78740" y="5080"/>
                </a:lnTo>
                <a:lnTo>
                  <a:pt x="72390" y="2539"/>
                </a:lnTo>
                <a:lnTo>
                  <a:pt x="66040" y="1270"/>
                </a:lnTo>
                <a:close/>
              </a:path>
              <a:path w="111759" h="276860">
                <a:moveTo>
                  <a:pt x="52070" y="0"/>
                </a:moveTo>
                <a:lnTo>
                  <a:pt x="49529" y="0"/>
                </a:lnTo>
                <a:lnTo>
                  <a:pt x="45720" y="1270"/>
                </a:lnTo>
                <a:lnTo>
                  <a:pt x="5969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9931400" y="2542539"/>
            <a:ext cx="111760" cy="276860"/>
          </a:xfrm>
          <a:custGeom>
            <a:avLst/>
            <a:gdLst/>
            <a:ahLst/>
            <a:cxnLst/>
            <a:rect l="l" t="t" r="r" b="b"/>
            <a:pathLst>
              <a:path w="111759" h="276860">
                <a:moveTo>
                  <a:pt x="107950" y="231139"/>
                </a:moveTo>
                <a:lnTo>
                  <a:pt x="107950" y="276860"/>
                </a:lnTo>
                <a:lnTo>
                  <a:pt x="0" y="276860"/>
                </a:lnTo>
                <a:lnTo>
                  <a:pt x="0" y="238760"/>
                </a:lnTo>
                <a:lnTo>
                  <a:pt x="38100" y="151130"/>
                </a:lnTo>
                <a:lnTo>
                  <a:pt x="49529" y="121920"/>
                </a:lnTo>
                <a:lnTo>
                  <a:pt x="57150" y="104139"/>
                </a:lnTo>
                <a:lnTo>
                  <a:pt x="59690" y="97789"/>
                </a:lnTo>
                <a:lnTo>
                  <a:pt x="60959" y="91439"/>
                </a:lnTo>
                <a:lnTo>
                  <a:pt x="62229" y="86360"/>
                </a:lnTo>
                <a:lnTo>
                  <a:pt x="63500" y="81280"/>
                </a:lnTo>
                <a:lnTo>
                  <a:pt x="64770" y="76200"/>
                </a:lnTo>
                <a:lnTo>
                  <a:pt x="64770" y="72389"/>
                </a:lnTo>
                <a:lnTo>
                  <a:pt x="66040" y="67310"/>
                </a:lnTo>
                <a:lnTo>
                  <a:pt x="66040" y="64770"/>
                </a:lnTo>
                <a:lnTo>
                  <a:pt x="66040" y="62230"/>
                </a:lnTo>
                <a:lnTo>
                  <a:pt x="66040" y="59689"/>
                </a:lnTo>
                <a:lnTo>
                  <a:pt x="64770" y="57150"/>
                </a:lnTo>
                <a:lnTo>
                  <a:pt x="64770" y="54610"/>
                </a:lnTo>
                <a:lnTo>
                  <a:pt x="64770" y="52070"/>
                </a:lnTo>
                <a:lnTo>
                  <a:pt x="63500" y="50800"/>
                </a:lnTo>
                <a:lnTo>
                  <a:pt x="63500" y="49530"/>
                </a:lnTo>
                <a:lnTo>
                  <a:pt x="63500" y="48260"/>
                </a:lnTo>
                <a:lnTo>
                  <a:pt x="63500" y="48260"/>
                </a:lnTo>
                <a:lnTo>
                  <a:pt x="60959" y="44450"/>
                </a:lnTo>
                <a:lnTo>
                  <a:pt x="59690" y="44450"/>
                </a:lnTo>
                <a:lnTo>
                  <a:pt x="59690" y="43180"/>
                </a:lnTo>
                <a:lnTo>
                  <a:pt x="58420" y="43180"/>
                </a:lnTo>
                <a:lnTo>
                  <a:pt x="57150" y="43180"/>
                </a:lnTo>
                <a:lnTo>
                  <a:pt x="57150" y="41910"/>
                </a:lnTo>
                <a:lnTo>
                  <a:pt x="52070" y="41910"/>
                </a:lnTo>
                <a:lnTo>
                  <a:pt x="52070" y="43180"/>
                </a:lnTo>
                <a:lnTo>
                  <a:pt x="50800" y="43180"/>
                </a:lnTo>
                <a:lnTo>
                  <a:pt x="49529" y="43180"/>
                </a:lnTo>
                <a:lnTo>
                  <a:pt x="49529" y="44450"/>
                </a:lnTo>
                <a:lnTo>
                  <a:pt x="48259" y="45720"/>
                </a:lnTo>
                <a:lnTo>
                  <a:pt x="46990" y="45720"/>
                </a:lnTo>
                <a:lnTo>
                  <a:pt x="46990" y="46989"/>
                </a:lnTo>
                <a:lnTo>
                  <a:pt x="46990" y="48260"/>
                </a:lnTo>
                <a:lnTo>
                  <a:pt x="45720" y="49530"/>
                </a:lnTo>
                <a:lnTo>
                  <a:pt x="45720" y="50800"/>
                </a:lnTo>
                <a:lnTo>
                  <a:pt x="45720" y="52070"/>
                </a:lnTo>
                <a:lnTo>
                  <a:pt x="44450" y="54610"/>
                </a:lnTo>
                <a:lnTo>
                  <a:pt x="44450" y="97789"/>
                </a:lnTo>
                <a:lnTo>
                  <a:pt x="0" y="97789"/>
                </a:lnTo>
                <a:lnTo>
                  <a:pt x="0" y="87630"/>
                </a:lnTo>
                <a:lnTo>
                  <a:pt x="0" y="77470"/>
                </a:lnTo>
                <a:lnTo>
                  <a:pt x="1270" y="67310"/>
                </a:lnTo>
                <a:lnTo>
                  <a:pt x="1270" y="59689"/>
                </a:lnTo>
                <a:lnTo>
                  <a:pt x="1270" y="55880"/>
                </a:lnTo>
                <a:lnTo>
                  <a:pt x="1270" y="52070"/>
                </a:lnTo>
                <a:lnTo>
                  <a:pt x="2540" y="48260"/>
                </a:lnTo>
                <a:lnTo>
                  <a:pt x="2540" y="45720"/>
                </a:lnTo>
                <a:lnTo>
                  <a:pt x="3809" y="41910"/>
                </a:lnTo>
                <a:lnTo>
                  <a:pt x="5079" y="39370"/>
                </a:lnTo>
                <a:lnTo>
                  <a:pt x="6350" y="35560"/>
                </a:lnTo>
                <a:lnTo>
                  <a:pt x="7620" y="33020"/>
                </a:lnTo>
                <a:lnTo>
                  <a:pt x="8890" y="29210"/>
                </a:lnTo>
                <a:lnTo>
                  <a:pt x="10159" y="26670"/>
                </a:lnTo>
                <a:lnTo>
                  <a:pt x="12700" y="22860"/>
                </a:lnTo>
                <a:lnTo>
                  <a:pt x="13970" y="20320"/>
                </a:lnTo>
                <a:lnTo>
                  <a:pt x="16509" y="17780"/>
                </a:lnTo>
                <a:lnTo>
                  <a:pt x="17779" y="15239"/>
                </a:lnTo>
                <a:lnTo>
                  <a:pt x="20320" y="12700"/>
                </a:lnTo>
                <a:lnTo>
                  <a:pt x="21590" y="10160"/>
                </a:lnTo>
                <a:lnTo>
                  <a:pt x="24129" y="8889"/>
                </a:lnTo>
                <a:lnTo>
                  <a:pt x="27940" y="6350"/>
                </a:lnTo>
                <a:lnTo>
                  <a:pt x="30479" y="5080"/>
                </a:lnTo>
                <a:lnTo>
                  <a:pt x="33020" y="3810"/>
                </a:lnTo>
                <a:lnTo>
                  <a:pt x="35559" y="2539"/>
                </a:lnTo>
                <a:lnTo>
                  <a:pt x="39370" y="2539"/>
                </a:lnTo>
                <a:lnTo>
                  <a:pt x="41909" y="1270"/>
                </a:lnTo>
                <a:lnTo>
                  <a:pt x="45720" y="1270"/>
                </a:lnTo>
                <a:lnTo>
                  <a:pt x="49529" y="0"/>
                </a:lnTo>
                <a:lnTo>
                  <a:pt x="52070" y="0"/>
                </a:lnTo>
                <a:lnTo>
                  <a:pt x="59690" y="1270"/>
                </a:lnTo>
                <a:lnTo>
                  <a:pt x="66040" y="1270"/>
                </a:lnTo>
                <a:lnTo>
                  <a:pt x="72390" y="2539"/>
                </a:lnTo>
                <a:lnTo>
                  <a:pt x="78740" y="5080"/>
                </a:lnTo>
                <a:lnTo>
                  <a:pt x="81279" y="6350"/>
                </a:lnTo>
                <a:lnTo>
                  <a:pt x="83820" y="7620"/>
                </a:lnTo>
                <a:lnTo>
                  <a:pt x="85090" y="10160"/>
                </a:lnTo>
                <a:lnTo>
                  <a:pt x="87629" y="11430"/>
                </a:lnTo>
                <a:lnTo>
                  <a:pt x="90170" y="13970"/>
                </a:lnTo>
                <a:lnTo>
                  <a:pt x="92709" y="16510"/>
                </a:lnTo>
                <a:lnTo>
                  <a:pt x="95250" y="17780"/>
                </a:lnTo>
                <a:lnTo>
                  <a:pt x="96520" y="20320"/>
                </a:lnTo>
                <a:lnTo>
                  <a:pt x="97790" y="22860"/>
                </a:lnTo>
                <a:lnTo>
                  <a:pt x="100329" y="25400"/>
                </a:lnTo>
                <a:lnTo>
                  <a:pt x="101600" y="27939"/>
                </a:lnTo>
                <a:lnTo>
                  <a:pt x="102870" y="31750"/>
                </a:lnTo>
                <a:lnTo>
                  <a:pt x="104140" y="34289"/>
                </a:lnTo>
                <a:lnTo>
                  <a:pt x="105409" y="36830"/>
                </a:lnTo>
                <a:lnTo>
                  <a:pt x="106679" y="40639"/>
                </a:lnTo>
                <a:lnTo>
                  <a:pt x="107950" y="43180"/>
                </a:lnTo>
                <a:lnTo>
                  <a:pt x="107950" y="45720"/>
                </a:lnTo>
                <a:lnTo>
                  <a:pt x="109220" y="49530"/>
                </a:lnTo>
                <a:lnTo>
                  <a:pt x="110490" y="57150"/>
                </a:lnTo>
                <a:lnTo>
                  <a:pt x="110490" y="63500"/>
                </a:lnTo>
                <a:lnTo>
                  <a:pt x="111759" y="71120"/>
                </a:lnTo>
                <a:lnTo>
                  <a:pt x="111759" y="77470"/>
                </a:lnTo>
                <a:lnTo>
                  <a:pt x="110490" y="82550"/>
                </a:lnTo>
                <a:lnTo>
                  <a:pt x="110490" y="88900"/>
                </a:lnTo>
                <a:lnTo>
                  <a:pt x="109220" y="95250"/>
                </a:lnTo>
                <a:lnTo>
                  <a:pt x="107950" y="101600"/>
                </a:lnTo>
                <a:lnTo>
                  <a:pt x="106679" y="107950"/>
                </a:lnTo>
                <a:lnTo>
                  <a:pt x="105409" y="114300"/>
                </a:lnTo>
                <a:lnTo>
                  <a:pt x="102870" y="120650"/>
                </a:lnTo>
                <a:lnTo>
                  <a:pt x="100329" y="128270"/>
                </a:lnTo>
                <a:lnTo>
                  <a:pt x="96520" y="137160"/>
                </a:lnTo>
                <a:lnTo>
                  <a:pt x="86359" y="161289"/>
                </a:lnTo>
                <a:lnTo>
                  <a:pt x="53340" y="231139"/>
                </a:lnTo>
                <a:lnTo>
                  <a:pt x="107950" y="23113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0050780" y="2547620"/>
            <a:ext cx="119380" cy="273050"/>
          </a:xfrm>
          <a:custGeom>
            <a:avLst/>
            <a:gdLst/>
            <a:ahLst/>
            <a:cxnLst/>
            <a:rect l="l" t="t" r="r" b="b"/>
            <a:pathLst>
              <a:path w="119379" h="273050">
                <a:moveTo>
                  <a:pt x="105410" y="224789"/>
                </a:moveTo>
                <a:lnTo>
                  <a:pt x="57150" y="224789"/>
                </a:lnTo>
                <a:lnTo>
                  <a:pt x="57150" y="273050"/>
                </a:lnTo>
                <a:lnTo>
                  <a:pt x="105410" y="273050"/>
                </a:lnTo>
                <a:lnTo>
                  <a:pt x="105410" y="224789"/>
                </a:lnTo>
                <a:close/>
              </a:path>
              <a:path w="119379" h="273050">
                <a:moveTo>
                  <a:pt x="105410" y="0"/>
                </a:moveTo>
                <a:lnTo>
                  <a:pt x="40640" y="0"/>
                </a:lnTo>
                <a:lnTo>
                  <a:pt x="0" y="177800"/>
                </a:lnTo>
                <a:lnTo>
                  <a:pt x="0" y="224789"/>
                </a:lnTo>
                <a:lnTo>
                  <a:pt x="119379" y="224789"/>
                </a:lnTo>
                <a:lnTo>
                  <a:pt x="119379" y="177800"/>
                </a:lnTo>
                <a:lnTo>
                  <a:pt x="35560" y="177800"/>
                </a:lnTo>
                <a:lnTo>
                  <a:pt x="57150" y="62229"/>
                </a:lnTo>
                <a:lnTo>
                  <a:pt x="105410" y="62229"/>
                </a:lnTo>
                <a:lnTo>
                  <a:pt x="105410" y="0"/>
                </a:lnTo>
                <a:close/>
              </a:path>
              <a:path w="119379" h="273050">
                <a:moveTo>
                  <a:pt x="105410" y="62229"/>
                </a:moveTo>
                <a:lnTo>
                  <a:pt x="57150" y="62229"/>
                </a:lnTo>
                <a:lnTo>
                  <a:pt x="57150" y="177800"/>
                </a:lnTo>
                <a:lnTo>
                  <a:pt x="105410" y="177800"/>
                </a:lnTo>
                <a:lnTo>
                  <a:pt x="105410" y="622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0040619" y="2538729"/>
            <a:ext cx="180974" cy="29083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0226040" y="2542539"/>
            <a:ext cx="114300" cy="281940"/>
          </a:xfrm>
          <a:custGeom>
            <a:avLst/>
            <a:gdLst/>
            <a:ahLst/>
            <a:cxnLst/>
            <a:rect l="l" t="t" r="r" b="b"/>
            <a:pathLst>
              <a:path w="114300" h="281939">
                <a:moveTo>
                  <a:pt x="72389" y="280670"/>
                </a:moveTo>
                <a:lnTo>
                  <a:pt x="46989" y="280670"/>
                </a:lnTo>
                <a:lnTo>
                  <a:pt x="52069" y="281939"/>
                </a:lnTo>
                <a:lnTo>
                  <a:pt x="69850" y="281939"/>
                </a:lnTo>
                <a:lnTo>
                  <a:pt x="72389" y="280670"/>
                </a:lnTo>
                <a:close/>
              </a:path>
              <a:path w="114300" h="281939">
                <a:moveTo>
                  <a:pt x="63500" y="0"/>
                </a:moveTo>
                <a:lnTo>
                  <a:pt x="46989" y="0"/>
                </a:lnTo>
                <a:lnTo>
                  <a:pt x="41909" y="1270"/>
                </a:lnTo>
                <a:lnTo>
                  <a:pt x="34289" y="3810"/>
                </a:lnTo>
                <a:lnTo>
                  <a:pt x="19050" y="13970"/>
                </a:lnTo>
                <a:lnTo>
                  <a:pt x="16509" y="17780"/>
                </a:lnTo>
                <a:lnTo>
                  <a:pt x="13969" y="20320"/>
                </a:lnTo>
                <a:lnTo>
                  <a:pt x="8889" y="27939"/>
                </a:lnTo>
                <a:lnTo>
                  <a:pt x="7619" y="31750"/>
                </a:lnTo>
                <a:lnTo>
                  <a:pt x="5079" y="36830"/>
                </a:lnTo>
                <a:lnTo>
                  <a:pt x="3809" y="40639"/>
                </a:lnTo>
                <a:lnTo>
                  <a:pt x="2539" y="45720"/>
                </a:lnTo>
                <a:lnTo>
                  <a:pt x="2539" y="50800"/>
                </a:lnTo>
                <a:lnTo>
                  <a:pt x="1269" y="57150"/>
                </a:lnTo>
                <a:lnTo>
                  <a:pt x="1269" y="64770"/>
                </a:lnTo>
                <a:lnTo>
                  <a:pt x="0" y="72389"/>
                </a:lnTo>
                <a:lnTo>
                  <a:pt x="0" y="222250"/>
                </a:lnTo>
                <a:lnTo>
                  <a:pt x="1269" y="226060"/>
                </a:lnTo>
                <a:lnTo>
                  <a:pt x="1269" y="229870"/>
                </a:lnTo>
                <a:lnTo>
                  <a:pt x="2539" y="233680"/>
                </a:lnTo>
                <a:lnTo>
                  <a:pt x="2539" y="237489"/>
                </a:lnTo>
                <a:lnTo>
                  <a:pt x="3809" y="240030"/>
                </a:lnTo>
                <a:lnTo>
                  <a:pt x="5079" y="243839"/>
                </a:lnTo>
                <a:lnTo>
                  <a:pt x="6350" y="246380"/>
                </a:lnTo>
                <a:lnTo>
                  <a:pt x="7619" y="250189"/>
                </a:lnTo>
                <a:lnTo>
                  <a:pt x="10159" y="252730"/>
                </a:lnTo>
                <a:lnTo>
                  <a:pt x="11429" y="256539"/>
                </a:lnTo>
                <a:lnTo>
                  <a:pt x="13969" y="261620"/>
                </a:lnTo>
                <a:lnTo>
                  <a:pt x="16509" y="264160"/>
                </a:lnTo>
                <a:lnTo>
                  <a:pt x="17779" y="266700"/>
                </a:lnTo>
                <a:lnTo>
                  <a:pt x="22859" y="271780"/>
                </a:lnTo>
                <a:lnTo>
                  <a:pt x="25400" y="273050"/>
                </a:lnTo>
                <a:lnTo>
                  <a:pt x="27939" y="275589"/>
                </a:lnTo>
                <a:lnTo>
                  <a:pt x="30479" y="276860"/>
                </a:lnTo>
                <a:lnTo>
                  <a:pt x="34289" y="278130"/>
                </a:lnTo>
                <a:lnTo>
                  <a:pt x="36829" y="279400"/>
                </a:lnTo>
                <a:lnTo>
                  <a:pt x="40639" y="280670"/>
                </a:lnTo>
                <a:lnTo>
                  <a:pt x="74929" y="280670"/>
                </a:lnTo>
                <a:lnTo>
                  <a:pt x="77469" y="279400"/>
                </a:lnTo>
                <a:lnTo>
                  <a:pt x="81279" y="278130"/>
                </a:lnTo>
                <a:lnTo>
                  <a:pt x="88900" y="274320"/>
                </a:lnTo>
                <a:lnTo>
                  <a:pt x="99059" y="264160"/>
                </a:lnTo>
                <a:lnTo>
                  <a:pt x="101600" y="259080"/>
                </a:lnTo>
                <a:lnTo>
                  <a:pt x="104139" y="256539"/>
                </a:lnTo>
                <a:lnTo>
                  <a:pt x="105409" y="252730"/>
                </a:lnTo>
                <a:lnTo>
                  <a:pt x="106679" y="250189"/>
                </a:lnTo>
                <a:lnTo>
                  <a:pt x="109219" y="242570"/>
                </a:lnTo>
                <a:lnTo>
                  <a:pt x="110489" y="240030"/>
                </a:lnTo>
                <a:lnTo>
                  <a:pt x="53339" y="240030"/>
                </a:lnTo>
                <a:lnTo>
                  <a:pt x="52069" y="238760"/>
                </a:lnTo>
                <a:lnTo>
                  <a:pt x="52069" y="237489"/>
                </a:lnTo>
                <a:lnTo>
                  <a:pt x="50800" y="237489"/>
                </a:lnTo>
                <a:lnTo>
                  <a:pt x="50800" y="236220"/>
                </a:lnTo>
                <a:lnTo>
                  <a:pt x="49529" y="234950"/>
                </a:lnTo>
                <a:lnTo>
                  <a:pt x="49529" y="232410"/>
                </a:lnTo>
                <a:lnTo>
                  <a:pt x="48259" y="229870"/>
                </a:lnTo>
                <a:lnTo>
                  <a:pt x="48259" y="53339"/>
                </a:lnTo>
                <a:lnTo>
                  <a:pt x="49529" y="50800"/>
                </a:lnTo>
                <a:lnTo>
                  <a:pt x="49529" y="48260"/>
                </a:lnTo>
                <a:lnTo>
                  <a:pt x="50800" y="46989"/>
                </a:lnTo>
                <a:lnTo>
                  <a:pt x="50800" y="45720"/>
                </a:lnTo>
                <a:lnTo>
                  <a:pt x="52069" y="44450"/>
                </a:lnTo>
                <a:lnTo>
                  <a:pt x="52069" y="43180"/>
                </a:lnTo>
                <a:lnTo>
                  <a:pt x="53339" y="43180"/>
                </a:lnTo>
                <a:lnTo>
                  <a:pt x="54609" y="41910"/>
                </a:lnTo>
                <a:lnTo>
                  <a:pt x="109219" y="41910"/>
                </a:lnTo>
                <a:lnTo>
                  <a:pt x="109219" y="39370"/>
                </a:lnTo>
                <a:lnTo>
                  <a:pt x="106679" y="31750"/>
                </a:lnTo>
                <a:lnTo>
                  <a:pt x="104139" y="26670"/>
                </a:lnTo>
                <a:lnTo>
                  <a:pt x="101600" y="24130"/>
                </a:lnTo>
                <a:lnTo>
                  <a:pt x="100329" y="21589"/>
                </a:lnTo>
                <a:lnTo>
                  <a:pt x="90169" y="11430"/>
                </a:lnTo>
                <a:lnTo>
                  <a:pt x="87629" y="10160"/>
                </a:lnTo>
                <a:lnTo>
                  <a:pt x="85089" y="7620"/>
                </a:lnTo>
                <a:lnTo>
                  <a:pt x="81279" y="5080"/>
                </a:lnTo>
                <a:lnTo>
                  <a:pt x="77469" y="3810"/>
                </a:lnTo>
                <a:lnTo>
                  <a:pt x="74929" y="2539"/>
                </a:lnTo>
                <a:lnTo>
                  <a:pt x="71119" y="2539"/>
                </a:lnTo>
                <a:lnTo>
                  <a:pt x="63500" y="0"/>
                </a:lnTo>
                <a:close/>
              </a:path>
              <a:path w="114300" h="281939">
                <a:moveTo>
                  <a:pt x="109219" y="41910"/>
                </a:moveTo>
                <a:lnTo>
                  <a:pt x="59689" y="41910"/>
                </a:lnTo>
                <a:lnTo>
                  <a:pt x="60959" y="43180"/>
                </a:lnTo>
                <a:lnTo>
                  <a:pt x="62229" y="43180"/>
                </a:lnTo>
                <a:lnTo>
                  <a:pt x="63500" y="44450"/>
                </a:lnTo>
                <a:lnTo>
                  <a:pt x="63500" y="46989"/>
                </a:lnTo>
                <a:lnTo>
                  <a:pt x="64769" y="48260"/>
                </a:lnTo>
                <a:lnTo>
                  <a:pt x="64769" y="57150"/>
                </a:lnTo>
                <a:lnTo>
                  <a:pt x="66039" y="64770"/>
                </a:lnTo>
                <a:lnTo>
                  <a:pt x="66039" y="218439"/>
                </a:lnTo>
                <a:lnTo>
                  <a:pt x="64769" y="226060"/>
                </a:lnTo>
                <a:lnTo>
                  <a:pt x="64769" y="234950"/>
                </a:lnTo>
                <a:lnTo>
                  <a:pt x="63500" y="234950"/>
                </a:lnTo>
                <a:lnTo>
                  <a:pt x="63500" y="237489"/>
                </a:lnTo>
                <a:lnTo>
                  <a:pt x="62229" y="237489"/>
                </a:lnTo>
                <a:lnTo>
                  <a:pt x="62229" y="238760"/>
                </a:lnTo>
                <a:lnTo>
                  <a:pt x="60959" y="238760"/>
                </a:lnTo>
                <a:lnTo>
                  <a:pt x="60959" y="240030"/>
                </a:lnTo>
                <a:lnTo>
                  <a:pt x="110489" y="240030"/>
                </a:lnTo>
                <a:lnTo>
                  <a:pt x="110489" y="236220"/>
                </a:lnTo>
                <a:lnTo>
                  <a:pt x="111759" y="233680"/>
                </a:lnTo>
                <a:lnTo>
                  <a:pt x="113029" y="229870"/>
                </a:lnTo>
                <a:lnTo>
                  <a:pt x="113029" y="224789"/>
                </a:lnTo>
                <a:lnTo>
                  <a:pt x="114300" y="214630"/>
                </a:lnTo>
                <a:lnTo>
                  <a:pt x="114300" y="69850"/>
                </a:lnTo>
                <a:lnTo>
                  <a:pt x="113029" y="60960"/>
                </a:lnTo>
                <a:lnTo>
                  <a:pt x="113029" y="55880"/>
                </a:lnTo>
                <a:lnTo>
                  <a:pt x="110489" y="48260"/>
                </a:lnTo>
                <a:lnTo>
                  <a:pt x="110489" y="45720"/>
                </a:lnTo>
                <a:lnTo>
                  <a:pt x="109219" y="419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0215880" y="2533651"/>
            <a:ext cx="134620" cy="3009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0358119" y="2542539"/>
            <a:ext cx="115570" cy="281940"/>
          </a:xfrm>
          <a:custGeom>
            <a:avLst/>
            <a:gdLst/>
            <a:ahLst/>
            <a:cxnLst/>
            <a:rect l="l" t="t" r="r" b="b"/>
            <a:pathLst>
              <a:path w="115570" h="281939">
                <a:moveTo>
                  <a:pt x="69850" y="280670"/>
                </a:moveTo>
                <a:lnTo>
                  <a:pt x="43179" y="280670"/>
                </a:lnTo>
                <a:lnTo>
                  <a:pt x="48259" y="281939"/>
                </a:lnTo>
                <a:lnTo>
                  <a:pt x="66039" y="281939"/>
                </a:lnTo>
                <a:lnTo>
                  <a:pt x="69850" y="280670"/>
                </a:lnTo>
                <a:close/>
              </a:path>
              <a:path w="115570" h="281939">
                <a:moveTo>
                  <a:pt x="48259" y="204470"/>
                </a:moveTo>
                <a:lnTo>
                  <a:pt x="0" y="204470"/>
                </a:lnTo>
                <a:lnTo>
                  <a:pt x="0" y="222250"/>
                </a:lnTo>
                <a:lnTo>
                  <a:pt x="1270" y="228600"/>
                </a:lnTo>
                <a:lnTo>
                  <a:pt x="2539" y="233680"/>
                </a:lnTo>
                <a:lnTo>
                  <a:pt x="2539" y="237489"/>
                </a:lnTo>
                <a:lnTo>
                  <a:pt x="3809" y="242570"/>
                </a:lnTo>
                <a:lnTo>
                  <a:pt x="5079" y="246380"/>
                </a:lnTo>
                <a:lnTo>
                  <a:pt x="6350" y="251460"/>
                </a:lnTo>
                <a:lnTo>
                  <a:pt x="8889" y="255270"/>
                </a:lnTo>
                <a:lnTo>
                  <a:pt x="10159" y="259080"/>
                </a:lnTo>
                <a:lnTo>
                  <a:pt x="15239" y="264160"/>
                </a:lnTo>
                <a:lnTo>
                  <a:pt x="17779" y="267970"/>
                </a:lnTo>
                <a:lnTo>
                  <a:pt x="20320" y="270510"/>
                </a:lnTo>
                <a:lnTo>
                  <a:pt x="27939" y="275589"/>
                </a:lnTo>
                <a:lnTo>
                  <a:pt x="31750" y="276860"/>
                </a:lnTo>
                <a:lnTo>
                  <a:pt x="34289" y="279400"/>
                </a:lnTo>
                <a:lnTo>
                  <a:pt x="39370" y="280670"/>
                </a:lnTo>
                <a:lnTo>
                  <a:pt x="73659" y="280670"/>
                </a:lnTo>
                <a:lnTo>
                  <a:pt x="77470" y="279400"/>
                </a:lnTo>
                <a:lnTo>
                  <a:pt x="80009" y="278130"/>
                </a:lnTo>
                <a:lnTo>
                  <a:pt x="87629" y="275589"/>
                </a:lnTo>
                <a:lnTo>
                  <a:pt x="100329" y="262889"/>
                </a:lnTo>
                <a:lnTo>
                  <a:pt x="102870" y="259080"/>
                </a:lnTo>
                <a:lnTo>
                  <a:pt x="105409" y="256539"/>
                </a:lnTo>
                <a:lnTo>
                  <a:pt x="106679" y="252730"/>
                </a:lnTo>
                <a:lnTo>
                  <a:pt x="109220" y="248920"/>
                </a:lnTo>
                <a:lnTo>
                  <a:pt x="112183" y="240030"/>
                </a:lnTo>
                <a:lnTo>
                  <a:pt x="54609" y="240030"/>
                </a:lnTo>
                <a:lnTo>
                  <a:pt x="52070" y="237489"/>
                </a:lnTo>
                <a:lnTo>
                  <a:pt x="50800" y="237489"/>
                </a:lnTo>
                <a:lnTo>
                  <a:pt x="50800" y="234950"/>
                </a:lnTo>
                <a:lnTo>
                  <a:pt x="49529" y="234950"/>
                </a:lnTo>
                <a:lnTo>
                  <a:pt x="49529" y="232410"/>
                </a:lnTo>
                <a:lnTo>
                  <a:pt x="48259" y="231139"/>
                </a:lnTo>
                <a:lnTo>
                  <a:pt x="48259" y="204470"/>
                </a:lnTo>
                <a:close/>
              </a:path>
              <a:path w="115570" h="281939">
                <a:moveTo>
                  <a:pt x="115570" y="165100"/>
                </a:moveTo>
                <a:lnTo>
                  <a:pt x="67309" y="165100"/>
                </a:lnTo>
                <a:lnTo>
                  <a:pt x="67309" y="232410"/>
                </a:lnTo>
                <a:lnTo>
                  <a:pt x="66039" y="233680"/>
                </a:lnTo>
                <a:lnTo>
                  <a:pt x="66039" y="234950"/>
                </a:lnTo>
                <a:lnTo>
                  <a:pt x="64770" y="236220"/>
                </a:lnTo>
                <a:lnTo>
                  <a:pt x="64770" y="237489"/>
                </a:lnTo>
                <a:lnTo>
                  <a:pt x="63500" y="237489"/>
                </a:lnTo>
                <a:lnTo>
                  <a:pt x="63500" y="238760"/>
                </a:lnTo>
                <a:lnTo>
                  <a:pt x="62229" y="238760"/>
                </a:lnTo>
                <a:lnTo>
                  <a:pt x="62229" y="240030"/>
                </a:lnTo>
                <a:lnTo>
                  <a:pt x="112183" y="240030"/>
                </a:lnTo>
                <a:lnTo>
                  <a:pt x="114300" y="233680"/>
                </a:lnTo>
                <a:lnTo>
                  <a:pt x="114300" y="226060"/>
                </a:lnTo>
                <a:lnTo>
                  <a:pt x="115570" y="222250"/>
                </a:lnTo>
                <a:lnTo>
                  <a:pt x="115570" y="165100"/>
                </a:lnTo>
                <a:close/>
              </a:path>
              <a:path w="115570" h="281939">
                <a:moveTo>
                  <a:pt x="64770" y="0"/>
                </a:moveTo>
                <a:lnTo>
                  <a:pt x="48259" y="0"/>
                </a:lnTo>
                <a:lnTo>
                  <a:pt x="44450" y="1270"/>
                </a:lnTo>
                <a:lnTo>
                  <a:pt x="41909" y="1270"/>
                </a:lnTo>
                <a:lnTo>
                  <a:pt x="34289" y="3810"/>
                </a:lnTo>
                <a:lnTo>
                  <a:pt x="31750" y="5080"/>
                </a:lnTo>
                <a:lnTo>
                  <a:pt x="27939" y="6350"/>
                </a:lnTo>
                <a:lnTo>
                  <a:pt x="25400" y="7620"/>
                </a:lnTo>
                <a:lnTo>
                  <a:pt x="20320" y="12700"/>
                </a:lnTo>
                <a:lnTo>
                  <a:pt x="17779" y="13970"/>
                </a:lnTo>
                <a:lnTo>
                  <a:pt x="15239" y="16510"/>
                </a:lnTo>
                <a:lnTo>
                  <a:pt x="13970" y="19050"/>
                </a:lnTo>
                <a:lnTo>
                  <a:pt x="11429" y="21589"/>
                </a:lnTo>
                <a:lnTo>
                  <a:pt x="10159" y="24130"/>
                </a:lnTo>
                <a:lnTo>
                  <a:pt x="7620" y="27939"/>
                </a:lnTo>
                <a:lnTo>
                  <a:pt x="6350" y="30480"/>
                </a:lnTo>
                <a:lnTo>
                  <a:pt x="3809" y="38100"/>
                </a:lnTo>
                <a:lnTo>
                  <a:pt x="2539" y="40639"/>
                </a:lnTo>
                <a:lnTo>
                  <a:pt x="2539" y="44450"/>
                </a:lnTo>
                <a:lnTo>
                  <a:pt x="1270" y="46989"/>
                </a:lnTo>
                <a:lnTo>
                  <a:pt x="1270" y="58420"/>
                </a:lnTo>
                <a:lnTo>
                  <a:pt x="0" y="68580"/>
                </a:lnTo>
                <a:lnTo>
                  <a:pt x="0" y="135889"/>
                </a:lnTo>
                <a:lnTo>
                  <a:pt x="1270" y="140970"/>
                </a:lnTo>
                <a:lnTo>
                  <a:pt x="1270" y="148589"/>
                </a:lnTo>
                <a:lnTo>
                  <a:pt x="2539" y="152400"/>
                </a:lnTo>
                <a:lnTo>
                  <a:pt x="2539" y="156210"/>
                </a:lnTo>
                <a:lnTo>
                  <a:pt x="3809" y="160020"/>
                </a:lnTo>
                <a:lnTo>
                  <a:pt x="5079" y="162560"/>
                </a:lnTo>
                <a:lnTo>
                  <a:pt x="7620" y="166370"/>
                </a:lnTo>
                <a:lnTo>
                  <a:pt x="8889" y="168910"/>
                </a:lnTo>
                <a:lnTo>
                  <a:pt x="11429" y="171450"/>
                </a:lnTo>
                <a:lnTo>
                  <a:pt x="12700" y="173989"/>
                </a:lnTo>
                <a:lnTo>
                  <a:pt x="20320" y="181610"/>
                </a:lnTo>
                <a:lnTo>
                  <a:pt x="22859" y="182880"/>
                </a:lnTo>
                <a:lnTo>
                  <a:pt x="26670" y="184150"/>
                </a:lnTo>
                <a:lnTo>
                  <a:pt x="29209" y="185420"/>
                </a:lnTo>
                <a:lnTo>
                  <a:pt x="33020" y="186689"/>
                </a:lnTo>
                <a:lnTo>
                  <a:pt x="46989" y="186689"/>
                </a:lnTo>
                <a:lnTo>
                  <a:pt x="48259" y="185420"/>
                </a:lnTo>
                <a:lnTo>
                  <a:pt x="50800" y="185420"/>
                </a:lnTo>
                <a:lnTo>
                  <a:pt x="53339" y="184150"/>
                </a:lnTo>
                <a:lnTo>
                  <a:pt x="54609" y="182880"/>
                </a:lnTo>
                <a:lnTo>
                  <a:pt x="57150" y="181610"/>
                </a:lnTo>
                <a:lnTo>
                  <a:pt x="63500" y="175260"/>
                </a:lnTo>
                <a:lnTo>
                  <a:pt x="67309" y="167639"/>
                </a:lnTo>
                <a:lnTo>
                  <a:pt x="67309" y="165100"/>
                </a:lnTo>
                <a:lnTo>
                  <a:pt x="115570" y="165100"/>
                </a:lnTo>
                <a:lnTo>
                  <a:pt x="115570" y="144780"/>
                </a:lnTo>
                <a:lnTo>
                  <a:pt x="54609" y="144780"/>
                </a:lnTo>
                <a:lnTo>
                  <a:pt x="54609" y="143510"/>
                </a:lnTo>
                <a:lnTo>
                  <a:pt x="52070" y="143510"/>
                </a:lnTo>
                <a:lnTo>
                  <a:pt x="52070" y="142239"/>
                </a:lnTo>
                <a:lnTo>
                  <a:pt x="50800" y="140970"/>
                </a:lnTo>
                <a:lnTo>
                  <a:pt x="50800" y="139700"/>
                </a:lnTo>
                <a:lnTo>
                  <a:pt x="49529" y="138430"/>
                </a:lnTo>
                <a:lnTo>
                  <a:pt x="49529" y="135889"/>
                </a:lnTo>
                <a:lnTo>
                  <a:pt x="48259" y="133350"/>
                </a:lnTo>
                <a:lnTo>
                  <a:pt x="48259" y="53339"/>
                </a:lnTo>
                <a:lnTo>
                  <a:pt x="49529" y="50800"/>
                </a:lnTo>
                <a:lnTo>
                  <a:pt x="49529" y="49530"/>
                </a:lnTo>
                <a:lnTo>
                  <a:pt x="50800" y="48260"/>
                </a:lnTo>
                <a:lnTo>
                  <a:pt x="50800" y="45720"/>
                </a:lnTo>
                <a:lnTo>
                  <a:pt x="52070" y="45720"/>
                </a:lnTo>
                <a:lnTo>
                  <a:pt x="53339" y="44450"/>
                </a:lnTo>
                <a:lnTo>
                  <a:pt x="53339" y="43180"/>
                </a:lnTo>
                <a:lnTo>
                  <a:pt x="54609" y="43180"/>
                </a:lnTo>
                <a:lnTo>
                  <a:pt x="55879" y="41910"/>
                </a:lnTo>
                <a:lnTo>
                  <a:pt x="112395" y="41910"/>
                </a:lnTo>
                <a:lnTo>
                  <a:pt x="111759" y="40639"/>
                </a:lnTo>
                <a:lnTo>
                  <a:pt x="109220" y="33020"/>
                </a:lnTo>
                <a:lnTo>
                  <a:pt x="106679" y="29210"/>
                </a:lnTo>
                <a:lnTo>
                  <a:pt x="105409" y="25400"/>
                </a:lnTo>
                <a:lnTo>
                  <a:pt x="104139" y="22860"/>
                </a:lnTo>
                <a:lnTo>
                  <a:pt x="101600" y="19050"/>
                </a:lnTo>
                <a:lnTo>
                  <a:pt x="93979" y="11430"/>
                </a:lnTo>
                <a:lnTo>
                  <a:pt x="91439" y="10160"/>
                </a:lnTo>
                <a:lnTo>
                  <a:pt x="87629" y="7620"/>
                </a:lnTo>
                <a:lnTo>
                  <a:pt x="85089" y="5080"/>
                </a:lnTo>
                <a:lnTo>
                  <a:pt x="77470" y="2539"/>
                </a:lnTo>
                <a:lnTo>
                  <a:pt x="73659" y="2539"/>
                </a:lnTo>
                <a:lnTo>
                  <a:pt x="69850" y="1270"/>
                </a:lnTo>
                <a:lnTo>
                  <a:pt x="64770" y="0"/>
                </a:lnTo>
                <a:close/>
              </a:path>
              <a:path w="115570" h="281939">
                <a:moveTo>
                  <a:pt x="112395" y="41910"/>
                </a:moveTo>
                <a:lnTo>
                  <a:pt x="60959" y="41910"/>
                </a:lnTo>
                <a:lnTo>
                  <a:pt x="60959" y="43180"/>
                </a:lnTo>
                <a:lnTo>
                  <a:pt x="63500" y="43180"/>
                </a:lnTo>
                <a:lnTo>
                  <a:pt x="63500" y="44450"/>
                </a:lnTo>
                <a:lnTo>
                  <a:pt x="64770" y="45720"/>
                </a:lnTo>
                <a:lnTo>
                  <a:pt x="64770" y="46989"/>
                </a:lnTo>
                <a:lnTo>
                  <a:pt x="66039" y="46989"/>
                </a:lnTo>
                <a:lnTo>
                  <a:pt x="66039" y="50800"/>
                </a:lnTo>
                <a:lnTo>
                  <a:pt x="67309" y="53339"/>
                </a:lnTo>
                <a:lnTo>
                  <a:pt x="67309" y="134620"/>
                </a:lnTo>
                <a:lnTo>
                  <a:pt x="66039" y="137160"/>
                </a:lnTo>
                <a:lnTo>
                  <a:pt x="66039" y="139700"/>
                </a:lnTo>
                <a:lnTo>
                  <a:pt x="64770" y="139700"/>
                </a:lnTo>
                <a:lnTo>
                  <a:pt x="64770" y="142239"/>
                </a:lnTo>
                <a:lnTo>
                  <a:pt x="63500" y="142239"/>
                </a:lnTo>
                <a:lnTo>
                  <a:pt x="63500" y="143510"/>
                </a:lnTo>
                <a:lnTo>
                  <a:pt x="62229" y="143510"/>
                </a:lnTo>
                <a:lnTo>
                  <a:pt x="60959" y="144780"/>
                </a:lnTo>
                <a:lnTo>
                  <a:pt x="115570" y="144780"/>
                </a:lnTo>
                <a:lnTo>
                  <a:pt x="115570" y="59689"/>
                </a:lnTo>
                <a:lnTo>
                  <a:pt x="114300" y="55880"/>
                </a:lnTo>
                <a:lnTo>
                  <a:pt x="114300" y="48260"/>
                </a:lnTo>
                <a:lnTo>
                  <a:pt x="113029" y="43180"/>
                </a:lnTo>
                <a:lnTo>
                  <a:pt x="112395" y="419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0347959" y="2533651"/>
            <a:ext cx="135890" cy="30098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9425940" y="2534920"/>
            <a:ext cx="115570" cy="278130"/>
          </a:xfrm>
          <a:custGeom>
            <a:avLst/>
            <a:gdLst/>
            <a:ahLst/>
            <a:cxnLst/>
            <a:rect l="l" t="t" r="r" b="b"/>
            <a:pathLst>
              <a:path w="115570" h="278130">
                <a:moveTo>
                  <a:pt x="67309" y="276859"/>
                </a:moveTo>
                <a:lnTo>
                  <a:pt x="52069" y="276859"/>
                </a:lnTo>
                <a:lnTo>
                  <a:pt x="55879" y="278129"/>
                </a:lnTo>
                <a:lnTo>
                  <a:pt x="63500" y="278129"/>
                </a:lnTo>
                <a:lnTo>
                  <a:pt x="67309" y="276859"/>
                </a:lnTo>
                <a:close/>
              </a:path>
              <a:path w="115570" h="278130">
                <a:moveTo>
                  <a:pt x="50800" y="0"/>
                </a:moveTo>
                <a:lnTo>
                  <a:pt x="0" y="0"/>
                </a:lnTo>
                <a:lnTo>
                  <a:pt x="0" y="199389"/>
                </a:lnTo>
                <a:lnTo>
                  <a:pt x="1269" y="212089"/>
                </a:lnTo>
                <a:lnTo>
                  <a:pt x="1269" y="224789"/>
                </a:lnTo>
                <a:lnTo>
                  <a:pt x="2539" y="228600"/>
                </a:lnTo>
                <a:lnTo>
                  <a:pt x="2539" y="232409"/>
                </a:lnTo>
                <a:lnTo>
                  <a:pt x="3809" y="236219"/>
                </a:lnTo>
                <a:lnTo>
                  <a:pt x="5079" y="238759"/>
                </a:lnTo>
                <a:lnTo>
                  <a:pt x="7619" y="246379"/>
                </a:lnTo>
                <a:lnTo>
                  <a:pt x="8889" y="248919"/>
                </a:lnTo>
                <a:lnTo>
                  <a:pt x="11429" y="252729"/>
                </a:lnTo>
                <a:lnTo>
                  <a:pt x="12700" y="255269"/>
                </a:lnTo>
                <a:lnTo>
                  <a:pt x="25400" y="267969"/>
                </a:lnTo>
                <a:lnTo>
                  <a:pt x="29209" y="270509"/>
                </a:lnTo>
                <a:lnTo>
                  <a:pt x="33019" y="271779"/>
                </a:lnTo>
                <a:lnTo>
                  <a:pt x="35559" y="274319"/>
                </a:lnTo>
                <a:lnTo>
                  <a:pt x="39369" y="274319"/>
                </a:lnTo>
                <a:lnTo>
                  <a:pt x="46989" y="276859"/>
                </a:lnTo>
                <a:lnTo>
                  <a:pt x="74929" y="276859"/>
                </a:lnTo>
                <a:lnTo>
                  <a:pt x="78739" y="275589"/>
                </a:lnTo>
                <a:lnTo>
                  <a:pt x="83819" y="273050"/>
                </a:lnTo>
                <a:lnTo>
                  <a:pt x="87629" y="271779"/>
                </a:lnTo>
                <a:lnTo>
                  <a:pt x="90169" y="269239"/>
                </a:lnTo>
                <a:lnTo>
                  <a:pt x="92709" y="267969"/>
                </a:lnTo>
                <a:lnTo>
                  <a:pt x="100329" y="260350"/>
                </a:lnTo>
                <a:lnTo>
                  <a:pt x="101600" y="257809"/>
                </a:lnTo>
                <a:lnTo>
                  <a:pt x="104139" y="254000"/>
                </a:lnTo>
                <a:lnTo>
                  <a:pt x="105409" y="251459"/>
                </a:lnTo>
                <a:lnTo>
                  <a:pt x="107950" y="247650"/>
                </a:lnTo>
                <a:lnTo>
                  <a:pt x="109219" y="243839"/>
                </a:lnTo>
                <a:lnTo>
                  <a:pt x="111759" y="238759"/>
                </a:lnTo>
                <a:lnTo>
                  <a:pt x="113029" y="234950"/>
                </a:lnTo>
                <a:lnTo>
                  <a:pt x="113029" y="232409"/>
                </a:lnTo>
                <a:lnTo>
                  <a:pt x="55879" y="232409"/>
                </a:lnTo>
                <a:lnTo>
                  <a:pt x="55879" y="231139"/>
                </a:lnTo>
                <a:lnTo>
                  <a:pt x="54609" y="231139"/>
                </a:lnTo>
                <a:lnTo>
                  <a:pt x="53339" y="229869"/>
                </a:lnTo>
                <a:lnTo>
                  <a:pt x="53339" y="228600"/>
                </a:lnTo>
                <a:lnTo>
                  <a:pt x="52069" y="228600"/>
                </a:lnTo>
                <a:lnTo>
                  <a:pt x="52069" y="223519"/>
                </a:lnTo>
                <a:lnTo>
                  <a:pt x="50800" y="220979"/>
                </a:lnTo>
                <a:lnTo>
                  <a:pt x="50800" y="0"/>
                </a:lnTo>
                <a:close/>
              </a:path>
              <a:path w="115570" h="278130">
                <a:moveTo>
                  <a:pt x="115569" y="0"/>
                </a:moveTo>
                <a:lnTo>
                  <a:pt x="64769" y="0"/>
                </a:lnTo>
                <a:lnTo>
                  <a:pt x="64769" y="226059"/>
                </a:lnTo>
                <a:lnTo>
                  <a:pt x="63500" y="226059"/>
                </a:lnTo>
                <a:lnTo>
                  <a:pt x="63500" y="228600"/>
                </a:lnTo>
                <a:lnTo>
                  <a:pt x="62229" y="229869"/>
                </a:lnTo>
                <a:lnTo>
                  <a:pt x="62229" y="231139"/>
                </a:lnTo>
                <a:lnTo>
                  <a:pt x="59689" y="231139"/>
                </a:lnTo>
                <a:lnTo>
                  <a:pt x="59689" y="232409"/>
                </a:lnTo>
                <a:lnTo>
                  <a:pt x="113029" y="232409"/>
                </a:lnTo>
                <a:lnTo>
                  <a:pt x="113029" y="231139"/>
                </a:lnTo>
                <a:lnTo>
                  <a:pt x="114300" y="228600"/>
                </a:lnTo>
                <a:lnTo>
                  <a:pt x="114300" y="218439"/>
                </a:lnTo>
                <a:lnTo>
                  <a:pt x="115569" y="208279"/>
                </a:lnTo>
                <a:lnTo>
                  <a:pt x="1155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9425940" y="2534920"/>
            <a:ext cx="115570" cy="278130"/>
          </a:xfrm>
          <a:custGeom>
            <a:avLst/>
            <a:gdLst/>
            <a:ahLst/>
            <a:cxnLst/>
            <a:rect l="l" t="t" r="r" b="b"/>
            <a:pathLst>
              <a:path w="115570" h="278130">
                <a:moveTo>
                  <a:pt x="115569" y="0"/>
                </a:moveTo>
                <a:lnTo>
                  <a:pt x="115569" y="181609"/>
                </a:lnTo>
                <a:lnTo>
                  <a:pt x="115569" y="196850"/>
                </a:lnTo>
                <a:lnTo>
                  <a:pt x="115569" y="208279"/>
                </a:lnTo>
                <a:lnTo>
                  <a:pt x="114300" y="218439"/>
                </a:lnTo>
                <a:lnTo>
                  <a:pt x="114300" y="224789"/>
                </a:lnTo>
                <a:lnTo>
                  <a:pt x="114300" y="228600"/>
                </a:lnTo>
                <a:lnTo>
                  <a:pt x="113029" y="231139"/>
                </a:lnTo>
                <a:lnTo>
                  <a:pt x="113029" y="234950"/>
                </a:lnTo>
                <a:lnTo>
                  <a:pt x="111759" y="238759"/>
                </a:lnTo>
                <a:lnTo>
                  <a:pt x="110489" y="241300"/>
                </a:lnTo>
                <a:lnTo>
                  <a:pt x="109219" y="243839"/>
                </a:lnTo>
                <a:lnTo>
                  <a:pt x="107950" y="247650"/>
                </a:lnTo>
                <a:lnTo>
                  <a:pt x="105409" y="251459"/>
                </a:lnTo>
                <a:lnTo>
                  <a:pt x="104139" y="254000"/>
                </a:lnTo>
                <a:lnTo>
                  <a:pt x="101600" y="257809"/>
                </a:lnTo>
                <a:lnTo>
                  <a:pt x="100329" y="260350"/>
                </a:lnTo>
                <a:lnTo>
                  <a:pt x="97789" y="262889"/>
                </a:lnTo>
                <a:lnTo>
                  <a:pt x="95250" y="265429"/>
                </a:lnTo>
                <a:lnTo>
                  <a:pt x="92709" y="267969"/>
                </a:lnTo>
                <a:lnTo>
                  <a:pt x="90169" y="269239"/>
                </a:lnTo>
                <a:lnTo>
                  <a:pt x="87629" y="271779"/>
                </a:lnTo>
                <a:lnTo>
                  <a:pt x="83819" y="273050"/>
                </a:lnTo>
                <a:lnTo>
                  <a:pt x="81279" y="274319"/>
                </a:lnTo>
                <a:lnTo>
                  <a:pt x="78739" y="275589"/>
                </a:lnTo>
                <a:lnTo>
                  <a:pt x="74929" y="276859"/>
                </a:lnTo>
                <a:lnTo>
                  <a:pt x="71119" y="276859"/>
                </a:lnTo>
                <a:lnTo>
                  <a:pt x="67309" y="276859"/>
                </a:lnTo>
                <a:lnTo>
                  <a:pt x="63500" y="278129"/>
                </a:lnTo>
                <a:lnTo>
                  <a:pt x="59689" y="278129"/>
                </a:lnTo>
                <a:lnTo>
                  <a:pt x="55879" y="278129"/>
                </a:lnTo>
                <a:lnTo>
                  <a:pt x="52069" y="276859"/>
                </a:lnTo>
                <a:lnTo>
                  <a:pt x="46989" y="276859"/>
                </a:lnTo>
                <a:lnTo>
                  <a:pt x="43179" y="275589"/>
                </a:lnTo>
                <a:lnTo>
                  <a:pt x="39369" y="274319"/>
                </a:lnTo>
                <a:lnTo>
                  <a:pt x="35559" y="274319"/>
                </a:lnTo>
                <a:lnTo>
                  <a:pt x="33019" y="271779"/>
                </a:lnTo>
                <a:lnTo>
                  <a:pt x="29209" y="270509"/>
                </a:lnTo>
                <a:lnTo>
                  <a:pt x="25400" y="267969"/>
                </a:lnTo>
                <a:lnTo>
                  <a:pt x="22859" y="265429"/>
                </a:lnTo>
                <a:lnTo>
                  <a:pt x="20319" y="262889"/>
                </a:lnTo>
                <a:lnTo>
                  <a:pt x="17779" y="260350"/>
                </a:lnTo>
                <a:lnTo>
                  <a:pt x="15239" y="257809"/>
                </a:lnTo>
                <a:lnTo>
                  <a:pt x="12700" y="255269"/>
                </a:lnTo>
                <a:lnTo>
                  <a:pt x="11429" y="252729"/>
                </a:lnTo>
                <a:lnTo>
                  <a:pt x="8889" y="248919"/>
                </a:lnTo>
                <a:lnTo>
                  <a:pt x="7619" y="246379"/>
                </a:lnTo>
                <a:lnTo>
                  <a:pt x="6350" y="242569"/>
                </a:lnTo>
                <a:lnTo>
                  <a:pt x="5079" y="238759"/>
                </a:lnTo>
                <a:lnTo>
                  <a:pt x="3809" y="236219"/>
                </a:lnTo>
                <a:lnTo>
                  <a:pt x="2539" y="232409"/>
                </a:lnTo>
                <a:lnTo>
                  <a:pt x="2539" y="228600"/>
                </a:lnTo>
                <a:lnTo>
                  <a:pt x="1269" y="224789"/>
                </a:lnTo>
                <a:lnTo>
                  <a:pt x="1269" y="220979"/>
                </a:lnTo>
                <a:lnTo>
                  <a:pt x="1269" y="212089"/>
                </a:lnTo>
                <a:lnTo>
                  <a:pt x="0" y="199389"/>
                </a:lnTo>
                <a:lnTo>
                  <a:pt x="0" y="161289"/>
                </a:lnTo>
                <a:lnTo>
                  <a:pt x="0" y="0"/>
                </a:lnTo>
                <a:lnTo>
                  <a:pt x="50800" y="0"/>
                </a:lnTo>
                <a:lnTo>
                  <a:pt x="50800" y="204469"/>
                </a:lnTo>
                <a:lnTo>
                  <a:pt x="50800" y="212089"/>
                </a:lnTo>
                <a:lnTo>
                  <a:pt x="50800" y="218439"/>
                </a:lnTo>
                <a:lnTo>
                  <a:pt x="50800" y="220979"/>
                </a:lnTo>
                <a:lnTo>
                  <a:pt x="52069" y="223519"/>
                </a:lnTo>
                <a:lnTo>
                  <a:pt x="52069" y="224789"/>
                </a:lnTo>
                <a:lnTo>
                  <a:pt x="52069" y="228600"/>
                </a:lnTo>
                <a:lnTo>
                  <a:pt x="53339" y="228600"/>
                </a:lnTo>
                <a:lnTo>
                  <a:pt x="53339" y="229869"/>
                </a:lnTo>
                <a:lnTo>
                  <a:pt x="54609" y="231139"/>
                </a:lnTo>
                <a:lnTo>
                  <a:pt x="55879" y="231139"/>
                </a:lnTo>
                <a:lnTo>
                  <a:pt x="55879" y="232409"/>
                </a:lnTo>
                <a:lnTo>
                  <a:pt x="57150" y="232409"/>
                </a:lnTo>
                <a:lnTo>
                  <a:pt x="58419" y="232409"/>
                </a:lnTo>
                <a:lnTo>
                  <a:pt x="59689" y="232409"/>
                </a:lnTo>
                <a:lnTo>
                  <a:pt x="59689" y="231139"/>
                </a:lnTo>
                <a:lnTo>
                  <a:pt x="60959" y="231139"/>
                </a:lnTo>
                <a:lnTo>
                  <a:pt x="62229" y="231139"/>
                </a:lnTo>
                <a:lnTo>
                  <a:pt x="62229" y="229869"/>
                </a:lnTo>
                <a:lnTo>
                  <a:pt x="63500" y="228600"/>
                </a:lnTo>
                <a:lnTo>
                  <a:pt x="63500" y="227329"/>
                </a:lnTo>
                <a:lnTo>
                  <a:pt x="63500" y="226059"/>
                </a:lnTo>
                <a:lnTo>
                  <a:pt x="64769" y="226059"/>
                </a:lnTo>
                <a:lnTo>
                  <a:pt x="64769" y="0"/>
                </a:lnTo>
                <a:lnTo>
                  <a:pt x="11556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9559290" y="2529839"/>
            <a:ext cx="120650" cy="283210"/>
          </a:xfrm>
          <a:custGeom>
            <a:avLst/>
            <a:gdLst/>
            <a:ahLst/>
            <a:cxnLst/>
            <a:rect l="l" t="t" r="r" b="b"/>
            <a:pathLst>
              <a:path w="120650" h="283210">
                <a:moveTo>
                  <a:pt x="69850" y="0"/>
                </a:moveTo>
                <a:lnTo>
                  <a:pt x="52069" y="0"/>
                </a:lnTo>
                <a:lnTo>
                  <a:pt x="44450" y="2539"/>
                </a:lnTo>
                <a:lnTo>
                  <a:pt x="40639" y="2539"/>
                </a:lnTo>
                <a:lnTo>
                  <a:pt x="33019" y="5080"/>
                </a:lnTo>
                <a:lnTo>
                  <a:pt x="27939" y="10160"/>
                </a:lnTo>
                <a:lnTo>
                  <a:pt x="24129" y="11430"/>
                </a:lnTo>
                <a:lnTo>
                  <a:pt x="21589" y="13970"/>
                </a:lnTo>
                <a:lnTo>
                  <a:pt x="19050" y="17780"/>
                </a:lnTo>
                <a:lnTo>
                  <a:pt x="16509" y="19050"/>
                </a:lnTo>
                <a:lnTo>
                  <a:pt x="15239" y="22860"/>
                </a:lnTo>
                <a:lnTo>
                  <a:pt x="12700" y="25400"/>
                </a:lnTo>
                <a:lnTo>
                  <a:pt x="10159" y="29210"/>
                </a:lnTo>
                <a:lnTo>
                  <a:pt x="8889" y="31750"/>
                </a:lnTo>
                <a:lnTo>
                  <a:pt x="5079" y="43180"/>
                </a:lnTo>
                <a:lnTo>
                  <a:pt x="3809" y="45720"/>
                </a:lnTo>
                <a:lnTo>
                  <a:pt x="2539" y="49530"/>
                </a:lnTo>
                <a:lnTo>
                  <a:pt x="2539" y="53339"/>
                </a:lnTo>
                <a:lnTo>
                  <a:pt x="1269" y="57150"/>
                </a:lnTo>
                <a:lnTo>
                  <a:pt x="1269" y="64770"/>
                </a:lnTo>
                <a:lnTo>
                  <a:pt x="0" y="74930"/>
                </a:lnTo>
                <a:lnTo>
                  <a:pt x="0" y="199389"/>
                </a:lnTo>
                <a:lnTo>
                  <a:pt x="1269" y="215900"/>
                </a:lnTo>
                <a:lnTo>
                  <a:pt x="2539" y="222250"/>
                </a:lnTo>
                <a:lnTo>
                  <a:pt x="2539" y="229870"/>
                </a:lnTo>
                <a:lnTo>
                  <a:pt x="3809" y="236220"/>
                </a:lnTo>
                <a:lnTo>
                  <a:pt x="5079" y="241300"/>
                </a:lnTo>
                <a:lnTo>
                  <a:pt x="6350" y="245110"/>
                </a:lnTo>
                <a:lnTo>
                  <a:pt x="7619" y="250189"/>
                </a:lnTo>
                <a:lnTo>
                  <a:pt x="17779" y="265430"/>
                </a:lnTo>
                <a:lnTo>
                  <a:pt x="21589" y="267970"/>
                </a:lnTo>
                <a:lnTo>
                  <a:pt x="24129" y="271780"/>
                </a:lnTo>
                <a:lnTo>
                  <a:pt x="31750" y="276860"/>
                </a:lnTo>
                <a:lnTo>
                  <a:pt x="36829" y="279400"/>
                </a:lnTo>
                <a:lnTo>
                  <a:pt x="40639" y="280670"/>
                </a:lnTo>
                <a:lnTo>
                  <a:pt x="45719" y="281939"/>
                </a:lnTo>
                <a:lnTo>
                  <a:pt x="50800" y="281939"/>
                </a:lnTo>
                <a:lnTo>
                  <a:pt x="55879" y="283210"/>
                </a:lnTo>
                <a:lnTo>
                  <a:pt x="66039" y="283210"/>
                </a:lnTo>
                <a:lnTo>
                  <a:pt x="81279" y="279400"/>
                </a:lnTo>
                <a:lnTo>
                  <a:pt x="85089" y="278130"/>
                </a:lnTo>
                <a:lnTo>
                  <a:pt x="92709" y="273050"/>
                </a:lnTo>
                <a:lnTo>
                  <a:pt x="100329" y="265430"/>
                </a:lnTo>
                <a:lnTo>
                  <a:pt x="104139" y="262889"/>
                </a:lnTo>
                <a:lnTo>
                  <a:pt x="111759" y="251460"/>
                </a:lnTo>
                <a:lnTo>
                  <a:pt x="113029" y="248920"/>
                </a:lnTo>
                <a:lnTo>
                  <a:pt x="113029" y="247650"/>
                </a:lnTo>
                <a:lnTo>
                  <a:pt x="114300" y="245110"/>
                </a:lnTo>
                <a:lnTo>
                  <a:pt x="114300" y="242570"/>
                </a:lnTo>
                <a:lnTo>
                  <a:pt x="115569" y="241300"/>
                </a:lnTo>
                <a:lnTo>
                  <a:pt x="115569" y="238760"/>
                </a:lnTo>
                <a:lnTo>
                  <a:pt x="115887" y="237489"/>
                </a:lnTo>
                <a:lnTo>
                  <a:pt x="58419" y="237489"/>
                </a:lnTo>
                <a:lnTo>
                  <a:pt x="58419" y="236220"/>
                </a:lnTo>
                <a:lnTo>
                  <a:pt x="55879" y="236220"/>
                </a:lnTo>
                <a:lnTo>
                  <a:pt x="54609" y="234950"/>
                </a:lnTo>
                <a:lnTo>
                  <a:pt x="54609" y="233680"/>
                </a:lnTo>
                <a:lnTo>
                  <a:pt x="53339" y="233680"/>
                </a:lnTo>
                <a:lnTo>
                  <a:pt x="53339" y="231139"/>
                </a:lnTo>
                <a:lnTo>
                  <a:pt x="52069" y="229870"/>
                </a:lnTo>
                <a:lnTo>
                  <a:pt x="52069" y="220980"/>
                </a:lnTo>
                <a:lnTo>
                  <a:pt x="50800" y="214630"/>
                </a:lnTo>
                <a:lnTo>
                  <a:pt x="50800" y="69850"/>
                </a:lnTo>
                <a:lnTo>
                  <a:pt x="52069" y="62230"/>
                </a:lnTo>
                <a:lnTo>
                  <a:pt x="52069" y="53339"/>
                </a:lnTo>
                <a:lnTo>
                  <a:pt x="53339" y="52070"/>
                </a:lnTo>
                <a:lnTo>
                  <a:pt x="53339" y="49530"/>
                </a:lnTo>
                <a:lnTo>
                  <a:pt x="54609" y="48260"/>
                </a:lnTo>
                <a:lnTo>
                  <a:pt x="55879" y="48260"/>
                </a:lnTo>
                <a:lnTo>
                  <a:pt x="55879" y="46989"/>
                </a:lnTo>
                <a:lnTo>
                  <a:pt x="57150" y="46989"/>
                </a:lnTo>
                <a:lnTo>
                  <a:pt x="57150" y="45720"/>
                </a:lnTo>
                <a:lnTo>
                  <a:pt x="116522" y="45720"/>
                </a:lnTo>
                <a:lnTo>
                  <a:pt x="115569" y="41910"/>
                </a:lnTo>
                <a:lnTo>
                  <a:pt x="114300" y="38100"/>
                </a:lnTo>
                <a:lnTo>
                  <a:pt x="113029" y="33020"/>
                </a:lnTo>
                <a:lnTo>
                  <a:pt x="107950" y="25400"/>
                </a:lnTo>
                <a:lnTo>
                  <a:pt x="106679" y="21589"/>
                </a:lnTo>
                <a:lnTo>
                  <a:pt x="102869" y="19050"/>
                </a:lnTo>
                <a:lnTo>
                  <a:pt x="100329" y="15239"/>
                </a:lnTo>
                <a:lnTo>
                  <a:pt x="96519" y="11430"/>
                </a:lnTo>
                <a:lnTo>
                  <a:pt x="88900" y="6350"/>
                </a:lnTo>
                <a:lnTo>
                  <a:pt x="85089" y="5080"/>
                </a:lnTo>
                <a:lnTo>
                  <a:pt x="80009" y="2539"/>
                </a:lnTo>
                <a:lnTo>
                  <a:pt x="69850" y="0"/>
                </a:lnTo>
                <a:close/>
              </a:path>
              <a:path w="120650" h="283210">
                <a:moveTo>
                  <a:pt x="120650" y="168910"/>
                </a:moveTo>
                <a:lnTo>
                  <a:pt x="69850" y="168910"/>
                </a:lnTo>
                <a:lnTo>
                  <a:pt x="69850" y="220980"/>
                </a:lnTo>
                <a:lnTo>
                  <a:pt x="68579" y="224789"/>
                </a:lnTo>
                <a:lnTo>
                  <a:pt x="68579" y="231139"/>
                </a:lnTo>
                <a:lnTo>
                  <a:pt x="67309" y="231139"/>
                </a:lnTo>
                <a:lnTo>
                  <a:pt x="67309" y="233680"/>
                </a:lnTo>
                <a:lnTo>
                  <a:pt x="66039" y="233680"/>
                </a:lnTo>
                <a:lnTo>
                  <a:pt x="66039" y="236220"/>
                </a:lnTo>
                <a:lnTo>
                  <a:pt x="63500" y="236220"/>
                </a:lnTo>
                <a:lnTo>
                  <a:pt x="62229" y="237489"/>
                </a:lnTo>
                <a:lnTo>
                  <a:pt x="115887" y="237489"/>
                </a:lnTo>
                <a:lnTo>
                  <a:pt x="118109" y="228600"/>
                </a:lnTo>
                <a:lnTo>
                  <a:pt x="118109" y="222250"/>
                </a:lnTo>
                <a:lnTo>
                  <a:pt x="119379" y="214630"/>
                </a:lnTo>
                <a:lnTo>
                  <a:pt x="119379" y="198120"/>
                </a:lnTo>
                <a:lnTo>
                  <a:pt x="120650" y="179070"/>
                </a:lnTo>
                <a:lnTo>
                  <a:pt x="120650" y="168910"/>
                </a:lnTo>
                <a:close/>
              </a:path>
              <a:path w="120650" h="283210">
                <a:moveTo>
                  <a:pt x="116522" y="45720"/>
                </a:moveTo>
                <a:lnTo>
                  <a:pt x="64769" y="45720"/>
                </a:lnTo>
                <a:lnTo>
                  <a:pt x="64769" y="46989"/>
                </a:lnTo>
                <a:lnTo>
                  <a:pt x="66039" y="46989"/>
                </a:lnTo>
                <a:lnTo>
                  <a:pt x="66039" y="48260"/>
                </a:lnTo>
                <a:lnTo>
                  <a:pt x="67309" y="48260"/>
                </a:lnTo>
                <a:lnTo>
                  <a:pt x="67309" y="50800"/>
                </a:lnTo>
                <a:lnTo>
                  <a:pt x="68579" y="50800"/>
                </a:lnTo>
                <a:lnTo>
                  <a:pt x="68579" y="57150"/>
                </a:lnTo>
                <a:lnTo>
                  <a:pt x="69850" y="60960"/>
                </a:lnTo>
                <a:lnTo>
                  <a:pt x="69850" y="124460"/>
                </a:lnTo>
                <a:lnTo>
                  <a:pt x="120650" y="124460"/>
                </a:lnTo>
                <a:lnTo>
                  <a:pt x="120650" y="97789"/>
                </a:lnTo>
                <a:lnTo>
                  <a:pt x="119379" y="80010"/>
                </a:lnTo>
                <a:lnTo>
                  <a:pt x="119379" y="64770"/>
                </a:lnTo>
                <a:lnTo>
                  <a:pt x="118109" y="58420"/>
                </a:lnTo>
                <a:lnTo>
                  <a:pt x="118109" y="52070"/>
                </a:lnTo>
                <a:lnTo>
                  <a:pt x="116522" y="457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9559290" y="2529839"/>
            <a:ext cx="120650" cy="283210"/>
          </a:xfrm>
          <a:custGeom>
            <a:avLst/>
            <a:gdLst/>
            <a:ahLst/>
            <a:cxnLst/>
            <a:rect l="l" t="t" r="r" b="b"/>
            <a:pathLst>
              <a:path w="120650" h="283210">
                <a:moveTo>
                  <a:pt x="120650" y="124460"/>
                </a:moveTo>
                <a:lnTo>
                  <a:pt x="69850" y="124460"/>
                </a:lnTo>
                <a:lnTo>
                  <a:pt x="69850" y="76200"/>
                </a:lnTo>
                <a:lnTo>
                  <a:pt x="69850" y="67310"/>
                </a:lnTo>
                <a:lnTo>
                  <a:pt x="69850" y="60960"/>
                </a:lnTo>
                <a:lnTo>
                  <a:pt x="68579" y="57150"/>
                </a:lnTo>
                <a:lnTo>
                  <a:pt x="68579" y="54610"/>
                </a:lnTo>
                <a:lnTo>
                  <a:pt x="68579" y="52070"/>
                </a:lnTo>
                <a:lnTo>
                  <a:pt x="68579" y="50800"/>
                </a:lnTo>
                <a:lnTo>
                  <a:pt x="67309" y="50800"/>
                </a:lnTo>
                <a:lnTo>
                  <a:pt x="67309" y="49530"/>
                </a:lnTo>
                <a:lnTo>
                  <a:pt x="67309" y="48260"/>
                </a:lnTo>
                <a:lnTo>
                  <a:pt x="66039" y="48260"/>
                </a:lnTo>
                <a:lnTo>
                  <a:pt x="66039" y="46989"/>
                </a:lnTo>
                <a:lnTo>
                  <a:pt x="64769" y="46989"/>
                </a:lnTo>
                <a:lnTo>
                  <a:pt x="64769" y="45720"/>
                </a:lnTo>
                <a:lnTo>
                  <a:pt x="57150" y="45720"/>
                </a:lnTo>
                <a:lnTo>
                  <a:pt x="57150" y="46989"/>
                </a:lnTo>
                <a:lnTo>
                  <a:pt x="55879" y="46989"/>
                </a:lnTo>
                <a:lnTo>
                  <a:pt x="55879" y="48260"/>
                </a:lnTo>
                <a:lnTo>
                  <a:pt x="54609" y="48260"/>
                </a:lnTo>
                <a:lnTo>
                  <a:pt x="53339" y="49530"/>
                </a:lnTo>
                <a:lnTo>
                  <a:pt x="53339" y="50800"/>
                </a:lnTo>
                <a:lnTo>
                  <a:pt x="53339" y="52070"/>
                </a:lnTo>
                <a:lnTo>
                  <a:pt x="52069" y="53339"/>
                </a:lnTo>
                <a:lnTo>
                  <a:pt x="52069" y="55880"/>
                </a:lnTo>
                <a:lnTo>
                  <a:pt x="52069" y="58420"/>
                </a:lnTo>
                <a:lnTo>
                  <a:pt x="52069" y="62230"/>
                </a:lnTo>
                <a:lnTo>
                  <a:pt x="50800" y="69850"/>
                </a:lnTo>
                <a:lnTo>
                  <a:pt x="50800" y="78739"/>
                </a:lnTo>
                <a:lnTo>
                  <a:pt x="50800" y="204470"/>
                </a:lnTo>
                <a:lnTo>
                  <a:pt x="50800" y="214630"/>
                </a:lnTo>
                <a:lnTo>
                  <a:pt x="52069" y="220980"/>
                </a:lnTo>
                <a:lnTo>
                  <a:pt x="52069" y="224789"/>
                </a:lnTo>
                <a:lnTo>
                  <a:pt x="52069" y="226060"/>
                </a:lnTo>
                <a:lnTo>
                  <a:pt x="52069" y="229870"/>
                </a:lnTo>
                <a:lnTo>
                  <a:pt x="53339" y="231139"/>
                </a:lnTo>
                <a:lnTo>
                  <a:pt x="53339" y="232410"/>
                </a:lnTo>
                <a:lnTo>
                  <a:pt x="53339" y="233680"/>
                </a:lnTo>
                <a:lnTo>
                  <a:pt x="54609" y="233680"/>
                </a:lnTo>
                <a:lnTo>
                  <a:pt x="54609" y="234950"/>
                </a:lnTo>
                <a:lnTo>
                  <a:pt x="55879" y="236220"/>
                </a:lnTo>
                <a:lnTo>
                  <a:pt x="57150" y="236220"/>
                </a:lnTo>
                <a:lnTo>
                  <a:pt x="58419" y="236220"/>
                </a:lnTo>
                <a:lnTo>
                  <a:pt x="58419" y="237489"/>
                </a:lnTo>
                <a:lnTo>
                  <a:pt x="60959" y="237489"/>
                </a:lnTo>
                <a:lnTo>
                  <a:pt x="62229" y="237489"/>
                </a:lnTo>
                <a:lnTo>
                  <a:pt x="63500" y="236220"/>
                </a:lnTo>
                <a:lnTo>
                  <a:pt x="64769" y="236220"/>
                </a:lnTo>
                <a:lnTo>
                  <a:pt x="66039" y="236220"/>
                </a:lnTo>
                <a:lnTo>
                  <a:pt x="66039" y="234950"/>
                </a:lnTo>
                <a:lnTo>
                  <a:pt x="66039" y="233680"/>
                </a:lnTo>
                <a:lnTo>
                  <a:pt x="67309" y="233680"/>
                </a:lnTo>
                <a:lnTo>
                  <a:pt x="67309" y="232410"/>
                </a:lnTo>
                <a:lnTo>
                  <a:pt x="67309" y="231139"/>
                </a:lnTo>
                <a:lnTo>
                  <a:pt x="68579" y="231139"/>
                </a:lnTo>
                <a:lnTo>
                  <a:pt x="68579" y="229870"/>
                </a:lnTo>
                <a:lnTo>
                  <a:pt x="68579" y="226060"/>
                </a:lnTo>
                <a:lnTo>
                  <a:pt x="68579" y="224789"/>
                </a:lnTo>
                <a:lnTo>
                  <a:pt x="69850" y="220980"/>
                </a:lnTo>
                <a:lnTo>
                  <a:pt x="69850" y="213360"/>
                </a:lnTo>
                <a:lnTo>
                  <a:pt x="69850" y="201930"/>
                </a:lnTo>
                <a:lnTo>
                  <a:pt x="69850" y="168910"/>
                </a:lnTo>
                <a:lnTo>
                  <a:pt x="120650" y="168910"/>
                </a:lnTo>
                <a:lnTo>
                  <a:pt x="120650" y="179070"/>
                </a:lnTo>
                <a:lnTo>
                  <a:pt x="119379" y="198120"/>
                </a:lnTo>
                <a:lnTo>
                  <a:pt x="119379" y="214630"/>
                </a:lnTo>
                <a:lnTo>
                  <a:pt x="118109" y="222250"/>
                </a:lnTo>
                <a:lnTo>
                  <a:pt x="118109" y="228600"/>
                </a:lnTo>
                <a:lnTo>
                  <a:pt x="116839" y="233680"/>
                </a:lnTo>
                <a:lnTo>
                  <a:pt x="115569" y="238760"/>
                </a:lnTo>
                <a:lnTo>
                  <a:pt x="115569" y="241300"/>
                </a:lnTo>
                <a:lnTo>
                  <a:pt x="114300" y="242570"/>
                </a:lnTo>
                <a:lnTo>
                  <a:pt x="114300" y="245110"/>
                </a:lnTo>
                <a:lnTo>
                  <a:pt x="113029" y="247650"/>
                </a:lnTo>
                <a:lnTo>
                  <a:pt x="113029" y="248920"/>
                </a:lnTo>
                <a:lnTo>
                  <a:pt x="111759" y="251460"/>
                </a:lnTo>
                <a:lnTo>
                  <a:pt x="109219" y="255270"/>
                </a:lnTo>
                <a:lnTo>
                  <a:pt x="106679" y="259080"/>
                </a:lnTo>
                <a:lnTo>
                  <a:pt x="104139" y="262889"/>
                </a:lnTo>
                <a:lnTo>
                  <a:pt x="100329" y="265430"/>
                </a:lnTo>
                <a:lnTo>
                  <a:pt x="96519" y="269239"/>
                </a:lnTo>
                <a:lnTo>
                  <a:pt x="71119" y="281939"/>
                </a:lnTo>
                <a:lnTo>
                  <a:pt x="66039" y="283210"/>
                </a:lnTo>
                <a:lnTo>
                  <a:pt x="60959" y="283210"/>
                </a:lnTo>
                <a:lnTo>
                  <a:pt x="55879" y="283210"/>
                </a:lnTo>
                <a:lnTo>
                  <a:pt x="50800" y="281939"/>
                </a:lnTo>
                <a:lnTo>
                  <a:pt x="45719" y="281939"/>
                </a:lnTo>
                <a:lnTo>
                  <a:pt x="40639" y="280670"/>
                </a:lnTo>
                <a:lnTo>
                  <a:pt x="21589" y="267970"/>
                </a:lnTo>
                <a:lnTo>
                  <a:pt x="17779" y="265430"/>
                </a:lnTo>
                <a:lnTo>
                  <a:pt x="15239" y="261620"/>
                </a:lnTo>
                <a:lnTo>
                  <a:pt x="12700" y="257810"/>
                </a:lnTo>
                <a:lnTo>
                  <a:pt x="10159" y="254000"/>
                </a:lnTo>
                <a:lnTo>
                  <a:pt x="7619" y="250189"/>
                </a:lnTo>
                <a:lnTo>
                  <a:pt x="6350" y="245110"/>
                </a:lnTo>
                <a:lnTo>
                  <a:pt x="5079" y="241300"/>
                </a:lnTo>
                <a:lnTo>
                  <a:pt x="3809" y="236220"/>
                </a:lnTo>
                <a:lnTo>
                  <a:pt x="2539" y="229870"/>
                </a:lnTo>
                <a:lnTo>
                  <a:pt x="2539" y="222250"/>
                </a:lnTo>
                <a:lnTo>
                  <a:pt x="1269" y="215900"/>
                </a:lnTo>
                <a:lnTo>
                  <a:pt x="0" y="199389"/>
                </a:lnTo>
                <a:lnTo>
                  <a:pt x="0" y="180339"/>
                </a:lnTo>
                <a:lnTo>
                  <a:pt x="0" y="101600"/>
                </a:lnTo>
                <a:lnTo>
                  <a:pt x="0" y="87630"/>
                </a:lnTo>
                <a:lnTo>
                  <a:pt x="0" y="74930"/>
                </a:lnTo>
                <a:lnTo>
                  <a:pt x="1269" y="64770"/>
                </a:lnTo>
                <a:lnTo>
                  <a:pt x="1269" y="57150"/>
                </a:lnTo>
                <a:lnTo>
                  <a:pt x="2539" y="53339"/>
                </a:lnTo>
                <a:lnTo>
                  <a:pt x="2539" y="49530"/>
                </a:lnTo>
                <a:lnTo>
                  <a:pt x="3809" y="45720"/>
                </a:lnTo>
                <a:lnTo>
                  <a:pt x="5079" y="43180"/>
                </a:lnTo>
                <a:lnTo>
                  <a:pt x="6350" y="39370"/>
                </a:lnTo>
                <a:lnTo>
                  <a:pt x="15239" y="22860"/>
                </a:lnTo>
                <a:lnTo>
                  <a:pt x="16509" y="19050"/>
                </a:lnTo>
                <a:lnTo>
                  <a:pt x="19050" y="17780"/>
                </a:lnTo>
                <a:lnTo>
                  <a:pt x="21589" y="13970"/>
                </a:lnTo>
                <a:lnTo>
                  <a:pt x="24129" y="11430"/>
                </a:lnTo>
                <a:lnTo>
                  <a:pt x="27939" y="10160"/>
                </a:lnTo>
                <a:lnTo>
                  <a:pt x="30479" y="7620"/>
                </a:lnTo>
                <a:lnTo>
                  <a:pt x="33019" y="5080"/>
                </a:lnTo>
                <a:lnTo>
                  <a:pt x="36829" y="3810"/>
                </a:lnTo>
                <a:lnTo>
                  <a:pt x="40639" y="2539"/>
                </a:lnTo>
                <a:lnTo>
                  <a:pt x="44450" y="2539"/>
                </a:lnTo>
                <a:lnTo>
                  <a:pt x="48259" y="1270"/>
                </a:lnTo>
                <a:lnTo>
                  <a:pt x="52069" y="0"/>
                </a:lnTo>
                <a:lnTo>
                  <a:pt x="55879" y="0"/>
                </a:lnTo>
                <a:lnTo>
                  <a:pt x="59689" y="0"/>
                </a:lnTo>
                <a:lnTo>
                  <a:pt x="66039" y="0"/>
                </a:lnTo>
                <a:lnTo>
                  <a:pt x="69850" y="0"/>
                </a:lnTo>
                <a:lnTo>
                  <a:pt x="74929" y="1270"/>
                </a:lnTo>
                <a:lnTo>
                  <a:pt x="80009" y="2539"/>
                </a:lnTo>
                <a:lnTo>
                  <a:pt x="85089" y="5080"/>
                </a:lnTo>
                <a:lnTo>
                  <a:pt x="88900" y="6350"/>
                </a:lnTo>
                <a:lnTo>
                  <a:pt x="92709" y="8889"/>
                </a:lnTo>
                <a:lnTo>
                  <a:pt x="96519" y="11430"/>
                </a:lnTo>
                <a:lnTo>
                  <a:pt x="100329" y="15239"/>
                </a:lnTo>
                <a:lnTo>
                  <a:pt x="102869" y="19050"/>
                </a:lnTo>
                <a:lnTo>
                  <a:pt x="106679" y="21589"/>
                </a:lnTo>
                <a:lnTo>
                  <a:pt x="107950" y="25400"/>
                </a:lnTo>
                <a:lnTo>
                  <a:pt x="110489" y="29210"/>
                </a:lnTo>
                <a:lnTo>
                  <a:pt x="113029" y="33020"/>
                </a:lnTo>
                <a:lnTo>
                  <a:pt x="114300" y="38100"/>
                </a:lnTo>
                <a:lnTo>
                  <a:pt x="115569" y="41910"/>
                </a:lnTo>
                <a:lnTo>
                  <a:pt x="116839" y="46989"/>
                </a:lnTo>
                <a:lnTo>
                  <a:pt x="118109" y="52070"/>
                </a:lnTo>
                <a:lnTo>
                  <a:pt x="118109" y="58420"/>
                </a:lnTo>
                <a:lnTo>
                  <a:pt x="119379" y="64770"/>
                </a:lnTo>
                <a:lnTo>
                  <a:pt x="119379" y="72389"/>
                </a:lnTo>
                <a:lnTo>
                  <a:pt x="119379" y="80010"/>
                </a:lnTo>
                <a:lnTo>
                  <a:pt x="120650" y="97789"/>
                </a:lnTo>
                <a:lnTo>
                  <a:pt x="120650" y="12446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9697719" y="2753360"/>
            <a:ext cx="81280" cy="54610"/>
          </a:xfrm>
          <a:custGeom>
            <a:avLst/>
            <a:gdLst/>
            <a:ahLst/>
            <a:cxnLst/>
            <a:rect l="l" t="t" r="r" b="b"/>
            <a:pathLst>
              <a:path w="81279" h="54610">
                <a:moveTo>
                  <a:pt x="0" y="54610"/>
                </a:moveTo>
                <a:lnTo>
                  <a:pt x="81279" y="54610"/>
                </a:lnTo>
                <a:lnTo>
                  <a:pt x="81279" y="0"/>
                </a:lnTo>
                <a:lnTo>
                  <a:pt x="0" y="0"/>
                </a:lnTo>
                <a:lnTo>
                  <a:pt x="0" y="546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9723119" y="2534920"/>
            <a:ext cx="0" cy="218440"/>
          </a:xfrm>
          <a:custGeom>
            <a:avLst/>
            <a:gdLst/>
            <a:ahLst/>
            <a:cxnLst/>
            <a:rect l="l" t="t" r="r" b="b"/>
            <a:pathLst>
              <a:path h="218439">
                <a:moveTo>
                  <a:pt x="0" y="0"/>
                </a:moveTo>
                <a:lnTo>
                  <a:pt x="0" y="218439"/>
                </a:lnTo>
              </a:path>
            </a:pathLst>
          </a:custGeom>
          <a:ln w="5080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9697719" y="2534920"/>
            <a:ext cx="81280" cy="273050"/>
          </a:xfrm>
          <a:custGeom>
            <a:avLst/>
            <a:gdLst/>
            <a:ahLst/>
            <a:cxnLst/>
            <a:rect l="l" t="t" r="r" b="b"/>
            <a:pathLst>
              <a:path w="81279" h="273050">
                <a:moveTo>
                  <a:pt x="50800" y="0"/>
                </a:moveTo>
                <a:lnTo>
                  <a:pt x="50800" y="218439"/>
                </a:lnTo>
                <a:lnTo>
                  <a:pt x="81279" y="218439"/>
                </a:lnTo>
                <a:lnTo>
                  <a:pt x="81279" y="273050"/>
                </a:lnTo>
                <a:lnTo>
                  <a:pt x="0" y="273050"/>
                </a:lnTo>
                <a:lnTo>
                  <a:pt x="0" y="0"/>
                </a:lnTo>
                <a:lnTo>
                  <a:pt x="508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9779000" y="2608579"/>
            <a:ext cx="135890" cy="12446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9918700" y="2529839"/>
            <a:ext cx="111760" cy="276860"/>
          </a:xfrm>
          <a:custGeom>
            <a:avLst/>
            <a:gdLst/>
            <a:ahLst/>
            <a:cxnLst/>
            <a:rect l="l" t="t" r="r" b="b"/>
            <a:pathLst>
              <a:path w="111759" h="276860">
                <a:moveTo>
                  <a:pt x="107315" y="41910"/>
                </a:moveTo>
                <a:lnTo>
                  <a:pt x="57150" y="41910"/>
                </a:lnTo>
                <a:lnTo>
                  <a:pt x="57150" y="43180"/>
                </a:lnTo>
                <a:lnTo>
                  <a:pt x="59690" y="43180"/>
                </a:lnTo>
                <a:lnTo>
                  <a:pt x="59690" y="44450"/>
                </a:lnTo>
                <a:lnTo>
                  <a:pt x="60959" y="44450"/>
                </a:lnTo>
                <a:lnTo>
                  <a:pt x="62229" y="45720"/>
                </a:lnTo>
                <a:lnTo>
                  <a:pt x="62229" y="46989"/>
                </a:lnTo>
                <a:lnTo>
                  <a:pt x="63500" y="48260"/>
                </a:lnTo>
                <a:lnTo>
                  <a:pt x="63500" y="49530"/>
                </a:lnTo>
                <a:lnTo>
                  <a:pt x="64770" y="49530"/>
                </a:lnTo>
                <a:lnTo>
                  <a:pt x="64770" y="57150"/>
                </a:lnTo>
                <a:lnTo>
                  <a:pt x="66040" y="59689"/>
                </a:lnTo>
                <a:lnTo>
                  <a:pt x="66040" y="67310"/>
                </a:lnTo>
                <a:lnTo>
                  <a:pt x="64770" y="72389"/>
                </a:lnTo>
                <a:lnTo>
                  <a:pt x="64770" y="76200"/>
                </a:lnTo>
                <a:lnTo>
                  <a:pt x="63500" y="81280"/>
                </a:lnTo>
                <a:lnTo>
                  <a:pt x="62229" y="87630"/>
                </a:lnTo>
                <a:lnTo>
                  <a:pt x="60959" y="91439"/>
                </a:lnTo>
                <a:lnTo>
                  <a:pt x="59690" y="97789"/>
                </a:lnTo>
                <a:lnTo>
                  <a:pt x="57150" y="104139"/>
                </a:lnTo>
                <a:lnTo>
                  <a:pt x="49529" y="121920"/>
                </a:lnTo>
                <a:lnTo>
                  <a:pt x="38100" y="151130"/>
                </a:lnTo>
                <a:lnTo>
                  <a:pt x="0" y="238760"/>
                </a:lnTo>
                <a:lnTo>
                  <a:pt x="0" y="276860"/>
                </a:lnTo>
                <a:lnTo>
                  <a:pt x="107950" y="276860"/>
                </a:lnTo>
                <a:lnTo>
                  <a:pt x="107950" y="231139"/>
                </a:lnTo>
                <a:lnTo>
                  <a:pt x="53340" y="231139"/>
                </a:lnTo>
                <a:lnTo>
                  <a:pt x="86359" y="161289"/>
                </a:lnTo>
                <a:lnTo>
                  <a:pt x="96520" y="137160"/>
                </a:lnTo>
                <a:lnTo>
                  <a:pt x="100329" y="128270"/>
                </a:lnTo>
                <a:lnTo>
                  <a:pt x="102870" y="120650"/>
                </a:lnTo>
                <a:lnTo>
                  <a:pt x="105409" y="114300"/>
                </a:lnTo>
                <a:lnTo>
                  <a:pt x="110490" y="88900"/>
                </a:lnTo>
                <a:lnTo>
                  <a:pt x="110490" y="82550"/>
                </a:lnTo>
                <a:lnTo>
                  <a:pt x="111759" y="77470"/>
                </a:lnTo>
                <a:lnTo>
                  <a:pt x="111759" y="71120"/>
                </a:lnTo>
                <a:lnTo>
                  <a:pt x="110490" y="63500"/>
                </a:lnTo>
                <a:lnTo>
                  <a:pt x="110490" y="57150"/>
                </a:lnTo>
                <a:lnTo>
                  <a:pt x="109220" y="49530"/>
                </a:lnTo>
                <a:lnTo>
                  <a:pt x="107950" y="45720"/>
                </a:lnTo>
                <a:lnTo>
                  <a:pt x="107950" y="43180"/>
                </a:lnTo>
                <a:lnTo>
                  <a:pt x="107315" y="41910"/>
                </a:lnTo>
                <a:close/>
              </a:path>
              <a:path w="111759" h="276860">
                <a:moveTo>
                  <a:pt x="66040" y="1270"/>
                </a:moveTo>
                <a:lnTo>
                  <a:pt x="41909" y="1270"/>
                </a:lnTo>
                <a:lnTo>
                  <a:pt x="39370" y="2539"/>
                </a:lnTo>
                <a:lnTo>
                  <a:pt x="35559" y="2539"/>
                </a:lnTo>
                <a:lnTo>
                  <a:pt x="27940" y="6350"/>
                </a:lnTo>
                <a:lnTo>
                  <a:pt x="24129" y="8889"/>
                </a:lnTo>
                <a:lnTo>
                  <a:pt x="21590" y="10160"/>
                </a:lnTo>
                <a:lnTo>
                  <a:pt x="20320" y="12700"/>
                </a:lnTo>
                <a:lnTo>
                  <a:pt x="17779" y="15239"/>
                </a:lnTo>
                <a:lnTo>
                  <a:pt x="16509" y="17780"/>
                </a:lnTo>
                <a:lnTo>
                  <a:pt x="13970" y="20320"/>
                </a:lnTo>
                <a:lnTo>
                  <a:pt x="12700" y="22860"/>
                </a:lnTo>
                <a:lnTo>
                  <a:pt x="10159" y="26670"/>
                </a:lnTo>
                <a:lnTo>
                  <a:pt x="8890" y="29210"/>
                </a:lnTo>
                <a:lnTo>
                  <a:pt x="7620" y="33020"/>
                </a:lnTo>
                <a:lnTo>
                  <a:pt x="6350" y="35560"/>
                </a:lnTo>
                <a:lnTo>
                  <a:pt x="5079" y="39370"/>
                </a:lnTo>
                <a:lnTo>
                  <a:pt x="3809" y="41910"/>
                </a:lnTo>
                <a:lnTo>
                  <a:pt x="2540" y="45720"/>
                </a:lnTo>
                <a:lnTo>
                  <a:pt x="2540" y="52070"/>
                </a:lnTo>
                <a:lnTo>
                  <a:pt x="1270" y="55880"/>
                </a:lnTo>
                <a:lnTo>
                  <a:pt x="1270" y="67310"/>
                </a:lnTo>
                <a:lnTo>
                  <a:pt x="0" y="77470"/>
                </a:lnTo>
                <a:lnTo>
                  <a:pt x="0" y="97789"/>
                </a:lnTo>
                <a:lnTo>
                  <a:pt x="44450" y="97789"/>
                </a:lnTo>
                <a:lnTo>
                  <a:pt x="44450" y="57150"/>
                </a:lnTo>
                <a:lnTo>
                  <a:pt x="45720" y="54610"/>
                </a:lnTo>
                <a:lnTo>
                  <a:pt x="45720" y="49530"/>
                </a:lnTo>
                <a:lnTo>
                  <a:pt x="46990" y="48260"/>
                </a:lnTo>
                <a:lnTo>
                  <a:pt x="46990" y="46989"/>
                </a:lnTo>
                <a:lnTo>
                  <a:pt x="49529" y="44450"/>
                </a:lnTo>
                <a:lnTo>
                  <a:pt x="49529" y="43180"/>
                </a:lnTo>
                <a:lnTo>
                  <a:pt x="52070" y="43180"/>
                </a:lnTo>
                <a:lnTo>
                  <a:pt x="52070" y="41910"/>
                </a:lnTo>
                <a:lnTo>
                  <a:pt x="107315" y="41910"/>
                </a:lnTo>
                <a:lnTo>
                  <a:pt x="106679" y="40639"/>
                </a:lnTo>
                <a:lnTo>
                  <a:pt x="105409" y="36830"/>
                </a:lnTo>
                <a:lnTo>
                  <a:pt x="102870" y="31750"/>
                </a:lnTo>
                <a:lnTo>
                  <a:pt x="101600" y="27939"/>
                </a:lnTo>
                <a:lnTo>
                  <a:pt x="100329" y="25400"/>
                </a:lnTo>
                <a:lnTo>
                  <a:pt x="97790" y="22860"/>
                </a:lnTo>
                <a:lnTo>
                  <a:pt x="95250" y="17780"/>
                </a:lnTo>
                <a:lnTo>
                  <a:pt x="92709" y="16510"/>
                </a:lnTo>
                <a:lnTo>
                  <a:pt x="91440" y="13970"/>
                </a:lnTo>
                <a:lnTo>
                  <a:pt x="88900" y="11430"/>
                </a:lnTo>
                <a:lnTo>
                  <a:pt x="86359" y="10160"/>
                </a:lnTo>
                <a:lnTo>
                  <a:pt x="83820" y="7620"/>
                </a:lnTo>
                <a:lnTo>
                  <a:pt x="78740" y="5080"/>
                </a:lnTo>
                <a:lnTo>
                  <a:pt x="72390" y="2539"/>
                </a:lnTo>
                <a:lnTo>
                  <a:pt x="66040" y="1270"/>
                </a:lnTo>
                <a:close/>
              </a:path>
              <a:path w="111759" h="276860">
                <a:moveTo>
                  <a:pt x="52070" y="0"/>
                </a:moveTo>
                <a:lnTo>
                  <a:pt x="49529" y="0"/>
                </a:lnTo>
                <a:lnTo>
                  <a:pt x="45720" y="1270"/>
                </a:lnTo>
                <a:lnTo>
                  <a:pt x="59690" y="1270"/>
                </a:lnTo>
                <a:lnTo>
                  <a:pt x="520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9918700" y="2529839"/>
            <a:ext cx="111760" cy="276860"/>
          </a:xfrm>
          <a:custGeom>
            <a:avLst/>
            <a:gdLst/>
            <a:ahLst/>
            <a:cxnLst/>
            <a:rect l="l" t="t" r="r" b="b"/>
            <a:pathLst>
              <a:path w="111759" h="276860">
                <a:moveTo>
                  <a:pt x="107950" y="231139"/>
                </a:moveTo>
                <a:lnTo>
                  <a:pt x="107950" y="276860"/>
                </a:lnTo>
                <a:lnTo>
                  <a:pt x="0" y="276860"/>
                </a:lnTo>
                <a:lnTo>
                  <a:pt x="0" y="238760"/>
                </a:lnTo>
                <a:lnTo>
                  <a:pt x="38100" y="151130"/>
                </a:lnTo>
                <a:lnTo>
                  <a:pt x="49529" y="121920"/>
                </a:lnTo>
                <a:lnTo>
                  <a:pt x="57150" y="104139"/>
                </a:lnTo>
                <a:lnTo>
                  <a:pt x="59690" y="97789"/>
                </a:lnTo>
                <a:lnTo>
                  <a:pt x="60959" y="91439"/>
                </a:lnTo>
                <a:lnTo>
                  <a:pt x="62229" y="87630"/>
                </a:lnTo>
                <a:lnTo>
                  <a:pt x="63500" y="81280"/>
                </a:lnTo>
                <a:lnTo>
                  <a:pt x="64770" y="76200"/>
                </a:lnTo>
                <a:lnTo>
                  <a:pt x="64770" y="72389"/>
                </a:lnTo>
                <a:lnTo>
                  <a:pt x="66040" y="67310"/>
                </a:lnTo>
                <a:lnTo>
                  <a:pt x="66040" y="64770"/>
                </a:lnTo>
                <a:lnTo>
                  <a:pt x="66040" y="62230"/>
                </a:lnTo>
                <a:lnTo>
                  <a:pt x="66040" y="59689"/>
                </a:lnTo>
                <a:lnTo>
                  <a:pt x="64770" y="57150"/>
                </a:lnTo>
                <a:lnTo>
                  <a:pt x="64770" y="54610"/>
                </a:lnTo>
                <a:lnTo>
                  <a:pt x="64770" y="52070"/>
                </a:lnTo>
                <a:lnTo>
                  <a:pt x="64770" y="50800"/>
                </a:lnTo>
                <a:lnTo>
                  <a:pt x="64770" y="49530"/>
                </a:lnTo>
                <a:lnTo>
                  <a:pt x="63500" y="49530"/>
                </a:lnTo>
                <a:lnTo>
                  <a:pt x="63500" y="48260"/>
                </a:lnTo>
                <a:lnTo>
                  <a:pt x="63500" y="48260"/>
                </a:lnTo>
                <a:lnTo>
                  <a:pt x="60959" y="44450"/>
                </a:lnTo>
                <a:lnTo>
                  <a:pt x="59690" y="44450"/>
                </a:lnTo>
                <a:lnTo>
                  <a:pt x="59690" y="43180"/>
                </a:lnTo>
                <a:lnTo>
                  <a:pt x="58420" y="43180"/>
                </a:lnTo>
                <a:lnTo>
                  <a:pt x="57150" y="43180"/>
                </a:lnTo>
                <a:lnTo>
                  <a:pt x="57150" y="41910"/>
                </a:lnTo>
                <a:lnTo>
                  <a:pt x="52070" y="41910"/>
                </a:lnTo>
                <a:lnTo>
                  <a:pt x="52070" y="43180"/>
                </a:lnTo>
                <a:lnTo>
                  <a:pt x="50800" y="43180"/>
                </a:lnTo>
                <a:lnTo>
                  <a:pt x="49529" y="43180"/>
                </a:lnTo>
                <a:lnTo>
                  <a:pt x="49529" y="44450"/>
                </a:lnTo>
                <a:lnTo>
                  <a:pt x="48259" y="45720"/>
                </a:lnTo>
                <a:lnTo>
                  <a:pt x="46990" y="46989"/>
                </a:lnTo>
                <a:lnTo>
                  <a:pt x="46990" y="48260"/>
                </a:lnTo>
                <a:lnTo>
                  <a:pt x="45720" y="49530"/>
                </a:lnTo>
                <a:lnTo>
                  <a:pt x="45720" y="50800"/>
                </a:lnTo>
                <a:lnTo>
                  <a:pt x="45720" y="52070"/>
                </a:lnTo>
                <a:lnTo>
                  <a:pt x="45720" y="54610"/>
                </a:lnTo>
                <a:lnTo>
                  <a:pt x="44450" y="57150"/>
                </a:lnTo>
                <a:lnTo>
                  <a:pt x="44450" y="60960"/>
                </a:lnTo>
                <a:lnTo>
                  <a:pt x="44450" y="63500"/>
                </a:lnTo>
                <a:lnTo>
                  <a:pt x="44450" y="72389"/>
                </a:lnTo>
                <a:lnTo>
                  <a:pt x="44450" y="97789"/>
                </a:lnTo>
                <a:lnTo>
                  <a:pt x="0" y="97789"/>
                </a:lnTo>
                <a:lnTo>
                  <a:pt x="0" y="87630"/>
                </a:lnTo>
                <a:lnTo>
                  <a:pt x="0" y="77470"/>
                </a:lnTo>
                <a:lnTo>
                  <a:pt x="1270" y="67310"/>
                </a:lnTo>
                <a:lnTo>
                  <a:pt x="1270" y="59689"/>
                </a:lnTo>
                <a:lnTo>
                  <a:pt x="1270" y="55880"/>
                </a:lnTo>
                <a:lnTo>
                  <a:pt x="2540" y="52070"/>
                </a:lnTo>
                <a:lnTo>
                  <a:pt x="2540" y="48260"/>
                </a:lnTo>
                <a:lnTo>
                  <a:pt x="2540" y="45720"/>
                </a:lnTo>
                <a:lnTo>
                  <a:pt x="3809" y="41910"/>
                </a:lnTo>
                <a:lnTo>
                  <a:pt x="5079" y="39370"/>
                </a:lnTo>
                <a:lnTo>
                  <a:pt x="6350" y="35560"/>
                </a:lnTo>
                <a:lnTo>
                  <a:pt x="7620" y="33020"/>
                </a:lnTo>
                <a:lnTo>
                  <a:pt x="8890" y="29210"/>
                </a:lnTo>
                <a:lnTo>
                  <a:pt x="10159" y="26670"/>
                </a:lnTo>
                <a:lnTo>
                  <a:pt x="12700" y="22860"/>
                </a:lnTo>
                <a:lnTo>
                  <a:pt x="13970" y="20320"/>
                </a:lnTo>
                <a:lnTo>
                  <a:pt x="16509" y="17780"/>
                </a:lnTo>
                <a:lnTo>
                  <a:pt x="17779" y="15239"/>
                </a:lnTo>
                <a:lnTo>
                  <a:pt x="20320" y="12700"/>
                </a:lnTo>
                <a:lnTo>
                  <a:pt x="21590" y="10160"/>
                </a:lnTo>
                <a:lnTo>
                  <a:pt x="24129" y="8889"/>
                </a:lnTo>
                <a:lnTo>
                  <a:pt x="27940" y="6350"/>
                </a:lnTo>
                <a:lnTo>
                  <a:pt x="30479" y="5080"/>
                </a:lnTo>
                <a:lnTo>
                  <a:pt x="33020" y="3810"/>
                </a:lnTo>
                <a:lnTo>
                  <a:pt x="35559" y="2539"/>
                </a:lnTo>
                <a:lnTo>
                  <a:pt x="39370" y="2539"/>
                </a:lnTo>
                <a:lnTo>
                  <a:pt x="41909" y="1270"/>
                </a:lnTo>
                <a:lnTo>
                  <a:pt x="45720" y="1270"/>
                </a:lnTo>
                <a:lnTo>
                  <a:pt x="49529" y="0"/>
                </a:lnTo>
                <a:lnTo>
                  <a:pt x="52070" y="0"/>
                </a:lnTo>
                <a:lnTo>
                  <a:pt x="59690" y="1270"/>
                </a:lnTo>
                <a:lnTo>
                  <a:pt x="66040" y="1270"/>
                </a:lnTo>
                <a:lnTo>
                  <a:pt x="72390" y="2539"/>
                </a:lnTo>
                <a:lnTo>
                  <a:pt x="78740" y="5080"/>
                </a:lnTo>
                <a:lnTo>
                  <a:pt x="81279" y="6350"/>
                </a:lnTo>
                <a:lnTo>
                  <a:pt x="83820" y="7620"/>
                </a:lnTo>
                <a:lnTo>
                  <a:pt x="86359" y="10160"/>
                </a:lnTo>
                <a:lnTo>
                  <a:pt x="88900" y="11430"/>
                </a:lnTo>
                <a:lnTo>
                  <a:pt x="91440" y="13970"/>
                </a:lnTo>
                <a:lnTo>
                  <a:pt x="92709" y="16510"/>
                </a:lnTo>
                <a:lnTo>
                  <a:pt x="95250" y="17780"/>
                </a:lnTo>
                <a:lnTo>
                  <a:pt x="96520" y="20320"/>
                </a:lnTo>
                <a:lnTo>
                  <a:pt x="97790" y="22860"/>
                </a:lnTo>
                <a:lnTo>
                  <a:pt x="100329" y="25400"/>
                </a:lnTo>
                <a:lnTo>
                  <a:pt x="101600" y="27939"/>
                </a:lnTo>
                <a:lnTo>
                  <a:pt x="102870" y="31750"/>
                </a:lnTo>
                <a:lnTo>
                  <a:pt x="104140" y="34289"/>
                </a:lnTo>
                <a:lnTo>
                  <a:pt x="105409" y="36830"/>
                </a:lnTo>
                <a:lnTo>
                  <a:pt x="106679" y="40639"/>
                </a:lnTo>
                <a:lnTo>
                  <a:pt x="107950" y="43180"/>
                </a:lnTo>
                <a:lnTo>
                  <a:pt x="107950" y="45720"/>
                </a:lnTo>
                <a:lnTo>
                  <a:pt x="109220" y="49530"/>
                </a:lnTo>
                <a:lnTo>
                  <a:pt x="110490" y="57150"/>
                </a:lnTo>
                <a:lnTo>
                  <a:pt x="110490" y="63500"/>
                </a:lnTo>
                <a:lnTo>
                  <a:pt x="111759" y="71120"/>
                </a:lnTo>
                <a:lnTo>
                  <a:pt x="111759" y="77470"/>
                </a:lnTo>
                <a:lnTo>
                  <a:pt x="110490" y="82550"/>
                </a:lnTo>
                <a:lnTo>
                  <a:pt x="110490" y="88900"/>
                </a:lnTo>
                <a:lnTo>
                  <a:pt x="109220" y="95250"/>
                </a:lnTo>
                <a:lnTo>
                  <a:pt x="107950" y="101600"/>
                </a:lnTo>
                <a:lnTo>
                  <a:pt x="106679" y="107950"/>
                </a:lnTo>
                <a:lnTo>
                  <a:pt x="105409" y="114300"/>
                </a:lnTo>
                <a:lnTo>
                  <a:pt x="102870" y="120650"/>
                </a:lnTo>
                <a:lnTo>
                  <a:pt x="100329" y="128270"/>
                </a:lnTo>
                <a:lnTo>
                  <a:pt x="96520" y="137160"/>
                </a:lnTo>
                <a:lnTo>
                  <a:pt x="86359" y="161289"/>
                </a:lnTo>
                <a:lnTo>
                  <a:pt x="53340" y="231139"/>
                </a:lnTo>
                <a:lnTo>
                  <a:pt x="107950" y="23113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0038080" y="2534920"/>
            <a:ext cx="119380" cy="273050"/>
          </a:xfrm>
          <a:custGeom>
            <a:avLst/>
            <a:gdLst/>
            <a:ahLst/>
            <a:cxnLst/>
            <a:rect l="l" t="t" r="r" b="b"/>
            <a:pathLst>
              <a:path w="119379" h="273050">
                <a:moveTo>
                  <a:pt x="105410" y="224789"/>
                </a:moveTo>
                <a:lnTo>
                  <a:pt x="57150" y="224789"/>
                </a:lnTo>
                <a:lnTo>
                  <a:pt x="57150" y="273050"/>
                </a:lnTo>
                <a:lnTo>
                  <a:pt x="105410" y="273050"/>
                </a:lnTo>
                <a:lnTo>
                  <a:pt x="105410" y="224789"/>
                </a:lnTo>
                <a:close/>
              </a:path>
              <a:path w="119379" h="273050">
                <a:moveTo>
                  <a:pt x="105410" y="0"/>
                </a:moveTo>
                <a:lnTo>
                  <a:pt x="41910" y="0"/>
                </a:lnTo>
                <a:lnTo>
                  <a:pt x="0" y="177800"/>
                </a:lnTo>
                <a:lnTo>
                  <a:pt x="0" y="224789"/>
                </a:lnTo>
                <a:lnTo>
                  <a:pt x="119379" y="224789"/>
                </a:lnTo>
                <a:lnTo>
                  <a:pt x="119379" y="177800"/>
                </a:lnTo>
                <a:lnTo>
                  <a:pt x="35560" y="177800"/>
                </a:lnTo>
                <a:lnTo>
                  <a:pt x="57150" y="62229"/>
                </a:lnTo>
                <a:lnTo>
                  <a:pt x="105410" y="62229"/>
                </a:lnTo>
                <a:lnTo>
                  <a:pt x="105410" y="0"/>
                </a:lnTo>
                <a:close/>
              </a:path>
              <a:path w="119379" h="273050">
                <a:moveTo>
                  <a:pt x="105410" y="62229"/>
                </a:moveTo>
                <a:lnTo>
                  <a:pt x="57150" y="62229"/>
                </a:lnTo>
                <a:lnTo>
                  <a:pt x="57150" y="177800"/>
                </a:lnTo>
                <a:lnTo>
                  <a:pt x="105410" y="177800"/>
                </a:lnTo>
                <a:lnTo>
                  <a:pt x="105410" y="6222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0027919" y="2526029"/>
            <a:ext cx="180974" cy="29083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0213340" y="2529839"/>
            <a:ext cx="114300" cy="281940"/>
          </a:xfrm>
          <a:custGeom>
            <a:avLst/>
            <a:gdLst/>
            <a:ahLst/>
            <a:cxnLst/>
            <a:rect l="l" t="t" r="r" b="b"/>
            <a:pathLst>
              <a:path w="114300" h="281939">
                <a:moveTo>
                  <a:pt x="63500" y="0"/>
                </a:moveTo>
                <a:lnTo>
                  <a:pt x="46989" y="0"/>
                </a:lnTo>
                <a:lnTo>
                  <a:pt x="41909" y="1270"/>
                </a:lnTo>
                <a:lnTo>
                  <a:pt x="34289" y="3810"/>
                </a:lnTo>
                <a:lnTo>
                  <a:pt x="19050" y="13970"/>
                </a:lnTo>
                <a:lnTo>
                  <a:pt x="16509" y="17780"/>
                </a:lnTo>
                <a:lnTo>
                  <a:pt x="13969" y="20320"/>
                </a:lnTo>
                <a:lnTo>
                  <a:pt x="8889" y="27939"/>
                </a:lnTo>
                <a:lnTo>
                  <a:pt x="7619" y="31750"/>
                </a:lnTo>
                <a:lnTo>
                  <a:pt x="6350" y="36830"/>
                </a:lnTo>
                <a:lnTo>
                  <a:pt x="3809" y="41910"/>
                </a:lnTo>
                <a:lnTo>
                  <a:pt x="3809" y="45720"/>
                </a:lnTo>
                <a:lnTo>
                  <a:pt x="2539" y="50800"/>
                </a:lnTo>
                <a:lnTo>
                  <a:pt x="1269" y="57150"/>
                </a:lnTo>
                <a:lnTo>
                  <a:pt x="1269" y="64770"/>
                </a:lnTo>
                <a:lnTo>
                  <a:pt x="0" y="72389"/>
                </a:lnTo>
                <a:lnTo>
                  <a:pt x="0" y="217170"/>
                </a:lnTo>
                <a:lnTo>
                  <a:pt x="1269" y="222250"/>
                </a:lnTo>
                <a:lnTo>
                  <a:pt x="1269" y="229870"/>
                </a:lnTo>
                <a:lnTo>
                  <a:pt x="3809" y="237489"/>
                </a:lnTo>
                <a:lnTo>
                  <a:pt x="3809" y="241300"/>
                </a:lnTo>
                <a:lnTo>
                  <a:pt x="6350" y="243839"/>
                </a:lnTo>
                <a:lnTo>
                  <a:pt x="6350" y="246380"/>
                </a:lnTo>
                <a:lnTo>
                  <a:pt x="8889" y="250189"/>
                </a:lnTo>
                <a:lnTo>
                  <a:pt x="10159" y="252730"/>
                </a:lnTo>
                <a:lnTo>
                  <a:pt x="11429" y="256539"/>
                </a:lnTo>
                <a:lnTo>
                  <a:pt x="13969" y="261620"/>
                </a:lnTo>
                <a:lnTo>
                  <a:pt x="16509" y="265430"/>
                </a:lnTo>
                <a:lnTo>
                  <a:pt x="17779" y="267970"/>
                </a:lnTo>
                <a:lnTo>
                  <a:pt x="20319" y="269239"/>
                </a:lnTo>
                <a:lnTo>
                  <a:pt x="22859" y="271780"/>
                </a:lnTo>
                <a:lnTo>
                  <a:pt x="25400" y="273050"/>
                </a:lnTo>
                <a:lnTo>
                  <a:pt x="27939" y="275589"/>
                </a:lnTo>
                <a:lnTo>
                  <a:pt x="30479" y="276860"/>
                </a:lnTo>
                <a:lnTo>
                  <a:pt x="34289" y="278130"/>
                </a:lnTo>
                <a:lnTo>
                  <a:pt x="36829" y="279400"/>
                </a:lnTo>
                <a:lnTo>
                  <a:pt x="40639" y="280670"/>
                </a:lnTo>
                <a:lnTo>
                  <a:pt x="44450" y="280670"/>
                </a:lnTo>
                <a:lnTo>
                  <a:pt x="46989" y="281939"/>
                </a:lnTo>
                <a:lnTo>
                  <a:pt x="72389" y="281939"/>
                </a:lnTo>
                <a:lnTo>
                  <a:pt x="77469" y="279400"/>
                </a:lnTo>
                <a:lnTo>
                  <a:pt x="81279" y="278130"/>
                </a:lnTo>
                <a:lnTo>
                  <a:pt x="88900" y="274320"/>
                </a:lnTo>
                <a:lnTo>
                  <a:pt x="91439" y="271780"/>
                </a:lnTo>
                <a:lnTo>
                  <a:pt x="93979" y="270510"/>
                </a:lnTo>
                <a:lnTo>
                  <a:pt x="99059" y="265430"/>
                </a:lnTo>
                <a:lnTo>
                  <a:pt x="100329" y="262889"/>
                </a:lnTo>
                <a:lnTo>
                  <a:pt x="101600" y="259080"/>
                </a:lnTo>
                <a:lnTo>
                  <a:pt x="104139" y="256539"/>
                </a:lnTo>
                <a:lnTo>
                  <a:pt x="105409" y="252730"/>
                </a:lnTo>
                <a:lnTo>
                  <a:pt x="106679" y="250189"/>
                </a:lnTo>
                <a:lnTo>
                  <a:pt x="107950" y="246380"/>
                </a:lnTo>
                <a:lnTo>
                  <a:pt x="109219" y="243839"/>
                </a:lnTo>
                <a:lnTo>
                  <a:pt x="110066" y="241300"/>
                </a:lnTo>
                <a:lnTo>
                  <a:pt x="55879" y="241300"/>
                </a:lnTo>
                <a:lnTo>
                  <a:pt x="54609" y="240030"/>
                </a:lnTo>
                <a:lnTo>
                  <a:pt x="53339" y="240030"/>
                </a:lnTo>
                <a:lnTo>
                  <a:pt x="50800" y="237489"/>
                </a:lnTo>
                <a:lnTo>
                  <a:pt x="50800" y="236220"/>
                </a:lnTo>
                <a:lnTo>
                  <a:pt x="49529" y="236220"/>
                </a:lnTo>
                <a:lnTo>
                  <a:pt x="49529" y="229870"/>
                </a:lnTo>
                <a:lnTo>
                  <a:pt x="48259" y="226060"/>
                </a:lnTo>
                <a:lnTo>
                  <a:pt x="48259" y="57150"/>
                </a:lnTo>
                <a:lnTo>
                  <a:pt x="49529" y="53339"/>
                </a:lnTo>
                <a:lnTo>
                  <a:pt x="49529" y="48260"/>
                </a:lnTo>
                <a:lnTo>
                  <a:pt x="50800" y="46989"/>
                </a:lnTo>
                <a:lnTo>
                  <a:pt x="50800" y="45720"/>
                </a:lnTo>
                <a:lnTo>
                  <a:pt x="52069" y="45720"/>
                </a:lnTo>
                <a:lnTo>
                  <a:pt x="52069" y="43180"/>
                </a:lnTo>
                <a:lnTo>
                  <a:pt x="54609" y="43180"/>
                </a:lnTo>
                <a:lnTo>
                  <a:pt x="54609" y="41910"/>
                </a:lnTo>
                <a:lnTo>
                  <a:pt x="109219" y="41910"/>
                </a:lnTo>
                <a:lnTo>
                  <a:pt x="109219" y="39370"/>
                </a:lnTo>
                <a:lnTo>
                  <a:pt x="106679" y="31750"/>
                </a:lnTo>
                <a:lnTo>
                  <a:pt x="104139" y="26670"/>
                </a:lnTo>
                <a:lnTo>
                  <a:pt x="101600" y="24130"/>
                </a:lnTo>
                <a:lnTo>
                  <a:pt x="100329" y="21589"/>
                </a:lnTo>
                <a:lnTo>
                  <a:pt x="90169" y="11430"/>
                </a:lnTo>
                <a:lnTo>
                  <a:pt x="87629" y="10160"/>
                </a:lnTo>
                <a:lnTo>
                  <a:pt x="85089" y="7620"/>
                </a:lnTo>
                <a:lnTo>
                  <a:pt x="81279" y="5080"/>
                </a:lnTo>
                <a:lnTo>
                  <a:pt x="77469" y="3810"/>
                </a:lnTo>
                <a:lnTo>
                  <a:pt x="74929" y="2539"/>
                </a:lnTo>
                <a:lnTo>
                  <a:pt x="71119" y="2539"/>
                </a:lnTo>
                <a:lnTo>
                  <a:pt x="63500" y="0"/>
                </a:lnTo>
                <a:close/>
              </a:path>
              <a:path w="114300" h="281939">
                <a:moveTo>
                  <a:pt x="109219" y="41910"/>
                </a:moveTo>
                <a:lnTo>
                  <a:pt x="59689" y="41910"/>
                </a:lnTo>
                <a:lnTo>
                  <a:pt x="60959" y="43180"/>
                </a:lnTo>
                <a:lnTo>
                  <a:pt x="62229" y="43180"/>
                </a:lnTo>
                <a:lnTo>
                  <a:pt x="63500" y="44450"/>
                </a:lnTo>
                <a:lnTo>
                  <a:pt x="63500" y="46989"/>
                </a:lnTo>
                <a:lnTo>
                  <a:pt x="64769" y="48260"/>
                </a:lnTo>
                <a:lnTo>
                  <a:pt x="64769" y="53339"/>
                </a:lnTo>
                <a:lnTo>
                  <a:pt x="66039" y="57150"/>
                </a:lnTo>
                <a:lnTo>
                  <a:pt x="66039" y="226060"/>
                </a:lnTo>
                <a:lnTo>
                  <a:pt x="64769" y="228600"/>
                </a:lnTo>
                <a:lnTo>
                  <a:pt x="64769" y="234950"/>
                </a:lnTo>
                <a:lnTo>
                  <a:pt x="63500" y="234950"/>
                </a:lnTo>
                <a:lnTo>
                  <a:pt x="63500" y="237489"/>
                </a:lnTo>
                <a:lnTo>
                  <a:pt x="62229" y="238760"/>
                </a:lnTo>
                <a:lnTo>
                  <a:pt x="60959" y="238760"/>
                </a:lnTo>
                <a:lnTo>
                  <a:pt x="60959" y="240030"/>
                </a:lnTo>
                <a:lnTo>
                  <a:pt x="59689" y="240030"/>
                </a:lnTo>
                <a:lnTo>
                  <a:pt x="58419" y="241300"/>
                </a:lnTo>
                <a:lnTo>
                  <a:pt x="110066" y="241300"/>
                </a:lnTo>
                <a:lnTo>
                  <a:pt x="111759" y="236220"/>
                </a:lnTo>
                <a:lnTo>
                  <a:pt x="111759" y="233680"/>
                </a:lnTo>
                <a:lnTo>
                  <a:pt x="113029" y="229870"/>
                </a:lnTo>
                <a:lnTo>
                  <a:pt x="113029" y="224789"/>
                </a:lnTo>
                <a:lnTo>
                  <a:pt x="114300" y="214630"/>
                </a:lnTo>
                <a:lnTo>
                  <a:pt x="114300" y="69850"/>
                </a:lnTo>
                <a:lnTo>
                  <a:pt x="113029" y="60960"/>
                </a:lnTo>
                <a:lnTo>
                  <a:pt x="113029" y="55880"/>
                </a:lnTo>
                <a:lnTo>
                  <a:pt x="111759" y="52070"/>
                </a:lnTo>
                <a:lnTo>
                  <a:pt x="111759" y="48260"/>
                </a:lnTo>
                <a:lnTo>
                  <a:pt x="110489" y="45720"/>
                </a:lnTo>
                <a:lnTo>
                  <a:pt x="109219" y="419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0203180" y="2520951"/>
            <a:ext cx="134620" cy="30098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0345420" y="2529839"/>
            <a:ext cx="116839" cy="281940"/>
          </a:xfrm>
          <a:custGeom>
            <a:avLst/>
            <a:gdLst/>
            <a:ahLst/>
            <a:cxnLst/>
            <a:rect l="l" t="t" r="r" b="b"/>
            <a:pathLst>
              <a:path w="116840" h="281939">
                <a:moveTo>
                  <a:pt x="48259" y="204470"/>
                </a:moveTo>
                <a:lnTo>
                  <a:pt x="0" y="204470"/>
                </a:lnTo>
                <a:lnTo>
                  <a:pt x="0" y="222250"/>
                </a:lnTo>
                <a:lnTo>
                  <a:pt x="1270" y="228600"/>
                </a:lnTo>
                <a:lnTo>
                  <a:pt x="2539" y="233680"/>
                </a:lnTo>
                <a:lnTo>
                  <a:pt x="2539" y="238760"/>
                </a:lnTo>
                <a:lnTo>
                  <a:pt x="5079" y="246380"/>
                </a:lnTo>
                <a:lnTo>
                  <a:pt x="6350" y="251460"/>
                </a:lnTo>
                <a:lnTo>
                  <a:pt x="11429" y="259080"/>
                </a:lnTo>
                <a:lnTo>
                  <a:pt x="31750" y="276860"/>
                </a:lnTo>
                <a:lnTo>
                  <a:pt x="35559" y="279400"/>
                </a:lnTo>
                <a:lnTo>
                  <a:pt x="39370" y="280670"/>
                </a:lnTo>
                <a:lnTo>
                  <a:pt x="43179" y="280670"/>
                </a:lnTo>
                <a:lnTo>
                  <a:pt x="48259" y="281939"/>
                </a:lnTo>
                <a:lnTo>
                  <a:pt x="69850" y="281939"/>
                </a:lnTo>
                <a:lnTo>
                  <a:pt x="77470" y="279400"/>
                </a:lnTo>
                <a:lnTo>
                  <a:pt x="80009" y="278130"/>
                </a:lnTo>
                <a:lnTo>
                  <a:pt x="87629" y="275589"/>
                </a:lnTo>
                <a:lnTo>
                  <a:pt x="102870" y="260350"/>
                </a:lnTo>
                <a:lnTo>
                  <a:pt x="105409" y="256539"/>
                </a:lnTo>
                <a:lnTo>
                  <a:pt x="106679" y="252730"/>
                </a:lnTo>
                <a:lnTo>
                  <a:pt x="109220" y="248920"/>
                </a:lnTo>
                <a:lnTo>
                  <a:pt x="110489" y="246380"/>
                </a:lnTo>
                <a:lnTo>
                  <a:pt x="111759" y="241300"/>
                </a:lnTo>
                <a:lnTo>
                  <a:pt x="112394" y="240030"/>
                </a:lnTo>
                <a:lnTo>
                  <a:pt x="54609" y="240030"/>
                </a:lnTo>
                <a:lnTo>
                  <a:pt x="53339" y="238760"/>
                </a:lnTo>
                <a:lnTo>
                  <a:pt x="52070" y="238760"/>
                </a:lnTo>
                <a:lnTo>
                  <a:pt x="52070" y="237489"/>
                </a:lnTo>
                <a:lnTo>
                  <a:pt x="49529" y="234950"/>
                </a:lnTo>
                <a:lnTo>
                  <a:pt x="49529" y="231139"/>
                </a:lnTo>
                <a:lnTo>
                  <a:pt x="48259" y="229870"/>
                </a:lnTo>
                <a:lnTo>
                  <a:pt x="48259" y="204470"/>
                </a:lnTo>
                <a:close/>
              </a:path>
              <a:path w="116840" h="281939">
                <a:moveTo>
                  <a:pt x="116601" y="165100"/>
                </a:moveTo>
                <a:lnTo>
                  <a:pt x="67309" y="165100"/>
                </a:lnTo>
                <a:lnTo>
                  <a:pt x="67309" y="232410"/>
                </a:lnTo>
                <a:lnTo>
                  <a:pt x="66039" y="233680"/>
                </a:lnTo>
                <a:lnTo>
                  <a:pt x="66039" y="236220"/>
                </a:lnTo>
                <a:lnTo>
                  <a:pt x="64770" y="236220"/>
                </a:lnTo>
                <a:lnTo>
                  <a:pt x="64770" y="237489"/>
                </a:lnTo>
                <a:lnTo>
                  <a:pt x="63500" y="237489"/>
                </a:lnTo>
                <a:lnTo>
                  <a:pt x="63500" y="238760"/>
                </a:lnTo>
                <a:lnTo>
                  <a:pt x="62229" y="238760"/>
                </a:lnTo>
                <a:lnTo>
                  <a:pt x="62229" y="240030"/>
                </a:lnTo>
                <a:lnTo>
                  <a:pt x="112394" y="240030"/>
                </a:lnTo>
                <a:lnTo>
                  <a:pt x="113029" y="238760"/>
                </a:lnTo>
                <a:lnTo>
                  <a:pt x="114300" y="233680"/>
                </a:lnTo>
                <a:lnTo>
                  <a:pt x="114300" y="226060"/>
                </a:lnTo>
                <a:lnTo>
                  <a:pt x="115570" y="222250"/>
                </a:lnTo>
                <a:lnTo>
                  <a:pt x="115570" y="198120"/>
                </a:lnTo>
                <a:lnTo>
                  <a:pt x="116601" y="165100"/>
                </a:lnTo>
                <a:close/>
              </a:path>
              <a:path w="116840" h="281939">
                <a:moveTo>
                  <a:pt x="64770" y="0"/>
                </a:moveTo>
                <a:lnTo>
                  <a:pt x="48259" y="0"/>
                </a:lnTo>
                <a:lnTo>
                  <a:pt x="44450" y="1270"/>
                </a:lnTo>
                <a:lnTo>
                  <a:pt x="41909" y="1270"/>
                </a:lnTo>
                <a:lnTo>
                  <a:pt x="34289" y="3810"/>
                </a:lnTo>
                <a:lnTo>
                  <a:pt x="31750" y="5080"/>
                </a:lnTo>
                <a:lnTo>
                  <a:pt x="27939" y="6350"/>
                </a:lnTo>
                <a:lnTo>
                  <a:pt x="25400" y="7620"/>
                </a:lnTo>
                <a:lnTo>
                  <a:pt x="20320" y="12700"/>
                </a:lnTo>
                <a:lnTo>
                  <a:pt x="17779" y="13970"/>
                </a:lnTo>
                <a:lnTo>
                  <a:pt x="15239" y="16510"/>
                </a:lnTo>
                <a:lnTo>
                  <a:pt x="13970" y="19050"/>
                </a:lnTo>
                <a:lnTo>
                  <a:pt x="11429" y="21589"/>
                </a:lnTo>
                <a:lnTo>
                  <a:pt x="10159" y="24130"/>
                </a:lnTo>
                <a:lnTo>
                  <a:pt x="7620" y="27939"/>
                </a:lnTo>
                <a:lnTo>
                  <a:pt x="6350" y="30480"/>
                </a:lnTo>
                <a:lnTo>
                  <a:pt x="3809" y="38100"/>
                </a:lnTo>
                <a:lnTo>
                  <a:pt x="3809" y="40639"/>
                </a:lnTo>
                <a:lnTo>
                  <a:pt x="2539" y="44450"/>
                </a:lnTo>
                <a:lnTo>
                  <a:pt x="1270" y="46989"/>
                </a:lnTo>
                <a:lnTo>
                  <a:pt x="1270" y="58420"/>
                </a:lnTo>
                <a:lnTo>
                  <a:pt x="0" y="68580"/>
                </a:lnTo>
                <a:lnTo>
                  <a:pt x="0" y="135889"/>
                </a:lnTo>
                <a:lnTo>
                  <a:pt x="1270" y="140970"/>
                </a:lnTo>
                <a:lnTo>
                  <a:pt x="1270" y="149860"/>
                </a:lnTo>
                <a:lnTo>
                  <a:pt x="2539" y="152400"/>
                </a:lnTo>
                <a:lnTo>
                  <a:pt x="3809" y="156210"/>
                </a:lnTo>
                <a:lnTo>
                  <a:pt x="3809" y="160020"/>
                </a:lnTo>
                <a:lnTo>
                  <a:pt x="6350" y="162560"/>
                </a:lnTo>
                <a:lnTo>
                  <a:pt x="7620" y="166370"/>
                </a:lnTo>
                <a:lnTo>
                  <a:pt x="8889" y="168910"/>
                </a:lnTo>
                <a:lnTo>
                  <a:pt x="13970" y="173989"/>
                </a:lnTo>
                <a:lnTo>
                  <a:pt x="15239" y="176530"/>
                </a:lnTo>
                <a:lnTo>
                  <a:pt x="20320" y="181610"/>
                </a:lnTo>
                <a:lnTo>
                  <a:pt x="22859" y="182880"/>
                </a:lnTo>
                <a:lnTo>
                  <a:pt x="26670" y="184150"/>
                </a:lnTo>
                <a:lnTo>
                  <a:pt x="29209" y="185420"/>
                </a:lnTo>
                <a:lnTo>
                  <a:pt x="33020" y="186689"/>
                </a:lnTo>
                <a:lnTo>
                  <a:pt x="46989" y="186689"/>
                </a:lnTo>
                <a:lnTo>
                  <a:pt x="49529" y="185420"/>
                </a:lnTo>
                <a:lnTo>
                  <a:pt x="50800" y="185420"/>
                </a:lnTo>
                <a:lnTo>
                  <a:pt x="53339" y="184150"/>
                </a:lnTo>
                <a:lnTo>
                  <a:pt x="54609" y="182880"/>
                </a:lnTo>
                <a:lnTo>
                  <a:pt x="59689" y="180339"/>
                </a:lnTo>
                <a:lnTo>
                  <a:pt x="60959" y="179070"/>
                </a:lnTo>
                <a:lnTo>
                  <a:pt x="62229" y="176530"/>
                </a:lnTo>
                <a:lnTo>
                  <a:pt x="63500" y="175260"/>
                </a:lnTo>
                <a:lnTo>
                  <a:pt x="64770" y="172720"/>
                </a:lnTo>
                <a:lnTo>
                  <a:pt x="66039" y="171450"/>
                </a:lnTo>
                <a:lnTo>
                  <a:pt x="67309" y="168910"/>
                </a:lnTo>
                <a:lnTo>
                  <a:pt x="67309" y="165100"/>
                </a:lnTo>
                <a:lnTo>
                  <a:pt x="116601" y="165100"/>
                </a:lnTo>
                <a:lnTo>
                  <a:pt x="116760" y="160020"/>
                </a:lnTo>
                <a:lnTo>
                  <a:pt x="116839" y="144780"/>
                </a:lnTo>
                <a:lnTo>
                  <a:pt x="54609" y="144780"/>
                </a:lnTo>
                <a:lnTo>
                  <a:pt x="54609" y="143510"/>
                </a:lnTo>
                <a:lnTo>
                  <a:pt x="52070" y="143510"/>
                </a:lnTo>
                <a:lnTo>
                  <a:pt x="52070" y="140970"/>
                </a:lnTo>
                <a:lnTo>
                  <a:pt x="50800" y="140970"/>
                </a:lnTo>
                <a:lnTo>
                  <a:pt x="50800" y="139700"/>
                </a:lnTo>
                <a:lnTo>
                  <a:pt x="49529" y="138430"/>
                </a:lnTo>
                <a:lnTo>
                  <a:pt x="49529" y="133350"/>
                </a:lnTo>
                <a:lnTo>
                  <a:pt x="48259" y="130810"/>
                </a:lnTo>
                <a:lnTo>
                  <a:pt x="48259" y="57150"/>
                </a:lnTo>
                <a:lnTo>
                  <a:pt x="49529" y="53339"/>
                </a:lnTo>
                <a:lnTo>
                  <a:pt x="49529" y="49530"/>
                </a:lnTo>
                <a:lnTo>
                  <a:pt x="50800" y="48260"/>
                </a:lnTo>
                <a:lnTo>
                  <a:pt x="50800" y="46989"/>
                </a:lnTo>
                <a:lnTo>
                  <a:pt x="55879" y="41910"/>
                </a:lnTo>
                <a:lnTo>
                  <a:pt x="112395" y="41910"/>
                </a:lnTo>
                <a:lnTo>
                  <a:pt x="111759" y="40639"/>
                </a:lnTo>
                <a:lnTo>
                  <a:pt x="109220" y="33020"/>
                </a:lnTo>
                <a:lnTo>
                  <a:pt x="106679" y="29210"/>
                </a:lnTo>
                <a:lnTo>
                  <a:pt x="105409" y="25400"/>
                </a:lnTo>
                <a:lnTo>
                  <a:pt x="104139" y="22860"/>
                </a:lnTo>
                <a:lnTo>
                  <a:pt x="101600" y="19050"/>
                </a:lnTo>
                <a:lnTo>
                  <a:pt x="99059" y="17780"/>
                </a:lnTo>
                <a:lnTo>
                  <a:pt x="96520" y="13970"/>
                </a:lnTo>
                <a:lnTo>
                  <a:pt x="93979" y="11430"/>
                </a:lnTo>
                <a:lnTo>
                  <a:pt x="91439" y="10160"/>
                </a:lnTo>
                <a:lnTo>
                  <a:pt x="87629" y="7620"/>
                </a:lnTo>
                <a:lnTo>
                  <a:pt x="85089" y="5080"/>
                </a:lnTo>
                <a:lnTo>
                  <a:pt x="77470" y="2539"/>
                </a:lnTo>
                <a:lnTo>
                  <a:pt x="73659" y="2539"/>
                </a:lnTo>
                <a:lnTo>
                  <a:pt x="69850" y="1270"/>
                </a:lnTo>
                <a:lnTo>
                  <a:pt x="64770" y="0"/>
                </a:lnTo>
                <a:close/>
              </a:path>
              <a:path w="116840" h="281939">
                <a:moveTo>
                  <a:pt x="112395" y="41910"/>
                </a:moveTo>
                <a:lnTo>
                  <a:pt x="60959" y="41910"/>
                </a:lnTo>
                <a:lnTo>
                  <a:pt x="60959" y="43180"/>
                </a:lnTo>
                <a:lnTo>
                  <a:pt x="63500" y="43180"/>
                </a:lnTo>
                <a:lnTo>
                  <a:pt x="63500" y="44450"/>
                </a:lnTo>
                <a:lnTo>
                  <a:pt x="64770" y="45720"/>
                </a:lnTo>
                <a:lnTo>
                  <a:pt x="64770" y="46989"/>
                </a:lnTo>
                <a:lnTo>
                  <a:pt x="66039" y="46989"/>
                </a:lnTo>
                <a:lnTo>
                  <a:pt x="66039" y="50800"/>
                </a:lnTo>
                <a:lnTo>
                  <a:pt x="67309" y="53339"/>
                </a:lnTo>
                <a:lnTo>
                  <a:pt x="67309" y="134620"/>
                </a:lnTo>
                <a:lnTo>
                  <a:pt x="66039" y="137160"/>
                </a:lnTo>
                <a:lnTo>
                  <a:pt x="66039" y="139700"/>
                </a:lnTo>
                <a:lnTo>
                  <a:pt x="64770" y="139700"/>
                </a:lnTo>
                <a:lnTo>
                  <a:pt x="64770" y="142239"/>
                </a:lnTo>
                <a:lnTo>
                  <a:pt x="63500" y="142239"/>
                </a:lnTo>
                <a:lnTo>
                  <a:pt x="63500" y="143510"/>
                </a:lnTo>
                <a:lnTo>
                  <a:pt x="62229" y="143510"/>
                </a:lnTo>
                <a:lnTo>
                  <a:pt x="60959" y="144780"/>
                </a:lnTo>
                <a:lnTo>
                  <a:pt x="116839" y="144780"/>
                </a:lnTo>
                <a:lnTo>
                  <a:pt x="116839" y="119380"/>
                </a:lnTo>
                <a:lnTo>
                  <a:pt x="115570" y="82550"/>
                </a:lnTo>
                <a:lnTo>
                  <a:pt x="115570" y="59689"/>
                </a:lnTo>
                <a:lnTo>
                  <a:pt x="114300" y="55880"/>
                </a:lnTo>
                <a:lnTo>
                  <a:pt x="114300" y="48260"/>
                </a:lnTo>
                <a:lnTo>
                  <a:pt x="113029" y="43180"/>
                </a:lnTo>
                <a:lnTo>
                  <a:pt x="112395" y="419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0335259" y="2520951"/>
            <a:ext cx="135890" cy="30098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9568180" y="3937000"/>
            <a:ext cx="130810" cy="308610"/>
          </a:xfrm>
          <a:custGeom>
            <a:avLst/>
            <a:gdLst/>
            <a:ahLst/>
            <a:cxnLst/>
            <a:rect l="l" t="t" r="r" b="b"/>
            <a:pathLst>
              <a:path w="130809" h="308610">
                <a:moveTo>
                  <a:pt x="76200" y="0"/>
                </a:moveTo>
                <a:lnTo>
                  <a:pt x="52070" y="0"/>
                </a:lnTo>
                <a:lnTo>
                  <a:pt x="46990" y="1269"/>
                </a:lnTo>
                <a:lnTo>
                  <a:pt x="43179" y="3810"/>
                </a:lnTo>
                <a:lnTo>
                  <a:pt x="35560" y="6350"/>
                </a:lnTo>
                <a:lnTo>
                  <a:pt x="33020" y="7619"/>
                </a:lnTo>
                <a:lnTo>
                  <a:pt x="25400" y="12700"/>
                </a:lnTo>
                <a:lnTo>
                  <a:pt x="20320" y="17780"/>
                </a:lnTo>
                <a:lnTo>
                  <a:pt x="17779" y="21589"/>
                </a:lnTo>
                <a:lnTo>
                  <a:pt x="15240" y="24130"/>
                </a:lnTo>
                <a:lnTo>
                  <a:pt x="12700" y="27939"/>
                </a:lnTo>
                <a:lnTo>
                  <a:pt x="11429" y="31750"/>
                </a:lnTo>
                <a:lnTo>
                  <a:pt x="8890" y="35560"/>
                </a:lnTo>
                <a:lnTo>
                  <a:pt x="7620" y="39369"/>
                </a:lnTo>
                <a:lnTo>
                  <a:pt x="3810" y="46989"/>
                </a:lnTo>
                <a:lnTo>
                  <a:pt x="3810" y="50800"/>
                </a:lnTo>
                <a:lnTo>
                  <a:pt x="1270" y="58419"/>
                </a:lnTo>
                <a:lnTo>
                  <a:pt x="1270" y="71119"/>
                </a:lnTo>
                <a:lnTo>
                  <a:pt x="0" y="82550"/>
                </a:lnTo>
                <a:lnTo>
                  <a:pt x="0" y="227330"/>
                </a:lnTo>
                <a:lnTo>
                  <a:pt x="1270" y="236219"/>
                </a:lnTo>
                <a:lnTo>
                  <a:pt x="1270" y="243839"/>
                </a:lnTo>
                <a:lnTo>
                  <a:pt x="2540" y="250189"/>
                </a:lnTo>
                <a:lnTo>
                  <a:pt x="3810" y="257810"/>
                </a:lnTo>
                <a:lnTo>
                  <a:pt x="6350" y="267969"/>
                </a:lnTo>
                <a:lnTo>
                  <a:pt x="6350" y="270510"/>
                </a:lnTo>
                <a:lnTo>
                  <a:pt x="11429" y="280669"/>
                </a:lnTo>
                <a:lnTo>
                  <a:pt x="12700" y="281939"/>
                </a:lnTo>
                <a:lnTo>
                  <a:pt x="15240" y="287019"/>
                </a:lnTo>
                <a:lnTo>
                  <a:pt x="17779" y="289560"/>
                </a:lnTo>
                <a:lnTo>
                  <a:pt x="22860" y="293369"/>
                </a:lnTo>
                <a:lnTo>
                  <a:pt x="25400" y="297180"/>
                </a:lnTo>
                <a:lnTo>
                  <a:pt x="30479" y="299719"/>
                </a:lnTo>
                <a:lnTo>
                  <a:pt x="34290" y="302260"/>
                </a:lnTo>
                <a:lnTo>
                  <a:pt x="39370" y="304800"/>
                </a:lnTo>
                <a:lnTo>
                  <a:pt x="54610" y="308610"/>
                </a:lnTo>
                <a:lnTo>
                  <a:pt x="77470" y="308610"/>
                </a:lnTo>
                <a:lnTo>
                  <a:pt x="113029" y="287019"/>
                </a:lnTo>
                <a:lnTo>
                  <a:pt x="115570" y="283210"/>
                </a:lnTo>
                <a:lnTo>
                  <a:pt x="119379" y="279400"/>
                </a:lnTo>
                <a:lnTo>
                  <a:pt x="120650" y="275589"/>
                </a:lnTo>
                <a:lnTo>
                  <a:pt x="123190" y="270510"/>
                </a:lnTo>
                <a:lnTo>
                  <a:pt x="124460" y="265430"/>
                </a:lnTo>
                <a:lnTo>
                  <a:pt x="127000" y="260350"/>
                </a:lnTo>
                <a:lnTo>
                  <a:pt x="127000" y="259080"/>
                </a:lnTo>
                <a:lnTo>
                  <a:pt x="63500" y="259080"/>
                </a:lnTo>
                <a:lnTo>
                  <a:pt x="62229" y="257810"/>
                </a:lnTo>
                <a:lnTo>
                  <a:pt x="59690" y="257810"/>
                </a:lnTo>
                <a:lnTo>
                  <a:pt x="59690" y="256539"/>
                </a:lnTo>
                <a:lnTo>
                  <a:pt x="58420" y="256539"/>
                </a:lnTo>
                <a:lnTo>
                  <a:pt x="58420" y="255269"/>
                </a:lnTo>
                <a:lnTo>
                  <a:pt x="57150" y="254000"/>
                </a:lnTo>
                <a:lnTo>
                  <a:pt x="57150" y="250189"/>
                </a:lnTo>
                <a:lnTo>
                  <a:pt x="55879" y="247650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4610"/>
                </a:lnTo>
                <a:lnTo>
                  <a:pt x="60960" y="50800"/>
                </a:lnTo>
                <a:lnTo>
                  <a:pt x="63500" y="50800"/>
                </a:lnTo>
                <a:lnTo>
                  <a:pt x="63500" y="49530"/>
                </a:lnTo>
                <a:lnTo>
                  <a:pt x="126682" y="49530"/>
                </a:lnTo>
                <a:lnTo>
                  <a:pt x="124460" y="40639"/>
                </a:lnTo>
                <a:lnTo>
                  <a:pt x="100329" y="10160"/>
                </a:lnTo>
                <a:lnTo>
                  <a:pt x="96520" y="7619"/>
                </a:lnTo>
                <a:lnTo>
                  <a:pt x="91440" y="5080"/>
                </a:lnTo>
                <a:lnTo>
                  <a:pt x="86360" y="3810"/>
                </a:lnTo>
                <a:lnTo>
                  <a:pt x="81279" y="1269"/>
                </a:lnTo>
                <a:lnTo>
                  <a:pt x="76200" y="0"/>
                </a:lnTo>
                <a:close/>
              </a:path>
              <a:path w="130809" h="308610">
                <a:moveTo>
                  <a:pt x="130810" y="184150"/>
                </a:moveTo>
                <a:lnTo>
                  <a:pt x="76200" y="184150"/>
                </a:lnTo>
                <a:lnTo>
                  <a:pt x="76200" y="232410"/>
                </a:lnTo>
                <a:lnTo>
                  <a:pt x="74929" y="241300"/>
                </a:lnTo>
                <a:lnTo>
                  <a:pt x="74929" y="247650"/>
                </a:lnTo>
                <a:lnTo>
                  <a:pt x="73660" y="250189"/>
                </a:lnTo>
                <a:lnTo>
                  <a:pt x="73660" y="254000"/>
                </a:lnTo>
                <a:lnTo>
                  <a:pt x="72390" y="255269"/>
                </a:lnTo>
                <a:lnTo>
                  <a:pt x="72390" y="256539"/>
                </a:lnTo>
                <a:lnTo>
                  <a:pt x="71120" y="256539"/>
                </a:lnTo>
                <a:lnTo>
                  <a:pt x="71120" y="257810"/>
                </a:lnTo>
                <a:lnTo>
                  <a:pt x="68579" y="257810"/>
                </a:lnTo>
                <a:lnTo>
                  <a:pt x="67310" y="259080"/>
                </a:lnTo>
                <a:lnTo>
                  <a:pt x="127000" y="259080"/>
                </a:lnTo>
                <a:lnTo>
                  <a:pt x="127000" y="256539"/>
                </a:lnTo>
                <a:lnTo>
                  <a:pt x="128270" y="248919"/>
                </a:lnTo>
                <a:lnTo>
                  <a:pt x="129540" y="242569"/>
                </a:lnTo>
                <a:lnTo>
                  <a:pt x="129540" y="234950"/>
                </a:lnTo>
                <a:lnTo>
                  <a:pt x="130810" y="217169"/>
                </a:lnTo>
                <a:lnTo>
                  <a:pt x="130810" y="184150"/>
                </a:lnTo>
                <a:close/>
              </a:path>
              <a:path w="130809" h="308610">
                <a:moveTo>
                  <a:pt x="126682" y="49530"/>
                </a:moveTo>
                <a:lnTo>
                  <a:pt x="68579" y="49530"/>
                </a:lnTo>
                <a:lnTo>
                  <a:pt x="68579" y="50800"/>
                </a:lnTo>
                <a:lnTo>
                  <a:pt x="69850" y="50800"/>
                </a:lnTo>
                <a:lnTo>
                  <a:pt x="71120" y="52069"/>
                </a:lnTo>
                <a:lnTo>
                  <a:pt x="72390" y="52069"/>
                </a:lnTo>
                <a:lnTo>
                  <a:pt x="72390" y="53339"/>
                </a:lnTo>
                <a:lnTo>
                  <a:pt x="73660" y="53339"/>
                </a:lnTo>
                <a:lnTo>
                  <a:pt x="73660" y="57150"/>
                </a:lnTo>
                <a:lnTo>
                  <a:pt x="74929" y="58419"/>
                </a:lnTo>
                <a:lnTo>
                  <a:pt x="74929" y="66039"/>
                </a:lnTo>
                <a:lnTo>
                  <a:pt x="76200" y="73660"/>
                </a:lnTo>
                <a:lnTo>
                  <a:pt x="76200" y="135889"/>
                </a:lnTo>
                <a:lnTo>
                  <a:pt x="130810" y="135889"/>
                </a:lnTo>
                <a:lnTo>
                  <a:pt x="130810" y="78739"/>
                </a:lnTo>
                <a:lnTo>
                  <a:pt x="128270" y="63500"/>
                </a:lnTo>
                <a:lnTo>
                  <a:pt x="128270" y="57150"/>
                </a:lnTo>
                <a:lnTo>
                  <a:pt x="127000" y="50800"/>
                </a:lnTo>
                <a:lnTo>
                  <a:pt x="126682" y="495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9568180" y="3937000"/>
            <a:ext cx="130810" cy="308610"/>
          </a:xfrm>
          <a:custGeom>
            <a:avLst/>
            <a:gdLst/>
            <a:ahLst/>
            <a:cxnLst/>
            <a:rect l="l" t="t" r="r" b="b"/>
            <a:pathLst>
              <a:path w="130809" h="308610">
                <a:moveTo>
                  <a:pt x="130810" y="135889"/>
                </a:moveTo>
                <a:lnTo>
                  <a:pt x="76200" y="135889"/>
                </a:lnTo>
                <a:lnTo>
                  <a:pt x="76200" y="83819"/>
                </a:lnTo>
                <a:lnTo>
                  <a:pt x="76200" y="73660"/>
                </a:lnTo>
                <a:lnTo>
                  <a:pt x="74929" y="66039"/>
                </a:lnTo>
                <a:lnTo>
                  <a:pt x="74929" y="62230"/>
                </a:lnTo>
                <a:lnTo>
                  <a:pt x="74929" y="58419"/>
                </a:lnTo>
                <a:lnTo>
                  <a:pt x="73660" y="57150"/>
                </a:lnTo>
                <a:lnTo>
                  <a:pt x="73660" y="55880"/>
                </a:lnTo>
                <a:lnTo>
                  <a:pt x="73660" y="54610"/>
                </a:lnTo>
                <a:lnTo>
                  <a:pt x="73660" y="53339"/>
                </a:lnTo>
                <a:lnTo>
                  <a:pt x="72390" y="53339"/>
                </a:lnTo>
                <a:lnTo>
                  <a:pt x="72390" y="52069"/>
                </a:lnTo>
                <a:lnTo>
                  <a:pt x="72390" y="52069"/>
                </a:lnTo>
                <a:lnTo>
                  <a:pt x="68579" y="50800"/>
                </a:lnTo>
                <a:lnTo>
                  <a:pt x="68579" y="49530"/>
                </a:lnTo>
                <a:lnTo>
                  <a:pt x="67310" y="49530"/>
                </a:lnTo>
                <a:lnTo>
                  <a:pt x="66040" y="49530"/>
                </a:lnTo>
                <a:lnTo>
                  <a:pt x="64770" y="49530"/>
                </a:lnTo>
                <a:lnTo>
                  <a:pt x="63500" y="49530"/>
                </a:lnTo>
                <a:lnTo>
                  <a:pt x="63500" y="50800"/>
                </a:lnTo>
                <a:lnTo>
                  <a:pt x="62229" y="50800"/>
                </a:lnTo>
                <a:lnTo>
                  <a:pt x="60960" y="50800"/>
                </a:lnTo>
                <a:lnTo>
                  <a:pt x="59690" y="52069"/>
                </a:lnTo>
                <a:lnTo>
                  <a:pt x="57150" y="54610"/>
                </a:lnTo>
                <a:lnTo>
                  <a:pt x="57150" y="5588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247650"/>
                </a:lnTo>
                <a:lnTo>
                  <a:pt x="57150" y="250189"/>
                </a:lnTo>
                <a:lnTo>
                  <a:pt x="57150" y="251460"/>
                </a:lnTo>
                <a:lnTo>
                  <a:pt x="57150" y="252730"/>
                </a:lnTo>
                <a:lnTo>
                  <a:pt x="57150" y="254000"/>
                </a:lnTo>
                <a:lnTo>
                  <a:pt x="58420" y="255269"/>
                </a:lnTo>
                <a:lnTo>
                  <a:pt x="58420" y="256539"/>
                </a:lnTo>
                <a:lnTo>
                  <a:pt x="59690" y="256539"/>
                </a:lnTo>
                <a:lnTo>
                  <a:pt x="59690" y="257810"/>
                </a:lnTo>
                <a:lnTo>
                  <a:pt x="60960" y="257810"/>
                </a:lnTo>
                <a:lnTo>
                  <a:pt x="62229" y="257810"/>
                </a:lnTo>
                <a:lnTo>
                  <a:pt x="63500" y="259080"/>
                </a:lnTo>
                <a:lnTo>
                  <a:pt x="66040" y="259080"/>
                </a:lnTo>
                <a:lnTo>
                  <a:pt x="67310" y="259080"/>
                </a:lnTo>
                <a:lnTo>
                  <a:pt x="68579" y="257810"/>
                </a:lnTo>
                <a:lnTo>
                  <a:pt x="69850" y="257810"/>
                </a:lnTo>
                <a:lnTo>
                  <a:pt x="71120" y="257810"/>
                </a:lnTo>
                <a:lnTo>
                  <a:pt x="71120" y="256539"/>
                </a:lnTo>
                <a:lnTo>
                  <a:pt x="72390" y="256539"/>
                </a:lnTo>
                <a:lnTo>
                  <a:pt x="72390" y="255269"/>
                </a:lnTo>
                <a:lnTo>
                  <a:pt x="73660" y="254000"/>
                </a:lnTo>
                <a:lnTo>
                  <a:pt x="73660" y="252730"/>
                </a:lnTo>
                <a:lnTo>
                  <a:pt x="73660" y="251460"/>
                </a:lnTo>
                <a:lnTo>
                  <a:pt x="73660" y="250189"/>
                </a:lnTo>
                <a:lnTo>
                  <a:pt x="74929" y="247650"/>
                </a:lnTo>
                <a:lnTo>
                  <a:pt x="74929" y="245110"/>
                </a:lnTo>
                <a:lnTo>
                  <a:pt x="74929" y="241300"/>
                </a:lnTo>
                <a:lnTo>
                  <a:pt x="76200" y="232410"/>
                </a:lnTo>
                <a:lnTo>
                  <a:pt x="76200" y="220980"/>
                </a:lnTo>
                <a:lnTo>
                  <a:pt x="76200" y="184150"/>
                </a:lnTo>
                <a:lnTo>
                  <a:pt x="130810" y="184150"/>
                </a:lnTo>
                <a:lnTo>
                  <a:pt x="130810" y="195580"/>
                </a:lnTo>
                <a:lnTo>
                  <a:pt x="130810" y="217169"/>
                </a:lnTo>
                <a:lnTo>
                  <a:pt x="129540" y="234950"/>
                </a:lnTo>
                <a:lnTo>
                  <a:pt x="129540" y="242569"/>
                </a:lnTo>
                <a:lnTo>
                  <a:pt x="128270" y="248919"/>
                </a:lnTo>
                <a:lnTo>
                  <a:pt x="127000" y="256539"/>
                </a:lnTo>
                <a:lnTo>
                  <a:pt x="127000" y="260350"/>
                </a:lnTo>
                <a:lnTo>
                  <a:pt x="124460" y="265430"/>
                </a:lnTo>
                <a:lnTo>
                  <a:pt x="123190" y="270510"/>
                </a:lnTo>
                <a:lnTo>
                  <a:pt x="120650" y="275589"/>
                </a:lnTo>
                <a:lnTo>
                  <a:pt x="119379" y="279400"/>
                </a:lnTo>
                <a:lnTo>
                  <a:pt x="115570" y="283210"/>
                </a:lnTo>
                <a:lnTo>
                  <a:pt x="82550" y="307339"/>
                </a:lnTo>
                <a:lnTo>
                  <a:pt x="77470" y="308610"/>
                </a:lnTo>
                <a:lnTo>
                  <a:pt x="72390" y="308610"/>
                </a:lnTo>
                <a:lnTo>
                  <a:pt x="66040" y="308610"/>
                </a:lnTo>
                <a:lnTo>
                  <a:pt x="59690" y="308610"/>
                </a:lnTo>
                <a:lnTo>
                  <a:pt x="54610" y="308610"/>
                </a:lnTo>
                <a:lnTo>
                  <a:pt x="49529" y="307339"/>
                </a:lnTo>
                <a:lnTo>
                  <a:pt x="44450" y="306069"/>
                </a:lnTo>
                <a:lnTo>
                  <a:pt x="39370" y="304800"/>
                </a:lnTo>
                <a:lnTo>
                  <a:pt x="34290" y="302260"/>
                </a:lnTo>
                <a:lnTo>
                  <a:pt x="30479" y="299719"/>
                </a:lnTo>
                <a:lnTo>
                  <a:pt x="25400" y="297180"/>
                </a:lnTo>
                <a:lnTo>
                  <a:pt x="22860" y="293369"/>
                </a:lnTo>
                <a:lnTo>
                  <a:pt x="17779" y="289560"/>
                </a:lnTo>
                <a:lnTo>
                  <a:pt x="15240" y="287019"/>
                </a:lnTo>
                <a:lnTo>
                  <a:pt x="13970" y="284480"/>
                </a:lnTo>
                <a:lnTo>
                  <a:pt x="12700" y="281939"/>
                </a:lnTo>
                <a:lnTo>
                  <a:pt x="11429" y="280669"/>
                </a:lnTo>
                <a:lnTo>
                  <a:pt x="10160" y="278130"/>
                </a:lnTo>
                <a:lnTo>
                  <a:pt x="8890" y="275589"/>
                </a:lnTo>
                <a:lnTo>
                  <a:pt x="7620" y="273050"/>
                </a:lnTo>
                <a:lnTo>
                  <a:pt x="6350" y="270510"/>
                </a:lnTo>
                <a:lnTo>
                  <a:pt x="6350" y="267969"/>
                </a:lnTo>
                <a:lnTo>
                  <a:pt x="5079" y="262889"/>
                </a:lnTo>
                <a:lnTo>
                  <a:pt x="3810" y="257810"/>
                </a:lnTo>
                <a:lnTo>
                  <a:pt x="2540" y="250189"/>
                </a:lnTo>
                <a:lnTo>
                  <a:pt x="1270" y="243839"/>
                </a:lnTo>
                <a:lnTo>
                  <a:pt x="1270" y="236219"/>
                </a:lnTo>
                <a:lnTo>
                  <a:pt x="0" y="227330"/>
                </a:lnTo>
                <a:lnTo>
                  <a:pt x="0" y="217169"/>
                </a:lnTo>
                <a:lnTo>
                  <a:pt x="0" y="198119"/>
                </a:lnTo>
                <a:lnTo>
                  <a:pt x="0" y="110489"/>
                </a:lnTo>
                <a:lnTo>
                  <a:pt x="0" y="95250"/>
                </a:lnTo>
                <a:lnTo>
                  <a:pt x="0" y="82550"/>
                </a:lnTo>
                <a:lnTo>
                  <a:pt x="1270" y="71119"/>
                </a:lnTo>
                <a:lnTo>
                  <a:pt x="1270" y="62230"/>
                </a:lnTo>
                <a:lnTo>
                  <a:pt x="1270" y="58419"/>
                </a:lnTo>
                <a:lnTo>
                  <a:pt x="2540" y="54610"/>
                </a:lnTo>
                <a:lnTo>
                  <a:pt x="3810" y="50800"/>
                </a:lnTo>
                <a:lnTo>
                  <a:pt x="3810" y="46989"/>
                </a:lnTo>
                <a:lnTo>
                  <a:pt x="6350" y="41910"/>
                </a:lnTo>
                <a:lnTo>
                  <a:pt x="7620" y="39369"/>
                </a:lnTo>
                <a:lnTo>
                  <a:pt x="8890" y="35560"/>
                </a:lnTo>
                <a:lnTo>
                  <a:pt x="11429" y="31750"/>
                </a:lnTo>
                <a:lnTo>
                  <a:pt x="12700" y="27939"/>
                </a:lnTo>
                <a:lnTo>
                  <a:pt x="15240" y="24130"/>
                </a:lnTo>
                <a:lnTo>
                  <a:pt x="17779" y="21589"/>
                </a:lnTo>
                <a:lnTo>
                  <a:pt x="20320" y="17780"/>
                </a:lnTo>
                <a:lnTo>
                  <a:pt x="22860" y="15239"/>
                </a:lnTo>
                <a:lnTo>
                  <a:pt x="25400" y="12700"/>
                </a:lnTo>
                <a:lnTo>
                  <a:pt x="29210" y="10160"/>
                </a:lnTo>
                <a:lnTo>
                  <a:pt x="33020" y="7619"/>
                </a:lnTo>
                <a:lnTo>
                  <a:pt x="35560" y="6350"/>
                </a:lnTo>
                <a:lnTo>
                  <a:pt x="39370" y="5080"/>
                </a:lnTo>
                <a:lnTo>
                  <a:pt x="43179" y="3810"/>
                </a:lnTo>
                <a:lnTo>
                  <a:pt x="46990" y="1269"/>
                </a:lnTo>
                <a:lnTo>
                  <a:pt x="52070" y="0"/>
                </a:lnTo>
                <a:lnTo>
                  <a:pt x="55879" y="0"/>
                </a:lnTo>
                <a:lnTo>
                  <a:pt x="59690" y="0"/>
                </a:lnTo>
                <a:lnTo>
                  <a:pt x="64770" y="0"/>
                </a:lnTo>
                <a:lnTo>
                  <a:pt x="69850" y="0"/>
                </a:lnTo>
                <a:lnTo>
                  <a:pt x="76200" y="0"/>
                </a:lnTo>
                <a:lnTo>
                  <a:pt x="81279" y="1269"/>
                </a:lnTo>
                <a:lnTo>
                  <a:pt x="86360" y="3810"/>
                </a:lnTo>
                <a:lnTo>
                  <a:pt x="91440" y="5080"/>
                </a:lnTo>
                <a:lnTo>
                  <a:pt x="96520" y="7619"/>
                </a:lnTo>
                <a:lnTo>
                  <a:pt x="100329" y="10160"/>
                </a:lnTo>
                <a:lnTo>
                  <a:pt x="105410" y="12700"/>
                </a:lnTo>
                <a:lnTo>
                  <a:pt x="109220" y="16510"/>
                </a:lnTo>
                <a:lnTo>
                  <a:pt x="113029" y="20319"/>
                </a:lnTo>
                <a:lnTo>
                  <a:pt x="115570" y="24130"/>
                </a:lnTo>
                <a:lnTo>
                  <a:pt x="118110" y="27939"/>
                </a:lnTo>
                <a:lnTo>
                  <a:pt x="120650" y="31750"/>
                </a:lnTo>
                <a:lnTo>
                  <a:pt x="123190" y="36830"/>
                </a:lnTo>
                <a:lnTo>
                  <a:pt x="124460" y="40639"/>
                </a:lnTo>
                <a:lnTo>
                  <a:pt x="125729" y="45719"/>
                </a:lnTo>
                <a:lnTo>
                  <a:pt x="127000" y="50800"/>
                </a:lnTo>
                <a:lnTo>
                  <a:pt x="128270" y="57150"/>
                </a:lnTo>
                <a:lnTo>
                  <a:pt x="128270" y="63500"/>
                </a:lnTo>
                <a:lnTo>
                  <a:pt x="129540" y="71119"/>
                </a:lnTo>
                <a:lnTo>
                  <a:pt x="130810" y="78739"/>
                </a:lnTo>
                <a:lnTo>
                  <a:pt x="130810" y="87630"/>
                </a:lnTo>
                <a:lnTo>
                  <a:pt x="130810" y="106680"/>
                </a:lnTo>
                <a:lnTo>
                  <a:pt x="130810" y="13588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9719309" y="42106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5968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9768840" y="3943350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78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9719309" y="3943350"/>
            <a:ext cx="88900" cy="297180"/>
          </a:xfrm>
          <a:custGeom>
            <a:avLst/>
            <a:gdLst/>
            <a:ahLst/>
            <a:cxnLst/>
            <a:rect l="l" t="t" r="r" b="b"/>
            <a:pathLst>
              <a:path w="88900" h="297179">
                <a:moveTo>
                  <a:pt x="55880" y="0"/>
                </a:moveTo>
                <a:lnTo>
                  <a:pt x="55880" y="237489"/>
                </a:lnTo>
                <a:lnTo>
                  <a:pt x="88900" y="237489"/>
                </a:lnTo>
                <a:lnTo>
                  <a:pt x="88900" y="297180"/>
                </a:lnTo>
                <a:lnTo>
                  <a:pt x="0" y="297180"/>
                </a:lnTo>
                <a:lnTo>
                  <a:pt x="0" y="0"/>
                </a:lnTo>
                <a:lnTo>
                  <a:pt x="5588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9819640" y="4034790"/>
            <a:ext cx="127000" cy="44450"/>
          </a:xfrm>
          <a:custGeom>
            <a:avLst/>
            <a:gdLst/>
            <a:ahLst/>
            <a:cxnLst/>
            <a:rect l="l" t="t" r="r" b="b"/>
            <a:pathLst>
              <a:path w="127000" h="44450">
                <a:moveTo>
                  <a:pt x="0" y="44450"/>
                </a:moveTo>
                <a:lnTo>
                  <a:pt x="127000" y="44450"/>
                </a:lnTo>
                <a:lnTo>
                  <a:pt x="127000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9819640" y="4104640"/>
            <a:ext cx="127000" cy="44450"/>
          </a:xfrm>
          <a:custGeom>
            <a:avLst/>
            <a:gdLst/>
            <a:ahLst/>
            <a:cxnLst/>
            <a:rect l="l" t="t" r="r" b="b"/>
            <a:pathLst>
              <a:path w="127000" h="44450">
                <a:moveTo>
                  <a:pt x="0" y="44450"/>
                </a:moveTo>
                <a:lnTo>
                  <a:pt x="127000" y="44450"/>
                </a:lnTo>
                <a:lnTo>
                  <a:pt x="127000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9819640" y="4024629"/>
            <a:ext cx="127000" cy="19050"/>
          </a:xfrm>
          <a:custGeom>
            <a:avLst/>
            <a:gdLst/>
            <a:ahLst/>
            <a:cxnLst/>
            <a:rect l="l" t="t" r="r" b="b"/>
            <a:pathLst>
              <a:path w="127000" h="19050">
                <a:moveTo>
                  <a:pt x="0" y="19050"/>
                </a:moveTo>
                <a:lnTo>
                  <a:pt x="127000" y="19050"/>
                </a:lnTo>
                <a:lnTo>
                  <a:pt x="1270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9946640" y="4024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9937750" y="4034790"/>
            <a:ext cx="19050" cy="44450"/>
          </a:xfrm>
          <a:custGeom>
            <a:avLst/>
            <a:gdLst/>
            <a:ahLst/>
            <a:cxnLst/>
            <a:rect l="l" t="t" r="r" b="b"/>
            <a:pathLst>
              <a:path w="19050" h="44450">
                <a:moveTo>
                  <a:pt x="19050" y="0"/>
                </a:moveTo>
                <a:lnTo>
                  <a:pt x="19050" y="44450"/>
                </a:lnTo>
                <a:lnTo>
                  <a:pt x="0" y="444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9946640" y="40792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9819640" y="4070350"/>
            <a:ext cx="127000" cy="19050"/>
          </a:xfrm>
          <a:custGeom>
            <a:avLst/>
            <a:gdLst/>
            <a:ahLst/>
            <a:cxnLst/>
            <a:rect l="l" t="t" r="r" b="b"/>
            <a:pathLst>
              <a:path w="127000" h="19050">
                <a:moveTo>
                  <a:pt x="0" y="19050"/>
                </a:moveTo>
                <a:lnTo>
                  <a:pt x="127000" y="19050"/>
                </a:lnTo>
                <a:lnTo>
                  <a:pt x="1270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9810750" y="40792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9810750" y="4034790"/>
            <a:ext cx="19050" cy="44450"/>
          </a:xfrm>
          <a:custGeom>
            <a:avLst/>
            <a:gdLst/>
            <a:ahLst/>
            <a:cxnLst/>
            <a:rect l="l" t="t" r="r" b="b"/>
            <a:pathLst>
              <a:path w="19050" h="44450">
                <a:moveTo>
                  <a:pt x="0" y="44450"/>
                </a:moveTo>
                <a:lnTo>
                  <a:pt x="0" y="0"/>
                </a:lnTo>
                <a:lnTo>
                  <a:pt x="19050" y="0"/>
                </a:lnTo>
                <a:lnTo>
                  <a:pt x="19050" y="44450"/>
                </a:lnTo>
                <a:lnTo>
                  <a:pt x="0" y="444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9810750" y="4024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10160"/>
                </a:move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lnTo>
                  <a:pt x="889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9819640" y="4095750"/>
            <a:ext cx="127000" cy="19050"/>
          </a:xfrm>
          <a:custGeom>
            <a:avLst/>
            <a:gdLst/>
            <a:ahLst/>
            <a:cxnLst/>
            <a:rect l="l" t="t" r="r" b="b"/>
            <a:pathLst>
              <a:path w="127000" h="19050">
                <a:moveTo>
                  <a:pt x="0" y="19050"/>
                </a:moveTo>
                <a:lnTo>
                  <a:pt x="127000" y="19050"/>
                </a:lnTo>
                <a:lnTo>
                  <a:pt x="1270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9946640" y="40957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8889"/>
                </a:move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9937750" y="4104640"/>
            <a:ext cx="19050" cy="44450"/>
          </a:xfrm>
          <a:custGeom>
            <a:avLst/>
            <a:gdLst/>
            <a:ahLst/>
            <a:cxnLst/>
            <a:rect l="l" t="t" r="r" b="b"/>
            <a:pathLst>
              <a:path w="19050" h="44450">
                <a:moveTo>
                  <a:pt x="19050" y="0"/>
                </a:moveTo>
                <a:lnTo>
                  <a:pt x="19050" y="44450"/>
                </a:lnTo>
                <a:lnTo>
                  <a:pt x="0" y="4445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9946640" y="4149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9819640" y="4140200"/>
            <a:ext cx="127000" cy="19050"/>
          </a:xfrm>
          <a:custGeom>
            <a:avLst/>
            <a:gdLst/>
            <a:ahLst/>
            <a:cxnLst/>
            <a:rect l="l" t="t" r="r" b="b"/>
            <a:pathLst>
              <a:path w="127000" h="19050">
                <a:moveTo>
                  <a:pt x="0" y="19050"/>
                </a:moveTo>
                <a:lnTo>
                  <a:pt x="127000" y="19050"/>
                </a:lnTo>
                <a:lnTo>
                  <a:pt x="12700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9810750" y="41490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9810750" y="4104640"/>
            <a:ext cx="19050" cy="44450"/>
          </a:xfrm>
          <a:custGeom>
            <a:avLst/>
            <a:gdLst/>
            <a:ahLst/>
            <a:cxnLst/>
            <a:rect l="l" t="t" r="r" b="b"/>
            <a:pathLst>
              <a:path w="19050" h="44450">
                <a:moveTo>
                  <a:pt x="0" y="44450"/>
                </a:moveTo>
                <a:lnTo>
                  <a:pt x="0" y="0"/>
                </a:lnTo>
                <a:lnTo>
                  <a:pt x="19050" y="0"/>
                </a:lnTo>
                <a:lnTo>
                  <a:pt x="19050" y="44450"/>
                </a:lnTo>
                <a:lnTo>
                  <a:pt x="0" y="444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9810750" y="40957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89"/>
                </a:move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9956800" y="39433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58420" y="0"/>
                </a:lnTo>
                <a:lnTo>
                  <a:pt x="53340" y="7619"/>
                </a:lnTo>
                <a:lnTo>
                  <a:pt x="48259" y="16510"/>
                </a:lnTo>
                <a:lnTo>
                  <a:pt x="40640" y="22860"/>
                </a:lnTo>
                <a:lnTo>
                  <a:pt x="34290" y="29210"/>
                </a:lnTo>
                <a:lnTo>
                  <a:pt x="26670" y="34289"/>
                </a:lnTo>
                <a:lnTo>
                  <a:pt x="8890" y="44450"/>
                </a:lnTo>
                <a:lnTo>
                  <a:pt x="0" y="46989"/>
                </a:lnTo>
                <a:lnTo>
                  <a:pt x="0" y="81280"/>
                </a:lnTo>
                <a:lnTo>
                  <a:pt x="13970" y="81280"/>
                </a:lnTo>
                <a:lnTo>
                  <a:pt x="20320" y="82550"/>
                </a:lnTo>
                <a:lnTo>
                  <a:pt x="22859" y="82550"/>
                </a:lnTo>
                <a:lnTo>
                  <a:pt x="25400" y="83819"/>
                </a:lnTo>
                <a:lnTo>
                  <a:pt x="27940" y="83819"/>
                </a:lnTo>
                <a:lnTo>
                  <a:pt x="30479" y="86360"/>
                </a:lnTo>
                <a:lnTo>
                  <a:pt x="31750" y="86360"/>
                </a:lnTo>
                <a:lnTo>
                  <a:pt x="31750" y="87630"/>
                </a:lnTo>
                <a:lnTo>
                  <a:pt x="33020" y="87630"/>
                </a:lnTo>
                <a:lnTo>
                  <a:pt x="33020" y="88900"/>
                </a:lnTo>
                <a:lnTo>
                  <a:pt x="34290" y="90169"/>
                </a:lnTo>
                <a:lnTo>
                  <a:pt x="34290" y="91439"/>
                </a:lnTo>
                <a:lnTo>
                  <a:pt x="35559" y="92710"/>
                </a:lnTo>
                <a:lnTo>
                  <a:pt x="35559" y="95250"/>
                </a:lnTo>
                <a:lnTo>
                  <a:pt x="36829" y="97789"/>
                </a:lnTo>
                <a:lnTo>
                  <a:pt x="36829" y="297180"/>
                </a:lnTo>
                <a:lnTo>
                  <a:pt x="90170" y="297180"/>
                </a:lnTo>
                <a:lnTo>
                  <a:pt x="901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9956800" y="39433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90170" y="297180"/>
                </a:lnTo>
                <a:lnTo>
                  <a:pt x="36829" y="297180"/>
                </a:lnTo>
                <a:lnTo>
                  <a:pt x="36829" y="137160"/>
                </a:lnTo>
                <a:lnTo>
                  <a:pt x="36829" y="110489"/>
                </a:lnTo>
                <a:lnTo>
                  <a:pt x="36829" y="100330"/>
                </a:lnTo>
                <a:lnTo>
                  <a:pt x="36829" y="97789"/>
                </a:lnTo>
                <a:lnTo>
                  <a:pt x="35559" y="95250"/>
                </a:lnTo>
                <a:lnTo>
                  <a:pt x="35559" y="93980"/>
                </a:lnTo>
                <a:lnTo>
                  <a:pt x="35559" y="92710"/>
                </a:lnTo>
                <a:lnTo>
                  <a:pt x="35559" y="92710"/>
                </a:lnTo>
                <a:lnTo>
                  <a:pt x="33020" y="88900"/>
                </a:lnTo>
                <a:lnTo>
                  <a:pt x="33020" y="87630"/>
                </a:lnTo>
                <a:lnTo>
                  <a:pt x="31750" y="87630"/>
                </a:lnTo>
                <a:lnTo>
                  <a:pt x="31750" y="86360"/>
                </a:lnTo>
                <a:lnTo>
                  <a:pt x="30479" y="86360"/>
                </a:lnTo>
                <a:lnTo>
                  <a:pt x="29209" y="85089"/>
                </a:lnTo>
                <a:lnTo>
                  <a:pt x="27940" y="83819"/>
                </a:lnTo>
                <a:lnTo>
                  <a:pt x="25400" y="83819"/>
                </a:lnTo>
                <a:lnTo>
                  <a:pt x="22859" y="82550"/>
                </a:lnTo>
                <a:lnTo>
                  <a:pt x="20320" y="82550"/>
                </a:lnTo>
                <a:lnTo>
                  <a:pt x="13970" y="81280"/>
                </a:lnTo>
                <a:lnTo>
                  <a:pt x="5079" y="81280"/>
                </a:lnTo>
                <a:lnTo>
                  <a:pt x="0" y="81280"/>
                </a:lnTo>
                <a:lnTo>
                  <a:pt x="0" y="46989"/>
                </a:lnTo>
                <a:lnTo>
                  <a:pt x="8890" y="44450"/>
                </a:lnTo>
                <a:lnTo>
                  <a:pt x="17779" y="39369"/>
                </a:lnTo>
                <a:lnTo>
                  <a:pt x="26670" y="34289"/>
                </a:lnTo>
                <a:lnTo>
                  <a:pt x="34290" y="29210"/>
                </a:lnTo>
                <a:lnTo>
                  <a:pt x="40640" y="22860"/>
                </a:lnTo>
                <a:lnTo>
                  <a:pt x="48259" y="16510"/>
                </a:lnTo>
                <a:lnTo>
                  <a:pt x="53340" y="7619"/>
                </a:lnTo>
                <a:lnTo>
                  <a:pt x="58420" y="0"/>
                </a:lnTo>
                <a:lnTo>
                  <a:pt x="901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0059669" y="39433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58420" y="0"/>
                </a:lnTo>
                <a:lnTo>
                  <a:pt x="53339" y="7619"/>
                </a:lnTo>
                <a:lnTo>
                  <a:pt x="48259" y="16510"/>
                </a:lnTo>
                <a:lnTo>
                  <a:pt x="41909" y="22860"/>
                </a:lnTo>
                <a:lnTo>
                  <a:pt x="34289" y="29210"/>
                </a:lnTo>
                <a:lnTo>
                  <a:pt x="26670" y="34289"/>
                </a:lnTo>
                <a:lnTo>
                  <a:pt x="17779" y="39369"/>
                </a:lnTo>
                <a:lnTo>
                  <a:pt x="10159" y="44450"/>
                </a:lnTo>
                <a:lnTo>
                  <a:pt x="0" y="46989"/>
                </a:lnTo>
                <a:lnTo>
                  <a:pt x="0" y="81280"/>
                </a:lnTo>
                <a:lnTo>
                  <a:pt x="13970" y="81280"/>
                </a:lnTo>
                <a:lnTo>
                  <a:pt x="20320" y="82550"/>
                </a:lnTo>
                <a:lnTo>
                  <a:pt x="22859" y="82550"/>
                </a:lnTo>
                <a:lnTo>
                  <a:pt x="25400" y="83819"/>
                </a:lnTo>
                <a:lnTo>
                  <a:pt x="27939" y="83819"/>
                </a:lnTo>
                <a:lnTo>
                  <a:pt x="30479" y="86360"/>
                </a:lnTo>
                <a:lnTo>
                  <a:pt x="31750" y="86360"/>
                </a:lnTo>
                <a:lnTo>
                  <a:pt x="31750" y="87630"/>
                </a:lnTo>
                <a:lnTo>
                  <a:pt x="33020" y="87630"/>
                </a:lnTo>
                <a:lnTo>
                  <a:pt x="33020" y="88900"/>
                </a:lnTo>
                <a:lnTo>
                  <a:pt x="34289" y="90169"/>
                </a:lnTo>
                <a:lnTo>
                  <a:pt x="34289" y="91439"/>
                </a:lnTo>
                <a:lnTo>
                  <a:pt x="35559" y="92710"/>
                </a:lnTo>
                <a:lnTo>
                  <a:pt x="35559" y="95250"/>
                </a:lnTo>
                <a:lnTo>
                  <a:pt x="36829" y="97789"/>
                </a:lnTo>
                <a:lnTo>
                  <a:pt x="36829" y="297180"/>
                </a:lnTo>
                <a:lnTo>
                  <a:pt x="90170" y="297180"/>
                </a:lnTo>
                <a:lnTo>
                  <a:pt x="901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0059669" y="39433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90170" y="297180"/>
                </a:lnTo>
                <a:lnTo>
                  <a:pt x="36829" y="297180"/>
                </a:lnTo>
                <a:lnTo>
                  <a:pt x="36829" y="137160"/>
                </a:lnTo>
                <a:lnTo>
                  <a:pt x="36829" y="110489"/>
                </a:lnTo>
                <a:lnTo>
                  <a:pt x="36829" y="100330"/>
                </a:lnTo>
                <a:lnTo>
                  <a:pt x="36829" y="97789"/>
                </a:lnTo>
                <a:lnTo>
                  <a:pt x="35559" y="95250"/>
                </a:lnTo>
                <a:lnTo>
                  <a:pt x="35559" y="93980"/>
                </a:lnTo>
                <a:lnTo>
                  <a:pt x="35559" y="92710"/>
                </a:lnTo>
                <a:lnTo>
                  <a:pt x="35559" y="92710"/>
                </a:lnTo>
                <a:lnTo>
                  <a:pt x="33020" y="88900"/>
                </a:lnTo>
                <a:lnTo>
                  <a:pt x="33020" y="87630"/>
                </a:lnTo>
                <a:lnTo>
                  <a:pt x="31750" y="87630"/>
                </a:lnTo>
                <a:lnTo>
                  <a:pt x="31750" y="86360"/>
                </a:lnTo>
                <a:lnTo>
                  <a:pt x="30479" y="86360"/>
                </a:lnTo>
                <a:lnTo>
                  <a:pt x="29209" y="85089"/>
                </a:lnTo>
                <a:lnTo>
                  <a:pt x="27939" y="83819"/>
                </a:lnTo>
                <a:lnTo>
                  <a:pt x="25400" y="83819"/>
                </a:lnTo>
                <a:lnTo>
                  <a:pt x="22859" y="82550"/>
                </a:lnTo>
                <a:lnTo>
                  <a:pt x="20320" y="82550"/>
                </a:lnTo>
                <a:lnTo>
                  <a:pt x="13970" y="81280"/>
                </a:lnTo>
                <a:lnTo>
                  <a:pt x="5079" y="81280"/>
                </a:lnTo>
                <a:lnTo>
                  <a:pt x="0" y="81280"/>
                </a:lnTo>
                <a:lnTo>
                  <a:pt x="0" y="46989"/>
                </a:lnTo>
                <a:lnTo>
                  <a:pt x="10159" y="44450"/>
                </a:lnTo>
                <a:lnTo>
                  <a:pt x="17779" y="39369"/>
                </a:lnTo>
                <a:lnTo>
                  <a:pt x="53339" y="7619"/>
                </a:lnTo>
                <a:lnTo>
                  <a:pt x="58420" y="0"/>
                </a:lnTo>
                <a:lnTo>
                  <a:pt x="9017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0166350" y="417957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40640" y="0"/>
                </a:moveTo>
                <a:lnTo>
                  <a:pt x="40640" y="60959"/>
                </a:lnTo>
                <a:lnTo>
                  <a:pt x="0" y="60959"/>
                </a:lnTo>
                <a:lnTo>
                  <a:pt x="0" y="0"/>
                </a:lnTo>
                <a:lnTo>
                  <a:pt x="406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0166350" y="417957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40640" y="0"/>
                </a:moveTo>
                <a:lnTo>
                  <a:pt x="40640" y="60959"/>
                </a:lnTo>
                <a:lnTo>
                  <a:pt x="0" y="60959"/>
                </a:lnTo>
                <a:lnTo>
                  <a:pt x="0" y="0"/>
                </a:lnTo>
                <a:lnTo>
                  <a:pt x="406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0213340" y="3943350"/>
            <a:ext cx="130810" cy="297180"/>
          </a:xfrm>
          <a:custGeom>
            <a:avLst/>
            <a:gdLst/>
            <a:ahLst/>
            <a:cxnLst/>
            <a:rect l="l" t="t" r="r" b="b"/>
            <a:pathLst>
              <a:path w="130809" h="297179">
                <a:moveTo>
                  <a:pt x="116839" y="243839"/>
                </a:moveTo>
                <a:lnTo>
                  <a:pt x="63500" y="243839"/>
                </a:lnTo>
                <a:lnTo>
                  <a:pt x="63500" y="297180"/>
                </a:lnTo>
                <a:lnTo>
                  <a:pt x="116839" y="297180"/>
                </a:lnTo>
                <a:lnTo>
                  <a:pt x="116839" y="243839"/>
                </a:lnTo>
                <a:close/>
              </a:path>
              <a:path w="130809" h="297179">
                <a:moveTo>
                  <a:pt x="116839" y="0"/>
                </a:moveTo>
                <a:lnTo>
                  <a:pt x="45719" y="0"/>
                </a:lnTo>
                <a:lnTo>
                  <a:pt x="0" y="193039"/>
                </a:lnTo>
                <a:lnTo>
                  <a:pt x="0" y="243839"/>
                </a:lnTo>
                <a:lnTo>
                  <a:pt x="130809" y="243839"/>
                </a:lnTo>
                <a:lnTo>
                  <a:pt x="130809" y="193039"/>
                </a:lnTo>
                <a:lnTo>
                  <a:pt x="39369" y="193039"/>
                </a:lnTo>
                <a:lnTo>
                  <a:pt x="63500" y="67310"/>
                </a:lnTo>
                <a:lnTo>
                  <a:pt x="116839" y="67310"/>
                </a:lnTo>
                <a:lnTo>
                  <a:pt x="116839" y="0"/>
                </a:lnTo>
                <a:close/>
              </a:path>
              <a:path w="130809" h="297179">
                <a:moveTo>
                  <a:pt x="116839" y="67310"/>
                </a:moveTo>
                <a:lnTo>
                  <a:pt x="63500" y="67310"/>
                </a:lnTo>
                <a:lnTo>
                  <a:pt x="63500" y="193039"/>
                </a:lnTo>
                <a:lnTo>
                  <a:pt x="116839" y="193039"/>
                </a:lnTo>
                <a:lnTo>
                  <a:pt x="116839" y="6731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0203181" y="3933190"/>
            <a:ext cx="151129" cy="31623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9555480" y="3924300"/>
            <a:ext cx="130810" cy="309880"/>
          </a:xfrm>
          <a:custGeom>
            <a:avLst/>
            <a:gdLst/>
            <a:ahLst/>
            <a:cxnLst/>
            <a:rect l="l" t="t" r="r" b="b"/>
            <a:pathLst>
              <a:path w="130809" h="309879">
                <a:moveTo>
                  <a:pt x="76200" y="0"/>
                </a:moveTo>
                <a:lnTo>
                  <a:pt x="52070" y="0"/>
                </a:lnTo>
                <a:lnTo>
                  <a:pt x="46990" y="1269"/>
                </a:lnTo>
                <a:lnTo>
                  <a:pt x="43179" y="3810"/>
                </a:lnTo>
                <a:lnTo>
                  <a:pt x="35560" y="6350"/>
                </a:lnTo>
                <a:lnTo>
                  <a:pt x="33020" y="8889"/>
                </a:lnTo>
                <a:lnTo>
                  <a:pt x="29210" y="10160"/>
                </a:lnTo>
                <a:lnTo>
                  <a:pt x="26670" y="12700"/>
                </a:lnTo>
                <a:lnTo>
                  <a:pt x="22860" y="15239"/>
                </a:lnTo>
                <a:lnTo>
                  <a:pt x="20320" y="17780"/>
                </a:lnTo>
                <a:lnTo>
                  <a:pt x="17779" y="21589"/>
                </a:lnTo>
                <a:lnTo>
                  <a:pt x="15240" y="24130"/>
                </a:lnTo>
                <a:lnTo>
                  <a:pt x="12700" y="27939"/>
                </a:lnTo>
                <a:lnTo>
                  <a:pt x="11429" y="31750"/>
                </a:lnTo>
                <a:lnTo>
                  <a:pt x="8890" y="35560"/>
                </a:lnTo>
                <a:lnTo>
                  <a:pt x="7620" y="39369"/>
                </a:lnTo>
                <a:lnTo>
                  <a:pt x="3810" y="46989"/>
                </a:lnTo>
                <a:lnTo>
                  <a:pt x="3810" y="50800"/>
                </a:lnTo>
                <a:lnTo>
                  <a:pt x="2540" y="54610"/>
                </a:lnTo>
                <a:lnTo>
                  <a:pt x="2540" y="58419"/>
                </a:lnTo>
                <a:lnTo>
                  <a:pt x="1270" y="62230"/>
                </a:lnTo>
                <a:lnTo>
                  <a:pt x="1270" y="71119"/>
                </a:lnTo>
                <a:lnTo>
                  <a:pt x="0" y="82550"/>
                </a:lnTo>
                <a:lnTo>
                  <a:pt x="0" y="227330"/>
                </a:lnTo>
                <a:lnTo>
                  <a:pt x="1270" y="236219"/>
                </a:lnTo>
                <a:lnTo>
                  <a:pt x="2540" y="243839"/>
                </a:lnTo>
                <a:lnTo>
                  <a:pt x="2540" y="250189"/>
                </a:lnTo>
                <a:lnTo>
                  <a:pt x="3810" y="257810"/>
                </a:lnTo>
                <a:lnTo>
                  <a:pt x="6350" y="267969"/>
                </a:lnTo>
                <a:lnTo>
                  <a:pt x="6350" y="270510"/>
                </a:lnTo>
                <a:lnTo>
                  <a:pt x="11429" y="280669"/>
                </a:lnTo>
                <a:lnTo>
                  <a:pt x="12700" y="281939"/>
                </a:lnTo>
                <a:lnTo>
                  <a:pt x="15240" y="287019"/>
                </a:lnTo>
                <a:lnTo>
                  <a:pt x="19050" y="290830"/>
                </a:lnTo>
                <a:lnTo>
                  <a:pt x="22860" y="293369"/>
                </a:lnTo>
                <a:lnTo>
                  <a:pt x="26670" y="297180"/>
                </a:lnTo>
                <a:lnTo>
                  <a:pt x="34290" y="302260"/>
                </a:lnTo>
                <a:lnTo>
                  <a:pt x="39370" y="304800"/>
                </a:lnTo>
                <a:lnTo>
                  <a:pt x="59690" y="309880"/>
                </a:lnTo>
                <a:lnTo>
                  <a:pt x="72390" y="309880"/>
                </a:lnTo>
                <a:lnTo>
                  <a:pt x="113029" y="287019"/>
                </a:lnTo>
                <a:lnTo>
                  <a:pt x="115570" y="283210"/>
                </a:lnTo>
                <a:lnTo>
                  <a:pt x="119379" y="279400"/>
                </a:lnTo>
                <a:lnTo>
                  <a:pt x="120650" y="275589"/>
                </a:lnTo>
                <a:lnTo>
                  <a:pt x="123190" y="270510"/>
                </a:lnTo>
                <a:lnTo>
                  <a:pt x="124460" y="265430"/>
                </a:lnTo>
                <a:lnTo>
                  <a:pt x="127000" y="261619"/>
                </a:lnTo>
                <a:lnTo>
                  <a:pt x="127000" y="259080"/>
                </a:lnTo>
                <a:lnTo>
                  <a:pt x="62229" y="259080"/>
                </a:lnTo>
                <a:lnTo>
                  <a:pt x="62229" y="257810"/>
                </a:lnTo>
                <a:lnTo>
                  <a:pt x="59690" y="257810"/>
                </a:lnTo>
                <a:lnTo>
                  <a:pt x="59690" y="256539"/>
                </a:lnTo>
                <a:lnTo>
                  <a:pt x="58420" y="256539"/>
                </a:lnTo>
                <a:lnTo>
                  <a:pt x="58420" y="255269"/>
                </a:lnTo>
                <a:lnTo>
                  <a:pt x="57150" y="254000"/>
                </a:lnTo>
                <a:lnTo>
                  <a:pt x="57150" y="250189"/>
                </a:lnTo>
                <a:lnTo>
                  <a:pt x="55879" y="247650"/>
                </a:lnTo>
                <a:lnTo>
                  <a:pt x="55879" y="59689"/>
                </a:lnTo>
                <a:lnTo>
                  <a:pt x="57150" y="58419"/>
                </a:lnTo>
                <a:lnTo>
                  <a:pt x="57150" y="54610"/>
                </a:lnTo>
                <a:lnTo>
                  <a:pt x="58420" y="54610"/>
                </a:lnTo>
                <a:lnTo>
                  <a:pt x="58420" y="53339"/>
                </a:lnTo>
                <a:lnTo>
                  <a:pt x="60960" y="50800"/>
                </a:lnTo>
                <a:lnTo>
                  <a:pt x="63500" y="50800"/>
                </a:lnTo>
                <a:lnTo>
                  <a:pt x="63500" y="49530"/>
                </a:lnTo>
                <a:lnTo>
                  <a:pt x="126682" y="49530"/>
                </a:lnTo>
                <a:lnTo>
                  <a:pt x="105410" y="12700"/>
                </a:lnTo>
                <a:lnTo>
                  <a:pt x="100329" y="10160"/>
                </a:lnTo>
                <a:lnTo>
                  <a:pt x="96520" y="7619"/>
                </a:lnTo>
                <a:lnTo>
                  <a:pt x="91440" y="5080"/>
                </a:lnTo>
                <a:lnTo>
                  <a:pt x="86360" y="3810"/>
                </a:lnTo>
                <a:lnTo>
                  <a:pt x="81279" y="1269"/>
                </a:lnTo>
                <a:lnTo>
                  <a:pt x="76200" y="0"/>
                </a:lnTo>
                <a:close/>
              </a:path>
              <a:path w="130809" h="309879">
                <a:moveTo>
                  <a:pt x="130810" y="184150"/>
                </a:moveTo>
                <a:lnTo>
                  <a:pt x="76200" y="184150"/>
                </a:lnTo>
                <a:lnTo>
                  <a:pt x="76200" y="232410"/>
                </a:lnTo>
                <a:lnTo>
                  <a:pt x="74929" y="241300"/>
                </a:lnTo>
                <a:lnTo>
                  <a:pt x="74929" y="247650"/>
                </a:lnTo>
                <a:lnTo>
                  <a:pt x="73660" y="250189"/>
                </a:lnTo>
                <a:lnTo>
                  <a:pt x="73660" y="254000"/>
                </a:lnTo>
                <a:lnTo>
                  <a:pt x="72390" y="255269"/>
                </a:lnTo>
                <a:lnTo>
                  <a:pt x="72390" y="256539"/>
                </a:lnTo>
                <a:lnTo>
                  <a:pt x="71120" y="256539"/>
                </a:lnTo>
                <a:lnTo>
                  <a:pt x="71120" y="257810"/>
                </a:lnTo>
                <a:lnTo>
                  <a:pt x="69850" y="257810"/>
                </a:lnTo>
                <a:lnTo>
                  <a:pt x="68579" y="259080"/>
                </a:lnTo>
                <a:lnTo>
                  <a:pt x="127000" y="259080"/>
                </a:lnTo>
                <a:lnTo>
                  <a:pt x="127000" y="256539"/>
                </a:lnTo>
                <a:lnTo>
                  <a:pt x="128270" y="248919"/>
                </a:lnTo>
                <a:lnTo>
                  <a:pt x="129540" y="242569"/>
                </a:lnTo>
                <a:lnTo>
                  <a:pt x="129540" y="234950"/>
                </a:lnTo>
                <a:lnTo>
                  <a:pt x="130810" y="217169"/>
                </a:lnTo>
                <a:lnTo>
                  <a:pt x="130810" y="184150"/>
                </a:lnTo>
                <a:close/>
              </a:path>
              <a:path w="130809" h="309879">
                <a:moveTo>
                  <a:pt x="126682" y="49530"/>
                </a:moveTo>
                <a:lnTo>
                  <a:pt x="68579" y="49530"/>
                </a:lnTo>
                <a:lnTo>
                  <a:pt x="68579" y="50800"/>
                </a:lnTo>
                <a:lnTo>
                  <a:pt x="69850" y="50800"/>
                </a:lnTo>
                <a:lnTo>
                  <a:pt x="71120" y="52069"/>
                </a:lnTo>
                <a:lnTo>
                  <a:pt x="72390" y="52069"/>
                </a:lnTo>
                <a:lnTo>
                  <a:pt x="72390" y="53339"/>
                </a:lnTo>
                <a:lnTo>
                  <a:pt x="73660" y="53339"/>
                </a:lnTo>
                <a:lnTo>
                  <a:pt x="73660" y="57150"/>
                </a:lnTo>
                <a:lnTo>
                  <a:pt x="74929" y="59689"/>
                </a:lnTo>
                <a:lnTo>
                  <a:pt x="74929" y="66039"/>
                </a:lnTo>
                <a:lnTo>
                  <a:pt x="76200" y="73660"/>
                </a:lnTo>
                <a:lnTo>
                  <a:pt x="76200" y="135889"/>
                </a:lnTo>
                <a:lnTo>
                  <a:pt x="130810" y="135889"/>
                </a:lnTo>
                <a:lnTo>
                  <a:pt x="130810" y="78739"/>
                </a:lnTo>
                <a:lnTo>
                  <a:pt x="129540" y="71119"/>
                </a:lnTo>
                <a:lnTo>
                  <a:pt x="129540" y="63500"/>
                </a:lnTo>
                <a:lnTo>
                  <a:pt x="127000" y="50800"/>
                </a:lnTo>
                <a:lnTo>
                  <a:pt x="126682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9555480" y="3924300"/>
            <a:ext cx="130810" cy="309880"/>
          </a:xfrm>
          <a:custGeom>
            <a:avLst/>
            <a:gdLst/>
            <a:ahLst/>
            <a:cxnLst/>
            <a:rect l="l" t="t" r="r" b="b"/>
            <a:pathLst>
              <a:path w="130809" h="309879">
                <a:moveTo>
                  <a:pt x="130810" y="135889"/>
                </a:moveTo>
                <a:lnTo>
                  <a:pt x="76200" y="135889"/>
                </a:lnTo>
                <a:lnTo>
                  <a:pt x="76200" y="83819"/>
                </a:lnTo>
                <a:lnTo>
                  <a:pt x="76200" y="73660"/>
                </a:lnTo>
                <a:lnTo>
                  <a:pt x="74929" y="66039"/>
                </a:lnTo>
                <a:lnTo>
                  <a:pt x="74929" y="62230"/>
                </a:lnTo>
                <a:lnTo>
                  <a:pt x="74929" y="59689"/>
                </a:lnTo>
                <a:lnTo>
                  <a:pt x="73660" y="57150"/>
                </a:lnTo>
                <a:lnTo>
                  <a:pt x="73660" y="55880"/>
                </a:lnTo>
                <a:lnTo>
                  <a:pt x="73660" y="54610"/>
                </a:lnTo>
                <a:lnTo>
                  <a:pt x="73660" y="53339"/>
                </a:lnTo>
                <a:lnTo>
                  <a:pt x="72390" y="53339"/>
                </a:lnTo>
                <a:lnTo>
                  <a:pt x="72390" y="52069"/>
                </a:lnTo>
                <a:lnTo>
                  <a:pt x="71120" y="52069"/>
                </a:lnTo>
                <a:lnTo>
                  <a:pt x="69850" y="50800"/>
                </a:lnTo>
                <a:lnTo>
                  <a:pt x="68579" y="50800"/>
                </a:lnTo>
                <a:lnTo>
                  <a:pt x="68579" y="49530"/>
                </a:lnTo>
                <a:lnTo>
                  <a:pt x="67310" y="49530"/>
                </a:lnTo>
                <a:lnTo>
                  <a:pt x="66040" y="49530"/>
                </a:lnTo>
                <a:lnTo>
                  <a:pt x="64770" y="49530"/>
                </a:lnTo>
                <a:lnTo>
                  <a:pt x="63500" y="49530"/>
                </a:lnTo>
                <a:lnTo>
                  <a:pt x="63500" y="50800"/>
                </a:lnTo>
                <a:lnTo>
                  <a:pt x="62229" y="50800"/>
                </a:lnTo>
                <a:lnTo>
                  <a:pt x="60960" y="50800"/>
                </a:lnTo>
                <a:lnTo>
                  <a:pt x="59690" y="52069"/>
                </a:lnTo>
                <a:lnTo>
                  <a:pt x="58420" y="53339"/>
                </a:lnTo>
                <a:lnTo>
                  <a:pt x="58420" y="54610"/>
                </a:lnTo>
                <a:lnTo>
                  <a:pt x="57150" y="54610"/>
                </a:lnTo>
                <a:lnTo>
                  <a:pt x="57150" y="55880"/>
                </a:lnTo>
                <a:lnTo>
                  <a:pt x="57150" y="57150"/>
                </a:lnTo>
                <a:lnTo>
                  <a:pt x="57150" y="58419"/>
                </a:lnTo>
                <a:lnTo>
                  <a:pt x="55879" y="59689"/>
                </a:lnTo>
                <a:lnTo>
                  <a:pt x="55879" y="247650"/>
                </a:lnTo>
                <a:lnTo>
                  <a:pt x="57150" y="250189"/>
                </a:lnTo>
                <a:lnTo>
                  <a:pt x="57150" y="251460"/>
                </a:lnTo>
                <a:lnTo>
                  <a:pt x="57150" y="252730"/>
                </a:lnTo>
                <a:lnTo>
                  <a:pt x="57150" y="254000"/>
                </a:lnTo>
                <a:lnTo>
                  <a:pt x="58420" y="255269"/>
                </a:lnTo>
                <a:lnTo>
                  <a:pt x="58420" y="256539"/>
                </a:lnTo>
                <a:lnTo>
                  <a:pt x="59690" y="256539"/>
                </a:lnTo>
                <a:lnTo>
                  <a:pt x="59690" y="257810"/>
                </a:lnTo>
                <a:lnTo>
                  <a:pt x="60960" y="257810"/>
                </a:lnTo>
                <a:lnTo>
                  <a:pt x="62229" y="257810"/>
                </a:lnTo>
                <a:lnTo>
                  <a:pt x="62229" y="259080"/>
                </a:lnTo>
                <a:lnTo>
                  <a:pt x="63500" y="259080"/>
                </a:lnTo>
                <a:lnTo>
                  <a:pt x="64770" y="259080"/>
                </a:lnTo>
                <a:lnTo>
                  <a:pt x="66040" y="259080"/>
                </a:lnTo>
                <a:lnTo>
                  <a:pt x="67310" y="259080"/>
                </a:lnTo>
                <a:lnTo>
                  <a:pt x="68579" y="259080"/>
                </a:lnTo>
                <a:lnTo>
                  <a:pt x="69850" y="257810"/>
                </a:lnTo>
                <a:lnTo>
                  <a:pt x="71120" y="257810"/>
                </a:lnTo>
                <a:lnTo>
                  <a:pt x="71120" y="256539"/>
                </a:lnTo>
                <a:lnTo>
                  <a:pt x="72390" y="256539"/>
                </a:lnTo>
                <a:lnTo>
                  <a:pt x="72390" y="255269"/>
                </a:lnTo>
                <a:lnTo>
                  <a:pt x="73660" y="254000"/>
                </a:lnTo>
                <a:lnTo>
                  <a:pt x="73660" y="252730"/>
                </a:lnTo>
                <a:lnTo>
                  <a:pt x="73660" y="251460"/>
                </a:lnTo>
                <a:lnTo>
                  <a:pt x="73660" y="250189"/>
                </a:lnTo>
                <a:lnTo>
                  <a:pt x="74929" y="247650"/>
                </a:lnTo>
                <a:lnTo>
                  <a:pt x="74929" y="245110"/>
                </a:lnTo>
                <a:lnTo>
                  <a:pt x="74929" y="241300"/>
                </a:lnTo>
                <a:lnTo>
                  <a:pt x="76200" y="232410"/>
                </a:lnTo>
                <a:lnTo>
                  <a:pt x="76200" y="220980"/>
                </a:lnTo>
                <a:lnTo>
                  <a:pt x="76200" y="184150"/>
                </a:lnTo>
                <a:lnTo>
                  <a:pt x="130810" y="184150"/>
                </a:lnTo>
                <a:lnTo>
                  <a:pt x="130810" y="195580"/>
                </a:lnTo>
                <a:lnTo>
                  <a:pt x="130810" y="217169"/>
                </a:lnTo>
                <a:lnTo>
                  <a:pt x="129540" y="234950"/>
                </a:lnTo>
                <a:lnTo>
                  <a:pt x="129540" y="242569"/>
                </a:lnTo>
                <a:lnTo>
                  <a:pt x="128270" y="248919"/>
                </a:lnTo>
                <a:lnTo>
                  <a:pt x="127000" y="256539"/>
                </a:lnTo>
                <a:lnTo>
                  <a:pt x="127000" y="261619"/>
                </a:lnTo>
                <a:lnTo>
                  <a:pt x="124460" y="265430"/>
                </a:lnTo>
                <a:lnTo>
                  <a:pt x="123190" y="270510"/>
                </a:lnTo>
                <a:lnTo>
                  <a:pt x="120650" y="275589"/>
                </a:lnTo>
                <a:lnTo>
                  <a:pt x="119379" y="279400"/>
                </a:lnTo>
                <a:lnTo>
                  <a:pt x="115570" y="283210"/>
                </a:lnTo>
                <a:lnTo>
                  <a:pt x="82550" y="307339"/>
                </a:lnTo>
                <a:lnTo>
                  <a:pt x="77470" y="308610"/>
                </a:lnTo>
                <a:lnTo>
                  <a:pt x="72390" y="309880"/>
                </a:lnTo>
                <a:lnTo>
                  <a:pt x="66040" y="309880"/>
                </a:lnTo>
                <a:lnTo>
                  <a:pt x="59690" y="309880"/>
                </a:lnTo>
                <a:lnTo>
                  <a:pt x="54610" y="308610"/>
                </a:lnTo>
                <a:lnTo>
                  <a:pt x="49529" y="307339"/>
                </a:lnTo>
                <a:lnTo>
                  <a:pt x="44450" y="306069"/>
                </a:lnTo>
                <a:lnTo>
                  <a:pt x="39370" y="304800"/>
                </a:lnTo>
                <a:lnTo>
                  <a:pt x="34290" y="302260"/>
                </a:lnTo>
                <a:lnTo>
                  <a:pt x="30479" y="299719"/>
                </a:lnTo>
                <a:lnTo>
                  <a:pt x="26670" y="297180"/>
                </a:lnTo>
                <a:lnTo>
                  <a:pt x="22860" y="293369"/>
                </a:lnTo>
                <a:lnTo>
                  <a:pt x="19050" y="290830"/>
                </a:lnTo>
                <a:lnTo>
                  <a:pt x="15240" y="287019"/>
                </a:lnTo>
                <a:lnTo>
                  <a:pt x="13970" y="284480"/>
                </a:lnTo>
                <a:lnTo>
                  <a:pt x="12700" y="281939"/>
                </a:lnTo>
                <a:lnTo>
                  <a:pt x="11429" y="280669"/>
                </a:lnTo>
                <a:lnTo>
                  <a:pt x="10160" y="278130"/>
                </a:lnTo>
                <a:lnTo>
                  <a:pt x="8890" y="275589"/>
                </a:lnTo>
                <a:lnTo>
                  <a:pt x="7620" y="273050"/>
                </a:lnTo>
                <a:lnTo>
                  <a:pt x="6350" y="270510"/>
                </a:lnTo>
                <a:lnTo>
                  <a:pt x="6350" y="267969"/>
                </a:lnTo>
                <a:lnTo>
                  <a:pt x="5079" y="262889"/>
                </a:lnTo>
                <a:lnTo>
                  <a:pt x="3810" y="257810"/>
                </a:lnTo>
                <a:lnTo>
                  <a:pt x="2540" y="250189"/>
                </a:lnTo>
                <a:lnTo>
                  <a:pt x="2540" y="243839"/>
                </a:lnTo>
                <a:lnTo>
                  <a:pt x="1270" y="236219"/>
                </a:lnTo>
                <a:lnTo>
                  <a:pt x="0" y="227330"/>
                </a:lnTo>
                <a:lnTo>
                  <a:pt x="0" y="218439"/>
                </a:lnTo>
                <a:lnTo>
                  <a:pt x="0" y="198119"/>
                </a:lnTo>
                <a:lnTo>
                  <a:pt x="0" y="110489"/>
                </a:lnTo>
                <a:lnTo>
                  <a:pt x="0" y="95250"/>
                </a:lnTo>
                <a:lnTo>
                  <a:pt x="0" y="82550"/>
                </a:lnTo>
                <a:lnTo>
                  <a:pt x="1270" y="71119"/>
                </a:lnTo>
                <a:lnTo>
                  <a:pt x="1270" y="62230"/>
                </a:lnTo>
                <a:lnTo>
                  <a:pt x="2540" y="58419"/>
                </a:lnTo>
                <a:lnTo>
                  <a:pt x="2540" y="54610"/>
                </a:lnTo>
                <a:lnTo>
                  <a:pt x="3810" y="50800"/>
                </a:lnTo>
                <a:lnTo>
                  <a:pt x="3810" y="46989"/>
                </a:lnTo>
                <a:lnTo>
                  <a:pt x="6350" y="41910"/>
                </a:lnTo>
                <a:lnTo>
                  <a:pt x="7620" y="39369"/>
                </a:lnTo>
                <a:lnTo>
                  <a:pt x="8890" y="35560"/>
                </a:lnTo>
                <a:lnTo>
                  <a:pt x="11429" y="31750"/>
                </a:lnTo>
                <a:lnTo>
                  <a:pt x="12700" y="27939"/>
                </a:lnTo>
                <a:lnTo>
                  <a:pt x="15240" y="24130"/>
                </a:lnTo>
                <a:lnTo>
                  <a:pt x="17779" y="21589"/>
                </a:lnTo>
                <a:lnTo>
                  <a:pt x="20320" y="17780"/>
                </a:lnTo>
                <a:lnTo>
                  <a:pt x="22860" y="15239"/>
                </a:lnTo>
                <a:lnTo>
                  <a:pt x="26670" y="12700"/>
                </a:lnTo>
                <a:lnTo>
                  <a:pt x="29210" y="10160"/>
                </a:lnTo>
                <a:lnTo>
                  <a:pt x="33020" y="8889"/>
                </a:lnTo>
                <a:lnTo>
                  <a:pt x="35560" y="6350"/>
                </a:lnTo>
                <a:lnTo>
                  <a:pt x="39370" y="5080"/>
                </a:lnTo>
                <a:lnTo>
                  <a:pt x="43179" y="3810"/>
                </a:lnTo>
                <a:lnTo>
                  <a:pt x="46990" y="1269"/>
                </a:lnTo>
                <a:lnTo>
                  <a:pt x="52070" y="0"/>
                </a:lnTo>
                <a:lnTo>
                  <a:pt x="76200" y="0"/>
                </a:lnTo>
                <a:lnTo>
                  <a:pt x="81279" y="1269"/>
                </a:lnTo>
                <a:lnTo>
                  <a:pt x="86360" y="3810"/>
                </a:lnTo>
                <a:lnTo>
                  <a:pt x="91440" y="5080"/>
                </a:lnTo>
                <a:lnTo>
                  <a:pt x="96520" y="7619"/>
                </a:lnTo>
                <a:lnTo>
                  <a:pt x="100329" y="10160"/>
                </a:lnTo>
                <a:lnTo>
                  <a:pt x="105410" y="12700"/>
                </a:lnTo>
                <a:lnTo>
                  <a:pt x="109220" y="16510"/>
                </a:lnTo>
                <a:lnTo>
                  <a:pt x="113029" y="20319"/>
                </a:lnTo>
                <a:lnTo>
                  <a:pt x="115570" y="24130"/>
                </a:lnTo>
                <a:lnTo>
                  <a:pt x="118110" y="27939"/>
                </a:lnTo>
                <a:lnTo>
                  <a:pt x="120650" y="31750"/>
                </a:lnTo>
                <a:lnTo>
                  <a:pt x="123190" y="36830"/>
                </a:lnTo>
                <a:lnTo>
                  <a:pt x="124460" y="40639"/>
                </a:lnTo>
                <a:lnTo>
                  <a:pt x="125729" y="45719"/>
                </a:lnTo>
                <a:lnTo>
                  <a:pt x="127000" y="50800"/>
                </a:lnTo>
                <a:lnTo>
                  <a:pt x="128270" y="57150"/>
                </a:lnTo>
                <a:lnTo>
                  <a:pt x="129540" y="63500"/>
                </a:lnTo>
                <a:lnTo>
                  <a:pt x="129540" y="71119"/>
                </a:lnTo>
                <a:lnTo>
                  <a:pt x="130810" y="78739"/>
                </a:lnTo>
                <a:lnTo>
                  <a:pt x="130810" y="87630"/>
                </a:lnTo>
                <a:lnTo>
                  <a:pt x="130810" y="106680"/>
                </a:lnTo>
                <a:lnTo>
                  <a:pt x="130810" y="13588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9706609" y="419798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5968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9734550" y="3930650"/>
            <a:ext cx="0" cy="237490"/>
          </a:xfrm>
          <a:custGeom>
            <a:avLst/>
            <a:gdLst/>
            <a:ahLst/>
            <a:cxnLst/>
            <a:rect l="l" t="t" r="r" b="b"/>
            <a:pathLst>
              <a:path h="237489">
                <a:moveTo>
                  <a:pt x="0" y="0"/>
                </a:moveTo>
                <a:lnTo>
                  <a:pt x="0" y="237489"/>
                </a:lnTo>
              </a:path>
            </a:pathLst>
          </a:custGeom>
          <a:ln w="5588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9706609" y="3930650"/>
            <a:ext cx="88900" cy="297180"/>
          </a:xfrm>
          <a:custGeom>
            <a:avLst/>
            <a:gdLst/>
            <a:ahLst/>
            <a:cxnLst/>
            <a:rect l="l" t="t" r="r" b="b"/>
            <a:pathLst>
              <a:path w="88900" h="297179">
                <a:moveTo>
                  <a:pt x="55880" y="0"/>
                </a:moveTo>
                <a:lnTo>
                  <a:pt x="55880" y="237489"/>
                </a:lnTo>
                <a:lnTo>
                  <a:pt x="88900" y="237489"/>
                </a:lnTo>
                <a:lnTo>
                  <a:pt x="88900" y="297180"/>
                </a:lnTo>
                <a:lnTo>
                  <a:pt x="0" y="297180"/>
                </a:lnTo>
                <a:lnTo>
                  <a:pt x="0" y="0"/>
                </a:lnTo>
                <a:lnTo>
                  <a:pt x="5588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9798050" y="4011929"/>
            <a:ext cx="146050" cy="13462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9944100" y="39306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58420" y="0"/>
                </a:lnTo>
                <a:lnTo>
                  <a:pt x="53340" y="7619"/>
                </a:lnTo>
                <a:lnTo>
                  <a:pt x="48259" y="16510"/>
                </a:lnTo>
                <a:lnTo>
                  <a:pt x="41909" y="22860"/>
                </a:lnTo>
                <a:lnTo>
                  <a:pt x="34290" y="29210"/>
                </a:lnTo>
                <a:lnTo>
                  <a:pt x="26670" y="34289"/>
                </a:lnTo>
                <a:lnTo>
                  <a:pt x="8890" y="44450"/>
                </a:lnTo>
                <a:lnTo>
                  <a:pt x="0" y="46989"/>
                </a:lnTo>
                <a:lnTo>
                  <a:pt x="0" y="81280"/>
                </a:lnTo>
                <a:lnTo>
                  <a:pt x="13970" y="81280"/>
                </a:lnTo>
                <a:lnTo>
                  <a:pt x="20320" y="82550"/>
                </a:lnTo>
                <a:lnTo>
                  <a:pt x="22859" y="82550"/>
                </a:lnTo>
                <a:lnTo>
                  <a:pt x="25400" y="83819"/>
                </a:lnTo>
                <a:lnTo>
                  <a:pt x="27940" y="83819"/>
                </a:lnTo>
                <a:lnTo>
                  <a:pt x="30479" y="86360"/>
                </a:lnTo>
                <a:lnTo>
                  <a:pt x="31750" y="86360"/>
                </a:lnTo>
                <a:lnTo>
                  <a:pt x="31750" y="87630"/>
                </a:lnTo>
                <a:lnTo>
                  <a:pt x="33020" y="87630"/>
                </a:lnTo>
                <a:lnTo>
                  <a:pt x="33020" y="88900"/>
                </a:lnTo>
                <a:lnTo>
                  <a:pt x="34290" y="90169"/>
                </a:lnTo>
                <a:lnTo>
                  <a:pt x="34290" y="91439"/>
                </a:lnTo>
                <a:lnTo>
                  <a:pt x="35559" y="92710"/>
                </a:lnTo>
                <a:lnTo>
                  <a:pt x="35559" y="96519"/>
                </a:lnTo>
                <a:lnTo>
                  <a:pt x="36829" y="97789"/>
                </a:lnTo>
                <a:lnTo>
                  <a:pt x="36829" y="297180"/>
                </a:lnTo>
                <a:lnTo>
                  <a:pt x="90170" y="297180"/>
                </a:lnTo>
                <a:lnTo>
                  <a:pt x="901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9944100" y="39306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90170" y="297180"/>
                </a:lnTo>
                <a:lnTo>
                  <a:pt x="36829" y="297180"/>
                </a:lnTo>
                <a:lnTo>
                  <a:pt x="36829" y="137160"/>
                </a:lnTo>
                <a:lnTo>
                  <a:pt x="36829" y="110489"/>
                </a:lnTo>
                <a:lnTo>
                  <a:pt x="36829" y="101600"/>
                </a:lnTo>
                <a:lnTo>
                  <a:pt x="36829" y="97789"/>
                </a:lnTo>
                <a:lnTo>
                  <a:pt x="35559" y="96519"/>
                </a:lnTo>
                <a:lnTo>
                  <a:pt x="35559" y="95250"/>
                </a:lnTo>
                <a:lnTo>
                  <a:pt x="35559" y="93980"/>
                </a:lnTo>
                <a:lnTo>
                  <a:pt x="35559" y="92710"/>
                </a:lnTo>
                <a:lnTo>
                  <a:pt x="34290" y="91439"/>
                </a:lnTo>
                <a:lnTo>
                  <a:pt x="34290" y="90169"/>
                </a:lnTo>
                <a:lnTo>
                  <a:pt x="33020" y="88900"/>
                </a:lnTo>
                <a:lnTo>
                  <a:pt x="33020" y="87630"/>
                </a:lnTo>
                <a:lnTo>
                  <a:pt x="31750" y="87630"/>
                </a:lnTo>
                <a:lnTo>
                  <a:pt x="31750" y="86360"/>
                </a:lnTo>
                <a:lnTo>
                  <a:pt x="30479" y="86360"/>
                </a:lnTo>
                <a:lnTo>
                  <a:pt x="29209" y="85089"/>
                </a:lnTo>
                <a:lnTo>
                  <a:pt x="27940" y="83819"/>
                </a:lnTo>
                <a:lnTo>
                  <a:pt x="25400" y="83819"/>
                </a:lnTo>
                <a:lnTo>
                  <a:pt x="22859" y="82550"/>
                </a:lnTo>
                <a:lnTo>
                  <a:pt x="20320" y="82550"/>
                </a:lnTo>
                <a:lnTo>
                  <a:pt x="13970" y="81280"/>
                </a:lnTo>
                <a:lnTo>
                  <a:pt x="5079" y="81280"/>
                </a:lnTo>
                <a:lnTo>
                  <a:pt x="0" y="81280"/>
                </a:lnTo>
                <a:lnTo>
                  <a:pt x="0" y="46989"/>
                </a:lnTo>
                <a:lnTo>
                  <a:pt x="8890" y="44450"/>
                </a:lnTo>
                <a:lnTo>
                  <a:pt x="17779" y="39369"/>
                </a:lnTo>
                <a:lnTo>
                  <a:pt x="53340" y="7619"/>
                </a:lnTo>
                <a:lnTo>
                  <a:pt x="58420" y="0"/>
                </a:lnTo>
                <a:lnTo>
                  <a:pt x="901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0046969" y="39306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59689" y="0"/>
                </a:lnTo>
                <a:lnTo>
                  <a:pt x="54609" y="7619"/>
                </a:lnTo>
                <a:lnTo>
                  <a:pt x="48259" y="16510"/>
                </a:lnTo>
                <a:lnTo>
                  <a:pt x="41909" y="22860"/>
                </a:lnTo>
                <a:lnTo>
                  <a:pt x="34289" y="29210"/>
                </a:lnTo>
                <a:lnTo>
                  <a:pt x="26670" y="34289"/>
                </a:lnTo>
                <a:lnTo>
                  <a:pt x="17779" y="39369"/>
                </a:lnTo>
                <a:lnTo>
                  <a:pt x="10159" y="44450"/>
                </a:lnTo>
                <a:lnTo>
                  <a:pt x="0" y="46989"/>
                </a:lnTo>
                <a:lnTo>
                  <a:pt x="0" y="81280"/>
                </a:lnTo>
                <a:lnTo>
                  <a:pt x="13970" y="81280"/>
                </a:lnTo>
                <a:lnTo>
                  <a:pt x="20320" y="82550"/>
                </a:lnTo>
                <a:lnTo>
                  <a:pt x="22859" y="82550"/>
                </a:lnTo>
                <a:lnTo>
                  <a:pt x="25400" y="83819"/>
                </a:lnTo>
                <a:lnTo>
                  <a:pt x="27939" y="83819"/>
                </a:lnTo>
                <a:lnTo>
                  <a:pt x="30479" y="86360"/>
                </a:lnTo>
                <a:lnTo>
                  <a:pt x="31750" y="86360"/>
                </a:lnTo>
                <a:lnTo>
                  <a:pt x="33020" y="87630"/>
                </a:lnTo>
                <a:lnTo>
                  <a:pt x="33020" y="88900"/>
                </a:lnTo>
                <a:lnTo>
                  <a:pt x="34289" y="90169"/>
                </a:lnTo>
                <a:lnTo>
                  <a:pt x="34289" y="91439"/>
                </a:lnTo>
                <a:lnTo>
                  <a:pt x="35559" y="91439"/>
                </a:lnTo>
                <a:lnTo>
                  <a:pt x="35559" y="96519"/>
                </a:lnTo>
                <a:lnTo>
                  <a:pt x="36829" y="97789"/>
                </a:lnTo>
                <a:lnTo>
                  <a:pt x="36829" y="297180"/>
                </a:lnTo>
                <a:lnTo>
                  <a:pt x="90170" y="297180"/>
                </a:lnTo>
                <a:lnTo>
                  <a:pt x="9017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0046969" y="3930650"/>
            <a:ext cx="90170" cy="297180"/>
          </a:xfrm>
          <a:custGeom>
            <a:avLst/>
            <a:gdLst/>
            <a:ahLst/>
            <a:cxnLst/>
            <a:rect l="l" t="t" r="r" b="b"/>
            <a:pathLst>
              <a:path w="90170" h="297179">
                <a:moveTo>
                  <a:pt x="90170" y="0"/>
                </a:moveTo>
                <a:lnTo>
                  <a:pt x="90170" y="297180"/>
                </a:lnTo>
                <a:lnTo>
                  <a:pt x="36829" y="297180"/>
                </a:lnTo>
                <a:lnTo>
                  <a:pt x="36829" y="137160"/>
                </a:lnTo>
                <a:lnTo>
                  <a:pt x="36829" y="110489"/>
                </a:lnTo>
                <a:lnTo>
                  <a:pt x="36829" y="101600"/>
                </a:lnTo>
                <a:lnTo>
                  <a:pt x="36829" y="97789"/>
                </a:lnTo>
                <a:lnTo>
                  <a:pt x="35559" y="96519"/>
                </a:lnTo>
                <a:lnTo>
                  <a:pt x="35559" y="91439"/>
                </a:lnTo>
                <a:lnTo>
                  <a:pt x="34289" y="91439"/>
                </a:lnTo>
                <a:lnTo>
                  <a:pt x="34289" y="90169"/>
                </a:lnTo>
                <a:lnTo>
                  <a:pt x="33020" y="88900"/>
                </a:lnTo>
                <a:lnTo>
                  <a:pt x="33020" y="87630"/>
                </a:lnTo>
                <a:lnTo>
                  <a:pt x="31750" y="86360"/>
                </a:lnTo>
                <a:lnTo>
                  <a:pt x="30479" y="86360"/>
                </a:lnTo>
                <a:lnTo>
                  <a:pt x="29209" y="85089"/>
                </a:lnTo>
                <a:lnTo>
                  <a:pt x="27939" y="83819"/>
                </a:lnTo>
                <a:lnTo>
                  <a:pt x="25400" y="83819"/>
                </a:lnTo>
                <a:lnTo>
                  <a:pt x="22859" y="82550"/>
                </a:lnTo>
                <a:lnTo>
                  <a:pt x="20320" y="82550"/>
                </a:lnTo>
                <a:lnTo>
                  <a:pt x="13970" y="81280"/>
                </a:lnTo>
                <a:lnTo>
                  <a:pt x="5079" y="81280"/>
                </a:lnTo>
                <a:lnTo>
                  <a:pt x="0" y="81280"/>
                </a:lnTo>
                <a:lnTo>
                  <a:pt x="0" y="46989"/>
                </a:lnTo>
                <a:lnTo>
                  <a:pt x="10159" y="44450"/>
                </a:lnTo>
                <a:lnTo>
                  <a:pt x="17779" y="39369"/>
                </a:lnTo>
                <a:lnTo>
                  <a:pt x="54609" y="7619"/>
                </a:lnTo>
                <a:lnTo>
                  <a:pt x="59689" y="0"/>
                </a:lnTo>
                <a:lnTo>
                  <a:pt x="9017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0153650" y="416687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40640" y="0"/>
                </a:moveTo>
                <a:lnTo>
                  <a:pt x="40640" y="60959"/>
                </a:lnTo>
                <a:lnTo>
                  <a:pt x="0" y="60959"/>
                </a:lnTo>
                <a:lnTo>
                  <a:pt x="0" y="0"/>
                </a:lnTo>
                <a:lnTo>
                  <a:pt x="406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0153650" y="416687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40640" y="0"/>
                </a:moveTo>
                <a:lnTo>
                  <a:pt x="40640" y="60959"/>
                </a:lnTo>
                <a:lnTo>
                  <a:pt x="0" y="60959"/>
                </a:lnTo>
                <a:lnTo>
                  <a:pt x="0" y="0"/>
                </a:lnTo>
                <a:lnTo>
                  <a:pt x="406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0200640" y="3930650"/>
            <a:ext cx="132080" cy="297180"/>
          </a:xfrm>
          <a:custGeom>
            <a:avLst/>
            <a:gdLst/>
            <a:ahLst/>
            <a:cxnLst/>
            <a:rect l="l" t="t" r="r" b="b"/>
            <a:pathLst>
              <a:path w="132079" h="297179">
                <a:moveTo>
                  <a:pt x="116839" y="243839"/>
                </a:moveTo>
                <a:lnTo>
                  <a:pt x="63500" y="243839"/>
                </a:lnTo>
                <a:lnTo>
                  <a:pt x="63500" y="297180"/>
                </a:lnTo>
                <a:lnTo>
                  <a:pt x="116839" y="297180"/>
                </a:lnTo>
                <a:lnTo>
                  <a:pt x="116839" y="243839"/>
                </a:lnTo>
                <a:close/>
              </a:path>
              <a:path w="132079" h="297179">
                <a:moveTo>
                  <a:pt x="116839" y="0"/>
                </a:moveTo>
                <a:lnTo>
                  <a:pt x="45719" y="0"/>
                </a:lnTo>
                <a:lnTo>
                  <a:pt x="0" y="193039"/>
                </a:lnTo>
                <a:lnTo>
                  <a:pt x="0" y="243839"/>
                </a:lnTo>
                <a:lnTo>
                  <a:pt x="132079" y="243839"/>
                </a:lnTo>
                <a:lnTo>
                  <a:pt x="132079" y="193039"/>
                </a:lnTo>
                <a:lnTo>
                  <a:pt x="39369" y="193039"/>
                </a:lnTo>
                <a:lnTo>
                  <a:pt x="63500" y="67310"/>
                </a:lnTo>
                <a:lnTo>
                  <a:pt x="116839" y="67310"/>
                </a:lnTo>
                <a:lnTo>
                  <a:pt x="116839" y="0"/>
                </a:lnTo>
                <a:close/>
              </a:path>
              <a:path w="132079" h="297179">
                <a:moveTo>
                  <a:pt x="116839" y="67310"/>
                </a:moveTo>
                <a:lnTo>
                  <a:pt x="63500" y="67310"/>
                </a:lnTo>
                <a:lnTo>
                  <a:pt x="63500" y="193039"/>
                </a:lnTo>
                <a:lnTo>
                  <a:pt x="116839" y="193039"/>
                </a:lnTo>
                <a:lnTo>
                  <a:pt x="116839" y="673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0190481" y="3920490"/>
            <a:ext cx="151129" cy="31623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9438641" y="525399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838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9512934" y="4875529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850"/>
                </a:lnTo>
              </a:path>
            </a:pathLst>
          </a:custGeom>
          <a:ln w="1142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9438641" y="4875529"/>
            <a:ext cx="129539" cy="420370"/>
          </a:xfrm>
          <a:custGeom>
            <a:avLst/>
            <a:gdLst/>
            <a:ahLst/>
            <a:cxnLst/>
            <a:rect l="l" t="t" r="r" b="b"/>
            <a:pathLst>
              <a:path w="129540" h="420370">
                <a:moveTo>
                  <a:pt x="80009" y="0"/>
                </a:moveTo>
                <a:lnTo>
                  <a:pt x="80009" y="336550"/>
                </a:lnTo>
                <a:lnTo>
                  <a:pt x="129539" y="336550"/>
                </a:lnTo>
                <a:lnTo>
                  <a:pt x="129539" y="420370"/>
                </a:lnTo>
                <a:lnTo>
                  <a:pt x="0" y="420370"/>
                </a:lnTo>
                <a:lnTo>
                  <a:pt x="0" y="0"/>
                </a:lnTo>
                <a:lnTo>
                  <a:pt x="8000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9585959" y="4866640"/>
            <a:ext cx="190500" cy="438150"/>
          </a:xfrm>
          <a:custGeom>
            <a:avLst/>
            <a:gdLst/>
            <a:ahLst/>
            <a:cxnLst/>
            <a:rect l="l" t="t" r="r" b="b"/>
            <a:pathLst>
              <a:path w="190500" h="438150">
                <a:moveTo>
                  <a:pt x="110490" y="0"/>
                </a:moveTo>
                <a:lnTo>
                  <a:pt x="81280" y="0"/>
                </a:lnTo>
                <a:lnTo>
                  <a:pt x="68580" y="2540"/>
                </a:lnTo>
                <a:lnTo>
                  <a:pt x="63500" y="3810"/>
                </a:lnTo>
                <a:lnTo>
                  <a:pt x="58420" y="6350"/>
                </a:lnTo>
                <a:lnTo>
                  <a:pt x="52070" y="8890"/>
                </a:lnTo>
                <a:lnTo>
                  <a:pt x="46990" y="11430"/>
                </a:lnTo>
                <a:lnTo>
                  <a:pt x="41910" y="15240"/>
                </a:lnTo>
                <a:lnTo>
                  <a:pt x="38100" y="19050"/>
                </a:lnTo>
                <a:lnTo>
                  <a:pt x="33020" y="21590"/>
                </a:lnTo>
                <a:lnTo>
                  <a:pt x="29210" y="26670"/>
                </a:lnTo>
                <a:lnTo>
                  <a:pt x="21590" y="34290"/>
                </a:lnTo>
                <a:lnTo>
                  <a:pt x="19050" y="39370"/>
                </a:lnTo>
                <a:lnTo>
                  <a:pt x="15240" y="44450"/>
                </a:lnTo>
                <a:lnTo>
                  <a:pt x="12700" y="50800"/>
                </a:lnTo>
                <a:lnTo>
                  <a:pt x="7620" y="60960"/>
                </a:lnTo>
                <a:lnTo>
                  <a:pt x="6350" y="66040"/>
                </a:lnTo>
                <a:lnTo>
                  <a:pt x="5080" y="72390"/>
                </a:lnTo>
                <a:lnTo>
                  <a:pt x="2540" y="82550"/>
                </a:lnTo>
                <a:lnTo>
                  <a:pt x="2413" y="90170"/>
                </a:lnTo>
                <a:lnTo>
                  <a:pt x="1270" y="101600"/>
                </a:lnTo>
                <a:lnTo>
                  <a:pt x="0" y="116840"/>
                </a:lnTo>
                <a:lnTo>
                  <a:pt x="0" y="308610"/>
                </a:lnTo>
                <a:lnTo>
                  <a:pt x="1270" y="334010"/>
                </a:lnTo>
                <a:lnTo>
                  <a:pt x="7620" y="373380"/>
                </a:lnTo>
                <a:lnTo>
                  <a:pt x="10160" y="379730"/>
                </a:lnTo>
                <a:lnTo>
                  <a:pt x="11430" y="387350"/>
                </a:lnTo>
                <a:lnTo>
                  <a:pt x="38100" y="421640"/>
                </a:lnTo>
                <a:lnTo>
                  <a:pt x="49530" y="427990"/>
                </a:lnTo>
                <a:lnTo>
                  <a:pt x="57150" y="431800"/>
                </a:lnTo>
                <a:lnTo>
                  <a:pt x="63500" y="434340"/>
                </a:lnTo>
                <a:lnTo>
                  <a:pt x="71120" y="435610"/>
                </a:lnTo>
                <a:lnTo>
                  <a:pt x="80010" y="436880"/>
                </a:lnTo>
                <a:lnTo>
                  <a:pt x="87630" y="438150"/>
                </a:lnTo>
                <a:lnTo>
                  <a:pt x="104140" y="438150"/>
                </a:lnTo>
                <a:lnTo>
                  <a:pt x="111760" y="436880"/>
                </a:lnTo>
                <a:lnTo>
                  <a:pt x="120650" y="435610"/>
                </a:lnTo>
                <a:lnTo>
                  <a:pt x="127000" y="433070"/>
                </a:lnTo>
                <a:lnTo>
                  <a:pt x="134620" y="430530"/>
                </a:lnTo>
                <a:lnTo>
                  <a:pt x="147320" y="422910"/>
                </a:lnTo>
                <a:lnTo>
                  <a:pt x="153670" y="417830"/>
                </a:lnTo>
                <a:lnTo>
                  <a:pt x="163830" y="407670"/>
                </a:lnTo>
                <a:lnTo>
                  <a:pt x="168910" y="401320"/>
                </a:lnTo>
                <a:lnTo>
                  <a:pt x="172720" y="394970"/>
                </a:lnTo>
                <a:lnTo>
                  <a:pt x="176530" y="389890"/>
                </a:lnTo>
                <a:lnTo>
                  <a:pt x="181610" y="377190"/>
                </a:lnTo>
                <a:lnTo>
                  <a:pt x="182880" y="373380"/>
                </a:lnTo>
                <a:lnTo>
                  <a:pt x="182880" y="370840"/>
                </a:lnTo>
                <a:lnTo>
                  <a:pt x="183968" y="367030"/>
                </a:lnTo>
                <a:lnTo>
                  <a:pt x="91440" y="367030"/>
                </a:lnTo>
                <a:lnTo>
                  <a:pt x="90170" y="365760"/>
                </a:lnTo>
                <a:lnTo>
                  <a:pt x="87630" y="365760"/>
                </a:lnTo>
                <a:lnTo>
                  <a:pt x="86360" y="364490"/>
                </a:lnTo>
                <a:lnTo>
                  <a:pt x="86360" y="363220"/>
                </a:lnTo>
                <a:lnTo>
                  <a:pt x="85090" y="363220"/>
                </a:lnTo>
                <a:lnTo>
                  <a:pt x="85090" y="361950"/>
                </a:lnTo>
                <a:lnTo>
                  <a:pt x="83820" y="360680"/>
                </a:lnTo>
                <a:lnTo>
                  <a:pt x="83820" y="359410"/>
                </a:lnTo>
                <a:lnTo>
                  <a:pt x="82550" y="358140"/>
                </a:lnTo>
                <a:lnTo>
                  <a:pt x="82550" y="351790"/>
                </a:lnTo>
                <a:lnTo>
                  <a:pt x="81280" y="347980"/>
                </a:lnTo>
                <a:lnTo>
                  <a:pt x="81280" y="342900"/>
                </a:lnTo>
                <a:lnTo>
                  <a:pt x="80010" y="331470"/>
                </a:lnTo>
                <a:lnTo>
                  <a:pt x="80010" y="107950"/>
                </a:lnTo>
                <a:lnTo>
                  <a:pt x="81280" y="96520"/>
                </a:lnTo>
                <a:lnTo>
                  <a:pt x="81280" y="91440"/>
                </a:lnTo>
                <a:lnTo>
                  <a:pt x="82550" y="86360"/>
                </a:lnTo>
                <a:lnTo>
                  <a:pt x="82550" y="80010"/>
                </a:lnTo>
                <a:lnTo>
                  <a:pt x="83820" y="80010"/>
                </a:lnTo>
                <a:lnTo>
                  <a:pt x="83820" y="77470"/>
                </a:lnTo>
                <a:lnTo>
                  <a:pt x="85090" y="76200"/>
                </a:lnTo>
                <a:lnTo>
                  <a:pt x="85090" y="74930"/>
                </a:lnTo>
                <a:lnTo>
                  <a:pt x="86360" y="74930"/>
                </a:lnTo>
                <a:lnTo>
                  <a:pt x="86360" y="73660"/>
                </a:lnTo>
                <a:lnTo>
                  <a:pt x="87630" y="73660"/>
                </a:lnTo>
                <a:lnTo>
                  <a:pt x="88900" y="72390"/>
                </a:lnTo>
                <a:lnTo>
                  <a:pt x="90170" y="72390"/>
                </a:lnTo>
                <a:lnTo>
                  <a:pt x="91440" y="71120"/>
                </a:lnTo>
                <a:lnTo>
                  <a:pt x="184996" y="71120"/>
                </a:lnTo>
                <a:lnTo>
                  <a:pt x="182880" y="64770"/>
                </a:lnTo>
                <a:lnTo>
                  <a:pt x="180340" y="58420"/>
                </a:lnTo>
                <a:lnTo>
                  <a:pt x="179070" y="52070"/>
                </a:lnTo>
                <a:lnTo>
                  <a:pt x="171450" y="39370"/>
                </a:lnTo>
                <a:lnTo>
                  <a:pt x="167640" y="34290"/>
                </a:lnTo>
                <a:lnTo>
                  <a:pt x="163830" y="27940"/>
                </a:lnTo>
                <a:lnTo>
                  <a:pt x="158750" y="22860"/>
                </a:lnTo>
                <a:lnTo>
                  <a:pt x="152400" y="19050"/>
                </a:lnTo>
                <a:lnTo>
                  <a:pt x="146050" y="13970"/>
                </a:lnTo>
                <a:lnTo>
                  <a:pt x="133350" y="6350"/>
                </a:lnTo>
                <a:lnTo>
                  <a:pt x="125730" y="3810"/>
                </a:lnTo>
                <a:lnTo>
                  <a:pt x="118110" y="2540"/>
                </a:lnTo>
                <a:lnTo>
                  <a:pt x="110490" y="0"/>
                </a:lnTo>
                <a:close/>
              </a:path>
              <a:path w="190500" h="438150">
                <a:moveTo>
                  <a:pt x="190500" y="261620"/>
                </a:moveTo>
                <a:lnTo>
                  <a:pt x="109220" y="261620"/>
                </a:lnTo>
                <a:lnTo>
                  <a:pt x="109220" y="346710"/>
                </a:lnTo>
                <a:lnTo>
                  <a:pt x="107950" y="351790"/>
                </a:lnTo>
                <a:lnTo>
                  <a:pt x="107950" y="356870"/>
                </a:lnTo>
                <a:lnTo>
                  <a:pt x="106680" y="358140"/>
                </a:lnTo>
                <a:lnTo>
                  <a:pt x="106680" y="360680"/>
                </a:lnTo>
                <a:lnTo>
                  <a:pt x="105410" y="361950"/>
                </a:lnTo>
                <a:lnTo>
                  <a:pt x="104140" y="361950"/>
                </a:lnTo>
                <a:lnTo>
                  <a:pt x="104140" y="363220"/>
                </a:lnTo>
                <a:lnTo>
                  <a:pt x="102870" y="364490"/>
                </a:lnTo>
                <a:lnTo>
                  <a:pt x="102870" y="365760"/>
                </a:lnTo>
                <a:lnTo>
                  <a:pt x="100330" y="365760"/>
                </a:lnTo>
                <a:lnTo>
                  <a:pt x="99060" y="367030"/>
                </a:lnTo>
                <a:lnTo>
                  <a:pt x="183968" y="367030"/>
                </a:lnTo>
                <a:lnTo>
                  <a:pt x="190436" y="308610"/>
                </a:lnTo>
                <a:lnTo>
                  <a:pt x="190500" y="261620"/>
                </a:lnTo>
                <a:close/>
              </a:path>
              <a:path w="190500" h="438150">
                <a:moveTo>
                  <a:pt x="184996" y="71120"/>
                </a:moveTo>
                <a:lnTo>
                  <a:pt x="99060" y="71120"/>
                </a:lnTo>
                <a:lnTo>
                  <a:pt x="100330" y="72390"/>
                </a:lnTo>
                <a:lnTo>
                  <a:pt x="102870" y="72390"/>
                </a:lnTo>
                <a:lnTo>
                  <a:pt x="104140" y="73660"/>
                </a:lnTo>
                <a:lnTo>
                  <a:pt x="104140" y="74930"/>
                </a:lnTo>
                <a:lnTo>
                  <a:pt x="105410" y="74930"/>
                </a:lnTo>
                <a:lnTo>
                  <a:pt x="106680" y="76200"/>
                </a:lnTo>
                <a:lnTo>
                  <a:pt x="106680" y="78740"/>
                </a:lnTo>
                <a:lnTo>
                  <a:pt x="107950" y="80010"/>
                </a:lnTo>
                <a:lnTo>
                  <a:pt x="107950" y="85090"/>
                </a:lnTo>
                <a:lnTo>
                  <a:pt x="109220" y="87630"/>
                </a:lnTo>
                <a:lnTo>
                  <a:pt x="109220" y="191770"/>
                </a:lnTo>
                <a:lnTo>
                  <a:pt x="190500" y="191770"/>
                </a:lnTo>
                <a:lnTo>
                  <a:pt x="190500" y="124460"/>
                </a:lnTo>
                <a:lnTo>
                  <a:pt x="189230" y="111760"/>
                </a:lnTo>
                <a:lnTo>
                  <a:pt x="187960" y="101600"/>
                </a:lnTo>
                <a:lnTo>
                  <a:pt x="187960" y="90170"/>
                </a:lnTo>
                <a:lnTo>
                  <a:pt x="185420" y="72390"/>
                </a:lnTo>
                <a:lnTo>
                  <a:pt x="184996" y="711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9585959" y="4866640"/>
            <a:ext cx="190500" cy="438150"/>
          </a:xfrm>
          <a:custGeom>
            <a:avLst/>
            <a:gdLst/>
            <a:ahLst/>
            <a:cxnLst/>
            <a:rect l="l" t="t" r="r" b="b"/>
            <a:pathLst>
              <a:path w="190500" h="438150">
                <a:moveTo>
                  <a:pt x="190500" y="191770"/>
                </a:moveTo>
                <a:lnTo>
                  <a:pt x="109220" y="191770"/>
                </a:lnTo>
                <a:lnTo>
                  <a:pt x="109220" y="118110"/>
                </a:lnTo>
                <a:lnTo>
                  <a:pt x="109220" y="104140"/>
                </a:lnTo>
                <a:lnTo>
                  <a:pt x="109220" y="92710"/>
                </a:lnTo>
                <a:lnTo>
                  <a:pt x="109220" y="87630"/>
                </a:lnTo>
                <a:lnTo>
                  <a:pt x="107950" y="85090"/>
                </a:lnTo>
                <a:lnTo>
                  <a:pt x="107950" y="81280"/>
                </a:lnTo>
                <a:lnTo>
                  <a:pt x="107950" y="80010"/>
                </a:lnTo>
                <a:lnTo>
                  <a:pt x="106680" y="78740"/>
                </a:lnTo>
                <a:lnTo>
                  <a:pt x="106680" y="77470"/>
                </a:lnTo>
                <a:lnTo>
                  <a:pt x="106680" y="76200"/>
                </a:lnTo>
                <a:lnTo>
                  <a:pt x="105410" y="74930"/>
                </a:lnTo>
                <a:lnTo>
                  <a:pt x="104140" y="74930"/>
                </a:lnTo>
                <a:lnTo>
                  <a:pt x="104140" y="73660"/>
                </a:lnTo>
                <a:lnTo>
                  <a:pt x="102870" y="72390"/>
                </a:lnTo>
                <a:lnTo>
                  <a:pt x="101600" y="72390"/>
                </a:lnTo>
                <a:lnTo>
                  <a:pt x="100330" y="72390"/>
                </a:lnTo>
                <a:lnTo>
                  <a:pt x="99060" y="71120"/>
                </a:lnTo>
                <a:lnTo>
                  <a:pt x="97790" y="71120"/>
                </a:lnTo>
                <a:lnTo>
                  <a:pt x="91440" y="71120"/>
                </a:lnTo>
                <a:lnTo>
                  <a:pt x="90170" y="72390"/>
                </a:lnTo>
                <a:lnTo>
                  <a:pt x="88900" y="72390"/>
                </a:lnTo>
                <a:lnTo>
                  <a:pt x="87630" y="73660"/>
                </a:lnTo>
                <a:lnTo>
                  <a:pt x="86360" y="73660"/>
                </a:lnTo>
                <a:lnTo>
                  <a:pt x="86360" y="74930"/>
                </a:lnTo>
                <a:lnTo>
                  <a:pt x="85090" y="74930"/>
                </a:lnTo>
                <a:lnTo>
                  <a:pt x="85090" y="76200"/>
                </a:lnTo>
                <a:lnTo>
                  <a:pt x="83820" y="77470"/>
                </a:lnTo>
                <a:lnTo>
                  <a:pt x="83820" y="80010"/>
                </a:lnTo>
                <a:lnTo>
                  <a:pt x="82550" y="80010"/>
                </a:lnTo>
                <a:lnTo>
                  <a:pt x="82550" y="82550"/>
                </a:lnTo>
                <a:lnTo>
                  <a:pt x="82550" y="83820"/>
                </a:lnTo>
                <a:lnTo>
                  <a:pt x="82550" y="86360"/>
                </a:lnTo>
                <a:lnTo>
                  <a:pt x="81280" y="91440"/>
                </a:lnTo>
                <a:lnTo>
                  <a:pt x="81280" y="96520"/>
                </a:lnTo>
                <a:lnTo>
                  <a:pt x="80010" y="107950"/>
                </a:lnTo>
                <a:lnTo>
                  <a:pt x="80010" y="121920"/>
                </a:lnTo>
                <a:lnTo>
                  <a:pt x="80010" y="317500"/>
                </a:lnTo>
                <a:lnTo>
                  <a:pt x="80010" y="331470"/>
                </a:lnTo>
                <a:lnTo>
                  <a:pt x="81280" y="342900"/>
                </a:lnTo>
                <a:lnTo>
                  <a:pt x="81280" y="347980"/>
                </a:lnTo>
                <a:lnTo>
                  <a:pt x="82550" y="351790"/>
                </a:lnTo>
                <a:lnTo>
                  <a:pt x="82550" y="355600"/>
                </a:lnTo>
                <a:lnTo>
                  <a:pt x="82550" y="356870"/>
                </a:lnTo>
                <a:lnTo>
                  <a:pt x="82550" y="358140"/>
                </a:lnTo>
                <a:lnTo>
                  <a:pt x="83820" y="359410"/>
                </a:lnTo>
                <a:lnTo>
                  <a:pt x="83820" y="360680"/>
                </a:lnTo>
                <a:lnTo>
                  <a:pt x="85090" y="361950"/>
                </a:lnTo>
                <a:lnTo>
                  <a:pt x="85090" y="363220"/>
                </a:lnTo>
                <a:lnTo>
                  <a:pt x="86360" y="363220"/>
                </a:lnTo>
                <a:lnTo>
                  <a:pt x="86360" y="364490"/>
                </a:lnTo>
                <a:lnTo>
                  <a:pt x="87630" y="365760"/>
                </a:lnTo>
                <a:lnTo>
                  <a:pt x="88900" y="365760"/>
                </a:lnTo>
                <a:lnTo>
                  <a:pt x="90170" y="365760"/>
                </a:lnTo>
                <a:lnTo>
                  <a:pt x="91440" y="367030"/>
                </a:lnTo>
                <a:lnTo>
                  <a:pt x="92710" y="367030"/>
                </a:lnTo>
                <a:lnTo>
                  <a:pt x="97790" y="367030"/>
                </a:lnTo>
                <a:lnTo>
                  <a:pt x="99060" y="367030"/>
                </a:lnTo>
                <a:lnTo>
                  <a:pt x="100330" y="365760"/>
                </a:lnTo>
                <a:lnTo>
                  <a:pt x="101600" y="365760"/>
                </a:lnTo>
                <a:lnTo>
                  <a:pt x="102870" y="365760"/>
                </a:lnTo>
                <a:lnTo>
                  <a:pt x="102870" y="364490"/>
                </a:lnTo>
                <a:lnTo>
                  <a:pt x="104140" y="363220"/>
                </a:lnTo>
                <a:lnTo>
                  <a:pt x="104140" y="361950"/>
                </a:lnTo>
                <a:lnTo>
                  <a:pt x="105410" y="361950"/>
                </a:lnTo>
                <a:lnTo>
                  <a:pt x="106680" y="360680"/>
                </a:lnTo>
                <a:lnTo>
                  <a:pt x="106680" y="359410"/>
                </a:lnTo>
                <a:lnTo>
                  <a:pt x="106680" y="358140"/>
                </a:lnTo>
                <a:lnTo>
                  <a:pt x="107950" y="356870"/>
                </a:lnTo>
                <a:lnTo>
                  <a:pt x="107950" y="355600"/>
                </a:lnTo>
                <a:lnTo>
                  <a:pt x="107950" y="351790"/>
                </a:lnTo>
                <a:lnTo>
                  <a:pt x="109220" y="346710"/>
                </a:lnTo>
                <a:lnTo>
                  <a:pt x="109220" y="341630"/>
                </a:lnTo>
                <a:lnTo>
                  <a:pt x="109220" y="330200"/>
                </a:lnTo>
                <a:lnTo>
                  <a:pt x="109220" y="313690"/>
                </a:lnTo>
                <a:lnTo>
                  <a:pt x="109220" y="261620"/>
                </a:lnTo>
                <a:lnTo>
                  <a:pt x="190500" y="261620"/>
                </a:lnTo>
                <a:lnTo>
                  <a:pt x="190500" y="276860"/>
                </a:lnTo>
                <a:lnTo>
                  <a:pt x="190500" y="307340"/>
                </a:lnTo>
                <a:lnTo>
                  <a:pt x="189230" y="332740"/>
                </a:lnTo>
                <a:lnTo>
                  <a:pt x="187960" y="344170"/>
                </a:lnTo>
                <a:lnTo>
                  <a:pt x="186690" y="354330"/>
                </a:lnTo>
                <a:lnTo>
                  <a:pt x="185420" y="361950"/>
                </a:lnTo>
                <a:lnTo>
                  <a:pt x="182880" y="370840"/>
                </a:lnTo>
                <a:lnTo>
                  <a:pt x="182880" y="373380"/>
                </a:lnTo>
                <a:lnTo>
                  <a:pt x="181610" y="377190"/>
                </a:lnTo>
                <a:lnTo>
                  <a:pt x="179070" y="383540"/>
                </a:lnTo>
                <a:lnTo>
                  <a:pt x="176530" y="389890"/>
                </a:lnTo>
                <a:lnTo>
                  <a:pt x="172720" y="394970"/>
                </a:lnTo>
                <a:lnTo>
                  <a:pt x="168910" y="401320"/>
                </a:lnTo>
                <a:lnTo>
                  <a:pt x="163830" y="407670"/>
                </a:lnTo>
                <a:lnTo>
                  <a:pt x="158750" y="412750"/>
                </a:lnTo>
                <a:lnTo>
                  <a:pt x="153670" y="417830"/>
                </a:lnTo>
                <a:lnTo>
                  <a:pt x="147320" y="422910"/>
                </a:lnTo>
                <a:lnTo>
                  <a:pt x="140970" y="426720"/>
                </a:lnTo>
                <a:lnTo>
                  <a:pt x="134620" y="430530"/>
                </a:lnTo>
                <a:lnTo>
                  <a:pt x="127000" y="433070"/>
                </a:lnTo>
                <a:lnTo>
                  <a:pt x="120650" y="435610"/>
                </a:lnTo>
                <a:lnTo>
                  <a:pt x="111760" y="436880"/>
                </a:lnTo>
                <a:lnTo>
                  <a:pt x="104140" y="438150"/>
                </a:lnTo>
                <a:lnTo>
                  <a:pt x="96520" y="438150"/>
                </a:lnTo>
                <a:lnTo>
                  <a:pt x="87630" y="438150"/>
                </a:lnTo>
                <a:lnTo>
                  <a:pt x="80010" y="436880"/>
                </a:lnTo>
                <a:lnTo>
                  <a:pt x="71120" y="435610"/>
                </a:lnTo>
                <a:lnTo>
                  <a:pt x="63500" y="434340"/>
                </a:lnTo>
                <a:lnTo>
                  <a:pt x="57150" y="431800"/>
                </a:lnTo>
                <a:lnTo>
                  <a:pt x="49530" y="427990"/>
                </a:lnTo>
                <a:lnTo>
                  <a:pt x="43180" y="425450"/>
                </a:lnTo>
                <a:lnTo>
                  <a:pt x="15240" y="393700"/>
                </a:lnTo>
                <a:lnTo>
                  <a:pt x="11430" y="387350"/>
                </a:lnTo>
                <a:lnTo>
                  <a:pt x="10160" y="379730"/>
                </a:lnTo>
                <a:lnTo>
                  <a:pt x="7620" y="373380"/>
                </a:lnTo>
                <a:lnTo>
                  <a:pt x="5080" y="364490"/>
                </a:lnTo>
                <a:lnTo>
                  <a:pt x="3810" y="355600"/>
                </a:lnTo>
                <a:lnTo>
                  <a:pt x="2540" y="345440"/>
                </a:lnTo>
                <a:lnTo>
                  <a:pt x="1270" y="334010"/>
                </a:lnTo>
                <a:lnTo>
                  <a:pt x="0" y="308610"/>
                </a:lnTo>
                <a:lnTo>
                  <a:pt x="0" y="279400"/>
                </a:lnTo>
                <a:lnTo>
                  <a:pt x="0" y="156210"/>
                </a:lnTo>
                <a:lnTo>
                  <a:pt x="0" y="135890"/>
                </a:lnTo>
                <a:lnTo>
                  <a:pt x="0" y="116840"/>
                </a:lnTo>
                <a:lnTo>
                  <a:pt x="1270" y="101600"/>
                </a:lnTo>
                <a:lnTo>
                  <a:pt x="2540" y="88900"/>
                </a:lnTo>
                <a:lnTo>
                  <a:pt x="2540" y="82550"/>
                </a:lnTo>
                <a:lnTo>
                  <a:pt x="3810" y="77470"/>
                </a:lnTo>
                <a:lnTo>
                  <a:pt x="5080" y="72390"/>
                </a:lnTo>
                <a:lnTo>
                  <a:pt x="6350" y="66040"/>
                </a:lnTo>
                <a:lnTo>
                  <a:pt x="7620" y="60960"/>
                </a:lnTo>
                <a:lnTo>
                  <a:pt x="10160" y="55880"/>
                </a:lnTo>
                <a:lnTo>
                  <a:pt x="12700" y="50800"/>
                </a:lnTo>
                <a:lnTo>
                  <a:pt x="15240" y="44450"/>
                </a:lnTo>
                <a:lnTo>
                  <a:pt x="19050" y="39370"/>
                </a:lnTo>
                <a:lnTo>
                  <a:pt x="21590" y="34290"/>
                </a:lnTo>
                <a:lnTo>
                  <a:pt x="25400" y="30480"/>
                </a:lnTo>
                <a:lnTo>
                  <a:pt x="29210" y="26670"/>
                </a:lnTo>
                <a:lnTo>
                  <a:pt x="33020" y="21590"/>
                </a:lnTo>
                <a:lnTo>
                  <a:pt x="38100" y="19050"/>
                </a:lnTo>
                <a:lnTo>
                  <a:pt x="41910" y="15240"/>
                </a:lnTo>
                <a:lnTo>
                  <a:pt x="46990" y="11430"/>
                </a:lnTo>
                <a:lnTo>
                  <a:pt x="52070" y="8890"/>
                </a:lnTo>
                <a:lnTo>
                  <a:pt x="58420" y="6350"/>
                </a:lnTo>
                <a:lnTo>
                  <a:pt x="63500" y="3810"/>
                </a:lnTo>
                <a:lnTo>
                  <a:pt x="68580" y="2540"/>
                </a:lnTo>
                <a:lnTo>
                  <a:pt x="74930" y="1270"/>
                </a:lnTo>
                <a:lnTo>
                  <a:pt x="81280" y="0"/>
                </a:lnTo>
                <a:lnTo>
                  <a:pt x="87630" y="0"/>
                </a:lnTo>
                <a:lnTo>
                  <a:pt x="93980" y="0"/>
                </a:lnTo>
                <a:lnTo>
                  <a:pt x="102870" y="0"/>
                </a:lnTo>
                <a:lnTo>
                  <a:pt x="110490" y="0"/>
                </a:lnTo>
                <a:lnTo>
                  <a:pt x="118110" y="2540"/>
                </a:lnTo>
                <a:lnTo>
                  <a:pt x="125730" y="3810"/>
                </a:lnTo>
                <a:lnTo>
                  <a:pt x="133350" y="6350"/>
                </a:lnTo>
                <a:lnTo>
                  <a:pt x="139700" y="10160"/>
                </a:lnTo>
                <a:lnTo>
                  <a:pt x="146050" y="13970"/>
                </a:lnTo>
                <a:lnTo>
                  <a:pt x="152400" y="19050"/>
                </a:lnTo>
                <a:lnTo>
                  <a:pt x="158750" y="22860"/>
                </a:lnTo>
                <a:lnTo>
                  <a:pt x="163830" y="27940"/>
                </a:lnTo>
                <a:lnTo>
                  <a:pt x="167640" y="34290"/>
                </a:lnTo>
                <a:lnTo>
                  <a:pt x="171450" y="39370"/>
                </a:lnTo>
                <a:lnTo>
                  <a:pt x="175260" y="45720"/>
                </a:lnTo>
                <a:lnTo>
                  <a:pt x="179070" y="52070"/>
                </a:lnTo>
                <a:lnTo>
                  <a:pt x="180340" y="58420"/>
                </a:lnTo>
                <a:lnTo>
                  <a:pt x="182880" y="64770"/>
                </a:lnTo>
                <a:lnTo>
                  <a:pt x="185420" y="72390"/>
                </a:lnTo>
                <a:lnTo>
                  <a:pt x="186690" y="81280"/>
                </a:lnTo>
                <a:lnTo>
                  <a:pt x="187960" y="90170"/>
                </a:lnTo>
                <a:lnTo>
                  <a:pt x="187960" y="101600"/>
                </a:lnTo>
                <a:lnTo>
                  <a:pt x="189230" y="111760"/>
                </a:lnTo>
                <a:lnTo>
                  <a:pt x="190500" y="124460"/>
                </a:lnTo>
                <a:lnTo>
                  <a:pt x="190500" y="151130"/>
                </a:lnTo>
                <a:lnTo>
                  <a:pt x="190500" y="19177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9805670" y="525399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838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9879330" y="4875529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8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9805670" y="4875529"/>
            <a:ext cx="129539" cy="420370"/>
          </a:xfrm>
          <a:custGeom>
            <a:avLst/>
            <a:gdLst/>
            <a:ahLst/>
            <a:cxnLst/>
            <a:rect l="l" t="t" r="r" b="b"/>
            <a:pathLst>
              <a:path w="129540" h="420370">
                <a:moveTo>
                  <a:pt x="80009" y="0"/>
                </a:moveTo>
                <a:lnTo>
                  <a:pt x="80009" y="336550"/>
                </a:lnTo>
                <a:lnTo>
                  <a:pt x="129539" y="336550"/>
                </a:lnTo>
                <a:lnTo>
                  <a:pt x="129539" y="420370"/>
                </a:lnTo>
                <a:lnTo>
                  <a:pt x="0" y="420370"/>
                </a:lnTo>
                <a:lnTo>
                  <a:pt x="0" y="0"/>
                </a:lnTo>
                <a:lnTo>
                  <a:pt x="8000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9950450" y="5005070"/>
            <a:ext cx="185420" cy="63500"/>
          </a:xfrm>
          <a:custGeom>
            <a:avLst/>
            <a:gdLst/>
            <a:ahLst/>
            <a:cxnLst/>
            <a:rect l="l" t="t" r="r" b="b"/>
            <a:pathLst>
              <a:path w="185420" h="63500">
                <a:moveTo>
                  <a:pt x="0" y="63499"/>
                </a:moveTo>
                <a:lnTo>
                  <a:pt x="185420" y="63499"/>
                </a:lnTo>
                <a:lnTo>
                  <a:pt x="185420" y="0"/>
                </a:lnTo>
                <a:lnTo>
                  <a:pt x="0" y="0"/>
                </a:lnTo>
                <a:lnTo>
                  <a:pt x="0" y="634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9950450" y="5104129"/>
            <a:ext cx="185420" cy="63500"/>
          </a:xfrm>
          <a:custGeom>
            <a:avLst/>
            <a:gdLst/>
            <a:ahLst/>
            <a:cxnLst/>
            <a:rect l="l" t="t" r="r" b="b"/>
            <a:pathLst>
              <a:path w="185420" h="63500">
                <a:moveTo>
                  <a:pt x="0" y="63500"/>
                </a:moveTo>
                <a:lnTo>
                  <a:pt x="185420" y="63500"/>
                </a:lnTo>
                <a:lnTo>
                  <a:pt x="185420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0129519" y="499490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0135869" y="49949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10159"/>
                </a:moveTo>
                <a:lnTo>
                  <a:pt x="0" y="0"/>
                </a:lnTo>
                <a:lnTo>
                  <a:pt x="8889" y="0"/>
                </a:lnTo>
                <a:lnTo>
                  <a:pt x="8889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10125709" y="5005070"/>
            <a:ext cx="19050" cy="63500"/>
          </a:xfrm>
          <a:custGeom>
            <a:avLst/>
            <a:gdLst/>
            <a:ahLst/>
            <a:cxnLst/>
            <a:rect l="l" t="t" r="r" b="b"/>
            <a:pathLst>
              <a:path w="19050" h="63500">
                <a:moveTo>
                  <a:pt x="19050" y="0"/>
                </a:moveTo>
                <a:lnTo>
                  <a:pt x="19050" y="63499"/>
                </a:lnTo>
                <a:lnTo>
                  <a:pt x="0" y="6349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10135869" y="50685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89" y="0"/>
                </a:lnTo>
                <a:lnTo>
                  <a:pt x="888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9950450" y="5059679"/>
            <a:ext cx="185420" cy="19050"/>
          </a:xfrm>
          <a:custGeom>
            <a:avLst/>
            <a:gdLst/>
            <a:ahLst/>
            <a:cxnLst/>
            <a:rect l="l" t="t" r="r" b="b"/>
            <a:pathLst>
              <a:path w="185420" h="19050">
                <a:moveTo>
                  <a:pt x="0" y="19050"/>
                </a:moveTo>
                <a:lnTo>
                  <a:pt x="185420" y="19050"/>
                </a:lnTo>
                <a:lnTo>
                  <a:pt x="18542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941559" y="50685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59"/>
                </a:ln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941559" y="505587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699"/>
                </a:moveTo>
                <a:lnTo>
                  <a:pt x="19050" y="12699"/>
                </a:lnTo>
                <a:lnTo>
                  <a:pt x="190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10129519" y="5095240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10135869" y="50952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890"/>
                </a:moveTo>
                <a:lnTo>
                  <a:pt x="0" y="0"/>
                </a:lnTo>
                <a:lnTo>
                  <a:pt x="8889" y="0"/>
                </a:lnTo>
                <a:lnTo>
                  <a:pt x="8889" y="889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10125709" y="5104129"/>
            <a:ext cx="19050" cy="63500"/>
          </a:xfrm>
          <a:custGeom>
            <a:avLst/>
            <a:gdLst/>
            <a:ahLst/>
            <a:cxnLst/>
            <a:rect l="l" t="t" r="r" b="b"/>
            <a:pathLst>
              <a:path w="19050" h="63500">
                <a:moveTo>
                  <a:pt x="19050" y="0"/>
                </a:moveTo>
                <a:lnTo>
                  <a:pt x="19050" y="63500"/>
                </a:lnTo>
                <a:lnTo>
                  <a:pt x="0" y="635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0135869" y="5167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9950450" y="5157470"/>
            <a:ext cx="185420" cy="20320"/>
          </a:xfrm>
          <a:custGeom>
            <a:avLst/>
            <a:gdLst/>
            <a:ahLst/>
            <a:cxnLst/>
            <a:rect l="l" t="t" r="r" b="b"/>
            <a:pathLst>
              <a:path w="185420" h="20320">
                <a:moveTo>
                  <a:pt x="0" y="20320"/>
                </a:moveTo>
                <a:lnTo>
                  <a:pt x="185420" y="20320"/>
                </a:lnTo>
                <a:lnTo>
                  <a:pt x="185420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9941559" y="5167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9941559" y="515492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10161269" y="4867909"/>
            <a:ext cx="182880" cy="436880"/>
          </a:xfrm>
          <a:custGeom>
            <a:avLst/>
            <a:gdLst/>
            <a:ahLst/>
            <a:cxnLst/>
            <a:rect l="l" t="t" r="r" b="b"/>
            <a:pathLst>
              <a:path w="182879" h="436879">
                <a:moveTo>
                  <a:pt x="106679" y="435609"/>
                </a:moveTo>
                <a:lnTo>
                  <a:pt x="82550" y="435609"/>
                </a:lnTo>
                <a:lnTo>
                  <a:pt x="90170" y="436879"/>
                </a:lnTo>
                <a:lnTo>
                  <a:pt x="101600" y="436879"/>
                </a:lnTo>
                <a:lnTo>
                  <a:pt x="106679" y="435609"/>
                </a:lnTo>
                <a:close/>
              </a:path>
              <a:path w="182879" h="436879">
                <a:moveTo>
                  <a:pt x="96520" y="0"/>
                </a:moveTo>
                <a:lnTo>
                  <a:pt x="82550" y="0"/>
                </a:lnTo>
                <a:lnTo>
                  <a:pt x="74929" y="1269"/>
                </a:lnTo>
                <a:lnTo>
                  <a:pt x="62229" y="3809"/>
                </a:lnTo>
                <a:lnTo>
                  <a:pt x="55879" y="6350"/>
                </a:lnTo>
                <a:lnTo>
                  <a:pt x="49529" y="10159"/>
                </a:lnTo>
                <a:lnTo>
                  <a:pt x="43179" y="12700"/>
                </a:lnTo>
                <a:lnTo>
                  <a:pt x="38100" y="17779"/>
                </a:lnTo>
                <a:lnTo>
                  <a:pt x="31750" y="21589"/>
                </a:lnTo>
                <a:lnTo>
                  <a:pt x="27939" y="26669"/>
                </a:lnTo>
                <a:lnTo>
                  <a:pt x="10159" y="57150"/>
                </a:lnTo>
                <a:lnTo>
                  <a:pt x="7620" y="63500"/>
                </a:lnTo>
                <a:lnTo>
                  <a:pt x="6350" y="71119"/>
                </a:lnTo>
                <a:lnTo>
                  <a:pt x="5079" y="80009"/>
                </a:lnTo>
                <a:lnTo>
                  <a:pt x="2539" y="100329"/>
                </a:lnTo>
                <a:lnTo>
                  <a:pt x="2539" y="110489"/>
                </a:lnTo>
                <a:lnTo>
                  <a:pt x="1270" y="123189"/>
                </a:lnTo>
                <a:lnTo>
                  <a:pt x="0" y="149859"/>
                </a:lnTo>
                <a:lnTo>
                  <a:pt x="0" y="297179"/>
                </a:lnTo>
                <a:lnTo>
                  <a:pt x="1270" y="317500"/>
                </a:lnTo>
                <a:lnTo>
                  <a:pt x="2539" y="335279"/>
                </a:lnTo>
                <a:lnTo>
                  <a:pt x="2539" y="342900"/>
                </a:lnTo>
                <a:lnTo>
                  <a:pt x="3809" y="350519"/>
                </a:lnTo>
                <a:lnTo>
                  <a:pt x="3809" y="355600"/>
                </a:lnTo>
                <a:lnTo>
                  <a:pt x="5079" y="361950"/>
                </a:lnTo>
                <a:lnTo>
                  <a:pt x="8889" y="377189"/>
                </a:lnTo>
                <a:lnTo>
                  <a:pt x="11429" y="380999"/>
                </a:lnTo>
                <a:lnTo>
                  <a:pt x="13970" y="386079"/>
                </a:lnTo>
                <a:lnTo>
                  <a:pt x="15239" y="391159"/>
                </a:lnTo>
                <a:lnTo>
                  <a:pt x="20320" y="401319"/>
                </a:lnTo>
                <a:lnTo>
                  <a:pt x="24129" y="405129"/>
                </a:lnTo>
                <a:lnTo>
                  <a:pt x="26670" y="410209"/>
                </a:lnTo>
                <a:lnTo>
                  <a:pt x="30479" y="412749"/>
                </a:lnTo>
                <a:lnTo>
                  <a:pt x="38100" y="420369"/>
                </a:lnTo>
                <a:lnTo>
                  <a:pt x="45720" y="425449"/>
                </a:lnTo>
                <a:lnTo>
                  <a:pt x="50800" y="427989"/>
                </a:lnTo>
                <a:lnTo>
                  <a:pt x="54609" y="429259"/>
                </a:lnTo>
                <a:lnTo>
                  <a:pt x="59689" y="431799"/>
                </a:lnTo>
                <a:lnTo>
                  <a:pt x="64770" y="433069"/>
                </a:lnTo>
                <a:lnTo>
                  <a:pt x="77470" y="435609"/>
                </a:lnTo>
                <a:lnTo>
                  <a:pt x="111759" y="435609"/>
                </a:lnTo>
                <a:lnTo>
                  <a:pt x="116839" y="434339"/>
                </a:lnTo>
                <a:lnTo>
                  <a:pt x="120650" y="433069"/>
                </a:lnTo>
                <a:lnTo>
                  <a:pt x="125729" y="431799"/>
                </a:lnTo>
                <a:lnTo>
                  <a:pt x="129539" y="430529"/>
                </a:lnTo>
                <a:lnTo>
                  <a:pt x="134620" y="427989"/>
                </a:lnTo>
                <a:lnTo>
                  <a:pt x="138429" y="426719"/>
                </a:lnTo>
                <a:lnTo>
                  <a:pt x="142239" y="422909"/>
                </a:lnTo>
                <a:lnTo>
                  <a:pt x="147320" y="420369"/>
                </a:lnTo>
                <a:lnTo>
                  <a:pt x="151129" y="417829"/>
                </a:lnTo>
                <a:lnTo>
                  <a:pt x="153670" y="414019"/>
                </a:lnTo>
                <a:lnTo>
                  <a:pt x="157479" y="410209"/>
                </a:lnTo>
                <a:lnTo>
                  <a:pt x="161289" y="405129"/>
                </a:lnTo>
                <a:lnTo>
                  <a:pt x="163829" y="401319"/>
                </a:lnTo>
                <a:lnTo>
                  <a:pt x="173989" y="380999"/>
                </a:lnTo>
                <a:lnTo>
                  <a:pt x="176212" y="372109"/>
                </a:lnTo>
                <a:lnTo>
                  <a:pt x="86359" y="372109"/>
                </a:lnTo>
                <a:lnTo>
                  <a:pt x="86359" y="370839"/>
                </a:lnTo>
                <a:lnTo>
                  <a:pt x="85089" y="370839"/>
                </a:lnTo>
                <a:lnTo>
                  <a:pt x="85089" y="369569"/>
                </a:lnTo>
                <a:lnTo>
                  <a:pt x="83820" y="369569"/>
                </a:lnTo>
                <a:lnTo>
                  <a:pt x="82550" y="368299"/>
                </a:lnTo>
                <a:lnTo>
                  <a:pt x="82550" y="367029"/>
                </a:lnTo>
                <a:lnTo>
                  <a:pt x="81279" y="367029"/>
                </a:lnTo>
                <a:lnTo>
                  <a:pt x="81279" y="364489"/>
                </a:lnTo>
                <a:lnTo>
                  <a:pt x="80009" y="363219"/>
                </a:lnTo>
                <a:lnTo>
                  <a:pt x="80009" y="358139"/>
                </a:lnTo>
                <a:lnTo>
                  <a:pt x="78739" y="354329"/>
                </a:lnTo>
                <a:lnTo>
                  <a:pt x="78612" y="347979"/>
                </a:lnTo>
                <a:lnTo>
                  <a:pt x="77597" y="337819"/>
                </a:lnTo>
                <a:lnTo>
                  <a:pt x="77470" y="114300"/>
                </a:lnTo>
                <a:lnTo>
                  <a:pt x="78739" y="100329"/>
                </a:lnTo>
                <a:lnTo>
                  <a:pt x="78739" y="88900"/>
                </a:lnTo>
                <a:lnTo>
                  <a:pt x="80009" y="83819"/>
                </a:lnTo>
                <a:lnTo>
                  <a:pt x="80009" y="80009"/>
                </a:lnTo>
                <a:lnTo>
                  <a:pt x="81279" y="76200"/>
                </a:lnTo>
                <a:lnTo>
                  <a:pt x="81279" y="72389"/>
                </a:lnTo>
                <a:lnTo>
                  <a:pt x="82550" y="71119"/>
                </a:lnTo>
                <a:lnTo>
                  <a:pt x="82550" y="69850"/>
                </a:lnTo>
                <a:lnTo>
                  <a:pt x="83820" y="68579"/>
                </a:lnTo>
                <a:lnTo>
                  <a:pt x="83820" y="67309"/>
                </a:lnTo>
                <a:lnTo>
                  <a:pt x="85089" y="67309"/>
                </a:lnTo>
                <a:lnTo>
                  <a:pt x="86359" y="66039"/>
                </a:lnTo>
                <a:lnTo>
                  <a:pt x="87629" y="66039"/>
                </a:lnTo>
                <a:lnTo>
                  <a:pt x="88900" y="64769"/>
                </a:lnTo>
                <a:lnTo>
                  <a:pt x="176529" y="64769"/>
                </a:lnTo>
                <a:lnTo>
                  <a:pt x="175259" y="59689"/>
                </a:lnTo>
                <a:lnTo>
                  <a:pt x="172720" y="55879"/>
                </a:lnTo>
                <a:lnTo>
                  <a:pt x="171450" y="50800"/>
                </a:lnTo>
                <a:lnTo>
                  <a:pt x="168909" y="45719"/>
                </a:lnTo>
                <a:lnTo>
                  <a:pt x="166370" y="41909"/>
                </a:lnTo>
                <a:lnTo>
                  <a:pt x="163829" y="36829"/>
                </a:lnTo>
                <a:lnTo>
                  <a:pt x="161289" y="33019"/>
                </a:lnTo>
                <a:lnTo>
                  <a:pt x="146050" y="17779"/>
                </a:lnTo>
                <a:lnTo>
                  <a:pt x="135889" y="12700"/>
                </a:lnTo>
                <a:lnTo>
                  <a:pt x="130809" y="8889"/>
                </a:lnTo>
                <a:lnTo>
                  <a:pt x="125729" y="7619"/>
                </a:lnTo>
                <a:lnTo>
                  <a:pt x="120650" y="3809"/>
                </a:lnTo>
                <a:lnTo>
                  <a:pt x="115570" y="2539"/>
                </a:lnTo>
                <a:lnTo>
                  <a:pt x="109220" y="1269"/>
                </a:lnTo>
                <a:lnTo>
                  <a:pt x="102870" y="1269"/>
                </a:lnTo>
                <a:lnTo>
                  <a:pt x="96520" y="0"/>
                </a:lnTo>
                <a:close/>
              </a:path>
              <a:path w="182879" h="436879">
                <a:moveTo>
                  <a:pt x="176529" y="64769"/>
                </a:moveTo>
                <a:lnTo>
                  <a:pt x="96520" y="64769"/>
                </a:lnTo>
                <a:lnTo>
                  <a:pt x="97789" y="66039"/>
                </a:lnTo>
                <a:lnTo>
                  <a:pt x="100329" y="66039"/>
                </a:lnTo>
                <a:lnTo>
                  <a:pt x="100329" y="67309"/>
                </a:lnTo>
                <a:lnTo>
                  <a:pt x="101600" y="68579"/>
                </a:lnTo>
                <a:lnTo>
                  <a:pt x="101600" y="69850"/>
                </a:lnTo>
                <a:lnTo>
                  <a:pt x="102870" y="69850"/>
                </a:lnTo>
                <a:lnTo>
                  <a:pt x="102870" y="72389"/>
                </a:lnTo>
                <a:lnTo>
                  <a:pt x="104139" y="73659"/>
                </a:lnTo>
                <a:lnTo>
                  <a:pt x="104139" y="78739"/>
                </a:lnTo>
                <a:lnTo>
                  <a:pt x="105409" y="82550"/>
                </a:lnTo>
                <a:lnTo>
                  <a:pt x="105536" y="88900"/>
                </a:lnTo>
                <a:lnTo>
                  <a:pt x="106679" y="100329"/>
                </a:lnTo>
                <a:lnTo>
                  <a:pt x="106679" y="337819"/>
                </a:lnTo>
                <a:lnTo>
                  <a:pt x="105409" y="347979"/>
                </a:lnTo>
                <a:lnTo>
                  <a:pt x="104139" y="353059"/>
                </a:lnTo>
                <a:lnTo>
                  <a:pt x="104139" y="361950"/>
                </a:lnTo>
                <a:lnTo>
                  <a:pt x="102870" y="363219"/>
                </a:lnTo>
                <a:lnTo>
                  <a:pt x="102870" y="364489"/>
                </a:lnTo>
                <a:lnTo>
                  <a:pt x="101600" y="365759"/>
                </a:lnTo>
                <a:lnTo>
                  <a:pt x="101600" y="367029"/>
                </a:lnTo>
                <a:lnTo>
                  <a:pt x="100329" y="368299"/>
                </a:lnTo>
                <a:lnTo>
                  <a:pt x="100329" y="369569"/>
                </a:lnTo>
                <a:lnTo>
                  <a:pt x="99059" y="369569"/>
                </a:lnTo>
                <a:lnTo>
                  <a:pt x="99059" y="370839"/>
                </a:lnTo>
                <a:lnTo>
                  <a:pt x="96520" y="370839"/>
                </a:lnTo>
                <a:lnTo>
                  <a:pt x="95250" y="372109"/>
                </a:lnTo>
                <a:lnTo>
                  <a:pt x="176212" y="372109"/>
                </a:lnTo>
                <a:lnTo>
                  <a:pt x="179070" y="360679"/>
                </a:lnTo>
                <a:lnTo>
                  <a:pt x="181609" y="347979"/>
                </a:lnTo>
                <a:lnTo>
                  <a:pt x="181609" y="340359"/>
                </a:lnTo>
                <a:lnTo>
                  <a:pt x="182879" y="331469"/>
                </a:lnTo>
                <a:lnTo>
                  <a:pt x="182879" y="109219"/>
                </a:lnTo>
                <a:lnTo>
                  <a:pt x="181609" y="92709"/>
                </a:lnTo>
                <a:lnTo>
                  <a:pt x="180339" y="86359"/>
                </a:lnTo>
                <a:lnTo>
                  <a:pt x="180339" y="81279"/>
                </a:lnTo>
                <a:lnTo>
                  <a:pt x="179070" y="74929"/>
                </a:lnTo>
                <a:lnTo>
                  <a:pt x="176529" y="647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10152381" y="4859020"/>
            <a:ext cx="201929" cy="45593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9425941" y="524129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838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9466580" y="4862829"/>
            <a:ext cx="0" cy="336550"/>
          </a:xfrm>
          <a:custGeom>
            <a:avLst/>
            <a:gdLst/>
            <a:ahLst/>
            <a:cxnLst/>
            <a:rect l="l" t="t" r="r" b="b"/>
            <a:pathLst>
              <a:path h="336550">
                <a:moveTo>
                  <a:pt x="0" y="0"/>
                </a:moveTo>
                <a:lnTo>
                  <a:pt x="0" y="336550"/>
                </a:lnTo>
              </a:path>
            </a:pathLst>
          </a:custGeom>
          <a:ln w="8127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9425941" y="4862829"/>
            <a:ext cx="129539" cy="420370"/>
          </a:xfrm>
          <a:custGeom>
            <a:avLst/>
            <a:gdLst/>
            <a:ahLst/>
            <a:cxnLst/>
            <a:rect l="l" t="t" r="r" b="b"/>
            <a:pathLst>
              <a:path w="129540" h="420370">
                <a:moveTo>
                  <a:pt x="81279" y="0"/>
                </a:moveTo>
                <a:lnTo>
                  <a:pt x="81279" y="336550"/>
                </a:lnTo>
                <a:lnTo>
                  <a:pt x="129539" y="336550"/>
                </a:lnTo>
                <a:lnTo>
                  <a:pt x="129539" y="420370"/>
                </a:lnTo>
                <a:lnTo>
                  <a:pt x="0" y="420370"/>
                </a:lnTo>
                <a:lnTo>
                  <a:pt x="0" y="0"/>
                </a:lnTo>
                <a:lnTo>
                  <a:pt x="8127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9573259" y="4853940"/>
            <a:ext cx="190500" cy="438150"/>
          </a:xfrm>
          <a:custGeom>
            <a:avLst/>
            <a:gdLst/>
            <a:ahLst/>
            <a:cxnLst/>
            <a:rect l="l" t="t" r="r" b="b"/>
            <a:pathLst>
              <a:path w="190500" h="438150">
                <a:moveTo>
                  <a:pt x="102870" y="0"/>
                </a:moveTo>
                <a:lnTo>
                  <a:pt x="87630" y="0"/>
                </a:lnTo>
                <a:lnTo>
                  <a:pt x="81280" y="1270"/>
                </a:lnTo>
                <a:lnTo>
                  <a:pt x="74930" y="1270"/>
                </a:lnTo>
                <a:lnTo>
                  <a:pt x="68580" y="2540"/>
                </a:lnTo>
                <a:lnTo>
                  <a:pt x="63500" y="3810"/>
                </a:lnTo>
                <a:lnTo>
                  <a:pt x="58420" y="6350"/>
                </a:lnTo>
                <a:lnTo>
                  <a:pt x="52070" y="8890"/>
                </a:lnTo>
                <a:lnTo>
                  <a:pt x="46990" y="11430"/>
                </a:lnTo>
                <a:lnTo>
                  <a:pt x="41910" y="15240"/>
                </a:lnTo>
                <a:lnTo>
                  <a:pt x="38100" y="19050"/>
                </a:lnTo>
                <a:lnTo>
                  <a:pt x="33020" y="22860"/>
                </a:lnTo>
                <a:lnTo>
                  <a:pt x="21590" y="34290"/>
                </a:lnTo>
                <a:lnTo>
                  <a:pt x="19050" y="39370"/>
                </a:lnTo>
                <a:lnTo>
                  <a:pt x="15240" y="44450"/>
                </a:lnTo>
                <a:lnTo>
                  <a:pt x="12700" y="50800"/>
                </a:lnTo>
                <a:lnTo>
                  <a:pt x="10160" y="55880"/>
                </a:lnTo>
                <a:lnTo>
                  <a:pt x="8890" y="60960"/>
                </a:lnTo>
                <a:lnTo>
                  <a:pt x="6350" y="66040"/>
                </a:lnTo>
                <a:lnTo>
                  <a:pt x="5080" y="72390"/>
                </a:lnTo>
                <a:lnTo>
                  <a:pt x="2540" y="82550"/>
                </a:lnTo>
                <a:lnTo>
                  <a:pt x="2413" y="90170"/>
                </a:lnTo>
                <a:lnTo>
                  <a:pt x="1270" y="101600"/>
                </a:lnTo>
                <a:lnTo>
                  <a:pt x="0" y="116840"/>
                </a:lnTo>
                <a:lnTo>
                  <a:pt x="0" y="308610"/>
                </a:lnTo>
                <a:lnTo>
                  <a:pt x="1270" y="334010"/>
                </a:lnTo>
                <a:lnTo>
                  <a:pt x="7620" y="373380"/>
                </a:lnTo>
                <a:lnTo>
                  <a:pt x="10160" y="381000"/>
                </a:lnTo>
                <a:lnTo>
                  <a:pt x="11430" y="387350"/>
                </a:lnTo>
                <a:lnTo>
                  <a:pt x="22860" y="406400"/>
                </a:lnTo>
                <a:lnTo>
                  <a:pt x="27940" y="411480"/>
                </a:lnTo>
                <a:lnTo>
                  <a:pt x="31750" y="416560"/>
                </a:lnTo>
                <a:lnTo>
                  <a:pt x="38100" y="421640"/>
                </a:lnTo>
                <a:lnTo>
                  <a:pt x="43180" y="425450"/>
                </a:lnTo>
                <a:lnTo>
                  <a:pt x="49530" y="429260"/>
                </a:lnTo>
                <a:lnTo>
                  <a:pt x="57150" y="431800"/>
                </a:lnTo>
                <a:lnTo>
                  <a:pt x="63500" y="434340"/>
                </a:lnTo>
                <a:lnTo>
                  <a:pt x="71120" y="435610"/>
                </a:lnTo>
                <a:lnTo>
                  <a:pt x="80010" y="436880"/>
                </a:lnTo>
                <a:lnTo>
                  <a:pt x="87630" y="438150"/>
                </a:lnTo>
                <a:lnTo>
                  <a:pt x="104140" y="438150"/>
                </a:lnTo>
                <a:lnTo>
                  <a:pt x="111760" y="436880"/>
                </a:lnTo>
                <a:lnTo>
                  <a:pt x="120650" y="435610"/>
                </a:lnTo>
                <a:lnTo>
                  <a:pt x="127000" y="433070"/>
                </a:lnTo>
                <a:lnTo>
                  <a:pt x="134620" y="430530"/>
                </a:lnTo>
                <a:lnTo>
                  <a:pt x="147320" y="422910"/>
                </a:lnTo>
                <a:lnTo>
                  <a:pt x="160020" y="412750"/>
                </a:lnTo>
                <a:lnTo>
                  <a:pt x="163830" y="407670"/>
                </a:lnTo>
                <a:lnTo>
                  <a:pt x="168910" y="401320"/>
                </a:lnTo>
                <a:lnTo>
                  <a:pt x="172720" y="394970"/>
                </a:lnTo>
                <a:lnTo>
                  <a:pt x="176530" y="389890"/>
                </a:lnTo>
                <a:lnTo>
                  <a:pt x="181610" y="377190"/>
                </a:lnTo>
                <a:lnTo>
                  <a:pt x="182880" y="373380"/>
                </a:lnTo>
                <a:lnTo>
                  <a:pt x="184150" y="370840"/>
                </a:lnTo>
                <a:lnTo>
                  <a:pt x="184694" y="367030"/>
                </a:lnTo>
                <a:lnTo>
                  <a:pt x="91440" y="367030"/>
                </a:lnTo>
                <a:lnTo>
                  <a:pt x="90170" y="365760"/>
                </a:lnTo>
                <a:lnTo>
                  <a:pt x="87630" y="365760"/>
                </a:lnTo>
                <a:lnTo>
                  <a:pt x="86360" y="364490"/>
                </a:lnTo>
                <a:lnTo>
                  <a:pt x="86360" y="363220"/>
                </a:lnTo>
                <a:lnTo>
                  <a:pt x="85090" y="363220"/>
                </a:lnTo>
                <a:lnTo>
                  <a:pt x="85090" y="361950"/>
                </a:lnTo>
                <a:lnTo>
                  <a:pt x="83820" y="360680"/>
                </a:lnTo>
                <a:lnTo>
                  <a:pt x="83820" y="359410"/>
                </a:lnTo>
                <a:lnTo>
                  <a:pt x="82550" y="358140"/>
                </a:lnTo>
                <a:lnTo>
                  <a:pt x="82550" y="351790"/>
                </a:lnTo>
                <a:lnTo>
                  <a:pt x="81280" y="347980"/>
                </a:lnTo>
                <a:lnTo>
                  <a:pt x="81280" y="342900"/>
                </a:lnTo>
                <a:lnTo>
                  <a:pt x="80010" y="331470"/>
                </a:lnTo>
                <a:lnTo>
                  <a:pt x="80010" y="107950"/>
                </a:lnTo>
                <a:lnTo>
                  <a:pt x="81280" y="96520"/>
                </a:lnTo>
                <a:lnTo>
                  <a:pt x="81280" y="91440"/>
                </a:lnTo>
                <a:lnTo>
                  <a:pt x="82550" y="86360"/>
                </a:lnTo>
                <a:lnTo>
                  <a:pt x="82550" y="80010"/>
                </a:lnTo>
                <a:lnTo>
                  <a:pt x="83820" y="80010"/>
                </a:lnTo>
                <a:lnTo>
                  <a:pt x="83820" y="77470"/>
                </a:lnTo>
                <a:lnTo>
                  <a:pt x="85090" y="76200"/>
                </a:lnTo>
                <a:lnTo>
                  <a:pt x="85090" y="74930"/>
                </a:lnTo>
                <a:lnTo>
                  <a:pt x="86360" y="74930"/>
                </a:lnTo>
                <a:lnTo>
                  <a:pt x="86360" y="73660"/>
                </a:lnTo>
                <a:lnTo>
                  <a:pt x="87630" y="73660"/>
                </a:lnTo>
                <a:lnTo>
                  <a:pt x="88900" y="72390"/>
                </a:lnTo>
                <a:lnTo>
                  <a:pt x="90170" y="72390"/>
                </a:lnTo>
                <a:lnTo>
                  <a:pt x="91440" y="71120"/>
                </a:lnTo>
                <a:lnTo>
                  <a:pt x="184912" y="71120"/>
                </a:lnTo>
                <a:lnTo>
                  <a:pt x="182880" y="66040"/>
                </a:lnTo>
                <a:lnTo>
                  <a:pt x="181610" y="58420"/>
                </a:lnTo>
                <a:lnTo>
                  <a:pt x="179070" y="52070"/>
                </a:lnTo>
                <a:lnTo>
                  <a:pt x="171450" y="39370"/>
                </a:lnTo>
                <a:lnTo>
                  <a:pt x="167640" y="34290"/>
                </a:lnTo>
                <a:lnTo>
                  <a:pt x="163830" y="27940"/>
                </a:lnTo>
                <a:lnTo>
                  <a:pt x="158750" y="22860"/>
                </a:lnTo>
                <a:lnTo>
                  <a:pt x="152400" y="19050"/>
                </a:lnTo>
                <a:lnTo>
                  <a:pt x="146050" y="13970"/>
                </a:lnTo>
                <a:lnTo>
                  <a:pt x="133350" y="6350"/>
                </a:lnTo>
                <a:lnTo>
                  <a:pt x="125730" y="3810"/>
                </a:lnTo>
                <a:lnTo>
                  <a:pt x="119380" y="2540"/>
                </a:lnTo>
                <a:lnTo>
                  <a:pt x="110490" y="1270"/>
                </a:lnTo>
                <a:lnTo>
                  <a:pt x="102870" y="0"/>
                </a:lnTo>
                <a:close/>
              </a:path>
              <a:path w="190500" h="438150">
                <a:moveTo>
                  <a:pt x="190500" y="261620"/>
                </a:moveTo>
                <a:lnTo>
                  <a:pt x="109220" y="261620"/>
                </a:lnTo>
                <a:lnTo>
                  <a:pt x="109220" y="346710"/>
                </a:lnTo>
                <a:lnTo>
                  <a:pt x="107950" y="351790"/>
                </a:lnTo>
                <a:lnTo>
                  <a:pt x="107950" y="356870"/>
                </a:lnTo>
                <a:lnTo>
                  <a:pt x="106680" y="358140"/>
                </a:lnTo>
                <a:lnTo>
                  <a:pt x="106680" y="360680"/>
                </a:lnTo>
                <a:lnTo>
                  <a:pt x="105410" y="361950"/>
                </a:lnTo>
                <a:lnTo>
                  <a:pt x="104140" y="361950"/>
                </a:lnTo>
                <a:lnTo>
                  <a:pt x="104140" y="363220"/>
                </a:lnTo>
                <a:lnTo>
                  <a:pt x="102870" y="364490"/>
                </a:lnTo>
                <a:lnTo>
                  <a:pt x="102870" y="365760"/>
                </a:lnTo>
                <a:lnTo>
                  <a:pt x="100330" y="365760"/>
                </a:lnTo>
                <a:lnTo>
                  <a:pt x="99060" y="367030"/>
                </a:lnTo>
                <a:lnTo>
                  <a:pt x="184694" y="367030"/>
                </a:lnTo>
                <a:lnTo>
                  <a:pt x="185420" y="361950"/>
                </a:lnTo>
                <a:lnTo>
                  <a:pt x="186690" y="354330"/>
                </a:lnTo>
                <a:lnTo>
                  <a:pt x="187960" y="344170"/>
                </a:lnTo>
                <a:lnTo>
                  <a:pt x="189230" y="332740"/>
                </a:lnTo>
                <a:lnTo>
                  <a:pt x="190436" y="308610"/>
                </a:lnTo>
                <a:lnTo>
                  <a:pt x="190500" y="261620"/>
                </a:lnTo>
                <a:close/>
              </a:path>
              <a:path w="190500" h="438150">
                <a:moveTo>
                  <a:pt x="184912" y="71120"/>
                </a:moveTo>
                <a:lnTo>
                  <a:pt x="100330" y="71120"/>
                </a:lnTo>
                <a:lnTo>
                  <a:pt x="100330" y="72390"/>
                </a:lnTo>
                <a:lnTo>
                  <a:pt x="102870" y="72390"/>
                </a:lnTo>
                <a:lnTo>
                  <a:pt x="104140" y="73660"/>
                </a:lnTo>
                <a:lnTo>
                  <a:pt x="104140" y="74930"/>
                </a:lnTo>
                <a:lnTo>
                  <a:pt x="105410" y="74930"/>
                </a:lnTo>
                <a:lnTo>
                  <a:pt x="106680" y="76200"/>
                </a:lnTo>
                <a:lnTo>
                  <a:pt x="106680" y="78740"/>
                </a:lnTo>
                <a:lnTo>
                  <a:pt x="107950" y="80010"/>
                </a:lnTo>
                <a:lnTo>
                  <a:pt x="107950" y="85090"/>
                </a:lnTo>
                <a:lnTo>
                  <a:pt x="109220" y="87630"/>
                </a:lnTo>
                <a:lnTo>
                  <a:pt x="109220" y="191770"/>
                </a:lnTo>
                <a:lnTo>
                  <a:pt x="190500" y="191770"/>
                </a:lnTo>
                <a:lnTo>
                  <a:pt x="190500" y="124460"/>
                </a:lnTo>
                <a:lnTo>
                  <a:pt x="189230" y="111760"/>
                </a:lnTo>
                <a:lnTo>
                  <a:pt x="189230" y="101600"/>
                </a:lnTo>
                <a:lnTo>
                  <a:pt x="187960" y="90170"/>
                </a:lnTo>
                <a:lnTo>
                  <a:pt x="185420" y="72390"/>
                </a:lnTo>
                <a:lnTo>
                  <a:pt x="184912" y="711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9573259" y="4853940"/>
            <a:ext cx="190500" cy="438150"/>
          </a:xfrm>
          <a:custGeom>
            <a:avLst/>
            <a:gdLst/>
            <a:ahLst/>
            <a:cxnLst/>
            <a:rect l="l" t="t" r="r" b="b"/>
            <a:pathLst>
              <a:path w="190500" h="438150">
                <a:moveTo>
                  <a:pt x="190500" y="191770"/>
                </a:moveTo>
                <a:lnTo>
                  <a:pt x="109220" y="191770"/>
                </a:lnTo>
                <a:lnTo>
                  <a:pt x="109220" y="118110"/>
                </a:lnTo>
                <a:lnTo>
                  <a:pt x="109220" y="104140"/>
                </a:lnTo>
                <a:lnTo>
                  <a:pt x="109220" y="92710"/>
                </a:lnTo>
                <a:lnTo>
                  <a:pt x="109220" y="87630"/>
                </a:lnTo>
                <a:lnTo>
                  <a:pt x="107950" y="85090"/>
                </a:lnTo>
                <a:lnTo>
                  <a:pt x="107950" y="81280"/>
                </a:lnTo>
                <a:lnTo>
                  <a:pt x="107950" y="80010"/>
                </a:lnTo>
                <a:lnTo>
                  <a:pt x="106680" y="78740"/>
                </a:lnTo>
                <a:lnTo>
                  <a:pt x="106680" y="77470"/>
                </a:lnTo>
                <a:lnTo>
                  <a:pt x="106680" y="76200"/>
                </a:lnTo>
                <a:lnTo>
                  <a:pt x="105410" y="74930"/>
                </a:lnTo>
                <a:lnTo>
                  <a:pt x="104140" y="74930"/>
                </a:lnTo>
                <a:lnTo>
                  <a:pt x="104140" y="73660"/>
                </a:lnTo>
                <a:lnTo>
                  <a:pt x="102870" y="72390"/>
                </a:lnTo>
                <a:lnTo>
                  <a:pt x="101600" y="72390"/>
                </a:lnTo>
                <a:lnTo>
                  <a:pt x="100330" y="72390"/>
                </a:lnTo>
                <a:lnTo>
                  <a:pt x="100330" y="71120"/>
                </a:lnTo>
                <a:lnTo>
                  <a:pt x="91440" y="71120"/>
                </a:lnTo>
                <a:lnTo>
                  <a:pt x="90170" y="72390"/>
                </a:lnTo>
                <a:lnTo>
                  <a:pt x="88900" y="72390"/>
                </a:lnTo>
                <a:lnTo>
                  <a:pt x="87630" y="73660"/>
                </a:lnTo>
                <a:lnTo>
                  <a:pt x="86360" y="73660"/>
                </a:lnTo>
                <a:lnTo>
                  <a:pt x="86360" y="74930"/>
                </a:lnTo>
                <a:lnTo>
                  <a:pt x="85090" y="74930"/>
                </a:lnTo>
                <a:lnTo>
                  <a:pt x="85090" y="76200"/>
                </a:lnTo>
                <a:lnTo>
                  <a:pt x="83820" y="77470"/>
                </a:lnTo>
                <a:lnTo>
                  <a:pt x="83820" y="80010"/>
                </a:lnTo>
                <a:lnTo>
                  <a:pt x="82550" y="80010"/>
                </a:lnTo>
                <a:lnTo>
                  <a:pt x="82550" y="82550"/>
                </a:lnTo>
                <a:lnTo>
                  <a:pt x="82550" y="83820"/>
                </a:lnTo>
                <a:lnTo>
                  <a:pt x="82550" y="86360"/>
                </a:lnTo>
                <a:lnTo>
                  <a:pt x="81280" y="91440"/>
                </a:lnTo>
                <a:lnTo>
                  <a:pt x="81280" y="96520"/>
                </a:lnTo>
                <a:lnTo>
                  <a:pt x="80010" y="107950"/>
                </a:lnTo>
                <a:lnTo>
                  <a:pt x="80010" y="121920"/>
                </a:lnTo>
                <a:lnTo>
                  <a:pt x="80010" y="317500"/>
                </a:lnTo>
                <a:lnTo>
                  <a:pt x="80010" y="331470"/>
                </a:lnTo>
                <a:lnTo>
                  <a:pt x="81280" y="342900"/>
                </a:lnTo>
                <a:lnTo>
                  <a:pt x="81280" y="347980"/>
                </a:lnTo>
                <a:lnTo>
                  <a:pt x="82550" y="351790"/>
                </a:lnTo>
                <a:lnTo>
                  <a:pt x="82550" y="355600"/>
                </a:lnTo>
                <a:lnTo>
                  <a:pt x="82550" y="356870"/>
                </a:lnTo>
                <a:lnTo>
                  <a:pt x="82550" y="358140"/>
                </a:lnTo>
                <a:lnTo>
                  <a:pt x="83820" y="359410"/>
                </a:lnTo>
                <a:lnTo>
                  <a:pt x="83820" y="360680"/>
                </a:lnTo>
                <a:lnTo>
                  <a:pt x="85090" y="361950"/>
                </a:lnTo>
                <a:lnTo>
                  <a:pt x="85090" y="363220"/>
                </a:lnTo>
                <a:lnTo>
                  <a:pt x="86360" y="363220"/>
                </a:lnTo>
                <a:lnTo>
                  <a:pt x="86360" y="364490"/>
                </a:lnTo>
                <a:lnTo>
                  <a:pt x="87630" y="365760"/>
                </a:lnTo>
                <a:lnTo>
                  <a:pt x="88900" y="365760"/>
                </a:lnTo>
                <a:lnTo>
                  <a:pt x="90170" y="365760"/>
                </a:lnTo>
                <a:lnTo>
                  <a:pt x="91440" y="367030"/>
                </a:lnTo>
                <a:lnTo>
                  <a:pt x="92710" y="367030"/>
                </a:lnTo>
                <a:lnTo>
                  <a:pt x="97790" y="367030"/>
                </a:lnTo>
                <a:lnTo>
                  <a:pt x="99060" y="367030"/>
                </a:lnTo>
                <a:lnTo>
                  <a:pt x="100330" y="365760"/>
                </a:lnTo>
                <a:lnTo>
                  <a:pt x="101600" y="365760"/>
                </a:lnTo>
                <a:lnTo>
                  <a:pt x="102870" y="365760"/>
                </a:lnTo>
                <a:lnTo>
                  <a:pt x="102870" y="364490"/>
                </a:lnTo>
                <a:lnTo>
                  <a:pt x="104140" y="363220"/>
                </a:lnTo>
                <a:lnTo>
                  <a:pt x="104140" y="361950"/>
                </a:lnTo>
                <a:lnTo>
                  <a:pt x="105410" y="361950"/>
                </a:lnTo>
                <a:lnTo>
                  <a:pt x="106680" y="360680"/>
                </a:lnTo>
                <a:lnTo>
                  <a:pt x="106680" y="359410"/>
                </a:lnTo>
                <a:lnTo>
                  <a:pt x="106680" y="358140"/>
                </a:lnTo>
                <a:lnTo>
                  <a:pt x="107950" y="356870"/>
                </a:lnTo>
                <a:lnTo>
                  <a:pt x="107950" y="355600"/>
                </a:lnTo>
                <a:lnTo>
                  <a:pt x="107950" y="351790"/>
                </a:lnTo>
                <a:lnTo>
                  <a:pt x="109220" y="346710"/>
                </a:lnTo>
                <a:lnTo>
                  <a:pt x="109220" y="342900"/>
                </a:lnTo>
                <a:lnTo>
                  <a:pt x="109220" y="330200"/>
                </a:lnTo>
                <a:lnTo>
                  <a:pt x="109220" y="313690"/>
                </a:lnTo>
                <a:lnTo>
                  <a:pt x="109220" y="261620"/>
                </a:lnTo>
                <a:lnTo>
                  <a:pt x="190500" y="261620"/>
                </a:lnTo>
                <a:lnTo>
                  <a:pt x="190500" y="278130"/>
                </a:lnTo>
                <a:lnTo>
                  <a:pt x="190500" y="307340"/>
                </a:lnTo>
                <a:lnTo>
                  <a:pt x="189230" y="332740"/>
                </a:lnTo>
                <a:lnTo>
                  <a:pt x="187960" y="344170"/>
                </a:lnTo>
                <a:lnTo>
                  <a:pt x="186690" y="354330"/>
                </a:lnTo>
                <a:lnTo>
                  <a:pt x="185420" y="361950"/>
                </a:lnTo>
                <a:lnTo>
                  <a:pt x="184150" y="370840"/>
                </a:lnTo>
                <a:lnTo>
                  <a:pt x="182880" y="373380"/>
                </a:lnTo>
                <a:lnTo>
                  <a:pt x="181610" y="377190"/>
                </a:lnTo>
                <a:lnTo>
                  <a:pt x="179070" y="383540"/>
                </a:lnTo>
                <a:lnTo>
                  <a:pt x="176530" y="389890"/>
                </a:lnTo>
                <a:lnTo>
                  <a:pt x="172720" y="394970"/>
                </a:lnTo>
                <a:lnTo>
                  <a:pt x="168910" y="401320"/>
                </a:lnTo>
                <a:lnTo>
                  <a:pt x="163830" y="407670"/>
                </a:lnTo>
                <a:lnTo>
                  <a:pt x="160020" y="412750"/>
                </a:lnTo>
                <a:lnTo>
                  <a:pt x="153670" y="417830"/>
                </a:lnTo>
                <a:lnTo>
                  <a:pt x="147320" y="422910"/>
                </a:lnTo>
                <a:lnTo>
                  <a:pt x="140970" y="426720"/>
                </a:lnTo>
                <a:lnTo>
                  <a:pt x="134620" y="430530"/>
                </a:lnTo>
                <a:lnTo>
                  <a:pt x="127000" y="433070"/>
                </a:lnTo>
                <a:lnTo>
                  <a:pt x="120650" y="435610"/>
                </a:lnTo>
                <a:lnTo>
                  <a:pt x="111760" y="436880"/>
                </a:lnTo>
                <a:lnTo>
                  <a:pt x="104140" y="438150"/>
                </a:lnTo>
                <a:lnTo>
                  <a:pt x="96520" y="438150"/>
                </a:lnTo>
                <a:lnTo>
                  <a:pt x="87630" y="438150"/>
                </a:lnTo>
                <a:lnTo>
                  <a:pt x="80010" y="436880"/>
                </a:lnTo>
                <a:lnTo>
                  <a:pt x="71120" y="435610"/>
                </a:lnTo>
                <a:lnTo>
                  <a:pt x="63500" y="434340"/>
                </a:lnTo>
                <a:lnTo>
                  <a:pt x="57150" y="431800"/>
                </a:lnTo>
                <a:lnTo>
                  <a:pt x="49530" y="429260"/>
                </a:lnTo>
                <a:lnTo>
                  <a:pt x="43180" y="425450"/>
                </a:lnTo>
                <a:lnTo>
                  <a:pt x="38100" y="421640"/>
                </a:lnTo>
                <a:lnTo>
                  <a:pt x="31750" y="416560"/>
                </a:lnTo>
                <a:lnTo>
                  <a:pt x="27940" y="411480"/>
                </a:lnTo>
                <a:lnTo>
                  <a:pt x="22860" y="406400"/>
                </a:lnTo>
                <a:lnTo>
                  <a:pt x="19050" y="400050"/>
                </a:lnTo>
                <a:lnTo>
                  <a:pt x="15240" y="393700"/>
                </a:lnTo>
                <a:lnTo>
                  <a:pt x="11430" y="387350"/>
                </a:lnTo>
                <a:lnTo>
                  <a:pt x="10160" y="381000"/>
                </a:lnTo>
                <a:lnTo>
                  <a:pt x="7620" y="373380"/>
                </a:lnTo>
                <a:lnTo>
                  <a:pt x="5080" y="364490"/>
                </a:lnTo>
                <a:lnTo>
                  <a:pt x="3810" y="355600"/>
                </a:lnTo>
                <a:lnTo>
                  <a:pt x="2540" y="345440"/>
                </a:lnTo>
                <a:lnTo>
                  <a:pt x="1270" y="334010"/>
                </a:lnTo>
                <a:lnTo>
                  <a:pt x="0" y="308610"/>
                </a:lnTo>
                <a:lnTo>
                  <a:pt x="0" y="279400"/>
                </a:lnTo>
                <a:lnTo>
                  <a:pt x="0" y="157480"/>
                </a:lnTo>
                <a:lnTo>
                  <a:pt x="0" y="135890"/>
                </a:lnTo>
                <a:lnTo>
                  <a:pt x="0" y="116840"/>
                </a:lnTo>
                <a:lnTo>
                  <a:pt x="1270" y="101600"/>
                </a:lnTo>
                <a:lnTo>
                  <a:pt x="2540" y="88900"/>
                </a:lnTo>
                <a:lnTo>
                  <a:pt x="2540" y="82550"/>
                </a:lnTo>
                <a:lnTo>
                  <a:pt x="3810" y="77470"/>
                </a:lnTo>
                <a:lnTo>
                  <a:pt x="5080" y="72390"/>
                </a:lnTo>
                <a:lnTo>
                  <a:pt x="6350" y="66040"/>
                </a:lnTo>
                <a:lnTo>
                  <a:pt x="8890" y="60960"/>
                </a:lnTo>
                <a:lnTo>
                  <a:pt x="10160" y="55880"/>
                </a:lnTo>
                <a:lnTo>
                  <a:pt x="12700" y="50800"/>
                </a:lnTo>
                <a:lnTo>
                  <a:pt x="15240" y="44450"/>
                </a:lnTo>
                <a:lnTo>
                  <a:pt x="19050" y="39370"/>
                </a:lnTo>
                <a:lnTo>
                  <a:pt x="21590" y="34290"/>
                </a:lnTo>
                <a:lnTo>
                  <a:pt x="25400" y="30480"/>
                </a:lnTo>
                <a:lnTo>
                  <a:pt x="29210" y="26670"/>
                </a:lnTo>
                <a:lnTo>
                  <a:pt x="33020" y="22860"/>
                </a:lnTo>
                <a:lnTo>
                  <a:pt x="38100" y="19050"/>
                </a:lnTo>
                <a:lnTo>
                  <a:pt x="41910" y="15240"/>
                </a:lnTo>
                <a:lnTo>
                  <a:pt x="46990" y="11430"/>
                </a:lnTo>
                <a:lnTo>
                  <a:pt x="52070" y="8890"/>
                </a:lnTo>
                <a:lnTo>
                  <a:pt x="58420" y="6350"/>
                </a:lnTo>
                <a:lnTo>
                  <a:pt x="63500" y="3810"/>
                </a:lnTo>
                <a:lnTo>
                  <a:pt x="68580" y="2540"/>
                </a:lnTo>
                <a:lnTo>
                  <a:pt x="74930" y="1270"/>
                </a:lnTo>
                <a:lnTo>
                  <a:pt x="81280" y="1270"/>
                </a:lnTo>
                <a:lnTo>
                  <a:pt x="87630" y="0"/>
                </a:lnTo>
                <a:lnTo>
                  <a:pt x="93980" y="0"/>
                </a:lnTo>
                <a:lnTo>
                  <a:pt x="102870" y="0"/>
                </a:lnTo>
                <a:lnTo>
                  <a:pt x="110490" y="1270"/>
                </a:lnTo>
                <a:lnTo>
                  <a:pt x="119380" y="2540"/>
                </a:lnTo>
                <a:lnTo>
                  <a:pt x="125730" y="3810"/>
                </a:lnTo>
                <a:lnTo>
                  <a:pt x="133350" y="6350"/>
                </a:lnTo>
                <a:lnTo>
                  <a:pt x="139700" y="10160"/>
                </a:lnTo>
                <a:lnTo>
                  <a:pt x="146050" y="13970"/>
                </a:lnTo>
                <a:lnTo>
                  <a:pt x="152400" y="19050"/>
                </a:lnTo>
                <a:lnTo>
                  <a:pt x="158750" y="22860"/>
                </a:lnTo>
                <a:lnTo>
                  <a:pt x="163830" y="27940"/>
                </a:lnTo>
                <a:lnTo>
                  <a:pt x="167640" y="34290"/>
                </a:lnTo>
                <a:lnTo>
                  <a:pt x="171450" y="39370"/>
                </a:lnTo>
                <a:lnTo>
                  <a:pt x="175260" y="45720"/>
                </a:lnTo>
                <a:lnTo>
                  <a:pt x="179070" y="52070"/>
                </a:lnTo>
                <a:lnTo>
                  <a:pt x="181610" y="58420"/>
                </a:lnTo>
                <a:lnTo>
                  <a:pt x="182880" y="66040"/>
                </a:lnTo>
                <a:lnTo>
                  <a:pt x="185420" y="72390"/>
                </a:lnTo>
                <a:lnTo>
                  <a:pt x="186690" y="81280"/>
                </a:lnTo>
                <a:lnTo>
                  <a:pt x="187960" y="90170"/>
                </a:lnTo>
                <a:lnTo>
                  <a:pt x="189230" y="101600"/>
                </a:lnTo>
                <a:lnTo>
                  <a:pt x="189230" y="111760"/>
                </a:lnTo>
                <a:lnTo>
                  <a:pt x="190500" y="124460"/>
                </a:lnTo>
                <a:lnTo>
                  <a:pt x="190500" y="152400"/>
                </a:lnTo>
                <a:lnTo>
                  <a:pt x="190500" y="19177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9792970" y="524129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838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9832975" y="4862829"/>
            <a:ext cx="0" cy="336550"/>
          </a:xfrm>
          <a:custGeom>
            <a:avLst/>
            <a:gdLst/>
            <a:ahLst/>
            <a:cxnLst/>
            <a:rect l="l" t="t" r="r" b="b"/>
            <a:pathLst>
              <a:path h="336550">
                <a:moveTo>
                  <a:pt x="0" y="0"/>
                </a:moveTo>
                <a:lnTo>
                  <a:pt x="0" y="336550"/>
                </a:lnTo>
              </a:path>
            </a:pathLst>
          </a:custGeom>
          <a:ln w="8000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9792970" y="4862829"/>
            <a:ext cx="129539" cy="420370"/>
          </a:xfrm>
          <a:custGeom>
            <a:avLst/>
            <a:gdLst/>
            <a:ahLst/>
            <a:cxnLst/>
            <a:rect l="l" t="t" r="r" b="b"/>
            <a:pathLst>
              <a:path w="129540" h="420370">
                <a:moveTo>
                  <a:pt x="80009" y="0"/>
                </a:moveTo>
                <a:lnTo>
                  <a:pt x="80009" y="336550"/>
                </a:lnTo>
                <a:lnTo>
                  <a:pt x="129539" y="336550"/>
                </a:lnTo>
                <a:lnTo>
                  <a:pt x="129539" y="420370"/>
                </a:lnTo>
                <a:lnTo>
                  <a:pt x="0" y="420370"/>
                </a:lnTo>
                <a:lnTo>
                  <a:pt x="0" y="0"/>
                </a:lnTo>
                <a:lnTo>
                  <a:pt x="8000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9928859" y="4982210"/>
            <a:ext cx="203200" cy="1828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10149840" y="4855209"/>
            <a:ext cx="182880" cy="436880"/>
          </a:xfrm>
          <a:custGeom>
            <a:avLst/>
            <a:gdLst/>
            <a:ahLst/>
            <a:cxnLst/>
            <a:rect l="l" t="t" r="r" b="b"/>
            <a:pathLst>
              <a:path w="182879" h="436879">
                <a:moveTo>
                  <a:pt x="105409" y="435609"/>
                </a:moveTo>
                <a:lnTo>
                  <a:pt x="81279" y="435609"/>
                </a:lnTo>
                <a:lnTo>
                  <a:pt x="88900" y="436879"/>
                </a:lnTo>
                <a:lnTo>
                  <a:pt x="100329" y="436879"/>
                </a:lnTo>
                <a:lnTo>
                  <a:pt x="105409" y="435609"/>
                </a:lnTo>
                <a:close/>
              </a:path>
              <a:path w="182879" h="436879">
                <a:moveTo>
                  <a:pt x="95250" y="0"/>
                </a:moveTo>
                <a:lnTo>
                  <a:pt x="81279" y="0"/>
                </a:lnTo>
                <a:lnTo>
                  <a:pt x="73659" y="1269"/>
                </a:lnTo>
                <a:lnTo>
                  <a:pt x="60959" y="3809"/>
                </a:lnTo>
                <a:lnTo>
                  <a:pt x="54609" y="6350"/>
                </a:lnTo>
                <a:lnTo>
                  <a:pt x="48259" y="10159"/>
                </a:lnTo>
                <a:lnTo>
                  <a:pt x="41909" y="12700"/>
                </a:lnTo>
                <a:lnTo>
                  <a:pt x="36829" y="17779"/>
                </a:lnTo>
                <a:lnTo>
                  <a:pt x="30479" y="21589"/>
                </a:lnTo>
                <a:lnTo>
                  <a:pt x="26669" y="26669"/>
                </a:lnTo>
                <a:lnTo>
                  <a:pt x="21589" y="31750"/>
                </a:lnTo>
                <a:lnTo>
                  <a:pt x="17779" y="38100"/>
                </a:lnTo>
                <a:lnTo>
                  <a:pt x="13969" y="43179"/>
                </a:lnTo>
                <a:lnTo>
                  <a:pt x="11429" y="49529"/>
                </a:lnTo>
                <a:lnTo>
                  <a:pt x="8889" y="57150"/>
                </a:lnTo>
                <a:lnTo>
                  <a:pt x="6350" y="63500"/>
                </a:lnTo>
                <a:lnTo>
                  <a:pt x="5079" y="71119"/>
                </a:lnTo>
                <a:lnTo>
                  <a:pt x="3809" y="80009"/>
                </a:lnTo>
                <a:lnTo>
                  <a:pt x="1269" y="100329"/>
                </a:lnTo>
                <a:lnTo>
                  <a:pt x="1269" y="110489"/>
                </a:lnTo>
                <a:lnTo>
                  <a:pt x="0" y="123189"/>
                </a:lnTo>
                <a:lnTo>
                  <a:pt x="0" y="317500"/>
                </a:lnTo>
                <a:lnTo>
                  <a:pt x="1269" y="335279"/>
                </a:lnTo>
                <a:lnTo>
                  <a:pt x="1269" y="342900"/>
                </a:lnTo>
                <a:lnTo>
                  <a:pt x="2539" y="350519"/>
                </a:lnTo>
                <a:lnTo>
                  <a:pt x="2539" y="355600"/>
                </a:lnTo>
                <a:lnTo>
                  <a:pt x="3809" y="361950"/>
                </a:lnTo>
                <a:lnTo>
                  <a:pt x="7619" y="377189"/>
                </a:lnTo>
                <a:lnTo>
                  <a:pt x="12700" y="387349"/>
                </a:lnTo>
                <a:lnTo>
                  <a:pt x="13969" y="391159"/>
                </a:lnTo>
                <a:lnTo>
                  <a:pt x="19050" y="401319"/>
                </a:lnTo>
                <a:lnTo>
                  <a:pt x="22859" y="405129"/>
                </a:lnTo>
                <a:lnTo>
                  <a:pt x="25400" y="410209"/>
                </a:lnTo>
                <a:lnTo>
                  <a:pt x="29209" y="414019"/>
                </a:lnTo>
                <a:lnTo>
                  <a:pt x="33019" y="416559"/>
                </a:lnTo>
                <a:lnTo>
                  <a:pt x="36829" y="420369"/>
                </a:lnTo>
                <a:lnTo>
                  <a:pt x="44450" y="425449"/>
                </a:lnTo>
                <a:lnTo>
                  <a:pt x="49529" y="427989"/>
                </a:lnTo>
                <a:lnTo>
                  <a:pt x="53339" y="430529"/>
                </a:lnTo>
                <a:lnTo>
                  <a:pt x="58419" y="431799"/>
                </a:lnTo>
                <a:lnTo>
                  <a:pt x="64769" y="433069"/>
                </a:lnTo>
                <a:lnTo>
                  <a:pt x="69850" y="434339"/>
                </a:lnTo>
                <a:lnTo>
                  <a:pt x="76200" y="435609"/>
                </a:lnTo>
                <a:lnTo>
                  <a:pt x="110489" y="435609"/>
                </a:lnTo>
                <a:lnTo>
                  <a:pt x="115569" y="434339"/>
                </a:lnTo>
                <a:lnTo>
                  <a:pt x="119379" y="433069"/>
                </a:lnTo>
                <a:lnTo>
                  <a:pt x="129539" y="430529"/>
                </a:lnTo>
                <a:lnTo>
                  <a:pt x="133350" y="427989"/>
                </a:lnTo>
                <a:lnTo>
                  <a:pt x="137159" y="426719"/>
                </a:lnTo>
                <a:lnTo>
                  <a:pt x="140969" y="422909"/>
                </a:lnTo>
                <a:lnTo>
                  <a:pt x="146050" y="420369"/>
                </a:lnTo>
                <a:lnTo>
                  <a:pt x="149859" y="417829"/>
                </a:lnTo>
                <a:lnTo>
                  <a:pt x="152400" y="414019"/>
                </a:lnTo>
                <a:lnTo>
                  <a:pt x="156209" y="410209"/>
                </a:lnTo>
                <a:lnTo>
                  <a:pt x="160019" y="405129"/>
                </a:lnTo>
                <a:lnTo>
                  <a:pt x="162559" y="401319"/>
                </a:lnTo>
                <a:lnTo>
                  <a:pt x="170179" y="386079"/>
                </a:lnTo>
                <a:lnTo>
                  <a:pt x="172719" y="382269"/>
                </a:lnTo>
                <a:lnTo>
                  <a:pt x="173989" y="375919"/>
                </a:lnTo>
                <a:lnTo>
                  <a:pt x="174942" y="372109"/>
                </a:lnTo>
                <a:lnTo>
                  <a:pt x="86359" y="372109"/>
                </a:lnTo>
                <a:lnTo>
                  <a:pt x="85089" y="370839"/>
                </a:lnTo>
                <a:lnTo>
                  <a:pt x="83819" y="370839"/>
                </a:lnTo>
                <a:lnTo>
                  <a:pt x="83819" y="369569"/>
                </a:lnTo>
                <a:lnTo>
                  <a:pt x="82550" y="369569"/>
                </a:lnTo>
                <a:lnTo>
                  <a:pt x="81279" y="368300"/>
                </a:lnTo>
                <a:lnTo>
                  <a:pt x="81279" y="367029"/>
                </a:lnTo>
                <a:lnTo>
                  <a:pt x="80009" y="367029"/>
                </a:lnTo>
                <a:lnTo>
                  <a:pt x="80009" y="364489"/>
                </a:lnTo>
                <a:lnTo>
                  <a:pt x="78739" y="363219"/>
                </a:lnTo>
                <a:lnTo>
                  <a:pt x="78739" y="358139"/>
                </a:lnTo>
                <a:lnTo>
                  <a:pt x="77469" y="354329"/>
                </a:lnTo>
                <a:lnTo>
                  <a:pt x="77342" y="347979"/>
                </a:lnTo>
                <a:lnTo>
                  <a:pt x="76326" y="337819"/>
                </a:lnTo>
                <a:lnTo>
                  <a:pt x="76200" y="115569"/>
                </a:lnTo>
                <a:lnTo>
                  <a:pt x="77469" y="100329"/>
                </a:lnTo>
                <a:lnTo>
                  <a:pt x="77469" y="88900"/>
                </a:lnTo>
                <a:lnTo>
                  <a:pt x="78739" y="83819"/>
                </a:lnTo>
                <a:lnTo>
                  <a:pt x="78739" y="80009"/>
                </a:lnTo>
                <a:lnTo>
                  <a:pt x="80009" y="76200"/>
                </a:lnTo>
                <a:lnTo>
                  <a:pt x="80009" y="72389"/>
                </a:lnTo>
                <a:lnTo>
                  <a:pt x="81279" y="71119"/>
                </a:lnTo>
                <a:lnTo>
                  <a:pt x="81279" y="69850"/>
                </a:lnTo>
                <a:lnTo>
                  <a:pt x="82550" y="69850"/>
                </a:lnTo>
                <a:lnTo>
                  <a:pt x="82550" y="68579"/>
                </a:lnTo>
                <a:lnTo>
                  <a:pt x="85089" y="66039"/>
                </a:lnTo>
                <a:lnTo>
                  <a:pt x="86359" y="66039"/>
                </a:lnTo>
                <a:lnTo>
                  <a:pt x="87629" y="64769"/>
                </a:lnTo>
                <a:lnTo>
                  <a:pt x="175259" y="64769"/>
                </a:lnTo>
                <a:lnTo>
                  <a:pt x="173989" y="59689"/>
                </a:lnTo>
                <a:lnTo>
                  <a:pt x="171450" y="55879"/>
                </a:lnTo>
                <a:lnTo>
                  <a:pt x="170179" y="50800"/>
                </a:lnTo>
                <a:lnTo>
                  <a:pt x="167639" y="45719"/>
                </a:lnTo>
                <a:lnTo>
                  <a:pt x="162559" y="38100"/>
                </a:lnTo>
                <a:lnTo>
                  <a:pt x="160019" y="33019"/>
                </a:lnTo>
                <a:lnTo>
                  <a:pt x="148589" y="21589"/>
                </a:lnTo>
                <a:lnTo>
                  <a:pt x="144779" y="19050"/>
                </a:lnTo>
                <a:lnTo>
                  <a:pt x="139700" y="15239"/>
                </a:lnTo>
                <a:lnTo>
                  <a:pt x="134619" y="12700"/>
                </a:lnTo>
                <a:lnTo>
                  <a:pt x="129539" y="8889"/>
                </a:lnTo>
                <a:lnTo>
                  <a:pt x="124459" y="7619"/>
                </a:lnTo>
                <a:lnTo>
                  <a:pt x="119379" y="3809"/>
                </a:lnTo>
                <a:lnTo>
                  <a:pt x="114300" y="2539"/>
                </a:lnTo>
                <a:lnTo>
                  <a:pt x="107950" y="1269"/>
                </a:lnTo>
                <a:lnTo>
                  <a:pt x="101600" y="1269"/>
                </a:lnTo>
                <a:lnTo>
                  <a:pt x="95250" y="0"/>
                </a:lnTo>
                <a:close/>
              </a:path>
              <a:path w="182879" h="436879">
                <a:moveTo>
                  <a:pt x="175259" y="64769"/>
                </a:moveTo>
                <a:lnTo>
                  <a:pt x="95250" y="64769"/>
                </a:lnTo>
                <a:lnTo>
                  <a:pt x="96519" y="66039"/>
                </a:lnTo>
                <a:lnTo>
                  <a:pt x="97789" y="66039"/>
                </a:lnTo>
                <a:lnTo>
                  <a:pt x="100329" y="68579"/>
                </a:lnTo>
                <a:lnTo>
                  <a:pt x="100329" y="69850"/>
                </a:lnTo>
                <a:lnTo>
                  <a:pt x="101600" y="69850"/>
                </a:lnTo>
                <a:lnTo>
                  <a:pt x="101600" y="72389"/>
                </a:lnTo>
                <a:lnTo>
                  <a:pt x="102869" y="73659"/>
                </a:lnTo>
                <a:lnTo>
                  <a:pt x="102869" y="78739"/>
                </a:lnTo>
                <a:lnTo>
                  <a:pt x="104139" y="82550"/>
                </a:lnTo>
                <a:lnTo>
                  <a:pt x="104266" y="88900"/>
                </a:lnTo>
                <a:lnTo>
                  <a:pt x="105409" y="100329"/>
                </a:lnTo>
                <a:lnTo>
                  <a:pt x="105409" y="337819"/>
                </a:lnTo>
                <a:lnTo>
                  <a:pt x="104139" y="347979"/>
                </a:lnTo>
                <a:lnTo>
                  <a:pt x="102869" y="353059"/>
                </a:lnTo>
                <a:lnTo>
                  <a:pt x="102869" y="361950"/>
                </a:lnTo>
                <a:lnTo>
                  <a:pt x="101600" y="363219"/>
                </a:lnTo>
                <a:lnTo>
                  <a:pt x="101600" y="364489"/>
                </a:lnTo>
                <a:lnTo>
                  <a:pt x="100329" y="365759"/>
                </a:lnTo>
                <a:lnTo>
                  <a:pt x="100329" y="367029"/>
                </a:lnTo>
                <a:lnTo>
                  <a:pt x="99059" y="368300"/>
                </a:lnTo>
                <a:lnTo>
                  <a:pt x="99059" y="369569"/>
                </a:lnTo>
                <a:lnTo>
                  <a:pt x="97789" y="369569"/>
                </a:lnTo>
                <a:lnTo>
                  <a:pt x="97789" y="370839"/>
                </a:lnTo>
                <a:lnTo>
                  <a:pt x="95250" y="370839"/>
                </a:lnTo>
                <a:lnTo>
                  <a:pt x="93979" y="372109"/>
                </a:lnTo>
                <a:lnTo>
                  <a:pt x="174942" y="372109"/>
                </a:lnTo>
                <a:lnTo>
                  <a:pt x="175259" y="370839"/>
                </a:lnTo>
                <a:lnTo>
                  <a:pt x="177800" y="365759"/>
                </a:lnTo>
                <a:lnTo>
                  <a:pt x="177800" y="360679"/>
                </a:lnTo>
                <a:lnTo>
                  <a:pt x="180339" y="347979"/>
                </a:lnTo>
                <a:lnTo>
                  <a:pt x="180339" y="340359"/>
                </a:lnTo>
                <a:lnTo>
                  <a:pt x="181609" y="331469"/>
                </a:lnTo>
                <a:lnTo>
                  <a:pt x="181609" y="312419"/>
                </a:lnTo>
                <a:lnTo>
                  <a:pt x="182879" y="290829"/>
                </a:lnTo>
                <a:lnTo>
                  <a:pt x="182879" y="149859"/>
                </a:lnTo>
                <a:lnTo>
                  <a:pt x="181609" y="128269"/>
                </a:lnTo>
                <a:lnTo>
                  <a:pt x="181609" y="109219"/>
                </a:lnTo>
                <a:lnTo>
                  <a:pt x="180339" y="92709"/>
                </a:lnTo>
                <a:lnTo>
                  <a:pt x="179069" y="86359"/>
                </a:lnTo>
                <a:lnTo>
                  <a:pt x="179069" y="81279"/>
                </a:lnTo>
                <a:lnTo>
                  <a:pt x="177800" y="74929"/>
                </a:lnTo>
                <a:lnTo>
                  <a:pt x="175259" y="6476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10139681" y="4846320"/>
            <a:ext cx="201929" cy="45593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6329679" y="5332729"/>
            <a:ext cx="106680" cy="345440"/>
          </a:xfrm>
          <a:custGeom>
            <a:avLst/>
            <a:gdLst/>
            <a:ahLst/>
            <a:cxnLst/>
            <a:rect l="l" t="t" r="r" b="b"/>
            <a:pathLst>
              <a:path w="106679" h="345439">
                <a:moveTo>
                  <a:pt x="59690" y="0"/>
                </a:moveTo>
                <a:lnTo>
                  <a:pt x="43180" y="0"/>
                </a:lnTo>
                <a:lnTo>
                  <a:pt x="35560" y="2540"/>
                </a:lnTo>
                <a:lnTo>
                  <a:pt x="24130" y="10160"/>
                </a:lnTo>
                <a:lnTo>
                  <a:pt x="21590" y="13970"/>
                </a:lnTo>
                <a:lnTo>
                  <a:pt x="17780" y="17780"/>
                </a:lnTo>
                <a:lnTo>
                  <a:pt x="10160" y="29210"/>
                </a:lnTo>
                <a:lnTo>
                  <a:pt x="7620" y="34290"/>
                </a:lnTo>
                <a:lnTo>
                  <a:pt x="5080" y="44450"/>
                </a:lnTo>
                <a:lnTo>
                  <a:pt x="2540" y="57150"/>
                </a:lnTo>
                <a:lnTo>
                  <a:pt x="2540" y="63500"/>
                </a:lnTo>
                <a:lnTo>
                  <a:pt x="1270" y="71120"/>
                </a:lnTo>
                <a:lnTo>
                  <a:pt x="1270" y="78740"/>
                </a:lnTo>
                <a:lnTo>
                  <a:pt x="0" y="87630"/>
                </a:lnTo>
                <a:lnTo>
                  <a:pt x="0" y="271780"/>
                </a:lnTo>
                <a:lnTo>
                  <a:pt x="1270" y="278130"/>
                </a:lnTo>
                <a:lnTo>
                  <a:pt x="1270" y="281940"/>
                </a:lnTo>
                <a:lnTo>
                  <a:pt x="2540" y="287020"/>
                </a:lnTo>
                <a:lnTo>
                  <a:pt x="2540" y="290830"/>
                </a:lnTo>
                <a:lnTo>
                  <a:pt x="7620" y="306070"/>
                </a:lnTo>
                <a:lnTo>
                  <a:pt x="7620" y="309880"/>
                </a:lnTo>
                <a:lnTo>
                  <a:pt x="10160" y="313690"/>
                </a:lnTo>
                <a:lnTo>
                  <a:pt x="12700" y="321310"/>
                </a:lnTo>
                <a:lnTo>
                  <a:pt x="15240" y="323850"/>
                </a:lnTo>
                <a:lnTo>
                  <a:pt x="16510" y="327660"/>
                </a:lnTo>
                <a:lnTo>
                  <a:pt x="19050" y="330200"/>
                </a:lnTo>
                <a:lnTo>
                  <a:pt x="20320" y="332740"/>
                </a:lnTo>
                <a:lnTo>
                  <a:pt x="22860" y="335280"/>
                </a:lnTo>
                <a:lnTo>
                  <a:pt x="25400" y="336550"/>
                </a:lnTo>
                <a:lnTo>
                  <a:pt x="27940" y="339090"/>
                </a:lnTo>
                <a:lnTo>
                  <a:pt x="31750" y="340360"/>
                </a:lnTo>
                <a:lnTo>
                  <a:pt x="36830" y="342900"/>
                </a:lnTo>
                <a:lnTo>
                  <a:pt x="40640" y="344170"/>
                </a:lnTo>
                <a:lnTo>
                  <a:pt x="44450" y="344170"/>
                </a:lnTo>
                <a:lnTo>
                  <a:pt x="48260" y="345440"/>
                </a:lnTo>
                <a:lnTo>
                  <a:pt x="64770" y="345440"/>
                </a:lnTo>
                <a:lnTo>
                  <a:pt x="69850" y="342900"/>
                </a:lnTo>
                <a:lnTo>
                  <a:pt x="72390" y="342900"/>
                </a:lnTo>
                <a:lnTo>
                  <a:pt x="74930" y="340360"/>
                </a:lnTo>
                <a:lnTo>
                  <a:pt x="80010" y="337820"/>
                </a:lnTo>
                <a:lnTo>
                  <a:pt x="85090" y="332740"/>
                </a:lnTo>
                <a:lnTo>
                  <a:pt x="86360" y="330200"/>
                </a:lnTo>
                <a:lnTo>
                  <a:pt x="91440" y="325120"/>
                </a:lnTo>
                <a:lnTo>
                  <a:pt x="92710" y="321310"/>
                </a:lnTo>
                <a:lnTo>
                  <a:pt x="95250" y="317500"/>
                </a:lnTo>
                <a:lnTo>
                  <a:pt x="101600" y="298450"/>
                </a:lnTo>
                <a:lnTo>
                  <a:pt x="102552" y="294640"/>
                </a:lnTo>
                <a:lnTo>
                  <a:pt x="50800" y="294640"/>
                </a:lnTo>
                <a:lnTo>
                  <a:pt x="50800" y="293370"/>
                </a:lnTo>
                <a:lnTo>
                  <a:pt x="49530" y="293370"/>
                </a:lnTo>
                <a:lnTo>
                  <a:pt x="46990" y="290830"/>
                </a:lnTo>
                <a:lnTo>
                  <a:pt x="46990" y="288290"/>
                </a:lnTo>
                <a:lnTo>
                  <a:pt x="45720" y="288290"/>
                </a:lnTo>
                <a:lnTo>
                  <a:pt x="45720" y="276860"/>
                </a:lnTo>
                <a:lnTo>
                  <a:pt x="44450" y="266700"/>
                </a:lnTo>
                <a:lnTo>
                  <a:pt x="44450" y="78740"/>
                </a:lnTo>
                <a:lnTo>
                  <a:pt x="45720" y="69850"/>
                </a:lnTo>
                <a:lnTo>
                  <a:pt x="45720" y="58420"/>
                </a:lnTo>
                <a:lnTo>
                  <a:pt x="46990" y="58420"/>
                </a:lnTo>
                <a:lnTo>
                  <a:pt x="46990" y="54610"/>
                </a:lnTo>
                <a:lnTo>
                  <a:pt x="48260" y="54610"/>
                </a:lnTo>
                <a:lnTo>
                  <a:pt x="48260" y="53340"/>
                </a:lnTo>
                <a:lnTo>
                  <a:pt x="49530" y="53340"/>
                </a:lnTo>
                <a:lnTo>
                  <a:pt x="49530" y="52070"/>
                </a:lnTo>
                <a:lnTo>
                  <a:pt x="50800" y="52070"/>
                </a:lnTo>
                <a:lnTo>
                  <a:pt x="52070" y="50800"/>
                </a:lnTo>
                <a:lnTo>
                  <a:pt x="102870" y="50800"/>
                </a:lnTo>
                <a:lnTo>
                  <a:pt x="97790" y="35560"/>
                </a:lnTo>
                <a:lnTo>
                  <a:pt x="96520" y="33020"/>
                </a:lnTo>
                <a:lnTo>
                  <a:pt x="93980" y="25400"/>
                </a:lnTo>
                <a:lnTo>
                  <a:pt x="88900" y="20320"/>
                </a:lnTo>
                <a:lnTo>
                  <a:pt x="86360" y="16510"/>
                </a:lnTo>
                <a:lnTo>
                  <a:pt x="85090" y="13970"/>
                </a:lnTo>
                <a:lnTo>
                  <a:pt x="81280" y="11430"/>
                </a:lnTo>
                <a:lnTo>
                  <a:pt x="76200" y="6350"/>
                </a:lnTo>
                <a:lnTo>
                  <a:pt x="72390" y="5080"/>
                </a:lnTo>
                <a:lnTo>
                  <a:pt x="69850" y="3810"/>
                </a:lnTo>
                <a:lnTo>
                  <a:pt x="66040" y="2540"/>
                </a:lnTo>
                <a:lnTo>
                  <a:pt x="63500" y="1270"/>
                </a:lnTo>
                <a:lnTo>
                  <a:pt x="59690" y="0"/>
                </a:lnTo>
                <a:close/>
              </a:path>
              <a:path w="106679" h="345439">
                <a:moveTo>
                  <a:pt x="102870" y="50800"/>
                </a:moveTo>
                <a:lnTo>
                  <a:pt x="55880" y="50800"/>
                </a:lnTo>
                <a:lnTo>
                  <a:pt x="55880" y="52070"/>
                </a:lnTo>
                <a:lnTo>
                  <a:pt x="58420" y="52070"/>
                </a:lnTo>
                <a:lnTo>
                  <a:pt x="58420" y="53340"/>
                </a:lnTo>
                <a:lnTo>
                  <a:pt x="59690" y="54610"/>
                </a:lnTo>
                <a:lnTo>
                  <a:pt x="59690" y="62230"/>
                </a:lnTo>
                <a:lnTo>
                  <a:pt x="60960" y="69850"/>
                </a:lnTo>
                <a:lnTo>
                  <a:pt x="60960" y="279400"/>
                </a:lnTo>
                <a:lnTo>
                  <a:pt x="59690" y="283210"/>
                </a:lnTo>
                <a:lnTo>
                  <a:pt x="59690" y="288290"/>
                </a:lnTo>
                <a:lnTo>
                  <a:pt x="58420" y="289560"/>
                </a:lnTo>
                <a:lnTo>
                  <a:pt x="58420" y="292100"/>
                </a:lnTo>
                <a:lnTo>
                  <a:pt x="57150" y="292100"/>
                </a:lnTo>
                <a:lnTo>
                  <a:pt x="57150" y="293370"/>
                </a:lnTo>
                <a:lnTo>
                  <a:pt x="55880" y="293370"/>
                </a:lnTo>
                <a:lnTo>
                  <a:pt x="54610" y="294640"/>
                </a:lnTo>
                <a:lnTo>
                  <a:pt x="102552" y="294640"/>
                </a:lnTo>
                <a:lnTo>
                  <a:pt x="102870" y="293370"/>
                </a:lnTo>
                <a:lnTo>
                  <a:pt x="102870" y="289560"/>
                </a:lnTo>
                <a:lnTo>
                  <a:pt x="104140" y="285750"/>
                </a:lnTo>
                <a:lnTo>
                  <a:pt x="104140" y="280670"/>
                </a:lnTo>
                <a:lnTo>
                  <a:pt x="105410" y="275590"/>
                </a:lnTo>
                <a:lnTo>
                  <a:pt x="105410" y="262890"/>
                </a:lnTo>
                <a:lnTo>
                  <a:pt x="106680" y="247650"/>
                </a:lnTo>
                <a:lnTo>
                  <a:pt x="106680" y="86360"/>
                </a:lnTo>
                <a:lnTo>
                  <a:pt x="105410" y="73660"/>
                </a:lnTo>
                <a:lnTo>
                  <a:pt x="104140" y="68580"/>
                </a:lnTo>
                <a:lnTo>
                  <a:pt x="104140" y="59690"/>
                </a:lnTo>
                <a:lnTo>
                  <a:pt x="102870" y="55880"/>
                </a:lnTo>
                <a:lnTo>
                  <a:pt x="102870" y="508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6319520" y="5322570"/>
            <a:ext cx="127000" cy="36576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6648450" y="5339079"/>
            <a:ext cx="76200" cy="332740"/>
          </a:xfrm>
          <a:custGeom>
            <a:avLst/>
            <a:gdLst/>
            <a:ahLst/>
            <a:cxnLst/>
            <a:rect l="l" t="t" r="r" b="b"/>
            <a:pathLst>
              <a:path w="76200" h="332739">
                <a:moveTo>
                  <a:pt x="76200" y="0"/>
                </a:moveTo>
                <a:lnTo>
                  <a:pt x="49529" y="0"/>
                </a:lnTo>
                <a:lnTo>
                  <a:pt x="34289" y="26670"/>
                </a:lnTo>
                <a:lnTo>
                  <a:pt x="21589" y="39370"/>
                </a:lnTo>
                <a:lnTo>
                  <a:pt x="15239" y="44450"/>
                </a:lnTo>
                <a:lnTo>
                  <a:pt x="7620" y="49530"/>
                </a:lnTo>
                <a:lnTo>
                  <a:pt x="0" y="53340"/>
                </a:lnTo>
                <a:lnTo>
                  <a:pt x="0" y="92710"/>
                </a:lnTo>
                <a:lnTo>
                  <a:pt x="19050" y="92710"/>
                </a:lnTo>
                <a:lnTo>
                  <a:pt x="21589" y="93980"/>
                </a:lnTo>
                <a:lnTo>
                  <a:pt x="22860" y="95250"/>
                </a:lnTo>
                <a:lnTo>
                  <a:pt x="24129" y="95250"/>
                </a:lnTo>
                <a:lnTo>
                  <a:pt x="24129" y="96520"/>
                </a:lnTo>
                <a:lnTo>
                  <a:pt x="25400" y="96520"/>
                </a:lnTo>
                <a:lnTo>
                  <a:pt x="25400" y="97790"/>
                </a:lnTo>
                <a:lnTo>
                  <a:pt x="26670" y="97790"/>
                </a:lnTo>
                <a:lnTo>
                  <a:pt x="26670" y="100330"/>
                </a:lnTo>
                <a:lnTo>
                  <a:pt x="27939" y="100330"/>
                </a:lnTo>
                <a:lnTo>
                  <a:pt x="27939" y="101600"/>
                </a:lnTo>
                <a:lnTo>
                  <a:pt x="29210" y="102870"/>
                </a:lnTo>
                <a:lnTo>
                  <a:pt x="29210" y="106680"/>
                </a:lnTo>
                <a:lnTo>
                  <a:pt x="30479" y="107950"/>
                </a:lnTo>
                <a:lnTo>
                  <a:pt x="30479" y="332740"/>
                </a:lnTo>
                <a:lnTo>
                  <a:pt x="76200" y="332740"/>
                </a:lnTo>
                <a:lnTo>
                  <a:pt x="762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6648450" y="5339079"/>
            <a:ext cx="76200" cy="332740"/>
          </a:xfrm>
          <a:custGeom>
            <a:avLst/>
            <a:gdLst/>
            <a:ahLst/>
            <a:cxnLst/>
            <a:rect l="l" t="t" r="r" b="b"/>
            <a:pathLst>
              <a:path w="76200" h="332739">
                <a:moveTo>
                  <a:pt x="76200" y="0"/>
                </a:moveTo>
                <a:lnTo>
                  <a:pt x="76200" y="332740"/>
                </a:lnTo>
                <a:lnTo>
                  <a:pt x="30479" y="332740"/>
                </a:lnTo>
                <a:lnTo>
                  <a:pt x="30479" y="154940"/>
                </a:lnTo>
                <a:lnTo>
                  <a:pt x="30479" y="123190"/>
                </a:lnTo>
                <a:lnTo>
                  <a:pt x="30479" y="114300"/>
                </a:lnTo>
                <a:lnTo>
                  <a:pt x="30479" y="110490"/>
                </a:lnTo>
                <a:lnTo>
                  <a:pt x="30479" y="109220"/>
                </a:lnTo>
                <a:lnTo>
                  <a:pt x="30479" y="107950"/>
                </a:lnTo>
                <a:lnTo>
                  <a:pt x="29210" y="106680"/>
                </a:lnTo>
                <a:lnTo>
                  <a:pt x="29210" y="105410"/>
                </a:lnTo>
                <a:lnTo>
                  <a:pt x="29210" y="104140"/>
                </a:lnTo>
                <a:lnTo>
                  <a:pt x="29210" y="102870"/>
                </a:lnTo>
                <a:lnTo>
                  <a:pt x="27939" y="101600"/>
                </a:lnTo>
                <a:lnTo>
                  <a:pt x="27939" y="100330"/>
                </a:lnTo>
                <a:lnTo>
                  <a:pt x="26670" y="100330"/>
                </a:lnTo>
                <a:lnTo>
                  <a:pt x="26670" y="99060"/>
                </a:lnTo>
                <a:lnTo>
                  <a:pt x="26670" y="97790"/>
                </a:lnTo>
                <a:lnTo>
                  <a:pt x="25400" y="97790"/>
                </a:lnTo>
                <a:lnTo>
                  <a:pt x="25400" y="96520"/>
                </a:lnTo>
                <a:lnTo>
                  <a:pt x="24129" y="96520"/>
                </a:lnTo>
                <a:lnTo>
                  <a:pt x="24129" y="95250"/>
                </a:lnTo>
                <a:lnTo>
                  <a:pt x="22860" y="95250"/>
                </a:lnTo>
                <a:lnTo>
                  <a:pt x="21589" y="93980"/>
                </a:lnTo>
                <a:lnTo>
                  <a:pt x="19050" y="92710"/>
                </a:lnTo>
                <a:lnTo>
                  <a:pt x="16510" y="92710"/>
                </a:lnTo>
                <a:lnTo>
                  <a:pt x="11429" y="92710"/>
                </a:lnTo>
                <a:lnTo>
                  <a:pt x="3810" y="92710"/>
                </a:lnTo>
                <a:lnTo>
                  <a:pt x="0" y="92710"/>
                </a:lnTo>
                <a:lnTo>
                  <a:pt x="0" y="53340"/>
                </a:lnTo>
                <a:lnTo>
                  <a:pt x="7620" y="49530"/>
                </a:lnTo>
                <a:lnTo>
                  <a:pt x="15239" y="44450"/>
                </a:lnTo>
                <a:lnTo>
                  <a:pt x="21589" y="39370"/>
                </a:lnTo>
                <a:lnTo>
                  <a:pt x="27939" y="33020"/>
                </a:lnTo>
                <a:lnTo>
                  <a:pt x="34289" y="26670"/>
                </a:lnTo>
                <a:lnTo>
                  <a:pt x="39370" y="17780"/>
                </a:lnTo>
                <a:lnTo>
                  <a:pt x="44450" y="8890"/>
                </a:lnTo>
                <a:lnTo>
                  <a:pt x="49529" y="0"/>
                </a:lnTo>
                <a:lnTo>
                  <a:pt x="762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7781290" y="5339079"/>
            <a:ext cx="111760" cy="332740"/>
          </a:xfrm>
          <a:custGeom>
            <a:avLst/>
            <a:gdLst/>
            <a:ahLst/>
            <a:cxnLst/>
            <a:rect l="l" t="t" r="r" b="b"/>
            <a:pathLst>
              <a:path w="111760" h="332739">
                <a:moveTo>
                  <a:pt x="99060" y="274320"/>
                </a:moveTo>
                <a:lnTo>
                  <a:pt x="54610" y="274320"/>
                </a:lnTo>
                <a:lnTo>
                  <a:pt x="54610" y="332740"/>
                </a:lnTo>
                <a:lnTo>
                  <a:pt x="99060" y="332740"/>
                </a:lnTo>
                <a:lnTo>
                  <a:pt x="99060" y="274320"/>
                </a:lnTo>
                <a:close/>
              </a:path>
              <a:path w="111760" h="332739">
                <a:moveTo>
                  <a:pt x="99060" y="0"/>
                </a:moveTo>
                <a:lnTo>
                  <a:pt x="39370" y="0"/>
                </a:lnTo>
                <a:lnTo>
                  <a:pt x="0" y="218440"/>
                </a:lnTo>
                <a:lnTo>
                  <a:pt x="0" y="274320"/>
                </a:lnTo>
                <a:lnTo>
                  <a:pt x="111760" y="274320"/>
                </a:lnTo>
                <a:lnTo>
                  <a:pt x="111760" y="218440"/>
                </a:lnTo>
                <a:lnTo>
                  <a:pt x="34289" y="218440"/>
                </a:lnTo>
                <a:lnTo>
                  <a:pt x="54610" y="76200"/>
                </a:lnTo>
                <a:lnTo>
                  <a:pt x="99060" y="76200"/>
                </a:lnTo>
                <a:lnTo>
                  <a:pt x="99060" y="0"/>
                </a:lnTo>
                <a:close/>
              </a:path>
              <a:path w="111760" h="332739">
                <a:moveTo>
                  <a:pt x="99060" y="76200"/>
                </a:moveTo>
                <a:lnTo>
                  <a:pt x="54610" y="76200"/>
                </a:lnTo>
                <a:lnTo>
                  <a:pt x="54610" y="218440"/>
                </a:lnTo>
                <a:lnTo>
                  <a:pt x="99060" y="218440"/>
                </a:lnTo>
                <a:lnTo>
                  <a:pt x="99060" y="762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7772400" y="5328920"/>
            <a:ext cx="130810" cy="35306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8552180" y="5332729"/>
            <a:ext cx="109220" cy="345440"/>
          </a:xfrm>
          <a:custGeom>
            <a:avLst/>
            <a:gdLst/>
            <a:ahLst/>
            <a:cxnLst/>
            <a:rect l="l" t="t" r="r" b="b"/>
            <a:pathLst>
              <a:path w="109220" h="345439">
                <a:moveTo>
                  <a:pt x="63500" y="0"/>
                </a:moveTo>
                <a:lnTo>
                  <a:pt x="46990" y="0"/>
                </a:lnTo>
                <a:lnTo>
                  <a:pt x="43179" y="1270"/>
                </a:lnTo>
                <a:lnTo>
                  <a:pt x="40640" y="1270"/>
                </a:lnTo>
                <a:lnTo>
                  <a:pt x="36829" y="2540"/>
                </a:lnTo>
                <a:lnTo>
                  <a:pt x="33020" y="5080"/>
                </a:lnTo>
                <a:lnTo>
                  <a:pt x="30479" y="6350"/>
                </a:lnTo>
                <a:lnTo>
                  <a:pt x="27940" y="8890"/>
                </a:lnTo>
                <a:lnTo>
                  <a:pt x="24129" y="11430"/>
                </a:lnTo>
                <a:lnTo>
                  <a:pt x="16510" y="19050"/>
                </a:lnTo>
                <a:lnTo>
                  <a:pt x="13970" y="22860"/>
                </a:lnTo>
                <a:lnTo>
                  <a:pt x="12700" y="26670"/>
                </a:lnTo>
                <a:lnTo>
                  <a:pt x="10160" y="30480"/>
                </a:lnTo>
                <a:lnTo>
                  <a:pt x="8890" y="35560"/>
                </a:lnTo>
                <a:lnTo>
                  <a:pt x="6350" y="39370"/>
                </a:lnTo>
                <a:lnTo>
                  <a:pt x="5079" y="44450"/>
                </a:lnTo>
                <a:lnTo>
                  <a:pt x="5079" y="49530"/>
                </a:lnTo>
                <a:lnTo>
                  <a:pt x="3810" y="53340"/>
                </a:lnTo>
                <a:lnTo>
                  <a:pt x="1270" y="63500"/>
                </a:lnTo>
                <a:lnTo>
                  <a:pt x="1270" y="73660"/>
                </a:lnTo>
                <a:lnTo>
                  <a:pt x="0" y="86360"/>
                </a:lnTo>
                <a:lnTo>
                  <a:pt x="0" y="261620"/>
                </a:lnTo>
                <a:lnTo>
                  <a:pt x="1270" y="273050"/>
                </a:lnTo>
                <a:lnTo>
                  <a:pt x="1270" y="283210"/>
                </a:lnTo>
                <a:lnTo>
                  <a:pt x="2540" y="287020"/>
                </a:lnTo>
                <a:lnTo>
                  <a:pt x="3810" y="292100"/>
                </a:lnTo>
                <a:lnTo>
                  <a:pt x="5079" y="295910"/>
                </a:lnTo>
                <a:lnTo>
                  <a:pt x="5079" y="300990"/>
                </a:lnTo>
                <a:lnTo>
                  <a:pt x="6350" y="304800"/>
                </a:lnTo>
                <a:lnTo>
                  <a:pt x="8890" y="309880"/>
                </a:lnTo>
                <a:lnTo>
                  <a:pt x="11429" y="317500"/>
                </a:lnTo>
                <a:lnTo>
                  <a:pt x="19050" y="328930"/>
                </a:lnTo>
                <a:lnTo>
                  <a:pt x="29210" y="339090"/>
                </a:lnTo>
                <a:lnTo>
                  <a:pt x="33020" y="340360"/>
                </a:lnTo>
                <a:lnTo>
                  <a:pt x="35560" y="341630"/>
                </a:lnTo>
                <a:lnTo>
                  <a:pt x="40640" y="342900"/>
                </a:lnTo>
                <a:lnTo>
                  <a:pt x="43179" y="344170"/>
                </a:lnTo>
                <a:lnTo>
                  <a:pt x="46990" y="345440"/>
                </a:lnTo>
                <a:lnTo>
                  <a:pt x="63500" y="345440"/>
                </a:lnTo>
                <a:lnTo>
                  <a:pt x="67310" y="344170"/>
                </a:lnTo>
                <a:lnTo>
                  <a:pt x="69850" y="344170"/>
                </a:lnTo>
                <a:lnTo>
                  <a:pt x="73660" y="342900"/>
                </a:lnTo>
                <a:lnTo>
                  <a:pt x="76200" y="341630"/>
                </a:lnTo>
                <a:lnTo>
                  <a:pt x="78740" y="339090"/>
                </a:lnTo>
                <a:lnTo>
                  <a:pt x="82550" y="337820"/>
                </a:lnTo>
                <a:lnTo>
                  <a:pt x="90170" y="330200"/>
                </a:lnTo>
                <a:lnTo>
                  <a:pt x="91440" y="327660"/>
                </a:lnTo>
                <a:lnTo>
                  <a:pt x="96520" y="322580"/>
                </a:lnTo>
                <a:lnTo>
                  <a:pt x="97790" y="318770"/>
                </a:lnTo>
                <a:lnTo>
                  <a:pt x="100329" y="314960"/>
                </a:lnTo>
                <a:lnTo>
                  <a:pt x="100329" y="311150"/>
                </a:lnTo>
                <a:lnTo>
                  <a:pt x="102870" y="307340"/>
                </a:lnTo>
                <a:lnTo>
                  <a:pt x="102870" y="303530"/>
                </a:lnTo>
                <a:lnTo>
                  <a:pt x="105833" y="294640"/>
                </a:lnTo>
                <a:lnTo>
                  <a:pt x="52070" y="294640"/>
                </a:lnTo>
                <a:lnTo>
                  <a:pt x="52070" y="293370"/>
                </a:lnTo>
                <a:lnTo>
                  <a:pt x="49529" y="293370"/>
                </a:lnTo>
                <a:lnTo>
                  <a:pt x="49529" y="292100"/>
                </a:lnTo>
                <a:lnTo>
                  <a:pt x="48260" y="290830"/>
                </a:lnTo>
                <a:lnTo>
                  <a:pt x="48260" y="288290"/>
                </a:lnTo>
                <a:lnTo>
                  <a:pt x="46990" y="287020"/>
                </a:lnTo>
                <a:lnTo>
                  <a:pt x="46990" y="283210"/>
                </a:lnTo>
                <a:lnTo>
                  <a:pt x="45720" y="280670"/>
                </a:lnTo>
                <a:lnTo>
                  <a:pt x="45720" y="180340"/>
                </a:lnTo>
                <a:lnTo>
                  <a:pt x="46990" y="177800"/>
                </a:lnTo>
                <a:lnTo>
                  <a:pt x="46990" y="173990"/>
                </a:lnTo>
                <a:lnTo>
                  <a:pt x="48260" y="173990"/>
                </a:lnTo>
                <a:lnTo>
                  <a:pt x="48260" y="171450"/>
                </a:lnTo>
                <a:lnTo>
                  <a:pt x="49529" y="171450"/>
                </a:lnTo>
                <a:lnTo>
                  <a:pt x="49529" y="168910"/>
                </a:lnTo>
                <a:lnTo>
                  <a:pt x="52070" y="168910"/>
                </a:lnTo>
                <a:lnTo>
                  <a:pt x="52070" y="167640"/>
                </a:lnTo>
                <a:lnTo>
                  <a:pt x="107950" y="167640"/>
                </a:lnTo>
                <a:lnTo>
                  <a:pt x="106679" y="162560"/>
                </a:lnTo>
                <a:lnTo>
                  <a:pt x="106679" y="157480"/>
                </a:lnTo>
                <a:lnTo>
                  <a:pt x="101600" y="142240"/>
                </a:lnTo>
                <a:lnTo>
                  <a:pt x="45720" y="142240"/>
                </a:lnTo>
                <a:lnTo>
                  <a:pt x="45720" y="60960"/>
                </a:lnTo>
                <a:lnTo>
                  <a:pt x="46990" y="59690"/>
                </a:lnTo>
                <a:lnTo>
                  <a:pt x="46990" y="57150"/>
                </a:lnTo>
                <a:lnTo>
                  <a:pt x="48260" y="55880"/>
                </a:lnTo>
                <a:lnTo>
                  <a:pt x="48260" y="53340"/>
                </a:lnTo>
                <a:lnTo>
                  <a:pt x="49529" y="53340"/>
                </a:lnTo>
                <a:lnTo>
                  <a:pt x="49529" y="52070"/>
                </a:lnTo>
                <a:lnTo>
                  <a:pt x="52070" y="52070"/>
                </a:lnTo>
                <a:lnTo>
                  <a:pt x="52070" y="50800"/>
                </a:lnTo>
                <a:lnTo>
                  <a:pt x="105410" y="50800"/>
                </a:lnTo>
                <a:lnTo>
                  <a:pt x="105410" y="48260"/>
                </a:lnTo>
                <a:lnTo>
                  <a:pt x="102870" y="43180"/>
                </a:lnTo>
                <a:lnTo>
                  <a:pt x="100329" y="33020"/>
                </a:lnTo>
                <a:lnTo>
                  <a:pt x="99060" y="29210"/>
                </a:lnTo>
                <a:lnTo>
                  <a:pt x="96520" y="24130"/>
                </a:lnTo>
                <a:lnTo>
                  <a:pt x="93979" y="20320"/>
                </a:lnTo>
                <a:lnTo>
                  <a:pt x="91440" y="17780"/>
                </a:lnTo>
                <a:lnTo>
                  <a:pt x="88900" y="13970"/>
                </a:lnTo>
                <a:lnTo>
                  <a:pt x="86360" y="11430"/>
                </a:lnTo>
                <a:lnTo>
                  <a:pt x="78740" y="6350"/>
                </a:lnTo>
                <a:lnTo>
                  <a:pt x="76200" y="3810"/>
                </a:lnTo>
                <a:lnTo>
                  <a:pt x="68579" y="1270"/>
                </a:lnTo>
                <a:lnTo>
                  <a:pt x="63500" y="0"/>
                </a:lnTo>
                <a:close/>
              </a:path>
              <a:path w="109220" h="345439">
                <a:moveTo>
                  <a:pt x="107950" y="167640"/>
                </a:moveTo>
                <a:lnTo>
                  <a:pt x="55879" y="167640"/>
                </a:lnTo>
                <a:lnTo>
                  <a:pt x="57150" y="168910"/>
                </a:lnTo>
                <a:lnTo>
                  <a:pt x="58420" y="168910"/>
                </a:lnTo>
                <a:lnTo>
                  <a:pt x="59690" y="170180"/>
                </a:lnTo>
                <a:lnTo>
                  <a:pt x="59690" y="171450"/>
                </a:lnTo>
                <a:lnTo>
                  <a:pt x="60960" y="172720"/>
                </a:lnTo>
                <a:lnTo>
                  <a:pt x="60960" y="173990"/>
                </a:lnTo>
                <a:lnTo>
                  <a:pt x="62229" y="173990"/>
                </a:lnTo>
                <a:lnTo>
                  <a:pt x="62229" y="180340"/>
                </a:lnTo>
                <a:lnTo>
                  <a:pt x="63500" y="184150"/>
                </a:lnTo>
                <a:lnTo>
                  <a:pt x="63500" y="275590"/>
                </a:lnTo>
                <a:lnTo>
                  <a:pt x="62229" y="279400"/>
                </a:lnTo>
                <a:lnTo>
                  <a:pt x="62229" y="285750"/>
                </a:lnTo>
                <a:lnTo>
                  <a:pt x="60960" y="287020"/>
                </a:lnTo>
                <a:lnTo>
                  <a:pt x="60960" y="288290"/>
                </a:lnTo>
                <a:lnTo>
                  <a:pt x="59690" y="289560"/>
                </a:lnTo>
                <a:lnTo>
                  <a:pt x="59690" y="290830"/>
                </a:lnTo>
                <a:lnTo>
                  <a:pt x="58420" y="290830"/>
                </a:lnTo>
                <a:lnTo>
                  <a:pt x="57150" y="292100"/>
                </a:lnTo>
                <a:lnTo>
                  <a:pt x="57150" y="293370"/>
                </a:lnTo>
                <a:lnTo>
                  <a:pt x="55879" y="293370"/>
                </a:lnTo>
                <a:lnTo>
                  <a:pt x="55879" y="294640"/>
                </a:lnTo>
                <a:lnTo>
                  <a:pt x="105833" y="294640"/>
                </a:lnTo>
                <a:lnTo>
                  <a:pt x="106679" y="292100"/>
                </a:lnTo>
                <a:lnTo>
                  <a:pt x="106679" y="288290"/>
                </a:lnTo>
                <a:lnTo>
                  <a:pt x="107950" y="283210"/>
                </a:lnTo>
                <a:lnTo>
                  <a:pt x="107950" y="261620"/>
                </a:lnTo>
                <a:lnTo>
                  <a:pt x="109220" y="248920"/>
                </a:lnTo>
                <a:lnTo>
                  <a:pt x="109220" y="190500"/>
                </a:lnTo>
                <a:lnTo>
                  <a:pt x="107950" y="179070"/>
                </a:lnTo>
                <a:lnTo>
                  <a:pt x="107950" y="167640"/>
                </a:lnTo>
                <a:close/>
              </a:path>
              <a:path w="109220" h="345439">
                <a:moveTo>
                  <a:pt x="77470" y="116840"/>
                </a:moveTo>
                <a:lnTo>
                  <a:pt x="64770" y="116840"/>
                </a:lnTo>
                <a:lnTo>
                  <a:pt x="63500" y="118110"/>
                </a:lnTo>
                <a:lnTo>
                  <a:pt x="60960" y="119380"/>
                </a:lnTo>
                <a:lnTo>
                  <a:pt x="58420" y="119380"/>
                </a:lnTo>
                <a:lnTo>
                  <a:pt x="57150" y="120650"/>
                </a:lnTo>
                <a:lnTo>
                  <a:pt x="55879" y="123190"/>
                </a:lnTo>
                <a:lnTo>
                  <a:pt x="53340" y="124460"/>
                </a:lnTo>
                <a:lnTo>
                  <a:pt x="52070" y="125730"/>
                </a:lnTo>
                <a:lnTo>
                  <a:pt x="49529" y="130810"/>
                </a:lnTo>
                <a:lnTo>
                  <a:pt x="48260" y="134620"/>
                </a:lnTo>
                <a:lnTo>
                  <a:pt x="45720" y="139700"/>
                </a:lnTo>
                <a:lnTo>
                  <a:pt x="45720" y="142240"/>
                </a:lnTo>
                <a:lnTo>
                  <a:pt x="101600" y="142240"/>
                </a:lnTo>
                <a:lnTo>
                  <a:pt x="100329" y="138430"/>
                </a:lnTo>
                <a:lnTo>
                  <a:pt x="97790" y="134620"/>
                </a:lnTo>
                <a:lnTo>
                  <a:pt x="96520" y="132080"/>
                </a:lnTo>
                <a:lnTo>
                  <a:pt x="93979" y="128270"/>
                </a:lnTo>
                <a:lnTo>
                  <a:pt x="86360" y="120650"/>
                </a:lnTo>
                <a:lnTo>
                  <a:pt x="81279" y="118110"/>
                </a:lnTo>
                <a:lnTo>
                  <a:pt x="77470" y="116840"/>
                </a:lnTo>
                <a:close/>
              </a:path>
              <a:path w="109220" h="345439">
                <a:moveTo>
                  <a:pt x="105410" y="50800"/>
                </a:moveTo>
                <a:lnTo>
                  <a:pt x="54610" y="50800"/>
                </a:lnTo>
                <a:lnTo>
                  <a:pt x="55879" y="52070"/>
                </a:lnTo>
                <a:lnTo>
                  <a:pt x="57150" y="52070"/>
                </a:lnTo>
                <a:lnTo>
                  <a:pt x="58420" y="53340"/>
                </a:lnTo>
                <a:lnTo>
                  <a:pt x="59690" y="53340"/>
                </a:lnTo>
                <a:lnTo>
                  <a:pt x="59690" y="54610"/>
                </a:lnTo>
                <a:lnTo>
                  <a:pt x="60960" y="55880"/>
                </a:lnTo>
                <a:lnTo>
                  <a:pt x="60960" y="57150"/>
                </a:lnTo>
                <a:lnTo>
                  <a:pt x="62229" y="57150"/>
                </a:lnTo>
                <a:lnTo>
                  <a:pt x="62229" y="62230"/>
                </a:lnTo>
                <a:lnTo>
                  <a:pt x="63500" y="63500"/>
                </a:lnTo>
                <a:lnTo>
                  <a:pt x="63500" y="95250"/>
                </a:lnTo>
                <a:lnTo>
                  <a:pt x="109220" y="95250"/>
                </a:lnTo>
                <a:lnTo>
                  <a:pt x="109220" y="87630"/>
                </a:lnTo>
                <a:lnTo>
                  <a:pt x="107950" y="80010"/>
                </a:lnTo>
                <a:lnTo>
                  <a:pt x="107950" y="66040"/>
                </a:lnTo>
                <a:lnTo>
                  <a:pt x="105410" y="53340"/>
                </a:lnTo>
                <a:lnTo>
                  <a:pt x="105410" y="508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8542019" y="5322570"/>
            <a:ext cx="128270" cy="36576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7000875" y="5310505"/>
            <a:ext cx="135888" cy="37083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7399655" y="5309235"/>
            <a:ext cx="139698" cy="37845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8162925" y="5316855"/>
            <a:ext cx="140968" cy="37083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6316979" y="5320029"/>
            <a:ext cx="106680" cy="345440"/>
          </a:xfrm>
          <a:custGeom>
            <a:avLst/>
            <a:gdLst/>
            <a:ahLst/>
            <a:cxnLst/>
            <a:rect l="l" t="t" r="r" b="b"/>
            <a:pathLst>
              <a:path w="106679" h="345439">
                <a:moveTo>
                  <a:pt x="59690" y="0"/>
                </a:moveTo>
                <a:lnTo>
                  <a:pt x="43180" y="0"/>
                </a:lnTo>
                <a:lnTo>
                  <a:pt x="35560" y="2540"/>
                </a:lnTo>
                <a:lnTo>
                  <a:pt x="24130" y="10160"/>
                </a:lnTo>
                <a:lnTo>
                  <a:pt x="21590" y="13970"/>
                </a:lnTo>
                <a:lnTo>
                  <a:pt x="17780" y="17780"/>
                </a:lnTo>
                <a:lnTo>
                  <a:pt x="10160" y="29210"/>
                </a:lnTo>
                <a:lnTo>
                  <a:pt x="8890" y="34290"/>
                </a:lnTo>
                <a:lnTo>
                  <a:pt x="6350" y="39370"/>
                </a:lnTo>
                <a:lnTo>
                  <a:pt x="5080" y="44450"/>
                </a:lnTo>
                <a:lnTo>
                  <a:pt x="2540" y="57150"/>
                </a:lnTo>
                <a:lnTo>
                  <a:pt x="2540" y="63500"/>
                </a:lnTo>
                <a:lnTo>
                  <a:pt x="1270" y="71120"/>
                </a:lnTo>
                <a:lnTo>
                  <a:pt x="1270" y="78740"/>
                </a:lnTo>
                <a:lnTo>
                  <a:pt x="0" y="87630"/>
                </a:lnTo>
                <a:lnTo>
                  <a:pt x="0" y="271780"/>
                </a:lnTo>
                <a:lnTo>
                  <a:pt x="1270" y="278130"/>
                </a:lnTo>
                <a:lnTo>
                  <a:pt x="1270" y="283210"/>
                </a:lnTo>
                <a:lnTo>
                  <a:pt x="2540" y="287020"/>
                </a:lnTo>
                <a:lnTo>
                  <a:pt x="2540" y="290830"/>
                </a:lnTo>
                <a:lnTo>
                  <a:pt x="6350" y="302260"/>
                </a:lnTo>
                <a:lnTo>
                  <a:pt x="7620" y="307340"/>
                </a:lnTo>
                <a:lnTo>
                  <a:pt x="8890" y="309880"/>
                </a:lnTo>
                <a:lnTo>
                  <a:pt x="12700" y="321310"/>
                </a:lnTo>
                <a:lnTo>
                  <a:pt x="15240" y="323850"/>
                </a:lnTo>
                <a:lnTo>
                  <a:pt x="16510" y="327660"/>
                </a:lnTo>
                <a:lnTo>
                  <a:pt x="19050" y="330200"/>
                </a:lnTo>
                <a:lnTo>
                  <a:pt x="20320" y="332740"/>
                </a:lnTo>
                <a:lnTo>
                  <a:pt x="22860" y="335280"/>
                </a:lnTo>
                <a:lnTo>
                  <a:pt x="25400" y="336550"/>
                </a:lnTo>
                <a:lnTo>
                  <a:pt x="27940" y="339090"/>
                </a:lnTo>
                <a:lnTo>
                  <a:pt x="31750" y="340360"/>
                </a:lnTo>
                <a:lnTo>
                  <a:pt x="34290" y="341630"/>
                </a:lnTo>
                <a:lnTo>
                  <a:pt x="38100" y="342900"/>
                </a:lnTo>
                <a:lnTo>
                  <a:pt x="40640" y="344170"/>
                </a:lnTo>
                <a:lnTo>
                  <a:pt x="44450" y="344170"/>
                </a:lnTo>
                <a:lnTo>
                  <a:pt x="48260" y="345440"/>
                </a:lnTo>
                <a:lnTo>
                  <a:pt x="64770" y="345440"/>
                </a:lnTo>
                <a:lnTo>
                  <a:pt x="69850" y="342900"/>
                </a:lnTo>
                <a:lnTo>
                  <a:pt x="72390" y="342900"/>
                </a:lnTo>
                <a:lnTo>
                  <a:pt x="76200" y="340360"/>
                </a:lnTo>
                <a:lnTo>
                  <a:pt x="77470" y="339090"/>
                </a:lnTo>
                <a:lnTo>
                  <a:pt x="82550" y="336550"/>
                </a:lnTo>
                <a:lnTo>
                  <a:pt x="85090" y="334010"/>
                </a:lnTo>
                <a:lnTo>
                  <a:pt x="86360" y="330200"/>
                </a:lnTo>
                <a:lnTo>
                  <a:pt x="91440" y="325120"/>
                </a:lnTo>
                <a:lnTo>
                  <a:pt x="92710" y="321310"/>
                </a:lnTo>
                <a:lnTo>
                  <a:pt x="95250" y="317500"/>
                </a:lnTo>
                <a:lnTo>
                  <a:pt x="96520" y="314960"/>
                </a:lnTo>
                <a:lnTo>
                  <a:pt x="97790" y="309880"/>
                </a:lnTo>
                <a:lnTo>
                  <a:pt x="100330" y="307340"/>
                </a:lnTo>
                <a:lnTo>
                  <a:pt x="100330" y="302260"/>
                </a:lnTo>
                <a:lnTo>
                  <a:pt x="101600" y="298450"/>
                </a:lnTo>
                <a:lnTo>
                  <a:pt x="102552" y="294640"/>
                </a:lnTo>
                <a:lnTo>
                  <a:pt x="50800" y="294640"/>
                </a:lnTo>
                <a:lnTo>
                  <a:pt x="50800" y="293370"/>
                </a:lnTo>
                <a:lnTo>
                  <a:pt x="49530" y="293370"/>
                </a:lnTo>
                <a:lnTo>
                  <a:pt x="46990" y="290830"/>
                </a:lnTo>
                <a:lnTo>
                  <a:pt x="46990" y="288290"/>
                </a:lnTo>
                <a:lnTo>
                  <a:pt x="45720" y="288290"/>
                </a:lnTo>
                <a:lnTo>
                  <a:pt x="45720" y="276860"/>
                </a:lnTo>
                <a:lnTo>
                  <a:pt x="44450" y="266700"/>
                </a:lnTo>
                <a:lnTo>
                  <a:pt x="44450" y="78740"/>
                </a:lnTo>
                <a:lnTo>
                  <a:pt x="45720" y="69850"/>
                </a:lnTo>
                <a:lnTo>
                  <a:pt x="45720" y="58420"/>
                </a:lnTo>
                <a:lnTo>
                  <a:pt x="46990" y="58420"/>
                </a:lnTo>
                <a:lnTo>
                  <a:pt x="46990" y="54610"/>
                </a:lnTo>
                <a:lnTo>
                  <a:pt x="48260" y="54610"/>
                </a:lnTo>
                <a:lnTo>
                  <a:pt x="48260" y="53340"/>
                </a:lnTo>
                <a:lnTo>
                  <a:pt x="49530" y="53340"/>
                </a:lnTo>
                <a:lnTo>
                  <a:pt x="49530" y="52070"/>
                </a:lnTo>
                <a:lnTo>
                  <a:pt x="50800" y="52070"/>
                </a:lnTo>
                <a:lnTo>
                  <a:pt x="52070" y="50800"/>
                </a:lnTo>
                <a:lnTo>
                  <a:pt x="102870" y="50800"/>
                </a:lnTo>
                <a:lnTo>
                  <a:pt x="97790" y="35560"/>
                </a:lnTo>
                <a:lnTo>
                  <a:pt x="96520" y="33020"/>
                </a:lnTo>
                <a:lnTo>
                  <a:pt x="93980" y="25400"/>
                </a:lnTo>
                <a:lnTo>
                  <a:pt x="88900" y="20320"/>
                </a:lnTo>
                <a:lnTo>
                  <a:pt x="86360" y="16510"/>
                </a:lnTo>
                <a:lnTo>
                  <a:pt x="85090" y="13970"/>
                </a:lnTo>
                <a:lnTo>
                  <a:pt x="81280" y="11430"/>
                </a:lnTo>
                <a:lnTo>
                  <a:pt x="76200" y="6350"/>
                </a:lnTo>
                <a:lnTo>
                  <a:pt x="72390" y="5080"/>
                </a:lnTo>
                <a:lnTo>
                  <a:pt x="69850" y="3810"/>
                </a:lnTo>
                <a:lnTo>
                  <a:pt x="66040" y="2540"/>
                </a:lnTo>
                <a:lnTo>
                  <a:pt x="63500" y="1270"/>
                </a:lnTo>
                <a:lnTo>
                  <a:pt x="59690" y="0"/>
                </a:lnTo>
                <a:close/>
              </a:path>
              <a:path w="106679" h="345439">
                <a:moveTo>
                  <a:pt x="102870" y="50800"/>
                </a:moveTo>
                <a:lnTo>
                  <a:pt x="55880" y="50800"/>
                </a:lnTo>
                <a:lnTo>
                  <a:pt x="55880" y="52070"/>
                </a:lnTo>
                <a:lnTo>
                  <a:pt x="58420" y="52070"/>
                </a:lnTo>
                <a:lnTo>
                  <a:pt x="58420" y="53340"/>
                </a:lnTo>
                <a:lnTo>
                  <a:pt x="59690" y="53340"/>
                </a:lnTo>
                <a:lnTo>
                  <a:pt x="59690" y="62230"/>
                </a:lnTo>
                <a:lnTo>
                  <a:pt x="60960" y="69850"/>
                </a:lnTo>
                <a:lnTo>
                  <a:pt x="60960" y="280670"/>
                </a:lnTo>
                <a:lnTo>
                  <a:pt x="59690" y="283210"/>
                </a:lnTo>
                <a:lnTo>
                  <a:pt x="59690" y="290830"/>
                </a:lnTo>
                <a:lnTo>
                  <a:pt x="58420" y="290830"/>
                </a:lnTo>
                <a:lnTo>
                  <a:pt x="58420" y="292100"/>
                </a:lnTo>
                <a:lnTo>
                  <a:pt x="57150" y="292100"/>
                </a:lnTo>
                <a:lnTo>
                  <a:pt x="57150" y="293370"/>
                </a:lnTo>
                <a:lnTo>
                  <a:pt x="55880" y="293370"/>
                </a:lnTo>
                <a:lnTo>
                  <a:pt x="54610" y="294640"/>
                </a:lnTo>
                <a:lnTo>
                  <a:pt x="102552" y="294640"/>
                </a:lnTo>
                <a:lnTo>
                  <a:pt x="102870" y="293370"/>
                </a:lnTo>
                <a:lnTo>
                  <a:pt x="102870" y="290830"/>
                </a:lnTo>
                <a:lnTo>
                  <a:pt x="105410" y="280670"/>
                </a:lnTo>
                <a:lnTo>
                  <a:pt x="105410" y="262890"/>
                </a:lnTo>
                <a:lnTo>
                  <a:pt x="106680" y="247650"/>
                </a:lnTo>
                <a:lnTo>
                  <a:pt x="106680" y="86360"/>
                </a:lnTo>
                <a:lnTo>
                  <a:pt x="105410" y="73660"/>
                </a:lnTo>
                <a:lnTo>
                  <a:pt x="105410" y="68580"/>
                </a:lnTo>
                <a:lnTo>
                  <a:pt x="104140" y="63500"/>
                </a:lnTo>
                <a:lnTo>
                  <a:pt x="104140" y="59690"/>
                </a:lnTo>
                <a:lnTo>
                  <a:pt x="102870" y="55880"/>
                </a:lnTo>
                <a:lnTo>
                  <a:pt x="10287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6306820" y="5309870"/>
            <a:ext cx="127000" cy="36576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6635750" y="5326379"/>
            <a:ext cx="76200" cy="332740"/>
          </a:xfrm>
          <a:custGeom>
            <a:avLst/>
            <a:gdLst/>
            <a:ahLst/>
            <a:cxnLst/>
            <a:rect l="l" t="t" r="r" b="b"/>
            <a:pathLst>
              <a:path w="76200" h="332739">
                <a:moveTo>
                  <a:pt x="76200" y="0"/>
                </a:moveTo>
                <a:lnTo>
                  <a:pt x="49529" y="0"/>
                </a:lnTo>
                <a:lnTo>
                  <a:pt x="34289" y="26670"/>
                </a:lnTo>
                <a:lnTo>
                  <a:pt x="21589" y="39370"/>
                </a:lnTo>
                <a:lnTo>
                  <a:pt x="15239" y="44450"/>
                </a:lnTo>
                <a:lnTo>
                  <a:pt x="7620" y="49530"/>
                </a:lnTo>
                <a:lnTo>
                  <a:pt x="0" y="53340"/>
                </a:lnTo>
                <a:lnTo>
                  <a:pt x="0" y="92710"/>
                </a:lnTo>
                <a:lnTo>
                  <a:pt x="11429" y="92710"/>
                </a:lnTo>
                <a:lnTo>
                  <a:pt x="17779" y="93980"/>
                </a:lnTo>
                <a:lnTo>
                  <a:pt x="21589" y="93980"/>
                </a:lnTo>
                <a:lnTo>
                  <a:pt x="22860" y="95250"/>
                </a:lnTo>
                <a:lnTo>
                  <a:pt x="24129" y="95250"/>
                </a:lnTo>
                <a:lnTo>
                  <a:pt x="24129" y="96520"/>
                </a:lnTo>
                <a:lnTo>
                  <a:pt x="25400" y="96520"/>
                </a:lnTo>
                <a:lnTo>
                  <a:pt x="25400" y="97790"/>
                </a:lnTo>
                <a:lnTo>
                  <a:pt x="26670" y="97790"/>
                </a:lnTo>
                <a:lnTo>
                  <a:pt x="26670" y="100330"/>
                </a:lnTo>
                <a:lnTo>
                  <a:pt x="27939" y="100330"/>
                </a:lnTo>
                <a:lnTo>
                  <a:pt x="27939" y="101600"/>
                </a:lnTo>
                <a:lnTo>
                  <a:pt x="29210" y="102870"/>
                </a:lnTo>
                <a:lnTo>
                  <a:pt x="29210" y="106680"/>
                </a:lnTo>
                <a:lnTo>
                  <a:pt x="30479" y="107950"/>
                </a:lnTo>
                <a:lnTo>
                  <a:pt x="30479" y="332740"/>
                </a:lnTo>
                <a:lnTo>
                  <a:pt x="76200" y="332740"/>
                </a:lnTo>
                <a:lnTo>
                  <a:pt x="7620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6635750" y="5326379"/>
            <a:ext cx="76200" cy="332740"/>
          </a:xfrm>
          <a:custGeom>
            <a:avLst/>
            <a:gdLst/>
            <a:ahLst/>
            <a:cxnLst/>
            <a:rect l="l" t="t" r="r" b="b"/>
            <a:pathLst>
              <a:path w="76200" h="332739">
                <a:moveTo>
                  <a:pt x="76200" y="0"/>
                </a:moveTo>
                <a:lnTo>
                  <a:pt x="76200" y="332740"/>
                </a:lnTo>
                <a:lnTo>
                  <a:pt x="30479" y="332740"/>
                </a:lnTo>
                <a:lnTo>
                  <a:pt x="30479" y="154940"/>
                </a:lnTo>
                <a:lnTo>
                  <a:pt x="30479" y="123190"/>
                </a:lnTo>
                <a:lnTo>
                  <a:pt x="30479" y="114300"/>
                </a:lnTo>
                <a:lnTo>
                  <a:pt x="30479" y="110490"/>
                </a:lnTo>
                <a:lnTo>
                  <a:pt x="30479" y="109220"/>
                </a:lnTo>
                <a:lnTo>
                  <a:pt x="30479" y="107950"/>
                </a:lnTo>
                <a:lnTo>
                  <a:pt x="29210" y="106680"/>
                </a:lnTo>
                <a:lnTo>
                  <a:pt x="29210" y="105410"/>
                </a:lnTo>
                <a:lnTo>
                  <a:pt x="29210" y="104140"/>
                </a:lnTo>
                <a:lnTo>
                  <a:pt x="29210" y="102870"/>
                </a:lnTo>
                <a:lnTo>
                  <a:pt x="27939" y="101600"/>
                </a:lnTo>
                <a:lnTo>
                  <a:pt x="27939" y="100330"/>
                </a:lnTo>
                <a:lnTo>
                  <a:pt x="26670" y="100330"/>
                </a:lnTo>
                <a:lnTo>
                  <a:pt x="26670" y="99060"/>
                </a:lnTo>
                <a:lnTo>
                  <a:pt x="26670" y="97790"/>
                </a:lnTo>
                <a:lnTo>
                  <a:pt x="25400" y="97790"/>
                </a:lnTo>
                <a:lnTo>
                  <a:pt x="25400" y="96520"/>
                </a:lnTo>
                <a:lnTo>
                  <a:pt x="24129" y="96520"/>
                </a:lnTo>
                <a:lnTo>
                  <a:pt x="24129" y="95250"/>
                </a:lnTo>
                <a:lnTo>
                  <a:pt x="22860" y="95250"/>
                </a:lnTo>
                <a:lnTo>
                  <a:pt x="21589" y="93980"/>
                </a:lnTo>
                <a:lnTo>
                  <a:pt x="19050" y="93980"/>
                </a:lnTo>
                <a:lnTo>
                  <a:pt x="17779" y="93980"/>
                </a:lnTo>
                <a:lnTo>
                  <a:pt x="11429" y="92710"/>
                </a:lnTo>
                <a:lnTo>
                  <a:pt x="3810" y="92710"/>
                </a:lnTo>
                <a:lnTo>
                  <a:pt x="0" y="92710"/>
                </a:lnTo>
                <a:lnTo>
                  <a:pt x="0" y="53340"/>
                </a:lnTo>
                <a:lnTo>
                  <a:pt x="7620" y="49530"/>
                </a:lnTo>
                <a:lnTo>
                  <a:pt x="15239" y="44450"/>
                </a:lnTo>
                <a:lnTo>
                  <a:pt x="21589" y="39370"/>
                </a:lnTo>
                <a:lnTo>
                  <a:pt x="27939" y="33020"/>
                </a:lnTo>
                <a:lnTo>
                  <a:pt x="34289" y="26670"/>
                </a:lnTo>
                <a:lnTo>
                  <a:pt x="39370" y="17780"/>
                </a:lnTo>
                <a:lnTo>
                  <a:pt x="44450" y="8890"/>
                </a:lnTo>
                <a:lnTo>
                  <a:pt x="49529" y="0"/>
                </a:lnTo>
                <a:lnTo>
                  <a:pt x="762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7768590" y="5326379"/>
            <a:ext cx="111760" cy="332740"/>
          </a:xfrm>
          <a:custGeom>
            <a:avLst/>
            <a:gdLst/>
            <a:ahLst/>
            <a:cxnLst/>
            <a:rect l="l" t="t" r="r" b="b"/>
            <a:pathLst>
              <a:path w="111760" h="332739">
                <a:moveTo>
                  <a:pt x="99060" y="274320"/>
                </a:moveTo>
                <a:lnTo>
                  <a:pt x="54610" y="274320"/>
                </a:lnTo>
                <a:lnTo>
                  <a:pt x="54610" y="332740"/>
                </a:lnTo>
                <a:lnTo>
                  <a:pt x="99060" y="332740"/>
                </a:lnTo>
                <a:lnTo>
                  <a:pt x="99060" y="274320"/>
                </a:lnTo>
                <a:close/>
              </a:path>
              <a:path w="111760" h="332739">
                <a:moveTo>
                  <a:pt x="99060" y="0"/>
                </a:moveTo>
                <a:lnTo>
                  <a:pt x="39370" y="0"/>
                </a:lnTo>
                <a:lnTo>
                  <a:pt x="0" y="218440"/>
                </a:lnTo>
                <a:lnTo>
                  <a:pt x="0" y="274320"/>
                </a:lnTo>
                <a:lnTo>
                  <a:pt x="111760" y="274320"/>
                </a:lnTo>
                <a:lnTo>
                  <a:pt x="111760" y="218440"/>
                </a:lnTo>
                <a:lnTo>
                  <a:pt x="34289" y="218440"/>
                </a:lnTo>
                <a:lnTo>
                  <a:pt x="54610" y="76200"/>
                </a:lnTo>
                <a:lnTo>
                  <a:pt x="99060" y="76200"/>
                </a:lnTo>
                <a:lnTo>
                  <a:pt x="99060" y="0"/>
                </a:lnTo>
                <a:close/>
              </a:path>
              <a:path w="111760" h="332739">
                <a:moveTo>
                  <a:pt x="99060" y="76200"/>
                </a:moveTo>
                <a:lnTo>
                  <a:pt x="54610" y="76200"/>
                </a:lnTo>
                <a:lnTo>
                  <a:pt x="54610" y="218440"/>
                </a:lnTo>
                <a:lnTo>
                  <a:pt x="99060" y="218440"/>
                </a:lnTo>
                <a:lnTo>
                  <a:pt x="99060" y="762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7759700" y="5316220"/>
            <a:ext cx="130810" cy="35306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539480" y="5320029"/>
            <a:ext cx="109220" cy="345440"/>
          </a:xfrm>
          <a:custGeom>
            <a:avLst/>
            <a:gdLst/>
            <a:ahLst/>
            <a:cxnLst/>
            <a:rect l="l" t="t" r="r" b="b"/>
            <a:pathLst>
              <a:path w="109220" h="345439">
                <a:moveTo>
                  <a:pt x="63500" y="0"/>
                </a:moveTo>
                <a:lnTo>
                  <a:pt x="46990" y="0"/>
                </a:lnTo>
                <a:lnTo>
                  <a:pt x="43179" y="1270"/>
                </a:lnTo>
                <a:lnTo>
                  <a:pt x="40640" y="1270"/>
                </a:lnTo>
                <a:lnTo>
                  <a:pt x="36829" y="2540"/>
                </a:lnTo>
                <a:lnTo>
                  <a:pt x="34290" y="5080"/>
                </a:lnTo>
                <a:lnTo>
                  <a:pt x="30479" y="6350"/>
                </a:lnTo>
                <a:lnTo>
                  <a:pt x="27940" y="8890"/>
                </a:lnTo>
                <a:lnTo>
                  <a:pt x="24129" y="11430"/>
                </a:lnTo>
                <a:lnTo>
                  <a:pt x="16510" y="19050"/>
                </a:lnTo>
                <a:lnTo>
                  <a:pt x="13970" y="22860"/>
                </a:lnTo>
                <a:lnTo>
                  <a:pt x="12700" y="26670"/>
                </a:lnTo>
                <a:lnTo>
                  <a:pt x="10160" y="30480"/>
                </a:lnTo>
                <a:lnTo>
                  <a:pt x="8890" y="35560"/>
                </a:lnTo>
                <a:lnTo>
                  <a:pt x="7620" y="39370"/>
                </a:lnTo>
                <a:lnTo>
                  <a:pt x="5079" y="44450"/>
                </a:lnTo>
                <a:lnTo>
                  <a:pt x="5079" y="49530"/>
                </a:lnTo>
                <a:lnTo>
                  <a:pt x="3810" y="53340"/>
                </a:lnTo>
                <a:lnTo>
                  <a:pt x="2540" y="58420"/>
                </a:lnTo>
                <a:lnTo>
                  <a:pt x="2540" y="63500"/>
                </a:lnTo>
                <a:lnTo>
                  <a:pt x="1270" y="68580"/>
                </a:lnTo>
                <a:lnTo>
                  <a:pt x="1270" y="73660"/>
                </a:lnTo>
                <a:lnTo>
                  <a:pt x="0" y="86360"/>
                </a:lnTo>
                <a:lnTo>
                  <a:pt x="0" y="261620"/>
                </a:lnTo>
                <a:lnTo>
                  <a:pt x="1270" y="273050"/>
                </a:lnTo>
                <a:lnTo>
                  <a:pt x="1270" y="278130"/>
                </a:lnTo>
                <a:lnTo>
                  <a:pt x="2540" y="283210"/>
                </a:lnTo>
                <a:lnTo>
                  <a:pt x="2540" y="288290"/>
                </a:lnTo>
                <a:lnTo>
                  <a:pt x="5079" y="295910"/>
                </a:lnTo>
                <a:lnTo>
                  <a:pt x="5079" y="300990"/>
                </a:lnTo>
                <a:lnTo>
                  <a:pt x="7620" y="304800"/>
                </a:lnTo>
                <a:lnTo>
                  <a:pt x="10160" y="314960"/>
                </a:lnTo>
                <a:lnTo>
                  <a:pt x="12700" y="317500"/>
                </a:lnTo>
                <a:lnTo>
                  <a:pt x="13970" y="321310"/>
                </a:lnTo>
                <a:lnTo>
                  <a:pt x="19050" y="328930"/>
                </a:lnTo>
                <a:lnTo>
                  <a:pt x="29210" y="339090"/>
                </a:lnTo>
                <a:lnTo>
                  <a:pt x="40640" y="342900"/>
                </a:lnTo>
                <a:lnTo>
                  <a:pt x="43179" y="344170"/>
                </a:lnTo>
                <a:lnTo>
                  <a:pt x="48260" y="345440"/>
                </a:lnTo>
                <a:lnTo>
                  <a:pt x="63500" y="345440"/>
                </a:lnTo>
                <a:lnTo>
                  <a:pt x="67310" y="344170"/>
                </a:lnTo>
                <a:lnTo>
                  <a:pt x="69850" y="344170"/>
                </a:lnTo>
                <a:lnTo>
                  <a:pt x="73660" y="342900"/>
                </a:lnTo>
                <a:lnTo>
                  <a:pt x="76200" y="341630"/>
                </a:lnTo>
                <a:lnTo>
                  <a:pt x="80010" y="339090"/>
                </a:lnTo>
                <a:lnTo>
                  <a:pt x="85090" y="336550"/>
                </a:lnTo>
                <a:lnTo>
                  <a:pt x="87629" y="334010"/>
                </a:lnTo>
                <a:lnTo>
                  <a:pt x="90170" y="330200"/>
                </a:lnTo>
                <a:lnTo>
                  <a:pt x="91440" y="327660"/>
                </a:lnTo>
                <a:lnTo>
                  <a:pt x="96520" y="322580"/>
                </a:lnTo>
                <a:lnTo>
                  <a:pt x="97790" y="318770"/>
                </a:lnTo>
                <a:lnTo>
                  <a:pt x="100329" y="314960"/>
                </a:lnTo>
                <a:lnTo>
                  <a:pt x="101600" y="312420"/>
                </a:lnTo>
                <a:lnTo>
                  <a:pt x="102870" y="307340"/>
                </a:lnTo>
                <a:lnTo>
                  <a:pt x="104140" y="304800"/>
                </a:lnTo>
                <a:lnTo>
                  <a:pt x="104140" y="299720"/>
                </a:lnTo>
                <a:lnTo>
                  <a:pt x="105833" y="294640"/>
                </a:lnTo>
                <a:lnTo>
                  <a:pt x="53340" y="294640"/>
                </a:lnTo>
                <a:lnTo>
                  <a:pt x="52070" y="293370"/>
                </a:lnTo>
                <a:lnTo>
                  <a:pt x="50800" y="293370"/>
                </a:lnTo>
                <a:lnTo>
                  <a:pt x="48260" y="290830"/>
                </a:lnTo>
                <a:lnTo>
                  <a:pt x="48260" y="288290"/>
                </a:lnTo>
                <a:lnTo>
                  <a:pt x="46990" y="287020"/>
                </a:lnTo>
                <a:lnTo>
                  <a:pt x="46990" y="283210"/>
                </a:lnTo>
                <a:lnTo>
                  <a:pt x="45720" y="280670"/>
                </a:lnTo>
                <a:lnTo>
                  <a:pt x="45720" y="180340"/>
                </a:lnTo>
                <a:lnTo>
                  <a:pt x="46990" y="177800"/>
                </a:lnTo>
                <a:lnTo>
                  <a:pt x="46990" y="175260"/>
                </a:lnTo>
                <a:lnTo>
                  <a:pt x="48260" y="173990"/>
                </a:lnTo>
                <a:lnTo>
                  <a:pt x="48260" y="171450"/>
                </a:lnTo>
                <a:lnTo>
                  <a:pt x="49529" y="171450"/>
                </a:lnTo>
                <a:lnTo>
                  <a:pt x="49529" y="170180"/>
                </a:lnTo>
                <a:lnTo>
                  <a:pt x="50800" y="168910"/>
                </a:lnTo>
                <a:lnTo>
                  <a:pt x="52070" y="168910"/>
                </a:lnTo>
                <a:lnTo>
                  <a:pt x="53340" y="167640"/>
                </a:lnTo>
                <a:lnTo>
                  <a:pt x="107950" y="167640"/>
                </a:lnTo>
                <a:lnTo>
                  <a:pt x="106679" y="162560"/>
                </a:lnTo>
                <a:lnTo>
                  <a:pt x="106679" y="157480"/>
                </a:lnTo>
                <a:lnTo>
                  <a:pt x="102023" y="143510"/>
                </a:lnTo>
                <a:lnTo>
                  <a:pt x="45720" y="143510"/>
                </a:lnTo>
                <a:lnTo>
                  <a:pt x="45720" y="60960"/>
                </a:lnTo>
                <a:lnTo>
                  <a:pt x="46990" y="59690"/>
                </a:lnTo>
                <a:lnTo>
                  <a:pt x="46990" y="57150"/>
                </a:lnTo>
                <a:lnTo>
                  <a:pt x="48260" y="55880"/>
                </a:lnTo>
                <a:lnTo>
                  <a:pt x="48260" y="53340"/>
                </a:lnTo>
                <a:lnTo>
                  <a:pt x="49529" y="53340"/>
                </a:lnTo>
                <a:lnTo>
                  <a:pt x="49529" y="52070"/>
                </a:lnTo>
                <a:lnTo>
                  <a:pt x="52070" y="52070"/>
                </a:lnTo>
                <a:lnTo>
                  <a:pt x="52070" y="50800"/>
                </a:lnTo>
                <a:lnTo>
                  <a:pt x="105410" y="50800"/>
                </a:lnTo>
                <a:lnTo>
                  <a:pt x="105410" y="48260"/>
                </a:lnTo>
                <a:lnTo>
                  <a:pt x="104140" y="43180"/>
                </a:lnTo>
                <a:lnTo>
                  <a:pt x="101600" y="38100"/>
                </a:lnTo>
                <a:lnTo>
                  <a:pt x="100329" y="33020"/>
                </a:lnTo>
                <a:lnTo>
                  <a:pt x="99060" y="29210"/>
                </a:lnTo>
                <a:lnTo>
                  <a:pt x="96520" y="24130"/>
                </a:lnTo>
                <a:lnTo>
                  <a:pt x="93979" y="20320"/>
                </a:lnTo>
                <a:lnTo>
                  <a:pt x="91440" y="17780"/>
                </a:lnTo>
                <a:lnTo>
                  <a:pt x="88900" y="13970"/>
                </a:lnTo>
                <a:lnTo>
                  <a:pt x="86360" y="11430"/>
                </a:lnTo>
                <a:lnTo>
                  <a:pt x="82550" y="8890"/>
                </a:lnTo>
                <a:lnTo>
                  <a:pt x="80010" y="6350"/>
                </a:lnTo>
                <a:lnTo>
                  <a:pt x="76200" y="3810"/>
                </a:lnTo>
                <a:lnTo>
                  <a:pt x="68579" y="1270"/>
                </a:lnTo>
                <a:lnTo>
                  <a:pt x="63500" y="0"/>
                </a:lnTo>
                <a:close/>
              </a:path>
              <a:path w="109220" h="345439">
                <a:moveTo>
                  <a:pt x="107950" y="167640"/>
                </a:moveTo>
                <a:lnTo>
                  <a:pt x="55879" y="167640"/>
                </a:lnTo>
                <a:lnTo>
                  <a:pt x="57150" y="168910"/>
                </a:lnTo>
                <a:lnTo>
                  <a:pt x="58420" y="168910"/>
                </a:lnTo>
                <a:lnTo>
                  <a:pt x="58420" y="170180"/>
                </a:lnTo>
                <a:lnTo>
                  <a:pt x="59690" y="170180"/>
                </a:lnTo>
                <a:lnTo>
                  <a:pt x="59690" y="171450"/>
                </a:lnTo>
                <a:lnTo>
                  <a:pt x="60960" y="172720"/>
                </a:lnTo>
                <a:lnTo>
                  <a:pt x="60960" y="173990"/>
                </a:lnTo>
                <a:lnTo>
                  <a:pt x="62229" y="175260"/>
                </a:lnTo>
                <a:lnTo>
                  <a:pt x="62229" y="180340"/>
                </a:lnTo>
                <a:lnTo>
                  <a:pt x="63500" y="184150"/>
                </a:lnTo>
                <a:lnTo>
                  <a:pt x="63500" y="275590"/>
                </a:lnTo>
                <a:lnTo>
                  <a:pt x="62229" y="279400"/>
                </a:lnTo>
                <a:lnTo>
                  <a:pt x="62229" y="285750"/>
                </a:lnTo>
                <a:lnTo>
                  <a:pt x="60960" y="287020"/>
                </a:lnTo>
                <a:lnTo>
                  <a:pt x="60960" y="288290"/>
                </a:lnTo>
                <a:lnTo>
                  <a:pt x="59690" y="289560"/>
                </a:lnTo>
                <a:lnTo>
                  <a:pt x="59690" y="290830"/>
                </a:lnTo>
                <a:lnTo>
                  <a:pt x="58420" y="290830"/>
                </a:lnTo>
                <a:lnTo>
                  <a:pt x="58420" y="292100"/>
                </a:lnTo>
                <a:lnTo>
                  <a:pt x="57150" y="293370"/>
                </a:lnTo>
                <a:lnTo>
                  <a:pt x="55879" y="293370"/>
                </a:lnTo>
                <a:lnTo>
                  <a:pt x="55879" y="294640"/>
                </a:lnTo>
                <a:lnTo>
                  <a:pt x="105833" y="294640"/>
                </a:lnTo>
                <a:lnTo>
                  <a:pt x="106679" y="292100"/>
                </a:lnTo>
                <a:lnTo>
                  <a:pt x="106679" y="288290"/>
                </a:lnTo>
                <a:lnTo>
                  <a:pt x="107950" y="283210"/>
                </a:lnTo>
                <a:lnTo>
                  <a:pt x="107950" y="261620"/>
                </a:lnTo>
                <a:lnTo>
                  <a:pt x="109220" y="248920"/>
                </a:lnTo>
                <a:lnTo>
                  <a:pt x="109220" y="191770"/>
                </a:lnTo>
                <a:lnTo>
                  <a:pt x="108076" y="180340"/>
                </a:lnTo>
                <a:lnTo>
                  <a:pt x="107950" y="167640"/>
                </a:lnTo>
                <a:close/>
              </a:path>
              <a:path w="109220" h="345439">
                <a:moveTo>
                  <a:pt x="77470" y="116840"/>
                </a:moveTo>
                <a:lnTo>
                  <a:pt x="64770" y="116840"/>
                </a:lnTo>
                <a:lnTo>
                  <a:pt x="63500" y="118110"/>
                </a:lnTo>
                <a:lnTo>
                  <a:pt x="60960" y="119380"/>
                </a:lnTo>
                <a:lnTo>
                  <a:pt x="58420" y="119380"/>
                </a:lnTo>
                <a:lnTo>
                  <a:pt x="57150" y="121920"/>
                </a:lnTo>
                <a:lnTo>
                  <a:pt x="55879" y="123190"/>
                </a:lnTo>
                <a:lnTo>
                  <a:pt x="53340" y="124460"/>
                </a:lnTo>
                <a:lnTo>
                  <a:pt x="50800" y="129540"/>
                </a:lnTo>
                <a:lnTo>
                  <a:pt x="49529" y="130810"/>
                </a:lnTo>
                <a:lnTo>
                  <a:pt x="48260" y="134620"/>
                </a:lnTo>
                <a:lnTo>
                  <a:pt x="45720" y="139700"/>
                </a:lnTo>
                <a:lnTo>
                  <a:pt x="45720" y="143510"/>
                </a:lnTo>
                <a:lnTo>
                  <a:pt x="102023" y="143510"/>
                </a:lnTo>
                <a:lnTo>
                  <a:pt x="99060" y="134620"/>
                </a:lnTo>
                <a:lnTo>
                  <a:pt x="96520" y="132080"/>
                </a:lnTo>
                <a:lnTo>
                  <a:pt x="93979" y="128270"/>
                </a:lnTo>
                <a:lnTo>
                  <a:pt x="86360" y="120650"/>
                </a:lnTo>
                <a:lnTo>
                  <a:pt x="81279" y="118110"/>
                </a:lnTo>
                <a:lnTo>
                  <a:pt x="77470" y="116840"/>
                </a:lnTo>
                <a:close/>
              </a:path>
              <a:path w="109220" h="345439">
                <a:moveTo>
                  <a:pt x="105410" y="50800"/>
                </a:moveTo>
                <a:lnTo>
                  <a:pt x="55879" y="50800"/>
                </a:lnTo>
                <a:lnTo>
                  <a:pt x="55879" y="52070"/>
                </a:lnTo>
                <a:lnTo>
                  <a:pt x="58420" y="52070"/>
                </a:lnTo>
                <a:lnTo>
                  <a:pt x="58420" y="53340"/>
                </a:lnTo>
                <a:lnTo>
                  <a:pt x="59690" y="53340"/>
                </a:lnTo>
                <a:lnTo>
                  <a:pt x="59690" y="54610"/>
                </a:lnTo>
                <a:lnTo>
                  <a:pt x="60960" y="55880"/>
                </a:lnTo>
                <a:lnTo>
                  <a:pt x="60960" y="57150"/>
                </a:lnTo>
                <a:lnTo>
                  <a:pt x="62229" y="57150"/>
                </a:lnTo>
                <a:lnTo>
                  <a:pt x="62229" y="62230"/>
                </a:lnTo>
                <a:lnTo>
                  <a:pt x="63500" y="63500"/>
                </a:lnTo>
                <a:lnTo>
                  <a:pt x="63500" y="95250"/>
                </a:lnTo>
                <a:lnTo>
                  <a:pt x="109220" y="95250"/>
                </a:lnTo>
                <a:lnTo>
                  <a:pt x="109220" y="87630"/>
                </a:lnTo>
                <a:lnTo>
                  <a:pt x="107950" y="80010"/>
                </a:lnTo>
                <a:lnTo>
                  <a:pt x="107950" y="66040"/>
                </a:lnTo>
                <a:lnTo>
                  <a:pt x="105410" y="53340"/>
                </a:lnTo>
                <a:lnTo>
                  <a:pt x="105410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8530590" y="5309870"/>
            <a:ext cx="127000" cy="36576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5952490" y="2710179"/>
            <a:ext cx="160020" cy="25400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5952490" y="2710179"/>
            <a:ext cx="160020" cy="254000"/>
          </a:xfrm>
          <a:custGeom>
            <a:avLst/>
            <a:gdLst/>
            <a:ahLst/>
            <a:cxnLst/>
            <a:rect l="l" t="t" r="r" b="b"/>
            <a:pathLst>
              <a:path w="160020" h="254000">
                <a:moveTo>
                  <a:pt x="154939" y="212090"/>
                </a:moveTo>
                <a:lnTo>
                  <a:pt x="154939" y="254000"/>
                </a:lnTo>
                <a:lnTo>
                  <a:pt x="0" y="254000"/>
                </a:lnTo>
                <a:lnTo>
                  <a:pt x="0" y="218440"/>
                </a:lnTo>
                <a:lnTo>
                  <a:pt x="54610" y="138430"/>
                </a:lnTo>
                <a:lnTo>
                  <a:pt x="71120" y="111760"/>
                </a:lnTo>
                <a:lnTo>
                  <a:pt x="81280" y="95250"/>
                </a:lnTo>
                <a:lnTo>
                  <a:pt x="85089" y="90170"/>
                </a:lnTo>
                <a:lnTo>
                  <a:pt x="86360" y="83820"/>
                </a:lnTo>
                <a:lnTo>
                  <a:pt x="88900" y="78740"/>
                </a:lnTo>
                <a:lnTo>
                  <a:pt x="91439" y="74930"/>
                </a:lnTo>
                <a:lnTo>
                  <a:pt x="91439" y="69850"/>
                </a:lnTo>
                <a:lnTo>
                  <a:pt x="93980" y="66040"/>
                </a:lnTo>
                <a:lnTo>
                  <a:pt x="93980" y="62230"/>
                </a:lnTo>
                <a:lnTo>
                  <a:pt x="93980" y="58420"/>
                </a:lnTo>
                <a:lnTo>
                  <a:pt x="93980" y="55880"/>
                </a:lnTo>
                <a:lnTo>
                  <a:pt x="93980" y="53340"/>
                </a:lnTo>
                <a:lnTo>
                  <a:pt x="93980" y="50800"/>
                </a:lnTo>
                <a:lnTo>
                  <a:pt x="93980" y="49530"/>
                </a:lnTo>
                <a:lnTo>
                  <a:pt x="92710" y="48260"/>
                </a:lnTo>
                <a:lnTo>
                  <a:pt x="91439" y="46990"/>
                </a:lnTo>
                <a:lnTo>
                  <a:pt x="91439" y="45720"/>
                </a:lnTo>
                <a:lnTo>
                  <a:pt x="91439" y="44450"/>
                </a:lnTo>
                <a:lnTo>
                  <a:pt x="90170" y="44450"/>
                </a:lnTo>
                <a:lnTo>
                  <a:pt x="90170" y="43180"/>
                </a:lnTo>
                <a:lnTo>
                  <a:pt x="90170" y="41910"/>
                </a:lnTo>
                <a:lnTo>
                  <a:pt x="88900" y="41910"/>
                </a:lnTo>
                <a:lnTo>
                  <a:pt x="87630" y="40640"/>
                </a:lnTo>
                <a:lnTo>
                  <a:pt x="86360" y="40640"/>
                </a:lnTo>
                <a:lnTo>
                  <a:pt x="86360" y="39370"/>
                </a:lnTo>
                <a:lnTo>
                  <a:pt x="85089" y="39370"/>
                </a:lnTo>
                <a:lnTo>
                  <a:pt x="83820" y="39370"/>
                </a:lnTo>
                <a:lnTo>
                  <a:pt x="82550" y="38100"/>
                </a:lnTo>
                <a:lnTo>
                  <a:pt x="81280" y="38100"/>
                </a:lnTo>
                <a:lnTo>
                  <a:pt x="73660" y="38100"/>
                </a:lnTo>
                <a:lnTo>
                  <a:pt x="72389" y="39370"/>
                </a:lnTo>
                <a:lnTo>
                  <a:pt x="71120" y="39370"/>
                </a:lnTo>
                <a:lnTo>
                  <a:pt x="69850" y="39370"/>
                </a:lnTo>
                <a:lnTo>
                  <a:pt x="69850" y="40640"/>
                </a:lnTo>
                <a:lnTo>
                  <a:pt x="68580" y="40640"/>
                </a:lnTo>
                <a:lnTo>
                  <a:pt x="67310" y="41910"/>
                </a:lnTo>
                <a:lnTo>
                  <a:pt x="67310" y="43180"/>
                </a:lnTo>
                <a:lnTo>
                  <a:pt x="66039" y="43180"/>
                </a:lnTo>
                <a:lnTo>
                  <a:pt x="66039" y="44450"/>
                </a:lnTo>
                <a:lnTo>
                  <a:pt x="64770" y="45720"/>
                </a:lnTo>
                <a:lnTo>
                  <a:pt x="64770" y="46990"/>
                </a:lnTo>
                <a:lnTo>
                  <a:pt x="63500" y="49530"/>
                </a:lnTo>
                <a:lnTo>
                  <a:pt x="63500" y="52070"/>
                </a:lnTo>
                <a:lnTo>
                  <a:pt x="63500" y="54610"/>
                </a:lnTo>
                <a:lnTo>
                  <a:pt x="63500" y="58420"/>
                </a:lnTo>
                <a:lnTo>
                  <a:pt x="62230" y="62230"/>
                </a:lnTo>
                <a:lnTo>
                  <a:pt x="62230" y="66040"/>
                </a:lnTo>
                <a:lnTo>
                  <a:pt x="62230" y="90170"/>
                </a:lnTo>
                <a:lnTo>
                  <a:pt x="0" y="90170"/>
                </a:lnTo>
                <a:lnTo>
                  <a:pt x="0" y="80010"/>
                </a:lnTo>
                <a:lnTo>
                  <a:pt x="0" y="69850"/>
                </a:lnTo>
                <a:lnTo>
                  <a:pt x="0" y="62230"/>
                </a:lnTo>
                <a:lnTo>
                  <a:pt x="1270" y="53340"/>
                </a:lnTo>
                <a:lnTo>
                  <a:pt x="1270" y="50800"/>
                </a:lnTo>
                <a:lnTo>
                  <a:pt x="2539" y="46990"/>
                </a:lnTo>
                <a:lnTo>
                  <a:pt x="2539" y="44450"/>
                </a:lnTo>
                <a:lnTo>
                  <a:pt x="3810" y="41910"/>
                </a:lnTo>
                <a:lnTo>
                  <a:pt x="5080" y="38100"/>
                </a:lnTo>
                <a:lnTo>
                  <a:pt x="6350" y="35560"/>
                </a:lnTo>
                <a:lnTo>
                  <a:pt x="7620" y="31750"/>
                </a:lnTo>
                <a:lnTo>
                  <a:pt x="10160" y="29210"/>
                </a:lnTo>
                <a:lnTo>
                  <a:pt x="11430" y="26670"/>
                </a:lnTo>
                <a:lnTo>
                  <a:pt x="13970" y="22860"/>
                </a:lnTo>
                <a:lnTo>
                  <a:pt x="16510" y="20320"/>
                </a:lnTo>
                <a:lnTo>
                  <a:pt x="19050" y="17780"/>
                </a:lnTo>
                <a:lnTo>
                  <a:pt x="21589" y="15240"/>
                </a:lnTo>
                <a:lnTo>
                  <a:pt x="25400" y="12700"/>
                </a:lnTo>
                <a:lnTo>
                  <a:pt x="27939" y="11430"/>
                </a:lnTo>
                <a:lnTo>
                  <a:pt x="31750" y="8890"/>
                </a:lnTo>
                <a:lnTo>
                  <a:pt x="34289" y="7620"/>
                </a:lnTo>
                <a:lnTo>
                  <a:pt x="39370" y="5080"/>
                </a:lnTo>
                <a:lnTo>
                  <a:pt x="43180" y="5080"/>
                </a:lnTo>
                <a:lnTo>
                  <a:pt x="46989" y="2540"/>
                </a:lnTo>
                <a:lnTo>
                  <a:pt x="50800" y="2540"/>
                </a:lnTo>
                <a:lnTo>
                  <a:pt x="55880" y="1270"/>
                </a:lnTo>
                <a:lnTo>
                  <a:pt x="60960" y="0"/>
                </a:lnTo>
                <a:lnTo>
                  <a:pt x="64770" y="0"/>
                </a:lnTo>
                <a:lnTo>
                  <a:pt x="69850" y="0"/>
                </a:lnTo>
                <a:lnTo>
                  <a:pt x="74930" y="0"/>
                </a:lnTo>
                <a:lnTo>
                  <a:pt x="85089" y="0"/>
                </a:lnTo>
                <a:lnTo>
                  <a:pt x="95250" y="0"/>
                </a:lnTo>
                <a:lnTo>
                  <a:pt x="104139" y="2540"/>
                </a:lnTo>
                <a:lnTo>
                  <a:pt x="111760" y="5080"/>
                </a:lnTo>
                <a:lnTo>
                  <a:pt x="115570" y="5080"/>
                </a:lnTo>
                <a:lnTo>
                  <a:pt x="120650" y="6350"/>
                </a:lnTo>
                <a:lnTo>
                  <a:pt x="123189" y="8890"/>
                </a:lnTo>
                <a:lnTo>
                  <a:pt x="127000" y="10160"/>
                </a:lnTo>
                <a:lnTo>
                  <a:pt x="130810" y="12700"/>
                </a:lnTo>
                <a:lnTo>
                  <a:pt x="133350" y="13970"/>
                </a:lnTo>
                <a:lnTo>
                  <a:pt x="135889" y="15240"/>
                </a:lnTo>
                <a:lnTo>
                  <a:pt x="138430" y="17780"/>
                </a:lnTo>
                <a:lnTo>
                  <a:pt x="143510" y="22860"/>
                </a:lnTo>
                <a:lnTo>
                  <a:pt x="146050" y="25400"/>
                </a:lnTo>
                <a:lnTo>
                  <a:pt x="148589" y="27940"/>
                </a:lnTo>
                <a:lnTo>
                  <a:pt x="149860" y="30480"/>
                </a:lnTo>
                <a:lnTo>
                  <a:pt x="152400" y="33020"/>
                </a:lnTo>
                <a:lnTo>
                  <a:pt x="153670" y="36830"/>
                </a:lnTo>
                <a:lnTo>
                  <a:pt x="154939" y="39370"/>
                </a:lnTo>
                <a:lnTo>
                  <a:pt x="156210" y="41910"/>
                </a:lnTo>
                <a:lnTo>
                  <a:pt x="157480" y="44450"/>
                </a:lnTo>
                <a:lnTo>
                  <a:pt x="158750" y="48260"/>
                </a:lnTo>
                <a:lnTo>
                  <a:pt x="158750" y="50800"/>
                </a:lnTo>
                <a:lnTo>
                  <a:pt x="160020" y="58420"/>
                </a:lnTo>
                <a:lnTo>
                  <a:pt x="160020" y="64770"/>
                </a:lnTo>
                <a:lnTo>
                  <a:pt x="160020" y="69850"/>
                </a:lnTo>
                <a:lnTo>
                  <a:pt x="160020" y="76200"/>
                </a:lnTo>
                <a:lnTo>
                  <a:pt x="158750" y="81280"/>
                </a:lnTo>
                <a:lnTo>
                  <a:pt x="157480" y="87630"/>
                </a:lnTo>
                <a:lnTo>
                  <a:pt x="154939" y="92710"/>
                </a:lnTo>
                <a:lnTo>
                  <a:pt x="153670" y="99060"/>
                </a:lnTo>
                <a:lnTo>
                  <a:pt x="151130" y="104140"/>
                </a:lnTo>
                <a:lnTo>
                  <a:pt x="148589" y="110490"/>
                </a:lnTo>
                <a:lnTo>
                  <a:pt x="144780" y="116840"/>
                </a:lnTo>
                <a:lnTo>
                  <a:pt x="139700" y="125730"/>
                </a:lnTo>
                <a:lnTo>
                  <a:pt x="124460" y="147320"/>
                </a:lnTo>
                <a:lnTo>
                  <a:pt x="104139" y="176530"/>
                </a:lnTo>
                <a:lnTo>
                  <a:pt x="77470" y="212090"/>
                </a:lnTo>
                <a:lnTo>
                  <a:pt x="154939" y="21209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6134100" y="2710180"/>
            <a:ext cx="163830" cy="259079"/>
          </a:xfrm>
          <a:custGeom>
            <a:avLst/>
            <a:gdLst/>
            <a:ahLst/>
            <a:cxnLst/>
            <a:rect l="l" t="t" r="r" b="b"/>
            <a:pathLst>
              <a:path w="163829" h="259080">
                <a:moveTo>
                  <a:pt x="100329" y="257810"/>
                </a:moveTo>
                <a:lnTo>
                  <a:pt x="68579" y="257810"/>
                </a:lnTo>
                <a:lnTo>
                  <a:pt x="74929" y="259080"/>
                </a:lnTo>
                <a:lnTo>
                  <a:pt x="96520" y="259080"/>
                </a:lnTo>
                <a:lnTo>
                  <a:pt x="100329" y="257810"/>
                </a:lnTo>
                <a:close/>
              </a:path>
              <a:path w="163829" h="259080">
                <a:moveTo>
                  <a:pt x="92710" y="0"/>
                </a:moveTo>
                <a:lnTo>
                  <a:pt x="68579" y="0"/>
                </a:lnTo>
                <a:lnTo>
                  <a:pt x="49529" y="3810"/>
                </a:lnTo>
                <a:lnTo>
                  <a:pt x="20320" y="19050"/>
                </a:lnTo>
                <a:lnTo>
                  <a:pt x="16510" y="21590"/>
                </a:lnTo>
                <a:lnTo>
                  <a:pt x="11429" y="29210"/>
                </a:lnTo>
                <a:lnTo>
                  <a:pt x="8889" y="34290"/>
                </a:lnTo>
                <a:lnTo>
                  <a:pt x="6350" y="38100"/>
                </a:lnTo>
                <a:lnTo>
                  <a:pt x="5079" y="41910"/>
                </a:lnTo>
                <a:lnTo>
                  <a:pt x="3810" y="46990"/>
                </a:lnTo>
                <a:lnTo>
                  <a:pt x="1270" y="59690"/>
                </a:lnTo>
                <a:lnTo>
                  <a:pt x="1270" y="66040"/>
                </a:lnTo>
                <a:lnTo>
                  <a:pt x="0" y="72390"/>
                </a:lnTo>
                <a:lnTo>
                  <a:pt x="0" y="187960"/>
                </a:lnTo>
                <a:lnTo>
                  <a:pt x="1270" y="199390"/>
                </a:lnTo>
                <a:lnTo>
                  <a:pt x="1270" y="204470"/>
                </a:lnTo>
                <a:lnTo>
                  <a:pt x="3810" y="212090"/>
                </a:lnTo>
                <a:lnTo>
                  <a:pt x="3810" y="214630"/>
                </a:lnTo>
                <a:lnTo>
                  <a:pt x="5079" y="218440"/>
                </a:lnTo>
                <a:lnTo>
                  <a:pt x="7620" y="223520"/>
                </a:lnTo>
                <a:lnTo>
                  <a:pt x="10160" y="227330"/>
                </a:lnTo>
                <a:lnTo>
                  <a:pt x="11429" y="229870"/>
                </a:lnTo>
                <a:lnTo>
                  <a:pt x="19050" y="237490"/>
                </a:lnTo>
                <a:lnTo>
                  <a:pt x="20320" y="241300"/>
                </a:lnTo>
                <a:lnTo>
                  <a:pt x="24129" y="243840"/>
                </a:lnTo>
                <a:lnTo>
                  <a:pt x="26670" y="245110"/>
                </a:lnTo>
                <a:lnTo>
                  <a:pt x="30479" y="247650"/>
                </a:lnTo>
                <a:lnTo>
                  <a:pt x="33020" y="248920"/>
                </a:lnTo>
                <a:lnTo>
                  <a:pt x="36829" y="251460"/>
                </a:lnTo>
                <a:lnTo>
                  <a:pt x="44450" y="254000"/>
                </a:lnTo>
                <a:lnTo>
                  <a:pt x="54610" y="256540"/>
                </a:lnTo>
                <a:lnTo>
                  <a:pt x="58420" y="257810"/>
                </a:lnTo>
                <a:lnTo>
                  <a:pt x="109220" y="257810"/>
                </a:lnTo>
                <a:lnTo>
                  <a:pt x="113029" y="256540"/>
                </a:lnTo>
                <a:lnTo>
                  <a:pt x="118110" y="255270"/>
                </a:lnTo>
                <a:lnTo>
                  <a:pt x="129539" y="251460"/>
                </a:lnTo>
                <a:lnTo>
                  <a:pt x="132079" y="250190"/>
                </a:lnTo>
                <a:lnTo>
                  <a:pt x="135889" y="247650"/>
                </a:lnTo>
                <a:lnTo>
                  <a:pt x="138429" y="245110"/>
                </a:lnTo>
                <a:lnTo>
                  <a:pt x="142239" y="243840"/>
                </a:lnTo>
                <a:lnTo>
                  <a:pt x="153670" y="232410"/>
                </a:lnTo>
                <a:lnTo>
                  <a:pt x="156210" y="227330"/>
                </a:lnTo>
                <a:lnTo>
                  <a:pt x="158750" y="223520"/>
                </a:lnTo>
                <a:lnTo>
                  <a:pt x="160020" y="220980"/>
                </a:lnTo>
                <a:lnTo>
                  <a:pt x="78739" y="220980"/>
                </a:lnTo>
                <a:lnTo>
                  <a:pt x="77470" y="219710"/>
                </a:lnTo>
                <a:lnTo>
                  <a:pt x="74929" y="219710"/>
                </a:lnTo>
                <a:lnTo>
                  <a:pt x="74929" y="218440"/>
                </a:lnTo>
                <a:lnTo>
                  <a:pt x="73660" y="218440"/>
                </a:lnTo>
                <a:lnTo>
                  <a:pt x="73660" y="217170"/>
                </a:lnTo>
                <a:lnTo>
                  <a:pt x="72389" y="217170"/>
                </a:lnTo>
                <a:lnTo>
                  <a:pt x="72389" y="214630"/>
                </a:lnTo>
                <a:lnTo>
                  <a:pt x="71120" y="213360"/>
                </a:lnTo>
                <a:lnTo>
                  <a:pt x="71120" y="207010"/>
                </a:lnTo>
                <a:lnTo>
                  <a:pt x="69850" y="200660"/>
                </a:lnTo>
                <a:lnTo>
                  <a:pt x="69850" y="59690"/>
                </a:lnTo>
                <a:lnTo>
                  <a:pt x="71120" y="52070"/>
                </a:lnTo>
                <a:lnTo>
                  <a:pt x="71120" y="46990"/>
                </a:lnTo>
                <a:lnTo>
                  <a:pt x="72389" y="45720"/>
                </a:lnTo>
                <a:lnTo>
                  <a:pt x="72389" y="44450"/>
                </a:lnTo>
                <a:lnTo>
                  <a:pt x="73660" y="43180"/>
                </a:lnTo>
                <a:lnTo>
                  <a:pt x="73660" y="41910"/>
                </a:lnTo>
                <a:lnTo>
                  <a:pt x="74929" y="41910"/>
                </a:lnTo>
                <a:lnTo>
                  <a:pt x="74929" y="40640"/>
                </a:lnTo>
                <a:lnTo>
                  <a:pt x="76200" y="40640"/>
                </a:lnTo>
                <a:lnTo>
                  <a:pt x="76200" y="39370"/>
                </a:lnTo>
                <a:lnTo>
                  <a:pt x="81279" y="39370"/>
                </a:lnTo>
                <a:lnTo>
                  <a:pt x="81279" y="38100"/>
                </a:lnTo>
                <a:lnTo>
                  <a:pt x="159173" y="38100"/>
                </a:lnTo>
                <a:lnTo>
                  <a:pt x="157479" y="35560"/>
                </a:lnTo>
                <a:lnTo>
                  <a:pt x="154939" y="30480"/>
                </a:lnTo>
                <a:lnTo>
                  <a:pt x="152400" y="26670"/>
                </a:lnTo>
                <a:lnTo>
                  <a:pt x="149860" y="24130"/>
                </a:lnTo>
                <a:lnTo>
                  <a:pt x="148589" y="21590"/>
                </a:lnTo>
                <a:lnTo>
                  <a:pt x="144779" y="20320"/>
                </a:lnTo>
                <a:lnTo>
                  <a:pt x="142239" y="17780"/>
                </a:lnTo>
                <a:lnTo>
                  <a:pt x="138429" y="15240"/>
                </a:lnTo>
                <a:lnTo>
                  <a:pt x="135889" y="12700"/>
                </a:lnTo>
                <a:lnTo>
                  <a:pt x="132079" y="11430"/>
                </a:lnTo>
                <a:lnTo>
                  <a:pt x="127000" y="8890"/>
                </a:lnTo>
                <a:lnTo>
                  <a:pt x="123189" y="7620"/>
                </a:lnTo>
                <a:lnTo>
                  <a:pt x="118110" y="5080"/>
                </a:lnTo>
                <a:lnTo>
                  <a:pt x="102870" y="1270"/>
                </a:lnTo>
                <a:lnTo>
                  <a:pt x="97789" y="1270"/>
                </a:lnTo>
                <a:lnTo>
                  <a:pt x="92710" y="0"/>
                </a:lnTo>
                <a:close/>
              </a:path>
              <a:path w="163829" h="259080">
                <a:moveTo>
                  <a:pt x="159173" y="38100"/>
                </a:moveTo>
                <a:lnTo>
                  <a:pt x="85089" y="38100"/>
                </a:lnTo>
                <a:lnTo>
                  <a:pt x="86360" y="39370"/>
                </a:lnTo>
                <a:lnTo>
                  <a:pt x="88900" y="39370"/>
                </a:lnTo>
                <a:lnTo>
                  <a:pt x="90170" y="40640"/>
                </a:lnTo>
                <a:lnTo>
                  <a:pt x="91439" y="40640"/>
                </a:lnTo>
                <a:lnTo>
                  <a:pt x="92710" y="41910"/>
                </a:lnTo>
                <a:lnTo>
                  <a:pt x="92710" y="43180"/>
                </a:lnTo>
                <a:lnTo>
                  <a:pt x="93979" y="44450"/>
                </a:lnTo>
                <a:lnTo>
                  <a:pt x="93979" y="46990"/>
                </a:lnTo>
                <a:lnTo>
                  <a:pt x="95250" y="49530"/>
                </a:lnTo>
                <a:lnTo>
                  <a:pt x="95250" y="207010"/>
                </a:lnTo>
                <a:lnTo>
                  <a:pt x="93979" y="209550"/>
                </a:lnTo>
                <a:lnTo>
                  <a:pt x="93979" y="212090"/>
                </a:lnTo>
                <a:lnTo>
                  <a:pt x="92710" y="214630"/>
                </a:lnTo>
                <a:lnTo>
                  <a:pt x="92710" y="217170"/>
                </a:lnTo>
                <a:lnTo>
                  <a:pt x="91439" y="217170"/>
                </a:lnTo>
                <a:lnTo>
                  <a:pt x="91439" y="218440"/>
                </a:lnTo>
                <a:lnTo>
                  <a:pt x="90170" y="218440"/>
                </a:lnTo>
                <a:lnTo>
                  <a:pt x="90170" y="219710"/>
                </a:lnTo>
                <a:lnTo>
                  <a:pt x="87629" y="219710"/>
                </a:lnTo>
                <a:lnTo>
                  <a:pt x="87629" y="220980"/>
                </a:lnTo>
                <a:lnTo>
                  <a:pt x="160020" y="220980"/>
                </a:lnTo>
                <a:lnTo>
                  <a:pt x="161289" y="217170"/>
                </a:lnTo>
                <a:lnTo>
                  <a:pt x="162560" y="214630"/>
                </a:lnTo>
                <a:lnTo>
                  <a:pt x="162560" y="210820"/>
                </a:lnTo>
                <a:lnTo>
                  <a:pt x="163829" y="208280"/>
                </a:lnTo>
                <a:lnTo>
                  <a:pt x="163829" y="50800"/>
                </a:lnTo>
                <a:lnTo>
                  <a:pt x="162560" y="48260"/>
                </a:lnTo>
                <a:lnTo>
                  <a:pt x="161289" y="44450"/>
                </a:lnTo>
                <a:lnTo>
                  <a:pt x="160020" y="41910"/>
                </a:lnTo>
                <a:lnTo>
                  <a:pt x="160020" y="39370"/>
                </a:lnTo>
                <a:lnTo>
                  <a:pt x="159173" y="381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6123940" y="2701289"/>
            <a:ext cx="182880" cy="27813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5962651" y="3978910"/>
            <a:ext cx="119379" cy="25018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5962650" y="3978909"/>
            <a:ext cx="119380" cy="250190"/>
          </a:xfrm>
          <a:custGeom>
            <a:avLst/>
            <a:gdLst/>
            <a:ahLst/>
            <a:cxnLst/>
            <a:rect l="l" t="t" r="r" b="b"/>
            <a:pathLst>
              <a:path w="119379" h="250189">
                <a:moveTo>
                  <a:pt x="119379" y="0"/>
                </a:moveTo>
                <a:lnTo>
                  <a:pt x="119379" y="250189"/>
                </a:lnTo>
                <a:lnTo>
                  <a:pt x="48260" y="250189"/>
                </a:lnTo>
                <a:lnTo>
                  <a:pt x="48260" y="116839"/>
                </a:lnTo>
                <a:lnTo>
                  <a:pt x="48260" y="93979"/>
                </a:lnTo>
                <a:lnTo>
                  <a:pt x="48260" y="86359"/>
                </a:lnTo>
                <a:lnTo>
                  <a:pt x="48260" y="83819"/>
                </a:lnTo>
                <a:lnTo>
                  <a:pt x="48260" y="82550"/>
                </a:lnTo>
                <a:lnTo>
                  <a:pt x="46989" y="81279"/>
                </a:lnTo>
                <a:lnTo>
                  <a:pt x="46989" y="80009"/>
                </a:lnTo>
                <a:lnTo>
                  <a:pt x="46989" y="78739"/>
                </a:lnTo>
                <a:lnTo>
                  <a:pt x="45720" y="78739"/>
                </a:lnTo>
                <a:lnTo>
                  <a:pt x="45720" y="77469"/>
                </a:lnTo>
                <a:lnTo>
                  <a:pt x="44450" y="77469"/>
                </a:lnTo>
                <a:lnTo>
                  <a:pt x="44450" y="76200"/>
                </a:lnTo>
                <a:lnTo>
                  <a:pt x="43179" y="76200"/>
                </a:lnTo>
                <a:lnTo>
                  <a:pt x="43179" y="74929"/>
                </a:lnTo>
                <a:lnTo>
                  <a:pt x="41910" y="74929"/>
                </a:lnTo>
                <a:lnTo>
                  <a:pt x="40639" y="73659"/>
                </a:lnTo>
                <a:lnTo>
                  <a:pt x="38100" y="72389"/>
                </a:lnTo>
                <a:lnTo>
                  <a:pt x="36829" y="72389"/>
                </a:lnTo>
                <a:lnTo>
                  <a:pt x="34289" y="71119"/>
                </a:lnTo>
                <a:lnTo>
                  <a:pt x="30479" y="71119"/>
                </a:lnTo>
                <a:lnTo>
                  <a:pt x="26670" y="69850"/>
                </a:lnTo>
                <a:lnTo>
                  <a:pt x="17779" y="69850"/>
                </a:lnTo>
                <a:lnTo>
                  <a:pt x="7620" y="69850"/>
                </a:lnTo>
                <a:lnTo>
                  <a:pt x="0" y="69850"/>
                </a:lnTo>
                <a:lnTo>
                  <a:pt x="0" y="40639"/>
                </a:lnTo>
                <a:lnTo>
                  <a:pt x="44450" y="25400"/>
                </a:lnTo>
                <a:lnTo>
                  <a:pt x="77470" y="0"/>
                </a:lnTo>
                <a:lnTo>
                  <a:pt x="11937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5928995" y="2055495"/>
            <a:ext cx="378458" cy="29082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6108700" y="3975101"/>
            <a:ext cx="166370" cy="259079"/>
          </a:xfrm>
          <a:custGeom>
            <a:avLst/>
            <a:gdLst/>
            <a:ahLst/>
            <a:cxnLst/>
            <a:rect l="l" t="t" r="r" b="b"/>
            <a:pathLst>
              <a:path w="166370" h="259079">
                <a:moveTo>
                  <a:pt x="109220" y="256539"/>
                </a:moveTo>
                <a:lnTo>
                  <a:pt x="58420" y="256539"/>
                </a:lnTo>
                <a:lnTo>
                  <a:pt x="63500" y="257810"/>
                </a:lnTo>
                <a:lnTo>
                  <a:pt x="69850" y="259080"/>
                </a:lnTo>
                <a:lnTo>
                  <a:pt x="101600" y="259080"/>
                </a:lnTo>
                <a:lnTo>
                  <a:pt x="109220" y="256539"/>
                </a:lnTo>
                <a:close/>
              </a:path>
              <a:path w="166370" h="259079">
                <a:moveTo>
                  <a:pt x="104139" y="1269"/>
                </a:moveTo>
                <a:lnTo>
                  <a:pt x="62229" y="1269"/>
                </a:lnTo>
                <a:lnTo>
                  <a:pt x="49529" y="3810"/>
                </a:lnTo>
                <a:lnTo>
                  <a:pt x="44450" y="6350"/>
                </a:lnTo>
                <a:lnTo>
                  <a:pt x="39370" y="7619"/>
                </a:lnTo>
                <a:lnTo>
                  <a:pt x="24129" y="15239"/>
                </a:lnTo>
                <a:lnTo>
                  <a:pt x="20320" y="19050"/>
                </a:lnTo>
                <a:lnTo>
                  <a:pt x="17779" y="22860"/>
                </a:lnTo>
                <a:lnTo>
                  <a:pt x="13970" y="25400"/>
                </a:lnTo>
                <a:lnTo>
                  <a:pt x="8889" y="33019"/>
                </a:lnTo>
                <a:lnTo>
                  <a:pt x="7620" y="36830"/>
                </a:lnTo>
                <a:lnTo>
                  <a:pt x="5079" y="41910"/>
                </a:lnTo>
                <a:lnTo>
                  <a:pt x="3810" y="46989"/>
                </a:lnTo>
                <a:lnTo>
                  <a:pt x="2539" y="53339"/>
                </a:lnTo>
                <a:lnTo>
                  <a:pt x="2539" y="59689"/>
                </a:lnTo>
                <a:lnTo>
                  <a:pt x="1270" y="66039"/>
                </a:lnTo>
                <a:lnTo>
                  <a:pt x="0" y="73660"/>
                </a:lnTo>
                <a:lnTo>
                  <a:pt x="0" y="189230"/>
                </a:lnTo>
                <a:lnTo>
                  <a:pt x="1270" y="199389"/>
                </a:lnTo>
                <a:lnTo>
                  <a:pt x="1270" y="203200"/>
                </a:lnTo>
                <a:lnTo>
                  <a:pt x="2539" y="208280"/>
                </a:lnTo>
                <a:lnTo>
                  <a:pt x="3810" y="212089"/>
                </a:lnTo>
                <a:lnTo>
                  <a:pt x="3810" y="214630"/>
                </a:lnTo>
                <a:lnTo>
                  <a:pt x="5079" y="218439"/>
                </a:lnTo>
                <a:lnTo>
                  <a:pt x="7620" y="223519"/>
                </a:lnTo>
                <a:lnTo>
                  <a:pt x="10160" y="226060"/>
                </a:lnTo>
                <a:lnTo>
                  <a:pt x="12700" y="229869"/>
                </a:lnTo>
                <a:lnTo>
                  <a:pt x="13970" y="232410"/>
                </a:lnTo>
                <a:lnTo>
                  <a:pt x="26670" y="245110"/>
                </a:lnTo>
                <a:lnTo>
                  <a:pt x="30479" y="247650"/>
                </a:lnTo>
                <a:lnTo>
                  <a:pt x="34289" y="248919"/>
                </a:lnTo>
                <a:lnTo>
                  <a:pt x="36829" y="251460"/>
                </a:lnTo>
                <a:lnTo>
                  <a:pt x="40639" y="252730"/>
                </a:lnTo>
                <a:lnTo>
                  <a:pt x="45720" y="254000"/>
                </a:lnTo>
                <a:lnTo>
                  <a:pt x="49529" y="255269"/>
                </a:lnTo>
                <a:lnTo>
                  <a:pt x="54610" y="256539"/>
                </a:lnTo>
                <a:lnTo>
                  <a:pt x="113029" y="256539"/>
                </a:lnTo>
                <a:lnTo>
                  <a:pt x="118110" y="255269"/>
                </a:lnTo>
                <a:lnTo>
                  <a:pt x="129539" y="251460"/>
                </a:lnTo>
                <a:lnTo>
                  <a:pt x="133350" y="248919"/>
                </a:lnTo>
                <a:lnTo>
                  <a:pt x="135889" y="247650"/>
                </a:lnTo>
                <a:lnTo>
                  <a:pt x="139700" y="245110"/>
                </a:lnTo>
                <a:lnTo>
                  <a:pt x="144779" y="240030"/>
                </a:lnTo>
                <a:lnTo>
                  <a:pt x="148589" y="237489"/>
                </a:lnTo>
                <a:lnTo>
                  <a:pt x="153670" y="232410"/>
                </a:lnTo>
                <a:lnTo>
                  <a:pt x="154939" y="229869"/>
                </a:lnTo>
                <a:lnTo>
                  <a:pt x="157479" y="226060"/>
                </a:lnTo>
                <a:lnTo>
                  <a:pt x="158750" y="223519"/>
                </a:lnTo>
                <a:lnTo>
                  <a:pt x="159596" y="220980"/>
                </a:lnTo>
                <a:lnTo>
                  <a:pt x="81279" y="220980"/>
                </a:lnTo>
                <a:lnTo>
                  <a:pt x="80010" y="219710"/>
                </a:lnTo>
                <a:lnTo>
                  <a:pt x="76200" y="219710"/>
                </a:lnTo>
                <a:lnTo>
                  <a:pt x="74929" y="218439"/>
                </a:lnTo>
                <a:lnTo>
                  <a:pt x="73660" y="218439"/>
                </a:lnTo>
                <a:lnTo>
                  <a:pt x="73660" y="217169"/>
                </a:lnTo>
                <a:lnTo>
                  <a:pt x="72389" y="217169"/>
                </a:lnTo>
                <a:lnTo>
                  <a:pt x="72389" y="214630"/>
                </a:lnTo>
                <a:lnTo>
                  <a:pt x="71120" y="213360"/>
                </a:lnTo>
                <a:lnTo>
                  <a:pt x="71120" y="207010"/>
                </a:lnTo>
                <a:lnTo>
                  <a:pt x="69850" y="199389"/>
                </a:lnTo>
                <a:lnTo>
                  <a:pt x="69850" y="59689"/>
                </a:lnTo>
                <a:lnTo>
                  <a:pt x="71120" y="52069"/>
                </a:lnTo>
                <a:lnTo>
                  <a:pt x="71120" y="49530"/>
                </a:lnTo>
                <a:lnTo>
                  <a:pt x="72389" y="46989"/>
                </a:lnTo>
                <a:lnTo>
                  <a:pt x="72389" y="44450"/>
                </a:lnTo>
                <a:lnTo>
                  <a:pt x="73660" y="43180"/>
                </a:lnTo>
                <a:lnTo>
                  <a:pt x="73660" y="41910"/>
                </a:lnTo>
                <a:lnTo>
                  <a:pt x="74929" y="41910"/>
                </a:lnTo>
                <a:lnTo>
                  <a:pt x="74929" y="40639"/>
                </a:lnTo>
                <a:lnTo>
                  <a:pt x="76200" y="40639"/>
                </a:lnTo>
                <a:lnTo>
                  <a:pt x="76200" y="39369"/>
                </a:lnTo>
                <a:lnTo>
                  <a:pt x="77470" y="39369"/>
                </a:lnTo>
                <a:lnTo>
                  <a:pt x="78739" y="38100"/>
                </a:lnTo>
                <a:lnTo>
                  <a:pt x="160020" y="38100"/>
                </a:lnTo>
                <a:lnTo>
                  <a:pt x="158750" y="35560"/>
                </a:lnTo>
                <a:lnTo>
                  <a:pt x="156210" y="33019"/>
                </a:lnTo>
                <a:lnTo>
                  <a:pt x="154939" y="30480"/>
                </a:lnTo>
                <a:lnTo>
                  <a:pt x="152400" y="27939"/>
                </a:lnTo>
                <a:lnTo>
                  <a:pt x="149860" y="24130"/>
                </a:lnTo>
                <a:lnTo>
                  <a:pt x="148589" y="22860"/>
                </a:lnTo>
                <a:lnTo>
                  <a:pt x="144779" y="20319"/>
                </a:lnTo>
                <a:lnTo>
                  <a:pt x="139700" y="15239"/>
                </a:lnTo>
                <a:lnTo>
                  <a:pt x="135889" y="12700"/>
                </a:lnTo>
                <a:lnTo>
                  <a:pt x="132079" y="11430"/>
                </a:lnTo>
                <a:lnTo>
                  <a:pt x="128270" y="8889"/>
                </a:lnTo>
                <a:lnTo>
                  <a:pt x="123189" y="7619"/>
                </a:lnTo>
                <a:lnTo>
                  <a:pt x="118110" y="5080"/>
                </a:lnTo>
                <a:lnTo>
                  <a:pt x="113029" y="3810"/>
                </a:lnTo>
                <a:lnTo>
                  <a:pt x="109220" y="2539"/>
                </a:lnTo>
                <a:lnTo>
                  <a:pt x="104139" y="1269"/>
                </a:lnTo>
                <a:close/>
              </a:path>
              <a:path w="166370" h="259079">
                <a:moveTo>
                  <a:pt x="160020" y="38100"/>
                </a:moveTo>
                <a:lnTo>
                  <a:pt x="87629" y="38100"/>
                </a:lnTo>
                <a:lnTo>
                  <a:pt x="88900" y="39369"/>
                </a:lnTo>
                <a:lnTo>
                  <a:pt x="90170" y="39369"/>
                </a:lnTo>
                <a:lnTo>
                  <a:pt x="92710" y="41910"/>
                </a:lnTo>
                <a:lnTo>
                  <a:pt x="92710" y="43180"/>
                </a:lnTo>
                <a:lnTo>
                  <a:pt x="93979" y="43180"/>
                </a:lnTo>
                <a:lnTo>
                  <a:pt x="93979" y="44450"/>
                </a:lnTo>
                <a:lnTo>
                  <a:pt x="95250" y="46989"/>
                </a:lnTo>
                <a:lnTo>
                  <a:pt x="95250" y="52069"/>
                </a:lnTo>
                <a:lnTo>
                  <a:pt x="96520" y="59689"/>
                </a:lnTo>
                <a:lnTo>
                  <a:pt x="96520" y="191769"/>
                </a:lnTo>
                <a:lnTo>
                  <a:pt x="95250" y="200660"/>
                </a:lnTo>
                <a:lnTo>
                  <a:pt x="95250" y="209550"/>
                </a:lnTo>
                <a:lnTo>
                  <a:pt x="93979" y="212089"/>
                </a:lnTo>
                <a:lnTo>
                  <a:pt x="93979" y="214630"/>
                </a:lnTo>
                <a:lnTo>
                  <a:pt x="92710" y="215900"/>
                </a:lnTo>
                <a:lnTo>
                  <a:pt x="92710" y="217169"/>
                </a:lnTo>
                <a:lnTo>
                  <a:pt x="91439" y="217169"/>
                </a:lnTo>
                <a:lnTo>
                  <a:pt x="91439" y="218439"/>
                </a:lnTo>
                <a:lnTo>
                  <a:pt x="90170" y="218439"/>
                </a:lnTo>
                <a:lnTo>
                  <a:pt x="90170" y="219710"/>
                </a:lnTo>
                <a:lnTo>
                  <a:pt x="86360" y="219710"/>
                </a:lnTo>
                <a:lnTo>
                  <a:pt x="85089" y="220980"/>
                </a:lnTo>
                <a:lnTo>
                  <a:pt x="159596" y="220980"/>
                </a:lnTo>
                <a:lnTo>
                  <a:pt x="160020" y="219710"/>
                </a:lnTo>
                <a:lnTo>
                  <a:pt x="161289" y="217169"/>
                </a:lnTo>
                <a:lnTo>
                  <a:pt x="162560" y="213360"/>
                </a:lnTo>
                <a:lnTo>
                  <a:pt x="163829" y="210819"/>
                </a:lnTo>
                <a:lnTo>
                  <a:pt x="163829" y="205739"/>
                </a:lnTo>
                <a:lnTo>
                  <a:pt x="165100" y="196850"/>
                </a:lnTo>
                <a:lnTo>
                  <a:pt x="165100" y="185419"/>
                </a:lnTo>
                <a:lnTo>
                  <a:pt x="166370" y="172719"/>
                </a:lnTo>
                <a:lnTo>
                  <a:pt x="166370" y="76200"/>
                </a:lnTo>
                <a:lnTo>
                  <a:pt x="165100" y="64769"/>
                </a:lnTo>
                <a:lnTo>
                  <a:pt x="165100" y="59689"/>
                </a:lnTo>
                <a:lnTo>
                  <a:pt x="163829" y="55880"/>
                </a:lnTo>
                <a:lnTo>
                  <a:pt x="163829" y="52069"/>
                </a:lnTo>
                <a:lnTo>
                  <a:pt x="161289" y="44450"/>
                </a:lnTo>
                <a:lnTo>
                  <a:pt x="161289" y="41910"/>
                </a:lnTo>
                <a:lnTo>
                  <a:pt x="160020" y="38100"/>
                </a:lnTo>
                <a:close/>
              </a:path>
              <a:path w="166370" h="259079">
                <a:moveTo>
                  <a:pt x="92710" y="0"/>
                </a:moveTo>
                <a:lnTo>
                  <a:pt x="74929" y="0"/>
                </a:lnTo>
                <a:lnTo>
                  <a:pt x="68579" y="1269"/>
                </a:lnTo>
                <a:lnTo>
                  <a:pt x="99060" y="1269"/>
                </a:lnTo>
                <a:lnTo>
                  <a:pt x="927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6099809" y="3966210"/>
            <a:ext cx="184150" cy="27812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5940425" y="3324225"/>
            <a:ext cx="344168" cy="28701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5939790" y="2697479"/>
            <a:ext cx="160020" cy="2540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5939790" y="2697479"/>
            <a:ext cx="160020" cy="254000"/>
          </a:xfrm>
          <a:custGeom>
            <a:avLst/>
            <a:gdLst/>
            <a:ahLst/>
            <a:cxnLst/>
            <a:rect l="l" t="t" r="r" b="b"/>
            <a:pathLst>
              <a:path w="160020" h="254000">
                <a:moveTo>
                  <a:pt x="154939" y="212090"/>
                </a:moveTo>
                <a:lnTo>
                  <a:pt x="154939" y="254000"/>
                </a:lnTo>
                <a:lnTo>
                  <a:pt x="0" y="254000"/>
                </a:lnTo>
                <a:lnTo>
                  <a:pt x="0" y="218440"/>
                </a:lnTo>
                <a:lnTo>
                  <a:pt x="54610" y="138430"/>
                </a:lnTo>
                <a:lnTo>
                  <a:pt x="71120" y="111760"/>
                </a:lnTo>
                <a:lnTo>
                  <a:pt x="81280" y="95250"/>
                </a:lnTo>
                <a:lnTo>
                  <a:pt x="85089" y="90170"/>
                </a:lnTo>
                <a:lnTo>
                  <a:pt x="86360" y="83820"/>
                </a:lnTo>
                <a:lnTo>
                  <a:pt x="88900" y="78740"/>
                </a:lnTo>
                <a:lnTo>
                  <a:pt x="91439" y="74930"/>
                </a:lnTo>
                <a:lnTo>
                  <a:pt x="92710" y="69850"/>
                </a:lnTo>
                <a:lnTo>
                  <a:pt x="93980" y="66040"/>
                </a:lnTo>
                <a:lnTo>
                  <a:pt x="93980" y="62230"/>
                </a:lnTo>
                <a:lnTo>
                  <a:pt x="93980" y="58420"/>
                </a:lnTo>
                <a:lnTo>
                  <a:pt x="93980" y="55880"/>
                </a:lnTo>
                <a:lnTo>
                  <a:pt x="93980" y="53340"/>
                </a:lnTo>
                <a:lnTo>
                  <a:pt x="93980" y="52070"/>
                </a:lnTo>
                <a:lnTo>
                  <a:pt x="93980" y="49530"/>
                </a:lnTo>
                <a:lnTo>
                  <a:pt x="92710" y="48260"/>
                </a:lnTo>
                <a:lnTo>
                  <a:pt x="92710" y="46990"/>
                </a:lnTo>
                <a:lnTo>
                  <a:pt x="92710" y="45720"/>
                </a:lnTo>
                <a:lnTo>
                  <a:pt x="91439" y="45720"/>
                </a:lnTo>
                <a:lnTo>
                  <a:pt x="91439" y="44450"/>
                </a:lnTo>
                <a:lnTo>
                  <a:pt x="90170" y="44450"/>
                </a:lnTo>
                <a:lnTo>
                  <a:pt x="90170" y="43180"/>
                </a:lnTo>
                <a:lnTo>
                  <a:pt x="90170" y="41910"/>
                </a:lnTo>
                <a:lnTo>
                  <a:pt x="88900" y="41910"/>
                </a:lnTo>
                <a:lnTo>
                  <a:pt x="87630" y="40640"/>
                </a:lnTo>
                <a:lnTo>
                  <a:pt x="86360" y="40640"/>
                </a:lnTo>
                <a:lnTo>
                  <a:pt x="86360" y="39370"/>
                </a:lnTo>
                <a:lnTo>
                  <a:pt x="85089" y="39370"/>
                </a:lnTo>
                <a:lnTo>
                  <a:pt x="83820" y="39370"/>
                </a:lnTo>
                <a:lnTo>
                  <a:pt x="82550" y="38100"/>
                </a:lnTo>
                <a:lnTo>
                  <a:pt x="81280" y="38100"/>
                </a:lnTo>
                <a:lnTo>
                  <a:pt x="73660" y="38100"/>
                </a:lnTo>
                <a:lnTo>
                  <a:pt x="73660" y="39370"/>
                </a:lnTo>
                <a:lnTo>
                  <a:pt x="72389" y="39370"/>
                </a:lnTo>
                <a:lnTo>
                  <a:pt x="71120" y="39370"/>
                </a:lnTo>
                <a:lnTo>
                  <a:pt x="69850" y="40640"/>
                </a:lnTo>
                <a:lnTo>
                  <a:pt x="68580" y="40640"/>
                </a:lnTo>
                <a:lnTo>
                  <a:pt x="68580" y="41910"/>
                </a:lnTo>
                <a:lnTo>
                  <a:pt x="67310" y="41910"/>
                </a:lnTo>
                <a:lnTo>
                  <a:pt x="67310" y="43180"/>
                </a:lnTo>
                <a:lnTo>
                  <a:pt x="66039" y="43180"/>
                </a:lnTo>
                <a:lnTo>
                  <a:pt x="66039" y="44450"/>
                </a:lnTo>
                <a:lnTo>
                  <a:pt x="66039" y="45720"/>
                </a:lnTo>
                <a:lnTo>
                  <a:pt x="64770" y="46990"/>
                </a:lnTo>
                <a:lnTo>
                  <a:pt x="63500" y="49530"/>
                </a:lnTo>
                <a:lnTo>
                  <a:pt x="63500" y="52070"/>
                </a:lnTo>
                <a:lnTo>
                  <a:pt x="63500" y="54610"/>
                </a:lnTo>
                <a:lnTo>
                  <a:pt x="63500" y="58420"/>
                </a:lnTo>
                <a:lnTo>
                  <a:pt x="62230" y="62230"/>
                </a:lnTo>
                <a:lnTo>
                  <a:pt x="62230" y="66040"/>
                </a:lnTo>
                <a:lnTo>
                  <a:pt x="62230" y="90170"/>
                </a:lnTo>
                <a:lnTo>
                  <a:pt x="0" y="90170"/>
                </a:lnTo>
                <a:lnTo>
                  <a:pt x="0" y="80010"/>
                </a:lnTo>
                <a:lnTo>
                  <a:pt x="0" y="69850"/>
                </a:lnTo>
                <a:lnTo>
                  <a:pt x="0" y="62230"/>
                </a:lnTo>
                <a:lnTo>
                  <a:pt x="1270" y="54610"/>
                </a:lnTo>
                <a:lnTo>
                  <a:pt x="1270" y="50800"/>
                </a:lnTo>
                <a:lnTo>
                  <a:pt x="2539" y="46990"/>
                </a:lnTo>
                <a:lnTo>
                  <a:pt x="2539" y="44450"/>
                </a:lnTo>
                <a:lnTo>
                  <a:pt x="3810" y="41910"/>
                </a:lnTo>
                <a:lnTo>
                  <a:pt x="5080" y="38100"/>
                </a:lnTo>
                <a:lnTo>
                  <a:pt x="6350" y="35560"/>
                </a:lnTo>
                <a:lnTo>
                  <a:pt x="7620" y="33020"/>
                </a:lnTo>
                <a:lnTo>
                  <a:pt x="10160" y="29210"/>
                </a:lnTo>
                <a:lnTo>
                  <a:pt x="11430" y="26670"/>
                </a:lnTo>
                <a:lnTo>
                  <a:pt x="13970" y="22860"/>
                </a:lnTo>
                <a:lnTo>
                  <a:pt x="16510" y="20320"/>
                </a:lnTo>
                <a:lnTo>
                  <a:pt x="19050" y="17780"/>
                </a:lnTo>
                <a:lnTo>
                  <a:pt x="21589" y="15240"/>
                </a:lnTo>
                <a:lnTo>
                  <a:pt x="25400" y="12700"/>
                </a:lnTo>
                <a:lnTo>
                  <a:pt x="27939" y="11430"/>
                </a:lnTo>
                <a:lnTo>
                  <a:pt x="31750" y="8890"/>
                </a:lnTo>
                <a:lnTo>
                  <a:pt x="34289" y="7620"/>
                </a:lnTo>
                <a:lnTo>
                  <a:pt x="39370" y="6350"/>
                </a:lnTo>
                <a:lnTo>
                  <a:pt x="43180" y="5080"/>
                </a:lnTo>
                <a:lnTo>
                  <a:pt x="46989" y="3810"/>
                </a:lnTo>
                <a:lnTo>
                  <a:pt x="52070" y="2540"/>
                </a:lnTo>
                <a:lnTo>
                  <a:pt x="55880" y="1270"/>
                </a:lnTo>
                <a:lnTo>
                  <a:pt x="60960" y="1270"/>
                </a:lnTo>
                <a:lnTo>
                  <a:pt x="64770" y="0"/>
                </a:lnTo>
                <a:lnTo>
                  <a:pt x="69850" y="0"/>
                </a:lnTo>
                <a:lnTo>
                  <a:pt x="76200" y="0"/>
                </a:lnTo>
                <a:lnTo>
                  <a:pt x="85089" y="0"/>
                </a:lnTo>
                <a:lnTo>
                  <a:pt x="95250" y="1270"/>
                </a:lnTo>
                <a:lnTo>
                  <a:pt x="104139" y="2540"/>
                </a:lnTo>
                <a:lnTo>
                  <a:pt x="111760" y="5080"/>
                </a:lnTo>
                <a:lnTo>
                  <a:pt x="116839" y="5080"/>
                </a:lnTo>
                <a:lnTo>
                  <a:pt x="120650" y="6350"/>
                </a:lnTo>
                <a:lnTo>
                  <a:pt x="123189" y="8890"/>
                </a:lnTo>
                <a:lnTo>
                  <a:pt x="127000" y="10160"/>
                </a:lnTo>
                <a:lnTo>
                  <a:pt x="130810" y="12700"/>
                </a:lnTo>
                <a:lnTo>
                  <a:pt x="133350" y="13970"/>
                </a:lnTo>
                <a:lnTo>
                  <a:pt x="135889" y="15240"/>
                </a:lnTo>
                <a:lnTo>
                  <a:pt x="138430" y="17780"/>
                </a:lnTo>
                <a:lnTo>
                  <a:pt x="143510" y="22860"/>
                </a:lnTo>
                <a:lnTo>
                  <a:pt x="146050" y="25400"/>
                </a:lnTo>
                <a:lnTo>
                  <a:pt x="148589" y="27940"/>
                </a:lnTo>
                <a:lnTo>
                  <a:pt x="149860" y="30480"/>
                </a:lnTo>
                <a:lnTo>
                  <a:pt x="152400" y="33020"/>
                </a:lnTo>
                <a:lnTo>
                  <a:pt x="153670" y="36830"/>
                </a:lnTo>
                <a:lnTo>
                  <a:pt x="154939" y="39370"/>
                </a:lnTo>
                <a:lnTo>
                  <a:pt x="156210" y="41910"/>
                </a:lnTo>
                <a:lnTo>
                  <a:pt x="157480" y="44450"/>
                </a:lnTo>
                <a:lnTo>
                  <a:pt x="158750" y="48260"/>
                </a:lnTo>
                <a:lnTo>
                  <a:pt x="158750" y="52070"/>
                </a:lnTo>
                <a:lnTo>
                  <a:pt x="160020" y="58420"/>
                </a:lnTo>
                <a:lnTo>
                  <a:pt x="160020" y="64770"/>
                </a:lnTo>
                <a:lnTo>
                  <a:pt x="160020" y="69850"/>
                </a:lnTo>
                <a:lnTo>
                  <a:pt x="160020" y="76200"/>
                </a:lnTo>
                <a:lnTo>
                  <a:pt x="158750" y="81280"/>
                </a:lnTo>
                <a:lnTo>
                  <a:pt x="157480" y="87630"/>
                </a:lnTo>
                <a:lnTo>
                  <a:pt x="154939" y="92710"/>
                </a:lnTo>
                <a:lnTo>
                  <a:pt x="153670" y="99060"/>
                </a:lnTo>
                <a:lnTo>
                  <a:pt x="151130" y="104140"/>
                </a:lnTo>
                <a:lnTo>
                  <a:pt x="148589" y="110490"/>
                </a:lnTo>
                <a:lnTo>
                  <a:pt x="144780" y="116840"/>
                </a:lnTo>
                <a:lnTo>
                  <a:pt x="139700" y="125730"/>
                </a:lnTo>
                <a:lnTo>
                  <a:pt x="124460" y="147320"/>
                </a:lnTo>
                <a:lnTo>
                  <a:pt x="104139" y="176530"/>
                </a:lnTo>
                <a:lnTo>
                  <a:pt x="77470" y="212090"/>
                </a:lnTo>
                <a:lnTo>
                  <a:pt x="154939" y="21209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6121400" y="2697480"/>
            <a:ext cx="163830" cy="259079"/>
          </a:xfrm>
          <a:custGeom>
            <a:avLst/>
            <a:gdLst/>
            <a:ahLst/>
            <a:cxnLst/>
            <a:rect l="l" t="t" r="r" b="b"/>
            <a:pathLst>
              <a:path w="163829" h="259080">
                <a:moveTo>
                  <a:pt x="105410" y="257810"/>
                </a:moveTo>
                <a:lnTo>
                  <a:pt x="63500" y="257810"/>
                </a:lnTo>
                <a:lnTo>
                  <a:pt x="69850" y="259080"/>
                </a:lnTo>
                <a:lnTo>
                  <a:pt x="100329" y="259080"/>
                </a:lnTo>
                <a:lnTo>
                  <a:pt x="105410" y="257810"/>
                </a:lnTo>
                <a:close/>
              </a:path>
              <a:path w="163829" h="259080">
                <a:moveTo>
                  <a:pt x="102870" y="1270"/>
                </a:moveTo>
                <a:lnTo>
                  <a:pt x="62229" y="1270"/>
                </a:lnTo>
                <a:lnTo>
                  <a:pt x="49529" y="3810"/>
                </a:lnTo>
                <a:lnTo>
                  <a:pt x="44450" y="6350"/>
                </a:lnTo>
                <a:lnTo>
                  <a:pt x="38100" y="7620"/>
                </a:lnTo>
                <a:lnTo>
                  <a:pt x="33020" y="10160"/>
                </a:lnTo>
                <a:lnTo>
                  <a:pt x="29210" y="12700"/>
                </a:lnTo>
                <a:lnTo>
                  <a:pt x="24129" y="15240"/>
                </a:lnTo>
                <a:lnTo>
                  <a:pt x="13970" y="25400"/>
                </a:lnTo>
                <a:lnTo>
                  <a:pt x="11429" y="29210"/>
                </a:lnTo>
                <a:lnTo>
                  <a:pt x="8889" y="34290"/>
                </a:lnTo>
                <a:lnTo>
                  <a:pt x="7620" y="38100"/>
                </a:lnTo>
                <a:lnTo>
                  <a:pt x="5079" y="41910"/>
                </a:lnTo>
                <a:lnTo>
                  <a:pt x="3810" y="46990"/>
                </a:lnTo>
                <a:lnTo>
                  <a:pt x="2539" y="53340"/>
                </a:lnTo>
                <a:lnTo>
                  <a:pt x="2539" y="59690"/>
                </a:lnTo>
                <a:lnTo>
                  <a:pt x="1270" y="66040"/>
                </a:lnTo>
                <a:lnTo>
                  <a:pt x="0" y="73660"/>
                </a:lnTo>
                <a:lnTo>
                  <a:pt x="0" y="189230"/>
                </a:lnTo>
                <a:lnTo>
                  <a:pt x="1270" y="199390"/>
                </a:lnTo>
                <a:lnTo>
                  <a:pt x="1270" y="204470"/>
                </a:lnTo>
                <a:lnTo>
                  <a:pt x="3810" y="212090"/>
                </a:lnTo>
                <a:lnTo>
                  <a:pt x="3810" y="214630"/>
                </a:lnTo>
                <a:lnTo>
                  <a:pt x="5079" y="218440"/>
                </a:lnTo>
                <a:lnTo>
                  <a:pt x="7620" y="223520"/>
                </a:lnTo>
                <a:lnTo>
                  <a:pt x="10160" y="227330"/>
                </a:lnTo>
                <a:lnTo>
                  <a:pt x="11429" y="229870"/>
                </a:lnTo>
                <a:lnTo>
                  <a:pt x="19050" y="237490"/>
                </a:lnTo>
                <a:lnTo>
                  <a:pt x="21589" y="241300"/>
                </a:lnTo>
                <a:lnTo>
                  <a:pt x="24129" y="243840"/>
                </a:lnTo>
                <a:lnTo>
                  <a:pt x="26670" y="245110"/>
                </a:lnTo>
                <a:lnTo>
                  <a:pt x="30479" y="247650"/>
                </a:lnTo>
                <a:lnTo>
                  <a:pt x="33020" y="248920"/>
                </a:lnTo>
                <a:lnTo>
                  <a:pt x="36829" y="251460"/>
                </a:lnTo>
                <a:lnTo>
                  <a:pt x="40639" y="252730"/>
                </a:lnTo>
                <a:lnTo>
                  <a:pt x="45720" y="254000"/>
                </a:lnTo>
                <a:lnTo>
                  <a:pt x="49529" y="255270"/>
                </a:lnTo>
                <a:lnTo>
                  <a:pt x="54610" y="256540"/>
                </a:lnTo>
                <a:lnTo>
                  <a:pt x="58420" y="257810"/>
                </a:lnTo>
                <a:lnTo>
                  <a:pt x="109220" y="257810"/>
                </a:lnTo>
                <a:lnTo>
                  <a:pt x="113029" y="256540"/>
                </a:lnTo>
                <a:lnTo>
                  <a:pt x="118110" y="255270"/>
                </a:lnTo>
                <a:lnTo>
                  <a:pt x="129539" y="251460"/>
                </a:lnTo>
                <a:lnTo>
                  <a:pt x="132079" y="250190"/>
                </a:lnTo>
                <a:lnTo>
                  <a:pt x="139700" y="245110"/>
                </a:lnTo>
                <a:lnTo>
                  <a:pt x="142239" y="243840"/>
                </a:lnTo>
                <a:lnTo>
                  <a:pt x="153670" y="232410"/>
                </a:lnTo>
                <a:lnTo>
                  <a:pt x="156210" y="227330"/>
                </a:lnTo>
                <a:lnTo>
                  <a:pt x="158750" y="223520"/>
                </a:lnTo>
                <a:lnTo>
                  <a:pt x="160020" y="220980"/>
                </a:lnTo>
                <a:lnTo>
                  <a:pt x="78739" y="220980"/>
                </a:lnTo>
                <a:lnTo>
                  <a:pt x="77470" y="219710"/>
                </a:lnTo>
                <a:lnTo>
                  <a:pt x="74929" y="219710"/>
                </a:lnTo>
                <a:lnTo>
                  <a:pt x="74929" y="218440"/>
                </a:lnTo>
                <a:lnTo>
                  <a:pt x="73660" y="218440"/>
                </a:lnTo>
                <a:lnTo>
                  <a:pt x="73660" y="217170"/>
                </a:lnTo>
                <a:lnTo>
                  <a:pt x="72389" y="217170"/>
                </a:lnTo>
                <a:lnTo>
                  <a:pt x="72389" y="214630"/>
                </a:lnTo>
                <a:lnTo>
                  <a:pt x="71120" y="213360"/>
                </a:lnTo>
                <a:lnTo>
                  <a:pt x="71120" y="208280"/>
                </a:lnTo>
                <a:lnTo>
                  <a:pt x="69850" y="200660"/>
                </a:lnTo>
                <a:lnTo>
                  <a:pt x="69850" y="59690"/>
                </a:lnTo>
                <a:lnTo>
                  <a:pt x="71120" y="52070"/>
                </a:lnTo>
                <a:lnTo>
                  <a:pt x="71120" y="49530"/>
                </a:lnTo>
                <a:lnTo>
                  <a:pt x="72389" y="46990"/>
                </a:lnTo>
                <a:lnTo>
                  <a:pt x="72389" y="44450"/>
                </a:lnTo>
                <a:lnTo>
                  <a:pt x="73660" y="43180"/>
                </a:lnTo>
                <a:lnTo>
                  <a:pt x="73660" y="41910"/>
                </a:lnTo>
                <a:lnTo>
                  <a:pt x="74929" y="41910"/>
                </a:lnTo>
                <a:lnTo>
                  <a:pt x="74929" y="40640"/>
                </a:lnTo>
                <a:lnTo>
                  <a:pt x="76200" y="40640"/>
                </a:lnTo>
                <a:lnTo>
                  <a:pt x="77470" y="39370"/>
                </a:lnTo>
                <a:lnTo>
                  <a:pt x="81279" y="39370"/>
                </a:lnTo>
                <a:lnTo>
                  <a:pt x="81279" y="38100"/>
                </a:lnTo>
                <a:lnTo>
                  <a:pt x="159173" y="38100"/>
                </a:lnTo>
                <a:lnTo>
                  <a:pt x="157479" y="35560"/>
                </a:lnTo>
                <a:lnTo>
                  <a:pt x="154939" y="30480"/>
                </a:lnTo>
                <a:lnTo>
                  <a:pt x="149860" y="25400"/>
                </a:lnTo>
                <a:lnTo>
                  <a:pt x="148589" y="22860"/>
                </a:lnTo>
                <a:lnTo>
                  <a:pt x="144779" y="20320"/>
                </a:lnTo>
                <a:lnTo>
                  <a:pt x="139700" y="15240"/>
                </a:lnTo>
                <a:lnTo>
                  <a:pt x="135889" y="12700"/>
                </a:lnTo>
                <a:lnTo>
                  <a:pt x="132079" y="11430"/>
                </a:lnTo>
                <a:lnTo>
                  <a:pt x="127000" y="8890"/>
                </a:lnTo>
                <a:lnTo>
                  <a:pt x="123189" y="7620"/>
                </a:lnTo>
                <a:lnTo>
                  <a:pt x="118110" y="5080"/>
                </a:lnTo>
                <a:lnTo>
                  <a:pt x="102870" y="1270"/>
                </a:lnTo>
                <a:close/>
              </a:path>
              <a:path w="163829" h="259080">
                <a:moveTo>
                  <a:pt x="159173" y="38100"/>
                </a:moveTo>
                <a:lnTo>
                  <a:pt x="85089" y="38100"/>
                </a:lnTo>
                <a:lnTo>
                  <a:pt x="86360" y="39370"/>
                </a:lnTo>
                <a:lnTo>
                  <a:pt x="88900" y="39370"/>
                </a:lnTo>
                <a:lnTo>
                  <a:pt x="90170" y="40640"/>
                </a:lnTo>
                <a:lnTo>
                  <a:pt x="91439" y="40640"/>
                </a:lnTo>
                <a:lnTo>
                  <a:pt x="92710" y="41910"/>
                </a:lnTo>
                <a:lnTo>
                  <a:pt x="92710" y="43180"/>
                </a:lnTo>
                <a:lnTo>
                  <a:pt x="93979" y="43180"/>
                </a:lnTo>
                <a:lnTo>
                  <a:pt x="93979" y="46990"/>
                </a:lnTo>
                <a:lnTo>
                  <a:pt x="95250" y="49530"/>
                </a:lnTo>
                <a:lnTo>
                  <a:pt x="95250" y="52070"/>
                </a:lnTo>
                <a:lnTo>
                  <a:pt x="96520" y="59690"/>
                </a:lnTo>
                <a:lnTo>
                  <a:pt x="96520" y="191770"/>
                </a:lnTo>
                <a:lnTo>
                  <a:pt x="95250" y="200660"/>
                </a:lnTo>
                <a:lnTo>
                  <a:pt x="95250" y="207010"/>
                </a:lnTo>
                <a:lnTo>
                  <a:pt x="93979" y="209550"/>
                </a:lnTo>
                <a:lnTo>
                  <a:pt x="93979" y="214630"/>
                </a:lnTo>
                <a:lnTo>
                  <a:pt x="92710" y="215900"/>
                </a:lnTo>
                <a:lnTo>
                  <a:pt x="92710" y="217170"/>
                </a:lnTo>
                <a:lnTo>
                  <a:pt x="91439" y="217170"/>
                </a:lnTo>
                <a:lnTo>
                  <a:pt x="91439" y="218440"/>
                </a:lnTo>
                <a:lnTo>
                  <a:pt x="90170" y="218440"/>
                </a:lnTo>
                <a:lnTo>
                  <a:pt x="90170" y="219710"/>
                </a:lnTo>
                <a:lnTo>
                  <a:pt x="87629" y="219710"/>
                </a:lnTo>
                <a:lnTo>
                  <a:pt x="87629" y="220980"/>
                </a:lnTo>
                <a:lnTo>
                  <a:pt x="160020" y="220980"/>
                </a:lnTo>
                <a:lnTo>
                  <a:pt x="161289" y="217170"/>
                </a:lnTo>
                <a:lnTo>
                  <a:pt x="162560" y="214630"/>
                </a:lnTo>
                <a:lnTo>
                  <a:pt x="162560" y="210820"/>
                </a:lnTo>
                <a:lnTo>
                  <a:pt x="163829" y="208280"/>
                </a:lnTo>
                <a:lnTo>
                  <a:pt x="163829" y="52070"/>
                </a:lnTo>
                <a:lnTo>
                  <a:pt x="161289" y="44450"/>
                </a:lnTo>
                <a:lnTo>
                  <a:pt x="161289" y="41910"/>
                </a:lnTo>
                <a:lnTo>
                  <a:pt x="160020" y="39370"/>
                </a:lnTo>
                <a:lnTo>
                  <a:pt x="159173" y="38100"/>
                </a:lnTo>
                <a:close/>
              </a:path>
              <a:path w="163829" h="259080">
                <a:moveTo>
                  <a:pt x="92710" y="0"/>
                </a:moveTo>
                <a:lnTo>
                  <a:pt x="74929" y="0"/>
                </a:lnTo>
                <a:lnTo>
                  <a:pt x="68579" y="1270"/>
                </a:lnTo>
                <a:lnTo>
                  <a:pt x="99060" y="1270"/>
                </a:lnTo>
                <a:lnTo>
                  <a:pt x="927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6111240" y="2688589"/>
            <a:ext cx="182880" cy="27813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6021705" y="4590415"/>
            <a:ext cx="200658" cy="28574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5949951" y="3966210"/>
            <a:ext cx="119379" cy="25018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5949950" y="3966209"/>
            <a:ext cx="119380" cy="250190"/>
          </a:xfrm>
          <a:custGeom>
            <a:avLst/>
            <a:gdLst/>
            <a:ahLst/>
            <a:cxnLst/>
            <a:rect l="l" t="t" r="r" b="b"/>
            <a:pathLst>
              <a:path w="119379" h="250189">
                <a:moveTo>
                  <a:pt x="119379" y="0"/>
                </a:moveTo>
                <a:lnTo>
                  <a:pt x="119379" y="250189"/>
                </a:lnTo>
                <a:lnTo>
                  <a:pt x="48260" y="250189"/>
                </a:lnTo>
                <a:lnTo>
                  <a:pt x="48260" y="116839"/>
                </a:lnTo>
                <a:lnTo>
                  <a:pt x="48260" y="93979"/>
                </a:lnTo>
                <a:lnTo>
                  <a:pt x="48260" y="86359"/>
                </a:lnTo>
                <a:lnTo>
                  <a:pt x="48260" y="83819"/>
                </a:lnTo>
                <a:lnTo>
                  <a:pt x="48260" y="82550"/>
                </a:lnTo>
                <a:lnTo>
                  <a:pt x="46989" y="81279"/>
                </a:lnTo>
                <a:lnTo>
                  <a:pt x="46989" y="80009"/>
                </a:lnTo>
                <a:lnTo>
                  <a:pt x="45720" y="78739"/>
                </a:lnTo>
                <a:lnTo>
                  <a:pt x="45720" y="77469"/>
                </a:lnTo>
                <a:lnTo>
                  <a:pt x="44450" y="77469"/>
                </a:lnTo>
                <a:lnTo>
                  <a:pt x="44450" y="76200"/>
                </a:lnTo>
                <a:lnTo>
                  <a:pt x="43179" y="76200"/>
                </a:lnTo>
                <a:lnTo>
                  <a:pt x="43179" y="74929"/>
                </a:lnTo>
                <a:lnTo>
                  <a:pt x="41910" y="74929"/>
                </a:lnTo>
                <a:lnTo>
                  <a:pt x="41910" y="73659"/>
                </a:lnTo>
                <a:lnTo>
                  <a:pt x="40639" y="73659"/>
                </a:lnTo>
                <a:lnTo>
                  <a:pt x="39370" y="72389"/>
                </a:lnTo>
                <a:lnTo>
                  <a:pt x="38100" y="72389"/>
                </a:lnTo>
                <a:lnTo>
                  <a:pt x="36829" y="72389"/>
                </a:lnTo>
                <a:lnTo>
                  <a:pt x="34289" y="71119"/>
                </a:lnTo>
                <a:lnTo>
                  <a:pt x="31750" y="71119"/>
                </a:lnTo>
                <a:lnTo>
                  <a:pt x="26670" y="69850"/>
                </a:lnTo>
                <a:lnTo>
                  <a:pt x="17779" y="69850"/>
                </a:lnTo>
                <a:lnTo>
                  <a:pt x="7620" y="69850"/>
                </a:lnTo>
                <a:lnTo>
                  <a:pt x="0" y="69850"/>
                </a:lnTo>
                <a:lnTo>
                  <a:pt x="0" y="40639"/>
                </a:lnTo>
                <a:lnTo>
                  <a:pt x="44450" y="25400"/>
                </a:lnTo>
                <a:lnTo>
                  <a:pt x="77470" y="0"/>
                </a:lnTo>
                <a:lnTo>
                  <a:pt x="11937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6096000" y="3962401"/>
            <a:ext cx="166370" cy="259079"/>
          </a:xfrm>
          <a:custGeom>
            <a:avLst/>
            <a:gdLst/>
            <a:ahLst/>
            <a:cxnLst/>
            <a:rect l="l" t="t" r="r" b="b"/>
            <a:pathLst>
              <a:path w="166370" h="259079">
                <a:moveTo>
                  <a:pt x="109220" y="256539"/>
                </a:moveTo>
                <a:lnTo>
                  <a:pt x="58420" y="256539"/>
                </a:lnTo>
                <a:lnTo>
                  <a:pt x="63500" y="257810"/>
                </a:lnTo>
                <a:lnTo>
                  <a:pt x="69850" y="259080"/>
                </a:lnTo>
                <a:lnTo>
                  <a:pt x="101600" y="259080"/>
                </a:lnTo>
                <a:lnTo>
                  <a:pt x="109220" y="256539"/>
                </a:lnTo>
                <a:close/>
              </a:path>
              <a:path w="166370" h="259079">
                <a:moveTo>
                  <a:pt x="104139" y="1269"/>
                </a:moveTo>
                <a:lnTo>
                  <a:pt x="62229" y="1269"/>
                </a:lnTo>
                <a:lnTo>
                  <a:pt x="49529" y="3810"/>
                </a:lnTo>
                <a:lnTo>
                  <a:pt x="44450" y="6350"/>
                </a:lnTo>
                <a:lnTo>
                  <a:pt x="39370" y="7619"/>
                </a:lnTo>
                <a:lnTo>
                  <a:pt x="24129" y="15239"/>
                </a:lnTo>
                <a:lnTo>
                  <a:pt x="20320" y="19050"/>
                </a:lnTo>
                <a:lnTo>
                  <a:pt x="17779" y="22860"/>
                </a:lnTo>
                <a:lnTo>
                  <a:pt x="13970" y="25400"/>
                </a:lnTo>
                <a:lnTo>
                  <a:pt x="8889" y="33019"/>
                </a:lnTo>
                <a:lnTo>
                  <a:pt x="7620" y="38100"/>
                </a:lnTo>
                <a:lnTo>
                  <a:pt x="6350" y="41910"/>
                </a:lnTo>
                <a:lnTo>
                  <a:pt x="3810" y="46989"/>
                </a:lnTo>
                <a:lnTo>
                  <a:pt x="2539" y="53339"/>
                </a:lnTo>
                <a:lnTo>
                  <a:pt x="2539" y="59689"/>
                </a:lnTo>
                <a:lnTo>
                  <a:pt x="1270" y="66039"/>
                </a:lnTo>
                <a:lnTo>
                  <a:pt x="1270" y="73660"/>
                </a:lnTo>
                <a:lnTo>
                  <a:pt x="0" y="88900"/>
                </a:lnTo>
                <a:lnTo>
                  <a:pt x="0" y="176530"/>
                </a:lnTo>
                <a:lnTo>
                  <a:pt x="1270" y="189230"/>
                </a:lnTo>
                <a:lnTo>
                  <a:pt x="1270" y="204469"/>
                </a:lnTo>
                <a:lnTo>
                  <a:pt x="3810" y="212089"/>
                </a:lnTo>
                <a:lnTo>
                  <a:pt x="3810" y="214630"/>
                </a:lnTo>
                <a:lnTo>
                  <a:pt x="6350" y="218439"/>
                </a:lnTo>
                <a:lnTo>
                  <a:pt x="6350" y="220980"/>
                </a:lnTo>
                <a:lnTo>
                  <a:pt x="8889" y="223519"/>
                </a:lnTo>
                <a:lnTo>
                  <a:pt x="10160" y="226060"/>
                </a:lnTo>
                <a:lnTo>
                  <a:pt x="12700" y="229869"/>
                </a:lnTo>
                <a:lnTo>
                  <a:pt x="13970" y="232410"/>
                </a:lnTo>
                <a:lnTo>
                  <a:pt x="24129" y="242569"/>
                </a:lnTo>
                <a:lnTo>
                  <a:pt x="27939" y="245110"/>
                </a:lnTo>
                <a:lnTo>
                  <a:pt x="30479" y="247650"/>
                </a:lnTo>
                <a:lnTo>
                  <a:pt x="34289" y="248919"/>
                </a:lnTo>
                <a:lnTo>
                  <a:pt x="36829" y="251460"/>
                </a:lnTo>
                <a:lnTo>
                  <a:pt x="40639" y="252730"/>
                </a:lnTo>
                <a:lnTo>
                  <a:pt x="45720" y="254000"/>
                </a:lnTo>
                <a:lnTo>
                  <a:pt x="49529" y="255269"/>
                </a:lnTo>
                <a:lnTo>
                  <a:pt x="54610" y="256539"/>
                </a:lnTo>
                <a:lnTo>
                  <a:pt x="114300" y="256539"/>
                </a:lnTo>
                <a:lnTo>
                  <a:pt x="133350" y="250189"/>
                </a:lnTo>
                <a:lnTo>
                  <a:pt x="135889" y="247650"/>
                </a:lnTo>
                <a:lnTo>
                  <a:pt x="139700" y="245110"/>
                </a:lnTo>
                <a:lnTo>
                  <a:pt x="142239" y="242569"/>
                </a:lnTo>
                <a:lnTo>
                  <a:pt x="146050" y="240030"/>
                </a:lnTo>
                <a:lnTo>
                  <a:pt x="153670" y="232410"/>
                </a:lnTo>
                <a:lnTo>
                  <a:pt x="154939" y="229869"/>
                </a:lnTo>
                <a:lnTo>
                  <a:pt x="157479" y="226060"/>
                </a:lnTo>
                <a:lnTo>
                  <a:pt x="160020" y="220980"/>
                </a:lnTo>
                <a:lnTo>
                  <a:pt x="78739" y="220980"/>
                </a:lnTo>
                <a:lnTo>
                  <a:pt x="77470" y="219710"/>
                </a:lnTo>
                <a:lnTo>
                  <a:pt x="76200" y="219710"/>
                </a:lnTo>
                <a:lnTo>
                  <a:pt x="76200" y="218439"/>
                </a:lnTo>
                <a:lnTo>
                  <a:pt x="73660" y="218439"/>
                </a:lnTo>
                <a:lnTo>
                  <a:pt x="73660" y="217169"/>
                </a:lnTo>
                <a:lnTo>
                  <a:pt x="72389" y="215900"/>
                </a:lnTo>
                <a:lnTo>
                  <a:pt x="72389" y="214630"/>
                </a:lnTo>
                <a:lnTo>
                  <a:pt x="71120" y="213360"/>
                </a:lnTo>
                <a:lnTo>
                  <a:pt x="71120" y="49530"/>
                </a:lnTo>
                <a:lnTo>
                  <a:pt x="72389" y="46989"/>
                </a:lnTo>
                <a:lnTo>
                  <a:pt x="72389" y="44450"/>
                </a:lnTo>
                <a:lnTo>
                  <a:pt x="73660" y="44450"/>
                </a:lnTo>
                <a:lnTo>
                  <a:pt x="73660" y="43180"/>
                </a:lnTo>
                <a:lnTo>
                  <a:pt x="74929" y="41910"/>
                </a:lnTo>
                <a:lnTo>
                  <a:pt x="74929" y="40639"/>
                </a:lnTo>
                <a:lnTo>
                  <a:pt x="76200" y="40639"/>
                </a:lnTo>
                <a:lnTo>
                  <a:pt x="77470" y="39369"/>
                </a:lnTo>
                <a:lnTo>
                  <a:pt x="78739" y="39369"/>
                </a:lnTo>
                <a:lnTo>
                  <a:pt x="78739" y="38100"/>
                </a:lnTo>
                <a:lnTo>
                  <a:pt x="160020" y="38100"/>
                </a:lnTo>
                <a:lnTo>
                  <a:pt x="158750" y="35560"/>
                </a:lnTo>
                <a:lnTo>
                  <a:pt x="156210" y="33019"/>
                </a:lnTo>
                <a:lnTo>
                  <a:pt x="154939" y="30480"/>
                </a:lnTo>
                <a:lnTo>
                  <a:pt x="152400" y="27939"/>
                </a:lnTo>
                <a:lnTo>
                  <a:pt x="149860" y="24130"/>
                </a:lnTo>
                <a:lnTo>
                  <a:pt x="146050" y="20319"/>
                </a:lnTo>
                <a:lnTo>
                  <a:pt x="142239" y="17780"/>
                </a:lnTo>
                <a:lnTo>
                  <a:pt x="139700" y="15239"/>
                </a:lnTo>
                <a:lnTo>
                  <a:pt x="135889" y="12700"/>
                </a:lnTo>
                <a:lnTo>
                  <a:pt x="132079" y="11430"/>
                </a:lnTo>
                <a:lnTo>
                  <a:pt x="128270" y="8889"/>
                </a:lnTo>
                <a:lnTo>
                  <a:pt x="123189" y="7619"/>
                </a:lnTo>
                <a:lnTo>
                  <a:pt x="119379" y="5080"/>
                </a:lnTo>
                <a:lnTo>
                  <a:pt x="104139" y="1269"/>
                </a:lnTo>
                <a:close/>
              </a:path>
              <a:path w="166370" h="259079">
                <a:moveTo>
                  <a:pt x="160020" y="38100"/>
                </a:moveTo>
                <a:lnTo>
                  <a:pt x="87629" y="38100"/>
                </a:lnTo>
                <a:lnTo>
                  <a:pt x="88900" y="39369"/>
                </a:lnTo>
                <a:lnTo>
                  <a:pt x="90170" y="39369"/>
                </a:lnTo>
                <a:lnTo>
                  <a:pt x="90170" y="40639"/>
                </a:lnTo>
                <a:lnTo>
                  <a:pt x="92710" y="40639"/>
                </a:lnTo>
                <a:lnTo>
                  <a:pt x="92710" y="43180"/>
                </a:lnTo>
                <a:lnTo>
                  <a:pt x="93979" y="43180"/>
                </a:lnTo>
                <a:lnTo>
                  <a:pt x="93979" y="44450"/>
                </a:lnTo>
                <a:lnTo>
                  <a:pt x="95250" y="46989"/>
                </a:lnTo>
                <a:lnTo>
                  <a:pt x="95250" y="52069"/>
                </a:lnTo>
                <a:lnTo>
                  <a:pt x="96520" y="59689"/>
                </a:lnTo>
                <a:lnTo>
                  <a:pt x="96520" y="191769"/>
                </a:lnTo>
                <a:lnTo>
                  <a:pt x="95250" y="200660"/>
                </a:lnTo>
                <a:lnTo>
                  <a:pt x="95250" y="212089"/>
                </a:lnTo>
                <a:lnTo>
                  <a:pt x="93979" y="214630"/>
                </a:lnTo>
                <a:lnTo>
                  <a:pt x="92710" y="215900"/>
                </a:lnTo>
                <a:lnTo>
                  <a:pt x="92710" y="217169"/>
                </a:lnTo>
                <a:lnTo>
                  <a:pt x="91439" y="218439"/>
                </a:lnTo>
                <a:lnTo>
                  <a:pt x="90170" y="218439"/>
                </a:lnTo>
                <a:lnTo>
                  <a:pt x="90170" y="219710"/>
                </a:lnTo>
                <a:lnTo>
                  <a:pt x="87629" y="219710"/>
                </a:lnTo>
                <a:lnTo>
                  <a:pt x="87629" y="220980"/>
                </a:lnTo>
                <a:lnTo>
                  <a:pt x="160020" y="220980"/>
                </a:lnTo>
                <a:lnTo>
                  <a:pt x="162560" y="213360"/>
                </a:lnTo>
                <a:lnTo>
                  <a:pt x="163829" y="210819"/>
                </a:lnTo>
                <a:lnTo>
                  <a:pt x="163829" y="207010"/>
                </a:lnTo>
                <a:lnTo>
                  <a:pt x="165100" y="196850"/>
                </a:lnTo>
                <a:lnTo>
                  <a:pt x="165100" y="185419"/>
                </a:lnTo>
                <a:lnTo>
                  <a:pt x="166370" y="172719"/>
                </a:lnTo>
                <a:lnTo>
                  <a:pt x="166370" y="76200"/>
                </a:lnTo>
                <a:lnTo>
                  <a:pt x="165100" y="64769"/>
                </a:lnTo>
                <a:lnTo>
                  <a:pt x="165100" y="55880"/>
                </a:lnTo>
                <a:lnTo>
                  <a:pt x="162560" y="48260"/>
                </a:lnTo>
                <a:lnTo>
                  <a:pt x="162560" y="44450"/>
                </a:lnTo>
                <a:lnTo>
                  <a:pt x="161289" y="41910"/>
                </a:lnTo>
                <a:lnTo>
                  <a:pt x="160020" y="38100"/>
                </a:lnTo>
                <a:close/>
              </a:path>
              <a:path w="166370" h="259079">
                <a:moveTo>
                  <a:pt x="92710" y="0"/>
                </a:moveTo>
                <a:lnTo>
                  <a:pt x="74929" y="0"/>
                </a:lnTo>
                <a:lnTo>
                  <a:pt x="68579" y="1269"/>
                </a:lnTo>
                <a:lnTo>
                  <a:pt x="99060" y="1269"/>
                </a:lnTo>
                <a:lnTo>
                  <a:pt x="9271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6087109" y="3953510"/>
            <a:ext cx="184150" cy="27812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7106920" y="1776729"/>
            <a:ext cx="147320" cy="482600"/>
          </a:xfrm>
          <a:custGeom>
            <a:avLst/>
            <a:gdLst/>
            <a:ahLst/>
            <a:cxnLst/>
            <a:rect l="l" t="t" r="r" b="b"/>
            <a:pathLst>
              <a:path w="147320" h="482600">
                <a:moveTo>
                  <a:pt x="46989" y="0"/>
                </a:moveTo>
                <a:lnTo>
                  <a:pt x="0" y="0"/>
                </a:lnTo>
                <a:lnTo>
                  <a:pt x="0" y="482600"/>
                </a:lnTo>
                <a:lnTo>
                  <a:pt x="66039" y="482600"/>
                </a:lnTo>
                <a:lnTo>
                  <a:pt x="66039" y="265430"/>
                </a:lnTo>
                <a:lnTo>
                  <a:pt x="141816" y="265430"/>
                </a:lnTo>
                <a:lnTo>
                  <a:pt x="138429" y="255270"/>
                </a:lnTo>
                <a:lnTo>
                  <a:pt x="135889" y="252730"/>
                </a:lnTo>
                <a:lnTo>
                  <a:pt x="134619" y="250190"/>
                </a:lnTo>
                <a:lnTo>
                  <a:pt x="133350" y="248920"/>
                </a:lnTo>
                <a:lnTo>
                  <a:pt x="130809" y="245110"/>
                </a:lnTo>
                <a:lnTo>
                  <a:pt x="124459" y="238760"/>
                </a:lnTo>
                <a:lnTo>
                  <a:pt x="120650" y="236220"/>
                </a:lnTo>
                <a:lnTo>
                  <a:pt x="115569" y="233680"/>
                </a:lnTo>
                <a:lnTo>
                  <a:pt x="111759" y="231140"/>
                </a:lnTo>
                <a:lnTo>
                  <a:pt x="116839" y="229870"/>
                </a:lnTo>
                <a:lnTo>
                  <a:pt x="120650" y="228600"/>
                </a:lnTo>
                <a:lnTo>
                  <a:pt x="125729" y="226060"/>
                </a:lnTo>
                <a:lnTo>
                  <a:pt x="129539" y="223520"/>
                </a:lnTo>
                <a:lnTo>
                  <a:pt x="132079" y="222250"/>
                </a:lnTo>
                <a:lnTo>
                  <a:pt x="133350" y="219710"/>
                </a:lnTo>
                <a:lnTo>
                  <a:pt x="135889" y="217170"/>
                </a:lnTo>
                <a:lnTo>
                  <a:pt x="137159" y="214630"/>
                </a:lnTo>
                <a:lnTo>
                  <a:pt x="138429" y="213360"/>
                </a:lnTo>
                <a:lnTo>
                  <a:pt x="139700" y="209550"/>
                </a:lnTo>
                <a:lnTo>
                  <a:pt x="140969" y="208280"/>
                </a:lnTo>
                <a:lnTo>
                  <a:pt x="140969" y="205740"/>
                </a:lnTo>
                <a:lnTo>
                  <a:pt x="142239" y="201930"/>
                </a:lnTo>
                <a:lnTo>
                  <a:pt x="143509" y="199390"/>
                </a:lnTo>
                <a:lnTo>
                  <a:pt x="143509" y="195580"/>
                </a:lnTo>
                <a:lnTo>
                  <a:pt x="144356" y="190500"/>
                </a:lnTo>
                <a:lnTo>
                  <a:pt x="66039" y="190500"/>
                </a:lnTo>
                <a:lnTo>
                  <a:pt x="66039" y="82550"/>
                </a:lnTo>
                <a:lnTo>
                  <a:pt x="145203" y="82550"/>
                </a:lnTo>
                <a:lnTo>
                  <a:pt x="143509" y="67310"/>
                </a:lnTo>
                <a:lnTo>
                  <a:pt x="132079" y="29210"/>
                </a:lnTo>
                <a:lnTo>
                  <a:pt x="128269" y="24130"/>
                </a:lnTo>
                <a:lnTo>
                  <a:pt x="125729" y="19050"/>
                </a:lnTo>
                <a:lnTo>
                  <a:pt x="118109" y="11430"/>
                </a:lnTo>
                <a:lnTo>
                  <a:pt x="114300" y="8890"/>
                </a:lnTo>
                <a:lnTo>
                  <a:pt x="110489" y="7620"/>
                </a:lnTo>
                <a:lnTo>
                  <a:pt x="105409" y="5080"/>
                </a:lnTo>
                <a:lnTo>
                  <a:pt x="100329" y="3810"/>
                </a:lnTo>
                <a:lnTo>
                  <a:pt x="86359" y="1270"/>
                </a:lnTo>
                <a:lnTo>
                  <a:pt x="68579" y="1270"/>
                </a:lnTo>
                <a:lnTo>
                  <a:pt x="46989" y="0"/>
                </a:lnTo>
                <a:close/>
              </a:path>
              <a:path w="147320" h="482600">
                <a:moveTo>
                  <a:pt x="141816" y="265430"/>
                </a:moveTo>
                <a:lnTo>
                  <a:pt x="68579" y="265430"/>
                </a:lnTo>
                <a:lnTo>
                  <a:pt x="72389" y="266700"/>
                </a:lnTo>
                <a:lnTo>
                  <a:pt x="74929" y="266700"/>
                </a:lnTo>
                <a:lnTo>
                  <a:pt x="77469" y="267970"/>
                </a:lnTo>
                <a:lnTo>
                  <a:pt x="78739" y="269240"/>
                </a:lnTo>
                <a:lnTo>
                  <a:pt x="80009" y="269240"/>
                </a:lnTo>
                <a:lnTo>
                  <a:pt x="80009" y="270510"/>
                </a:lnTo>
                <a:lnTo>
                  <a:pt x="81279" y="270510"/>
                </a:lnTo>
                <a:lnTo>
                  <a:pt x="81279" y="271780"/>
                </a:lnTo>
                <a:lnTo>
                  <a:pt x="82550" y="273050"/>
                </a:lnTo>
                <a:lnTo>
                  <a:pt x="82550" y="275590"/>
                </a:lnTo>
                <a:lnTo>
                  <a:pt x="83819" y="276860"/>
                </a:lnTo>
                <a:lnTo>
                  <a:pt x="83819" y="280670"/>
                </a:lnTo>
                <a:lnTo>
                  <a:pt x="85089" y="285750"/>
                </a:lnTo>
                <a:lnTo>
                  <a:pt x="85089" y="304800"/>
                </a:lnTo>
                <a:lnTo>
                  <a:pt x="86359" y="322580"/>
                </a:lnTo>
                <a:lnTo>
                  <a:pt x="86359" y="482600"/>
                </a:lnTo>
                <a:lnTo>
                  <a:pt x="147319" y="482600"/>
                </a:lnTo>
                <a:lnTo>
                  <a:pt x="147319" y="293370"/>
                </a:lnTo>
                <a:lnTo>
                  <a:pt x="146050" y="288290"/>
                </a:lnTo>
                <a:lnTo>
                  <a:pt x="146050" y="280670"/>
                </a:lnTo>
                <a:lnTo>
                  <a:pt x="144779" y="276860"/>
                </a:lnTo>
                <a:lnTo>
                  <a:pt x="144779" y="274320"/>
                </a:lnTo>
                <a:lnTo>
                  <a:pt x="141816" y="265430"/>
                </a:lnTo>
                <a:close/>
              </a:path>
              <a:path w="147320" h="482600">
                <a:moveTo>
                  <a:pt x="145203" y="82550"/>
                </a:moveTo>
                <a:lnTo>
                  <a:pt x="68579" y="82550"/>
                </a:lnTo>
                <a:lnTo>
                  <a:pt x="71119" y="83820"/>
                </a:lnTo>
                <a:lnTo>
                  <a:pt x="73659" y="83820"/>
                </a:lnTo>
                <a:lnTo>
                  <a:pt x="74929" y="85090"/>
                </a:lnTo>
                <a:lnTo>
                  <a:pt x="77469" y="85090"/>
                </a:lnTo>
                <a:lnTo>
                  <a:pt x="80009" y="87630"/>
                </a:lnTo>
                <a:lnTo>
                  <a:pt x="80009" y="88900"/>
                </a:lnTo>
                <a:lnTo>
                  <a:pt x="81279" y="88900"/>
                </a:lnTo>
                <a:lnTo>
                  <a:pt x="81279" y="90170"/>
                </a:lnTo>
                <a:lnTo>
                  <a:pt x="82550" y="90170"/>
                </a:lnTo>
                <a:lnTo>
                  <a:pt x="82550" y="93980"/>
                </a:lnTo>
                <a:lnTo>
                  <a:pt x="83819" y="95250"/>
                </a:lnTo>
                <a:lnTo>
                  <a:pt x="83819" y="97790"/>
                </a:lnTo>
                <a:lnTo>
                  <a:pt x="85089" y="99060"/>
                </a:lnTo>
                <a:lnTo>
                  <a:pt x="85089" y="109220"/>
                </a:lnTo>
                <a:lnTo>
                  <a:pt x="86359" y="114300"/>
                </a:lnTo>
                <a:lnTo>
                  <a:pt x="86359" y="153670"/>
                </a:lnTo>
                <a:lnTo>
                  <a:pt x="85089" y="161290"/>
                </a:lnTo>
                <a:lnTo>
                  <a:pt x="85089" y="173990"/>
                </a:lnTo>
                <a:lnTo>
                  <a:pt x="83819" y="176530"/>
                </a:lnTo>
                <a:lnTo>
                  <a:pt x="83819" y="180340"/>
                </a:lnTo>
                <a:lnTo>
                  <a:pt x="82550" y="181610"/>
                </a:lnTo>
                <a:lnTo>
                  <a:pt x="82550" y="184150"/>
                </a:lnTo>
                <a:lnTo>
                  <a:pt x="81279" y="184150"/>
                </a:lnTo>
                <a:lnTo>
                  <a:pt x="77469" y="187960"/>
                </a:lnTo>
                <a:lnTo>
                  <a:pt x="74929" y="189230"/>
                </a:lnTo>
                <a:lnTo>
                  <a:pt x="71119" y="189230"/>
                </a:lnTo>
                <a:lnTo>
                  <a:pt x="68579" y="190500"/>
                </a:lnTo>
                <a:lnTo>
                  <a:pt x="144356" y="190500"/>
                </a:lnTo>
                <a:lnTo>
                  <a:pt x="144779" y="187960"/>
                </a:lnTo>
                <a:lnTo>
                  <a:pt x="146050" y="179070"/>
                </a:lnTo>
                <a:lnTo>
                  <a:pt x="147319" y="168910"/>
                </a:lnTo>
                <a:lnTo>
                  <a:pt x="147319" y="102870"/>
                </a:lnTo>
                <a:lnTo>
                  <a:pt x="146050" y="90170"/>
                </a:lnTo>
                <a:lnTo>
                  <a:pt x="145203" y="825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7096760" y="1767839"/>
            <a:ext cx="167639" cy="50038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7106284" y="1776729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6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7096759" y="17678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8889"/>
                </a:move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7172325" y="185927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7162800" y="19672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7172959" y="1957070"/>
            <a:ext cx="2540" cy="20320"/>
          </a:xfrm>
          <a:custGeom>
            <a:avLst/>
            <a:gdLst/>
            <a:ahLst/>
            <a:cxnLst/>
            <a:rect l="l" t="t" r="r" b="b"/>
            <a:pathLst>
              <a:path w="2539" h="20319">
                <a:moveTo>
                  <a:pt x="0" y="0"/>
                </a:moveTo>
                <a:lnTo>
                  <a:pt x="2539" y="0"/>
                </a:lnTo>
                <a:lnTo>
                  <a:pt x="2539" y="20319"/>
                </a:lnTo>
                <a:lnTo>
                  <a:pt x="0" y="203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7175500" y="19672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7172959" y="195707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69"/>
                </a:lnTo>
                <a:lnTo>
                  <a:pt x="5079" y="19050"/>
                </a:lnTo>
                <a:lnTo>
                  <a:pt x="761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7175500" y="19570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7178040" y="19570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7180579" y="19659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7178040" y="19570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7620" y="17779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7179309" y="19558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1269" y="0"/>
                </a:moveTo>
                <a:lnTo>
                  <a:pt x="0" y="1270"/>
                </a:lnTo>
                <a:lnTo>
                  <a:pt x="2539" y="10160"/>
                </a:lnTo>
                <a:lnTo>
                  <a:pt x="6350" y="19050"/>
                </a:lnTo>
                <a:lnTo>
                  <a:pt x="8889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7184390" y="19646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5080" y="8889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7178040" y="19570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2700" y="15239"/>
                </a:lnTo>
                <a:lnTo>
                  <a:pt x="13970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7179309" y="19545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7181850" y="19545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0"/>
                </a:lnTo>
                <a:lnTo>
                  <a:pt x="7620" y="17780"/>
                </a:lnTo>
                <a:lnTo>
                  <a:pt x="10160" y="16510"/>
                </a:lnTo>
                <a:lnTo>
                  <a:pt x="5079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7186929" y="19621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5080" y="8889"/>
                </a:lnTo>
                <a:lnTo>
                  <a:pt x="6350" y="8889"/>
                </a:lnTo>
                <a:lnTo>
                  <a:pt x="762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7180579" y="19545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" y="0"/>
                </a:moveTo>
                <a:lnTo>
                  <a:pt x="0" y="1270"/>
                </a:lnTo>
                <a:lnTo>
                  <a:pt x="13970" y="15240"/>
                </a:lnTo>
                <a:lnTo>
                  <a:pt x="15240" y="139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7181850" y="19545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13970" y="13970"/>
                </a:lnTo>
                <a:lnTo>
                  <a:pt x="13970" y="1270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7189470" y="19608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19" y="6350"/>
                </a:lnTo>
                <a:lnTo>
                  <a:pt x="761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7180579" y="19545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2540"/>
                </a:lnTo>
                <a:lnTo>
                  <a:pt x="8890" y="6350"/>
                </a:lnTo>
                <a:lnTo>
                  <a:pt x="16510" y="10160"/>
                </a:lnTo>
                <a:lnTo>
                  <a:pt x="17780" y="889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7189470" y="19596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8889" y="3810"/>
                </a:lnTo>
                <a:lnTo>
                  <a:pt x="8889" y="253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7180579" y="19558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7180579" y="19545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7180579" y="19532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60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7181850" y="19519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89" y="2539"/>
                </a:lnTo>
                <a:lnTo>
                  <a:pt x="17779" y="5080"/>
                </a:lnTo>
                <a:lnTo>
                  <a:pt x="19050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7181850" y="194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7181850" y="19481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254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7192009" y="194945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7181850" y="1943100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10160" y="0"/>
                </a:moveTo>
                <a:lnTo>
                  <a:pt x="1270" y="0"/>
                </a:lnTo>
                <a:lnTo>
                  <a:pt x="0" y="5079"/>
                </a:lnTo>
                <a:lnTo>
                  <a:pt x="10160" y="6350"/>
                </a:lnTo>
                <a:lnTo>
                  <a:pt x="19050" y="6350"/>
                </a:lnTo>
                <a:lnTo>
                  <a:pt x="2032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7183120" y="19367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6350"/>
                </a:lnTo>
                <a:lnTo>
                  <a:pt x="8889" y="6350"/>
                </a:lnTo>
                <a:lnTo>
                  <a:pt x="19050" y="762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7192009" y="193802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7183120" y="1930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59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7193279" y="19304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90" y="0"/>
                </a:moveTo>
                <a:lnTo>
                  <a:pt x="0" y="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7183120" y="19227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7183120" y="189737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40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0"/>
                </a:lnTo>
                <a:lnTo>
                  <a:pt x="0" y="254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7183120" y="18910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7193279" y="189102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7183120" y="18859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7192009" y="188595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7183120" y="18808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50"/>
                </a:lnTo>
                <a:lnTo>
                  <a:pt x="888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7181850" y="1877060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1270" y="5079"/>
                </a:lnTo>
                <a:lnTo>
                  <a:pt x="10160" y="5079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7192009" y="18757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7181850" y="18745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7192009" y="18732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7181850" y="18719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10160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7181850" y="18707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50"/>
                </a:lnTo>
                <a:lnTo>
                  <a:pt x="8889" y="3810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7180579" y="18694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381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7180579" y="18681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2539"/>
                </a:lnTo>
                <a:lnTo>
                  <a:pt x="0" y="3809"/>
                </a:lnTo>
                <a:lnTo>
                  <a:pt x="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7180579" y="18669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889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7189470" y="186436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7180579" y="186308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8890" y="3810"/>
                </a:lnTo>
                <a:lnTo>
                  <a:pt x="0" y="8889"/>
                </a:lnTo>
                <a:lnTo>
                  <a:pt x="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7189470" y="18605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50"/>
                </a:lnTo>
                <a:lnTo>
                  <a:pt x="7619" y="2539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7181850" y="18605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270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7180579" y="18592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3970" y="0"/>
                </a:moveTo>
                <a:lnTo>
                  <a:pt x="0" y="13970"/>
                </a:lnTo>
                <a:lnTo>
                  <a:pt x="1270" y="13970"/>
                </a:lnTo>
                <a:lnTo>
                  <a:pt x="7620" y="7620"/>
                </a:lnTo>
                <a:lnTo>
                  <a:pt x="1524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7179309" y="18656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889" y="0"/>
                </a:moveTo>
                <a:lnTo>
                  <a:pt x="0" y="5080"/>
                </a:lnTo>
                <a:lnTo>
                  <a:pt x="1269" y="6350"/>
                </a:lnTo>
                <a:lnTo>
                  <a:pt x="126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7179309" y="18618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16510" y="0"/>
                </a:lnTo>
                <a:lnTo>
                  <a:pt x="7619" y="3809"/>
                </a:lnTo>
                <a:lnTo>
                  <a:pt x="0" y="7619"/>
                </a:lnTo>
                <a:lnTo>
                  <a:pt x="0" y="8889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7178040" y="18592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80" y="0"/>
                </a:moveTo>
                <a:lnTo>
                  <a:pt x="8889" y="5080"/>
                </a:lnTo>
                <a:lnTo>
                  <a:pt x="0" y="8890"/>
                </a:lnTo>
                <a:lnTo>
                  <a:pt x="1270" y="10160"/>
                </a:lnTo>
                <a:lnTo>
                  <a:pt x="8889" y="635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7186929" y="18567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6350" y="0"/>
                </a:moveTo>
                <a:lnTo>
                  <a:pt x="0" y="762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7179309" y="18567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7178040" y="18554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7185659" y="18542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7179309" y="18542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7184390" y="1852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0" y="8890"/>
                </a:lnTo>
                <a:lnTo>
                  <a:pt x="508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7179309" y="185166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1269" y="19050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7178040" y="18516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5080" y="0"/>
                </a:lnTo>
                <a:lnTo>
                  <a:pt x="0" y="17779"/>
                </a:lnTo>
                <a:lnTo>
                  <a:pt x="1270" y="19050"/>
                </a:lnTo>
                <a:lnTo>
                  <a:pt x="381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7180579" y="18516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7176770" y="18503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7175500" y="1860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8889"/>
                </a:lnTo>
                <a:lnTo>
                  <a:pt x="127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7172959" y="18503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7175500" y="185038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7172959" y="185038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7162800" y="18503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8889"/>
                </a:move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7265670" y="1776729"/>
            <a:ext cx="167640" cy="482600"/>
          </a:xfrm>
          <a:custGeom>
            <a:avLst/>
            <a:gdLst/>
            <a:ahLst/>
            <a:cxnLst/>
            <a:rect l="l" t="t" r="r" b="b"/>
            <a:pathLst>
              <a:path w="167639" h="482600">
                <a:moveTo>
                  <a:pt x="129539" y="0"/>
                </a:moveTo>
                <a:lnTo>
                  <a:pt x="33019" y="0"/>
                </a:lnTo>
                <a:lnTo>
                  <a:pt x="0" y="482600"/>
                </a:lnTo>
                <a:lnTo>
                  <a:pt x="68579" y="482600"/>
                </a:lnTo>
                <a:lnTo>
                  <a:pt x="72389" y="396240"/>
                </a:lnTo>
                <a:lnTo>
                  <a:pt x="160822" y="396240"/>
                </a:lnTo>
                <a:lnTo>
                  <a:pt x="154004" y="309880"/>
                </a:lnTo>
                <a:lnTo>
                  <a:pt x="71119" y="309880"/>
                </a:lnTo>
                <a:lnTo>
                  <a:pt x="85089" y="107950"/>
                </a:lnTo>
                <a:lnTo>
                  <a:pt x="138062" y="107950"/>
                </a:lnTo>
                <a:lnTo>
                  <a:pt x="129539" y="0"/>
                </a:lnTo>
                <a:close/>
              </a:path>
              <a:path w="167639" h="482600">
                <a:moveTo>
                  <a:pt x="160822" y="396240"/>
                </a:moveTo>
                <a:lnTo>
                  <a:pt x="96519" y="396240"/>
                </a:lnTo>
                <a:lnTo>
                  <a:pt x="99059" y="482600"/>
                </a:lnTo>
                <a:lnTo>
                  <a:pt x="167639" y="482600"/>
                </a:lnTo>
                <a:lnTo>
                  <a:pt x="160822" y="396240"/>
                </a:lnTo>
                <a:close/>
              </a:path>
              <a:path w="167639" h="482600">
                <a:moveTo>
                  <a:pt x="138062" y="107950"/>
                </a:moveTo>
                <a:lnTo>
                  <a:pt x="85089" y="107950"/>
                </a:lnTo>
                <a:lnTo>
                  <a:pt x="95250" y="309880"/>
                </a:lnTo>
                <a:lnTo>
                  <a:pt x="154004" y="309880"/>
                </a:lnTo>
                <a:lnTo>
                  <a:pt x="138062" y="1079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7386320" y="1776729"/>
            <a:ext cx="55880" cy="483870"/>
          </a:xfrm>
          <a:custGeom>
            <a:avLst/>
            <a:gdLst/>
            <a:ahLst/>
            <a:cxnLst/>
            <a:rect l="l" t="t" r="r" b="b"/>
            <a:pathLst>
              <a:path w="55879" h="483869">
                <a:moveTo>
                  <a:pt x="17779" y="0"/>
                </a:moveTo>
                <a:lnTo>
                  <a:pt x="8889" y="0"/>
                </a:lnTo>
                <a:lnTo>
                  <a:pt x="0" y="1270"/>
                </a:lnTo>
                <a:lnTo>
                  <a:pt x="38100" y="483870"/>
                </a:lnTo>
                <a:lnTo>
                  <a:pt x="46989" y="482600"/>
                </a:lnTo>
                <a:lnTo>
                  <a:pt x="55879" y="48260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7433309" y="2259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7364729" y="22504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80" y="19050"/>
                </a:moveTo>
                <a:lnTo>
                  <a:pt x="0" y="19050"/>
                </a:lnTo>
                <a:lnTo>
                  <a:pt x="0" y="0"/>
                </a:lnTo>
                <a:lnTo>
                  <a:pt x="68580" y="0"/>
                </a:lnTo>
                <a:lnTo>
                  <a:pt x="685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7355840" y="22593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1270"/>
                </a:lnTo>
                <a:lnTo>
                  <a:pt x="0" y="1016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7353300" y="2171700"/>
            <a:ext cx="21590" cy="88900"/>
          </a:xfrm>
          <a:custGeom>
            <a:avLst/>
            <a:gdLst/>
            <a:ahLst/>
            <a:cxnLst/>
            <a:rect l="l" t="t" r="r" b="b"/>
            <a:pathLst>
              <a:path w="21589" h="88900">
                <a:moveTo>
                  <a:pt x="0" y="88900"/>
                </a:moveTo>
                <a:lnTo>
                  <a:pt x="21590" y="88900"/>
                </a:lnTo>
                <a:lnTo>
                  <a:pt x="21590" y="0"/>
                </a:lnTo>
                <a:lnTo>
                  <a:pt x="0" y="0"/>
                </a:lnTo>
                <a:lnTo>
                  <a:pt x="0" y="889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7362190" y="21628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7338059" y="21628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24129" y="19050"/>
                </a:moveTo>
                <a:lnTo>
                  <a:pt x="0" y="19050"/>
                </a:lnTo>
                <a:lnTo>
                  <a:pt x="0" y="0"/>
                </a:lnTo>
                <a:lnTo>
                  <a:pt x="24129" y="0"/>
                </a:lnTo>
                <a:lnTo>
                  <a:pt x="2412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7329170" y="21628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7324090" y="2171700"/>
            <a:ext cx="24130" cy="88900"/>
          </a:xfrm>
          <a:custGeom>
            <a:avLst/>
            <a:gdLst/>
            <a:ahLst/>
            <a:cxnLst/>
            <a:rect l="l" t="t" r="r" b="b"/>
            <a:pathLst>
              <a:path w="24129" h="88900">
                <a:moveTo>
                  <a:pt x="0" y="88900"/>
                </a:moveTo>
                <a:lnTo>
                  <a:pt x="24130" y="88900"/>
                </a:lnTo>
                <a:lnTo>
                  <a:pt x="24130" y="0"/>
                </a:lnTo>
                <a:lnTo>
                  <a:pt x="0" y="0"/>
                </a:lnTo>
                <a:lnTo>
                  <a:pt x="0" y="889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7334250" y="22593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60"/>
                </a:lnTo>
                <a:lnTo>
                  <a:pt x="8889" y="1016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7265670" y="22504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79" y="19050"/>
                </a:moveTo>
                <a:lnTo>
                  <a:pt x="0" y="19050"/>
                </a:lnTo>
                <a:lnTo>
                  <a:pt x="0" y="0"/>
                </a:lnTo>
                <a:lnTo>
                  <a:pt x="68579" y="0"/>
                </a:lnTo>
                <a:lnTo>
                  <a:pt x="685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7255509" y="2259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7255509" y="1776729"/>
            <a:ext cx="53340" cy="483870"/>
          </a:xfrm>
          <a:custGeom>
            <a:avLst/>
            <a:gdLst/>
            <a:ahLst/>
            <a:cxnLst/>
            <a:rect l="l" t="t" r="r" b="b"/>
            <a:pathLst>
              <a:path w="53339" h="483869">
                <a:moveTo>
                  <a:pt x="43179" y="0"/>
                </a:moveTo>
                <a:lnTo>
                  <a:pt x="34289" y="0"/>
                </a:lnTo>
                <a:lnTo>
                  <a:pt x="0" y="482600"/>
                </a:lnTo>
                <a:lnTo>
                  <a:pt x="10160" y="482600"/>
                </a:lnTo>
                <a:lnTo>
                  <a:pt x="19050" y="483870"/>
                </a:lnTo>
                <a:lnTo>
                  <a:pt x="53339" y="1270"/>
                </a:lnTo>
                <a:lnTo>
                  <a:pt x="431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7289800" y="17678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7298690" y="177736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7395209" y="17678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8889"/>
                </a:move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7340601" y="1884679"/>
            <a:ext cx="29209" cy="203200"/>
          </a:xfrm>
          <a:custGeom>
            <a:avLst/>
            <a:gdLst/>
            <a:ahLst/>
            <a:cxnLst/>
            <a:rect l="l" t="t" r="r" b="b"/>
            <a:pathLst>
              <a:path w="29210" h="203200">
                <a:moveTo>
                  <a:pt x="0" y="203200"/>
                </a:moveTo>
                <a:lnTo>
                  <a:pt x="29209" y="203200"/>
                </a:lnTo>
                <a:lnTo>
                  <a:pt x="29209" y="0"/>
                </a:lnTo>
                <a:lnTo>
                  <a:pt x="0" y="0"/>
                </a:lnTo>
                <a:lnTo>
                  <a:pt x="0" y="2032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7340600" y="18834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10160" y="1269"/>
                </a:lnTo>
                <a:lnTo>
                  <a:pt x="190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7327900" y="1883410"/>
            <a:ext cx="31750" cy="204470"/>
          </a:xfrm>
          <a:custGeom>
            <a:avLst/>
            <a:gdLst/>
            <a:ahLst/>
            <a:cxnLst/>
            <a:rect l="l" t="t" r="r" b="b"/>
            <a:pathLst>
              <a:path w="31750" h="204469">
                <a:moveTo>
                  <a:pt x="0" y="204469"/>
                </a:moveTo>
                <a:lnTo>
                  <a:pt x="31750" y="204469"/>
                </a:lnTo>
                <a:lnTo>
                  <a:pt x="31750" y="0"/>
                </a:lnTo>
                <a:lnTo>
                  <a:pt x="0" y="0"/>
                </a:lnTo>
                <a:lnTo>
                  <a:pt x="0" y="2044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7326629" y="20866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7336790" y="207772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0" y="0"/>
                </a:moveTo>
                <a:lnTo>
                  <a:pt x="24130" y="0"/>
                </a:lnTo>
                <a:lnTo>
                  <a:pt x="2413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7360920" y="20866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7444740" y="1776729"/>
            <a:ext cx="148590" cy="482600"/>
          </a:xfrm>
          <a:custGeom>
            <a:avLst/>
            <a:gdLst/>
            <a:ahLst/>
            <a:cxnLst/>
            <a:rect l="l" t="t" r="r" b="b"/>
            <a:pathLst>
              <a:path w="148589" h="482600">
                <a:moveTo>
                  <a:pt x="55880" y="0"/>
                </a:moveTo>
                <a:lnTo>
                  <a:pt x="0" y="0"/>
                </a:lnTo>
                <a:lnTo>
                  <a:pt x="0" y="482600"/>
                </a:lnTo>
                <a:lnTo>
                  <a:pt x="55880" y="482600"/>
                </a:lnTo>
                <a:lnTo>
                  <a:pt x="55880" y="262890"/>
                </a:lnTo>
                <a:lnTo>
                  <a:pt x="148589" y="262890"/>
                </a:lnTo>
                <a:lnTo>
                  <a:pt x="148589" y="217170"/>
                </a:lnTo>
                <a:lnTo>
                  <a:pt x="93980" y="217170"/>
                </a:lnTo>
                <a:lnTo>
                  <a:pt x="55880" y="0"/>
                </a:lnTo>
                <a:close/>
              </a:path>
              <a:path w="148589" h="482600">
                <a:moveTo>
                  <a:pt x="148589" y="262890"/>
                </a:moveTo>
                <a:lnTo>
                  <a:pt x="55880" y="262890"/>
                </a:lnTo>
                <a:lnTo>
                  <a:pt x="90170" y="482600"/>
                </a:lnTo>
                <a:lnTo>
                  <a:pt x="148589" y="482600"/>
                </a:lnTo>
                <a:lnTo>
                  <a:pt x="148589" y="262890"/>
                </a:lnTo>
                <a:close/>
              </a:path>
              <a:path w="148589" h="482600">
                <a:moveTo>
                  <a:pt x="148589" y="0"/>
                </a:moveTo>
                <a:lnTo>
                  <a:pt x="93980" y="0"/>
                </a:lnTo>
                <a:lnTo>
                  <a:pt x="93980" y="217170"/>
                </a:lnTo>
                <a:lnTo>
                  <a:pt x="148589" y="217170"/>
                </a:lnTo>
                <a:lnTo>
                  <a:pt x="1485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7444740" y="1776729"/>
            <a:ext cx="148590" cy="482600"/>
          </a:xfrm>
          <a:custGeom>
            <a:avLst/>
            <a:gdLst/>
            <a:ahLst/>
            <a:cxnLst/>
            <a:rect l="l" t="t" r="r" b="b"/>
            <a:pathLst>
              <a:path w="148589" h="482600">
                <a:moveTo>
                  <a:pt x="148589" y="0"/>
                </a:moveTo>
                <a:lnTo>
                  <a:pt x="148589" y="482600"/>
                </a:lnTo>
                <a:lnTo>
                  <a:pt x="90170" y="482600"/>
                </a:lnTo>
                <a:lnTo>
                  <a:pt x="55880" y="262890"/>
                </a:lnTo>
                <a:lnTo>
                  <a:pt x="55880" y="482600"/>
                </a:lnTo>
                <a:lnTo>
                  <a:pt x="0" y="482600"/>
                </a:lnTo>
                <a:lnTo>
                  <a:pt x="0" y="0"/>
                </a:lnTo>
                <a:lnTo>
                  <a:pt x="55880" y="0"/>
                </a:lnTo>
                <a:lnTo>
                  <a:pt x="93980" y="217170"/>
                </a:lnTo>
                <a:lnTo>
                  <a:pt x="93980" y="0"/>
                </a:lnTo>
                <a:lnTo>
                  <a:pt x="14858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7618729" y="1766570"/>
            <a:ext cx="154940" cy="502920"/>
          </a:xfrm>
          <a:custGeom>
            <a:avLst/>
            <a:gdLst/>
            <a:ahLst/>
            <a:cxnLst/>
            <a:rect l="l" t="t" r="r" b="b"/>
            <a:pathLst>
              <a:path w="154939" h="502919">
                <a:moveTo>
                  <a:pt x="88900" y="1269"/>
                </a:moveTo>
                <a:lnTo>
                  <a:pt x="60960" y="1269"/>
                </a:lnTo>
                <a:lnTo>
                  <a:pt x="54610" y="3809"/>
                </a:lnTo>
                <a:lnTo>
                  <a:pt x="48260" y="7619"/>
                </a:lnTo>
                <a:lnTo>
                  <a:pt x="41910" y="10159"/>
                </a:lnTo>
                <a:lnTo>
                  <a:pt x="31750" y="20319"/>
                </a:lnTo>
                <a:lnTo>
                  <a:pt x="26670" y="26669"/>
                </a:lnTo>
                <a:lnTo>
                  <a:pt x="22860" y="33019"/>
                </a:lnTo>
                <a:lnTo>
                  <a:pt x="17780" y="39369"/>
                </a:lnTo>
                <a:lnTo>
                  <a:pt x="13970" y="45719"/>
                </a:lnTo>
                <a:lnTo>
                  <a:pt x="5080" y="72389"/>
                </a:lnTo>
                <a:lnTo>
                  <a:pt x="5080" y="76200"/>
                </a:lnTo>
                <a:lnTo>
                  <a:pt x="3810" y="80009"/>
                </a:lnTo>
                <a:lnTo>
                  <a:pt x="3810" y="83819"/>
                </a:lnTo>
                <a:lnTo>
                  <a:pt x="1270" y="101600"/>
                </a:lnTo>
                <a:lnTo>
                  <a:pt x="1270" y="124459"/>
                </a:lnTo>
                <a:lnTo>
                  <a:pt x="0" y="151129"/>
                </a:lnTo>
                <a:lnTo>
                  <a:pt x="0" y="370839"/>
                </a:lnTo>
                <a:lnTo>
                  <a:pt x="1270" y="388619"/>
                </a:lnTo>
                <a:lnTo>
                  <a:pt x="1270" y="402589"/>
                </a:lnTo>
                <a:lnTo>
                  <a:pt x="2540" y="407669"/>
                </a:lnTo>
                <a:lnTo>
                  <a:pt x="3810" y="414019"/>
                </a:lnTo>
                <a:lnTo>
                  <a:pt x="3810" y="420369"/>
                </a:lnTo>
                <a:lnTo>
                  <a:pt x="5080" y="425450"/>
                </a:lnTo>
                <a:lnTo>
                  <a:pt x="7620" y="438150"/>
                </a:lnTo>
                <a:lnTo>
                  <a:pt x="8890" y="443229"/>
                </a:lnTo>
                <a:lnTo>
                  <a:pt x="11430" y="449579"/>
                </a:lnTo>
                <a:lnTo>
                  <a:pt x="12700" y="454659"/>
                </a:lnTo>
                <a:lnTo>
                  <a:pt x="15240" y="461009"/>
                </a:lnTo>
                <a:lnTo>
                  <a:pt x="17780" y="464819"/>
                </a:lnTo>
                <a:lnTo>
                  <a:pt x="22860" y="474979"/>
                </a:lnTo>
                <a:lnTo>
                  <a:pt x="26670" y="480059"/>
                </a:lnTo>
                <a:lnTo>
                  <a:pt x="30480" y="483869"/>
                </a:lnTo>
                <a:lnTo>
                  <a:pt x="33020" y="487679"/>
                </a:lnTo>
                <a:lnTo>
                  <a:pt x="36830" y="491489"/>
                </a:lnTo>
                <a:lnTo>
                  <a:pt x="48260" y="499109"/>
                </a:lnTo>
                <a:lnTo>
                  <a:pt x="52070" y="500379"/>
                </a:lnTo>
                <a:lnTo>
                  <a:pt x="57150" y="501650"/>
                </a:lnTo>
                <a:lnTo>
                  <a:pt x="60960" y="502919"/>
                </a:lnTo>
                <a:lnTo>
                  <a:pt x="68580" y="502919"/>
                </a:lnTo>
                <a:lnTo>
                  <a:pt x="71120" y="501650"/>
                </a:lnTo>
                <a:lnTo>
                  <a:pt x="74930" y="501650"/>
                </a:lnTo>
                <a:lnTo>
                  <a:pt x="77470" y="500379"/>
                </a:lnTo>
                <a:lnTo>
                  <a:pt x="81280" y="499109"/>
                </a:lnTo>
                <a:lnTo>
                  <a:pt x="91440" y="488950"/>
                </a:lnTo>
                <a:lnTo>
                  <a:pt x="99060" y="477519"/>
                </a:lnTo>
                <a:lnTo>
                  <a:pt x="100330" y="473709"/>
                </a:lnTo>
                <a:lnTo>
                  <a:pt x="102870" y="468629"/>
                </a:lnTo>
                <a:lnTo>
                  <a:pt x="104140" y="463550"/>
                </a:lnTo>
                <a:lnTo>
                  <a:pt x="106680" y="458469"/>
                </a:lnTo>
                <a:lnTo>
                  <a:pt x="154940" y="458469"/>
                </a:lnTo>
                <a:lnTo>
                  <a:pt x="154940" y="421639"/>
                </a:lnTo>
                <a:lnTo>
                  <a:pt x="76200" y="421639"/>
                </a:lnTo>
                <a:lnTo>
                  <a:pt x="74930" y="420369"/>
                </a:lnTo>
                <a:lnTo>
                  <a:pt x="73660" y="420369"/>
                </a:lnTo>
                <a:lnTo>
                  <a:pt x="71120" y="417829"/>
                </a:lnTo>
                <a:lnTo>
                  <a:pt x="71120" y="416559"/>
                </a:lnTo>
                <a:lnTo>
                  <a:pt x="69850" y="416559"/>
                </a:lnTo>
                <a:lnTo>
                  <a:pt x="69850" y="414019"/>
                </a:lnTo>
                <a:lnTo>
                  <a:pt x="68580" y="414019"/>
                </a:lnTo>
                <a:lnTo>
                  <a:pt x="68580" y="407669"/>
                </a:lnTo>
                <a:lnTo>
                  <a:pt x="67310" y="403859"/>
                </a:lnTo>
                <a:lnTo>
                  <a:pt x="67310" y="394969"/>
                </a:lnTo>
                <a:lnTo>
                  <a:pt x="66040" y="382269"/>
                </a:lnTo>
                <a:lnTo>
                  <a:pt x="66040" y="120650"/>
                </a:lnTo>
                <a:lnTo>
                  <a:pt x="67310" y="106679"/>
                </a:lnTo>
                <a:lnTo>
                  <a:pt x="67310" y="96519"/>
                </a:lnTo>
                <a:lnTo>
                  <a:pt x="68580" y="93979"/>
                </a:lnTo>
                <a:lnTo>
                  <a:pt x="68580" y="88900"/>
                </a:lnTo>
                <a:lnTo>
                  <a:pt x="69850" y="87629"/>
                </a:lnTo>
                <a:lnTo>
                  <a:pt x="69850" y="86359"/>
                </a:lnTo>
                <a:lnTo>
                  <a:pt x="71120" y="85089"/>
                </a:lnTo>
                <a:lnTo>
                  <a:pt x="71120" y="83819"/>
                </a:lnTo>
                <a:lnTo>
                  <a:pt x="72390" y="82550"/>
                </a:lnTo>
                <a:lnTo>
                  <a:pt x="73660" y="82550"/>
                </a:lnTo>
                <a:lnTo>
                  <a:pt x="74930" y="81279"/>
                </a:lnTo>
                <a:lnTo>
                  <a:pt x="149225" y="81279"/>
                </a:lnTo>
                <a:lnTo>
                  <a:pt x="148590" y="77469"/>
                </a:lnTo>
                <a:lnTo>
                  <a:pt x="147320" y="72389"/>
                </a:lnTo>
                <a:lnTo>
                  <a:pt x="147320" y="69850"/>
                </a:lnTo>
                <a:lnTo>
                  <a:pt x="146050" y="64769"/>
                </a:lnTo>
                <a:lnTo>
                  <a:pt x="144780" y="62229"/>
                </a:lnTo>
                <a:lnTo>
                  <a:pt x="143510" y="57150"/>
                </a:lnTo>
                <a:lnTo>
                  <a:pt x="142240" y="54609"/>
                </a:lnTo>
                <a:lnTo>
                  <a:pt x="139700" y="46989"/>
                </a:lnTo>
                <a:lnTo>
                  <a:pt x="128270" y="27939"/>
                </a:lnTo>
                <a:lnTo>
                  <a:pt x="113030" y="12700"/>
                </a:lnTo>
                <a:lnTo>
                  <a:pt x="107950" y="8889"/>
                </a:lnTo>
                <a:lnTo>
                  <a:pt x="101600" y="5079"/>
                </a:lnTo>
                <a:lnTo>
                  <a:pt x="95250" y="3809"/>
                </a:lnTo>
                <a:lnTo>
                  <a:pt x="88900" y="1269"/>
                </a:lnTo>
                <a:close/>
              </a:path>
              <a:path w="154939" h="502919">
                <a:moveTo>
                  <a:pt x="154940" y="458469"/>
                </a:moveTo>
                <a:lnTo>
                  <a:pt x="106680" y="458469"/>
                </a:lnTo>
                <a:lnTo>
                  <a:pt x="111760" y="492759"/>
                </a:lnTo>
                <a:lnTo>
                  <a:pt x="154940" y="492759"/>
                </a:lnTo>
                <a:lnTo>
                  <a:pt x="154940" y="458469"/>
                </a:lnTo>
                <a:close/>
              </a:path>
              <a:path w="154939" h="502919">
                <a:moveTo>
                  <a:pt x="154940" y="233679"/>
                </a:moveTo>
                <a:lnTo>
                  <a:pt x="76200" y="233679"/>
                </a:lnTo>
                <a:lnTo>
                  <a:pt x="76200" y="307339"/>
                </a:lnTo>
                <a:lnTo>
                  <a:pt x="90170" y="307339"/>
                </a:lnTo>
                <a:lnTo>
                  <a:pt x="90170" y="386079"/>
                </a:lnTo>
                <a:lnTo>
                  <a:pt x="88900" y="392429"/>
                </a:lnTo>
                <a:lnTo>
                  <a:pt x="88900" y="406400"/>
                </a:lnTo>
                <a:lnTo>
                  <a:pt x="87630" y="407669"/>
                </a:lnTo>
                <a:lnTo>
                  <a:pt x="87630" y="410209"/>
                </a:lnTo>
                <a:lnTo>
                  <a:pt x="86360" y="412750"/>
                </a:lnTo>
                <a:lnTo>
                  <a:pt x="86360" y="414019"/>
                </a:lnTo>
                <a:lnTo>
                  <a:pt x="85090" y="415289"/>
                </a:lnTo>
                <a:lnTo>
                  <a:pt x="85090" y="416559"/>
                </a:lnTo>
                <a:lnTo>
                  <a:pt x="83820" y="416559"/>
                </a:lnTo>
                <a:lnTo>
                  <a:pt x="83820" y="419100"/>
                </a:lnTo>
                <a:lnTo>
                  <a:pt x="81280" y="419100"/>
                </a:lnTo>
                <a:lnTo>
                  <a:pt x="81280" y="420369"/>
                </a:lnTo>
                <a:lnTo>
                  <a:pt x="80010" y="420369"/>
                </a:lnTo>
                <a:lnTo>
                  <a:pt x="78740" y="421639"/>
                </a:lnTo>
                <a:lnTo>
                  <a:pt x="154940" y="421639"/>
                </a:lnTo>
                <a:lnTo>
                  <a:pt x="154940" y="233679"/>
                </a:lnTo>
                <a:close/>
              </a:path>
              <a:path w="154939" h="502919">
                <a:moveTo>
                  <a:pt x="149225" y="81279"/>
                </a:moveTo>
                <a:lnTo>
                  <a:pt x="78740" y="81279"/>
                </a:lnTo>
                <a:lnTo>
                  <a:pt x="78740" y="82550"/>
                </a:lnTo>
                <a:lnTo>
                  <a:pt x="81280" y="82550"/>
                </a:lnTo>
                <a:lnTo>
                  <a:pt x="82550" y="83819"/>
                </a:lnTo>
                <a:lnTo>
                  <a:pt x="82550" y="85089"/>
                </a:lnTo>
                <a:lnTo>
                  <a:pt x="83820" y="85089"/>
                </a:lnTo>
                <a:lnTo>
                  <a:pt x="83820" y="86359"/>
                </a:lnTo>
                <a:lnTo>
                  <a:pt x="85090" y="87629"/>
                </a:lnTo>
                <a:lnTo>
                  <a:pt x="85090" y="88900"/>
                </a:lnTo>
                <a:lnTo>
                  <a:pt x="86360" y="88900"/>
                </a:lnTo>
                <a:lnTo>
                  <a:pt x="86360" y="99059"/>
                </a:lnTo>
                <a:lnTo>
                  <a:pt x="87630" y="104139"/>
                </a:lnTo>
                <a:lnTo>
                  <a:pt x="87630" y="187959"/>
                </a:lnTo>
                <a:lnTo>
                  <a:pt x="154940" y="187959"/>
                </a:lnTo>
                <a:lnTo>
                  <a:pt x="154940" y="167639"/>
                </a:lnTo>
                <a:lnTo>
                  <a:pt x="153670" y="139700"/>
                </a:lnTo>
                <a:lnTo>
                  <a:pt x="153670" y="115569"/>
                </a:lnTo>
                <a:lnTo>
                  <a:pt x="152400" y="104139"/>
                </a:lnTo>
                <a:lnTo>
                  <a:pt x="151130" y="95250"/>
                </a:lnTo>
                <a:lnTo>
                  <a:pt x="149860" y="85089"/>
                </a:lnTo>
                <a:lnTo>
                  <a:pt x="149225" y="81279"/>
                </a:lnTo>
                <a:close/>
              </a:path>
              <a:path w="154939" h="502919">
                <a:moveTo>
                  <a:pt x="74930" y="0"/>
                </a:moveTo>
                <a:lnTo>
                  <a:pt x="67310" y="1269"/>
                </a:lnTo>
                <a:lnTo>
                  <a:pt x="81280" y="1269"/>
                </a:lnTo>
                <a:lnTo>
                  <a:pt x="749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7618729" y="1766570"/>
            <a:ext cx="154940" cy="502920"/>
          </a:xfrm>
          <a:custGeom>
            <a:avLst/>
            <a:gdLst/>
            <a:ahLst/>
            <a:cxnLst/>
            <a:rect l="l" t="t" r="r" b="b"/>
            <a:pathLst>
              <a:path w="154939" h="502919">
                <a:moveTo>
                  <a:pt x="154940" y="187959"/>
                </a:moveTo>
                <a:lnTo>
                  <a:pt x="87630" y="187959"/>
                </a:lnTo>
                <a:lnTo>
                  <a:pt x="87630" y="143509"/>
                </a:lnTo>
                <a:lnTo>
                  <a:pt x="87630" y="125729"/>
                </a:lnTo>
                <a:lnTo>
                  <a:pt x="87630" y="110489"/>
                </a:lnTo>
                <a:lnTo>
                  <a:pt x="87630" y="104139"/>
                </a:lnTo>
                <a:lnTo>
                  <a:pt x="86360" y="99059"/>
                </a:lnTo>
                <a:lnTo>
                  <a:pt x="86360" y="88900"/>
                </a:lnTo>
                <a:lnTo>
                  <a:pt x="85090" y="88900"/>
                </a:lnTo>
                <a:lnTo>
                  <a:pt x="85090" y="87629"/>
                </a:lnTo>
                <a:lnTo>
                  <a:pt x="83820" y="86359"/>
                </a:lnTo>
                <a:lnTo>
                  <a:pt x="83820" y="85089"/>
                </a:lnTo>
                <a:lnTo>
                  <a:pt x="82550" y="85089"/>
                </a:lnTo>
                <a:lnTo>
                  <a:pt x="82550" y="83819"/>
                </a:lnTo>
                <a:lnTo>
                  <a:pt x="81280" y="82550"/>
                </a:lnTo>
                <a:lnTo>
                  <a:pt x="80010" y="82550"/>
                </a:lnTo>
                <a:lnTo>
                  <a:pt x="78740" y="82550"/>
                </a:lnTo>
                <a:lnTo>
                  <a:pt x="78740" y="81279"/>
                </a:lnTo>
                <a:lnTo>
                  <a:pt x="77470" y="81279"/>
                </a:lnTo>
                <a:lnTo>
                  <a:pt x="76200" y="81279"/>
                </a:lnTo>
                <a:lnTo>
                  <a:pt x="74930" y="81279"/>
                </a:lnTo>
                <a:lnTo>
                  <a:pt x="74930" y="81279"/>
                </a:lnTo>
                <a:lnTo>
                  <a:pt x="71120" y="83819"/>
                </a:lnTo>
                <a:lnTo>
                  <a:pt x="71120" y="85089"/>
                </a:lnTo>
                <a:lnTo>
                  <a:pt x="69850" y="86359"/>
                </a:lnTo>
                <a:lnTo>
                  <a:pt x="69850" y="87629"/>
                </a:lnTo>
                <a:lnTo>
                  <a:pt x="68580" y="88900"/>
                </a:lnTo>
                <a:lnTo>
                  <a:pt x="68580" y="90169"/>
                </a:lnTo>
                <a:lnTo>
                  <a:pt x="68580" y="92709"/>
                </a:lnTo>
                <a:lnTo>
                  <a:pt x="68580" y="93979"/>
                </a:lnTo>
                <a:lnTo>
                  <a:pt x="67310" y="96519"/>
                </a:lnTo>
                <a:lnTo>
                  <a:pt x="67310" y="101600"/>
                </a:lnTo>
                <a:lnTo>
                  <a:pt x="67310" y="106679"/>
                </a:lnTo>
                <a:lnTo>
                  <a:pt x="66040" y="120650"/>
                </a:lnTo>
                <a:lnTo>
                  <a:pt x="66040" y="137159"/>
                </a:lnTo>
                <a:lnTo>
                  <a:pt x="66040" y="368300"/>
                </a:lnTo>
                <a:lnTo>
                  <a:pt x="66040" y="382269"/>
                </a:lnTo>
                <a:lnTo>
                  <a:pt x="67310" y="394969"/>
                </a:lnTo>
                <a:lnTo>
                  <a:pt x="67310" y="400050"/>
                </a:lnTo>
                <a:lnTo>
                  <a:pt x="67310" y="403859"/>
                </a:lnTo>
                <a:lnTo>
                  <a:pt x="68580" y="407669"/>
                </a:lnTo>
                <a:lnTo>
                  <a:pt x="68580" y="410209"/>
                </a:lnTo>
                <a:lnTo>
                  <a:pt x="68580" y="412750"/>
                </a:lnTo>
                <a:lnTo>
                  <a:pt x="68580" y="414019"/>
                </a:lnTo>
                <a:lnTo>
                  <a:pt x="69850" y="414019"/>
                </a:lnTo>
                <a:lnTo>
                  <a:pt x="69850" y="415289"/>
                </a:lnTo>
                <a:lnTo>
                  <a:pt x="69850" y="416559"/>
                </a:lnTo>
                <a:lnTo>
                  <a:pt x="71120" y="416559"/>
                </a:lnTo>
                <a:lnTo>
                  <a:pt x="71120" y="417829"/>
                </a:lnTo>
                <a:lnTo>
                  <a:pt x="72390" y="419100"/>
                </a:lnTo>
                <a:lnTo>
                  <a:pt x="73660" y="420369"/>
                </a:lnTo>
                <a:lnTo>
                  <a:pt x="74930" y="420369"/>
                </a:lnTo>
                <a:lnTo>
                  <a:pt x="76200" y="421639"/>
                </a:lnTo>
                <a:lnTo>
                  <a:pt x="77470" y="421639"/>
                </a:lnTo>
                <a:lnTo>
                  <a:pt x="78740" y="421639"/>
                </a:lnTo>
                <a:lnTo>
                  <a:pt x="80010" y="420369"/>
                </a:lnTo>
                <a:lnTo>
                  <a:pt x="81280" y="420369"/>
                </a:lnTo>
                <a:lnTo>
                  <a:pt x="81280" y="419100"/>
                </a:lnTo>
                <a:lnTo>
                  <a:pt x="82550" y="419100"/>
                </a:lnTo>
                <a:lnTo>
                  <a:pt x="83820" y="419100"/>
                </a:lnTo>
                <a:lnTo>
                  <a:pt x="83820" y="417829"/>
                </a:lnTo>
                <a:lnTo>
                  <a:pt x="83820" y="416559"/>
                </a:lnTo>
                <a:lnTo>
                  <a:pt x="85090" y="416559"/>
                </a:lnTo>
                <a:lnTo>
                  <a:pt x="85090" y="415289"/>
                </a:lnTo>
                <a:lnTo>
                  <a:pt x="86360" y="414019"/>
                </a:lnTo>
                <a:lnTo>
                  <a:pt x="86360" y="412750"/>
                </a:lnTo>
                <a:lnTo>
                  <a:pt x="87630" y="410209"/>
                </a:lnTo>
                <a:lnTo>
                  <a:pt x="87630" y="407669"/>
                </a:lnTo>
                <a:lnTo>
                  <a:pt x="88900" y="406400"/>
                </a:lnTo>
                <a:lnTo>
                  <a:pt x="88900" y="402589"/>
                </a:lnTo>
                <a:lnTo>
                  <a:pt x="88900" y="397509"/>
                </a:lnTo>
                <a:lnTo>
                  <a:pt x="88900" y="392429"/>
                </a:lnTo>
                <a:lnTo>
                  <a:pt x="90170" y="386079"/>
                </a:lnTo>
                <a:lnTo>
                  <a:pt x="90170" y="379729"/>
                </a:lnTo>
                <a:lnTo>
                  <a:pt x="90170" y="364489"/>
                </a:lnTo>
                <a:lnTo>
                  <a:pt x="90170" y="307339"/>
                </a:lnTo>
                <a:lnTo>
                  <a:pt x="76200" y="307339"/>
                </a:lnTo>
                <a:lnTo>
                  <a:pt x="76200" y="233679"/>
                </a:lnTo>
                <a:lnTo>
                  <a:pt x="154940" y="233679"/>
                </a:lnTo>
                <a:lnTo>
                  <a:pt x="154940" y="492759"/>
                </a:lnTo>
                <a:lnTo>
                  <a:pt x="111760" y="492759"/>
                </a:lnTo>
                <a:lnTo>
                  <a:pt x="106680" y="458469"/>
                </a:lnTo>
                <a:lnTo>
                  <a:pt x="104140" y="463550"/>
                </a:lnTo>
                <a:lnTo>
                  <a:pt x="102870" y="468629"/>
                </a:lnTo>
                <a:lnTo>
                  <a:pt x="100330" y="473709"/>
                </a:lnTo>
                <a:lnTo>
                  <a:pt x="99060" y="477519"/>
                </a:lnTo>
                <a:lnTo>
                  <a:pt x="96520" y="481329"/>
                </a:lnTo>
                <a:lnTo>
                  <a:pt x="93980" y="485139"/>
                </a:lnTo>
                <a:lnTo>
                  <a:pt x="91440" y="488950"/>
                </a:lnTo>
                <a:lnTo>
                  <a:pt x="88900" y="491489"/>
                </a:lnTo>
                <a:lnTo>
                  <a:pt x="86360" y="494029"/>
                </a:lnTo>
                <a:lnTo>
                  <a:pt x="83820" y="496569"/>
                </a:lnTo>
                <a:lnTo>
                  <a:pt x="81280" y="499109"/>
                </a:lnTo>
                <a:lnTo>
                  <a:pt x="77470" y="500379"/>
                </a:lnTo>
                <a:lnTo>
                  <a:pt x="74930" y="501650"/>
                </a:lnTo>
                <a:lnTo>
                  <a:pt x="71120" y="501650"/>
                </a:lnTo>
                <a:lnTo>
                  <a:pt x="68580" y="502919"/>
                </a:lnTo>
                <a:lnTo>
                  <a:pt x="64770" y="502919"/>
                </a:lnTo>
                <a:lnTo>
                  <a:pt x="60960" y="502919"/>
                </a:lnTo>
                <a:lnTo>
                  <a:pt x="57150" y="501650"/>
                </a:lnTo>
                <a:lnTo>
                  <a:pt x="52070" y="500379"/>
                </a:lnTo>
                <a:lnTo>
                  <a:pt x="48260" y="499109"/>
                </a:lnTo>
                <a:lnTo>
                  <a:pt x="44450" y="496569"/>
                </a:lnTo>
                <a:lnTo>
                  <a:pt x="40640" y="494029"/>
                </a:lnTo>
                <a:lnTo>
                  <a:pt x="36830" y="491489"/>
                </a:lnTo>
                <a:lnTo>
                  <a:pt x="33020" y="487679"/>
                </a:lnTo>
                <a:lnTo>
                  <a:pt x="30480" y="483869"/>
                </a:lnTo>
                <a:lnTo>
                  <a:pt x="26670" y="480059"/>
                </a:lnTo>
                <a:lnTo>
                  <a:pt x="22860" y="474979"/>
                </a:lnTo>
                <a:lnTo>
                  <a:pt x="20320" y="469900"/>
                </a:lnTo>
                <a:lnTo>
                  <a:pt x="17780" y="464819"/>
                </a:lnTo>
                <a:lnTo>
                  <a:pt x="15240" y="461009"/>
                </a:lnTo>
                <a:lnTo>
                  <a:pt x="12700" y="454659"/>
                </a:lnTo>
                <a:lnTo>
                  <a:pt x="11430" y="449579"/>
                </a:lnTo>
                <a:lnTo>
                  <a:pt x="8890" y="443229"/>
                </a:lnTo>
                <a:lnTo>
                  <a:pt x="7620" y="438150"/>
                </a:lnTo>
                <a:lnTo>
                  <a:pt x="6350" y="431800"/>
                </a:lnTo>
                <a:lnTo>
                  <a:pt x="5080" y="425450"/>
                </a:lnTo>
                <a:lnTo>
                  <a:pt x="3810" y="420369"/>
                </a:lnTo>
                <a:lnTo>
                  <a:pt x="3810" y="414019"/>
                </a:lnTo>
                <a:lnTo>
                  <a:pt x="2540" y="407669"/>
                </a:lnTo>
                <a:lnTo>
                  <a:pt x="1270" y="402589"/>
                </a:lnTo>
                <a:lnTo>
                  <a:pt x="1270" y="394969"/>
                </a:lnTo>
                <a:lnTo>
                  <a:pt x="1270" y="388619"/>
                </a:lnTo>
                <a:lnTo>
                  <a:pt x="0" y="370839"/>
                </a:lnTo>
                <a:lnTo>
                  <a:pt x="0" y="350519"/>
                </a:lnTo>
                <a:lnTo>
                  <a:pt x="0" y="327659"/>
                </a:lnTo>
                <a:lnTo>
                  <a:pt x="0" y="184150"/>
                </a:lnTo>
                <a:lnTo>
                  <a:pt x="0" y="151129"/>
                </a:lnTo>
                <a:lnTo>
                  <a:pt x="1270" y="124459"/>
                </a:lnTo>
                <a:lnTo>
                  <a:pt x="1270" y="101600"/>
                </a:lnTo>
                <a:lnTo>
                  <a:pt x="2540" y="92709"/>
                </a:lnTo>
                <a:lnTo>
                  <a:pt x="3810" y="83819"/>
                </a:lnTo>
                <a:lnTo>
                  <a:pt x="3810" y="80009"/>
                </a:lnTo>
                <a:lnTo>
                  <a:pt x="5080" y="76200"/>
                </a:lnTo>
                <a:lnTo>
                  <a:pt x="5080" y="72389"/>
                </a:lnTo>
                <a:lnTo>
                  <a:pt x="6350" y="68579"/>
                </a:lnTo>
                <a:lnTo>
                  <a:pt x="7620" y="64769"/>
                </a:lnTo>
                <a:lnTo>
                  <a:pt x="8890" y="60959"/>
                </a:lnTo>
                <a:lnTo>
                  <a:pt x="11430" y="53339"/>
                </a:lnTo>
                <a:lnTo>
                  <a:pt x="13970" y="45719"/>
                </a:lnTo>
                <a:lnTo>
                  <a:pt x="17780" y="39369"/>
                </a:lnTo>
                <a:lnTo>
                  <a:pt x="22860" y="33019"/>
                </a:lnTo>
                <a:lnTo>
                  <a:pt x="26670" y="26669"/>
                </a:lnTo>
                <a:lnTo>
                  <a:pt x="31750" y="20319"/>
                </a:lnTo>
                <a:lnTo>
                  <a:pt x="36830" y="15239"/>
                </a:lnTo>
                <a:lnTo>
                  <a:pt x="41910" y="10159"/>
                </a:lnTo>
                <a:lnTo>
                  <a:pt x="48260" y="7619"/>
                </a:lnTo>
                <a:lnTo>
                  <a:pt x="54610" y="3809"/>
                </a:lnTo>
                <a:lnTo>
                  <a:pt x="60960" y="1269"/>
                </a:lnTo>
                <a:lnTo>
                  <a:pt x="67310" y="1269"/>
                </a:lnTo>
                <a:lnTo>
                  <a:pt x="74930" y="0"/>
                </a:lnTo>
                <a:lnTo>
                  <a:pt x="81280" y="1269"/>
                </a:lnTo>
                <a:lnTo>
                  <a:pt x="88900" y="1269"/>
                </a:lnTo>
                <a:lnTo>
                  <a:pt x="95250" y="3809"/>
                </a:lnTo>
                <a:lnTo>
                  <a:pt x="101600" y="5079"/>
                </a:lnTo>
                <a:lnTo>
                  <a:pt x="107950" y="8889"/>
                </a:lnTo>
                <a:lnTo>
                  <a:pt x="113030" y="12700"/>
                </a:lnTo>
                <a:lnTo>
                  <a:pt x="118110" y="17779"/>
                </a:lnTo>
                <a:lnTo>
                  <a:pt x="123190" y="22859"/>
                </a:lnTo>
                <a:lnTo>
                  <a:pt x="128270" y="27939"/>
                </a:lnTo>
                <a:lnTo>
                  <a:pt x="132080" y="34289"/>
                </a:lnTo>
                <a:lnTo>
                  <a:pt x="135890" y="40639"/>
                </a:lnTo>
                <a:lnTo>
                  <a:pt x="139700" y="46989"/>
                </a:lnTo>
                <a:lnTo>
                  <a:pt x="142240" y="54609"/>
                </a:lnTo>
                <a:lnTo>
                  <a:pt x="143510" y="57150"/>
                </a:lnTo>
                <a:lnTo>
                  <a:pt x="144780" y="62229"/>
                </a:lnTo>
                <a:lnTo>
                  <a:pt x="146050" y="64769"/>
                </a:lnTo>
                <a:lnTo>
                  <a:pt x="147320" y="69850"/>
                </a:lnTo>
                <a:lnTo>
                  <a:pt x="147320" y="72389"/>
                </a:lnTo>
                <a:lnTo>
                  <a:pt x="148590" y="77469"/>
                </a:lnTo>
                <a:lnTo>
                  <a:pt x="149860" y="85089"/>
                </a:lnTo>
                <a:lnTo>
                  <a:pt x="151130" y="95250"/>
                </a:lnTo>
                <a:lnTo>
                  <a:pt x="152400" y="104139"/>
                </a:lnTo>
                <a:lnTo>
                  <a:pt x="153670" y="115569"/>
                </a:lnTo>
                <a:lnTo>
                  <a:pt x="153670" y="127000"/>
                </a:lnTo>
                <a:lnTo>
                  <a:pt x="153670" y="139700"/>
                </a:lnTo>
                <a:lnTo>
                  <a:pt x="154940" y="167639"/>
                </a:lnTo>
                <a:lnTo>
                  <a:pt x="154940" y="18795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7799070" y="2162810"/>
            <a:ext cx="115570" cy="96520"/>
          </a:xfrm>
          <a:custGeom>
            <a:avLst/>
            <a:gdLst/>
            <a:ahLst/>
            <a:cxnLst/>
            <a:rect l="l" t="t" r="r" b="b"/>
            <a:pathLst>
              <a:path w="115570" h="96519">
                <a:moveTo>
                  <a:pt x="0" y="96520"/>
                </a:moveTo>
                <a:lnTo>
                  <a:pt x="115569" y="96520"/>
                </a:lnTo>
                <a:lnTo>
                  <a:pt x="115569" y="0"/>
                </a:lnTo>
                <a:lnTo>
                  <a:pt x="0" y="0"/>
                </a:lnTo>
                <a:lnTo>
                  <a:pt x="0" y="965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7858759" y="2056129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7799070" y="1964689"/>
            <a:ext cx="107950" cy="91440"/>
          </a:xfrm>
          <a:custGeom>
            <a:avLst/>
            <a:gdLst/>
            <a:ahLst/>
            <a:cxnLst/>
            <a:rect l="l" t="t" r="r" b="b"/>
            <a:pathLst>
              <a:path w="107950" h="91439">
                <a:moveTo>
                  <a:pt x="0" y="91439"/>
                </a:moveTo>
                <a:lnTo>
                  <a:pt x="107950" y="91439"/>
                </a:lnTo>
                <a:lnTo>
                  <a:pt x="10795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7858759" y="1873250"/>
            <a:ext cx="0" cy="7874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739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7799070" y="1776729"/>
            <a:ext cx="111760" cy="96520"/>
          </a:xfrm>
          <a:custGeom>
            <a:avLst/>
            <a:gdLst/>
            <a:ahLst/>
            <a:cxnLst/>
            <a:rect l="l" t="t" r="r" b="b"/>
            <a:pathLst>
              <a:path w="111760" h="96519">
                <a:moveTo>
                  <a:pt x="0" y="96520"/>
                </a:moveTo>
                <a:lnTo>
                  <a:pt x="111759" y="96520"/>
                </a:lnTo>
                <a:lnTo>
                  <a:pt x="111759" y="0"/>
                </a:lnTo>
                <a:lnTo>
                  <a:pt x="0" y="0"/>
                </a:lnTo>
                <a:lnTo>
                  <a:pt x="0" y="965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7799070" y="1776729"/>
            <a:ext cx="115570" cy="482600"/>
          </a:xfrm>
          <a:custGeom>
            <a:avLst/>
            <a:gdLst/>
            <a:ahLst/>
            <a:cxnLst/>
            <a:rect l="l" t="t" r="r" b="b"/>
            <a:pathLst>
              <a:path w="115570" h="482600">
                <a:moveTo>
                  <a:pt x="0" y="0"/>
                </a:moveTo>
                <a:lnTo>
                  <a:pt x="111759" y="0"/>
                </a:lnTo>
                <a:lnTo>
                  <a:pt x="111759" y="96520"/>
                </a:lnTo>
                <a:lnTo>
                  <a:pt x="66039" y="96520"/>
                </a:lnTo>
                <a:lnTo>
                  <a:pt x="66039" y="187960"/>
                </a:lnTo>
                <a:lnTo>
                  <a:pt x="107950" y="187960"/>
                </a:lnTo>
                <a:lnTo>
                  <a:pt x="107950" y="279400"/>
                </a:lnTo>
                <a:lnTo>
                  <a:pt x="66039" y="279400"/>
                </a:lnTo>
                <a:lnTo>
                  <a:pt x="66039" y="386080"/>
                </a:lnTo>
                <a:lnTo>
                  <a:pt x="115569" y="386080"/>
                </a:lnTo>
                <a:lnTo>
                  <a:pt x="115569" y="482600"/>
                </a:lnTo>
                <a:lnTo>
                  <a:pt x="0" y="4826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7988300" y="1766570"/>
            <a:ext cx="158750" cy="502920"/>
          </a:xfrm>
          <a:custGeom>
            <a:avLst/>
            <a:gdLst/>
            <a:ahLst/>
            <a:cxnLst/>
            <a:rect l="l" t="t" r="r" b="b"/>
            <a:pathLst>
              <a:path w="158750" h="502919">
                <a:moveTo>
                  <a:pt x="86359" y="0"/>
                </a:moveTo>
                <a:lnTo>
                  <a:pt x="72390" y="0"/>
                </a:lnTo>
                <a:lnTo>
                  <a:pt x="62229" y="2539"/>
                </a:lnTo>
                <a:lnTo>
                  <a:pt x="58420" y="3809"/>
                </a:lnTo>
                <a:lnTo>
                  <a:pt x="53340" y="5079"/>
                </a:lnTo>
                <a:lnTo>
                  <a:pt x="29210" y="26669"/>
                </a:lnTo>
                <a:lnTo>
                  <a:pt x="25400" y="30479"/>
                </a:lnTo>
                <a:lnTo>
                  <a:pt x="21589" y="35559"/>
                </a:lnTo>
                <a:lnTo>
                  <a:pt x="19050" y="41909"/>
                </a:lnTo>
                <a:lnTo>
                  <a:pt x="13970" y="52069"/>
                </a:lnTo>
                <a:lnTo>
                  <a:pt x="12700" y="58419"/>
                </a:lnTo>
                <a:lnTo>
                  <a:pt x="10160" y="63500"/>
                </a:lnTo>
                <a:lnTo>
                  <a:pt x="7620" y="69850"/>
                </a:lnTo>
                <a:lnTo>
                  <a:pt x="2539" y="95250"/>
                </a:lnTo>
                <a:lnTo>
                  <a:pt x="2539" y="109219"/>
                </a:lnTo>
                <a:lnTo>
                  <a:pt x="1270" y="116839"/>
                </a:lnTo>
                <a:lnTo>
                  <a:pt x="1270" y="134619"/>
                </a:lnTo>
                <a:lnTo>
                  <a:pt x="0" y="156209"/>
                </a:lnTo>
                <a:lnTo>
                  <a:pt x="0" y="321309"/>
                </a:lnTo>
                <a:lnTo>
                  <a:pt x="1270" y="354329"/>
                </a:lnTo>
                <a:lnTo>
                  <a:pt x="2539" y="382269"/>
                </a:lnTo>
                <a:lnTo>
                  <a:pt x="2539" y="394969"/>
                </a:lnTo>
                <a:lnTo>
                  <a:pt x="8889" y="436879"/>
                </a:lnTo>
                <a:lnTo>
                  <a:pt x="16510" y="458469"/>
                </a:lnTo>
                <a:lnTo>
                  <a:pt x="19050" y="466089"/>
                </a:lnTo>
                <a:lnTo>
                  <a:pt x="24129" y="472439"/>
                </a:lnTo>
                <a:lnTo>
                  <a:pt x="31750" y="482600"/>
                </a:lnTo>
                <a:lnTo>
                  <a:pt x="36829" y="487679"/>
                </a:lnTo>
                <a:lnTo>
                  <a:pt x="72390" y="502919"/>
                </a:lnTo>
                <a:lnTo>
                  <a:pt x="80009" y="502919"/>
                </a:lnTo>
                <a:lnTo>
                  <a:pt x="87629" y="501650"/>
                </a:lnTo>
                <a:lnTo>
                  <a:pt x="93979" y="501650"/>
                </a:lnTo>
                <a:lnTo>
                  <a:pt x="106679" y="496569"/>
                </a:lnTo>
                <a:lnTo>
                  <a:pt x="111759" y="494029"/>
                </a:lnTo>
                <a:lnTo>
                  <a:pt x="118109" y="488950"/>
                </a:lnTo>
                <a:lnTo>
                  <a:pt x="123190" y="485139"/>
                </a:lnTo>
                <a:lnTo>
                  <a:pt x="128270" y="480059"/>
                </a:lnTo>
                <a:lnTo>
                  <a:pt x="139700" y="461009"/>
                </a:lnTo>
                <a:lnTo>
                  <a:pt x="143509" y="453389"/>
                </a:lnTo>
                <a:lnTo>
                  <a:pt x="146050" y="445769"/>
                </a:lnTo>
                <a:lnTo>
                  <a:pt x="148590" y="439419"/>
                </a:lnTo>
                <a:lnTo>
                  <a:pt x="151129" y="431800"/>
                </a:lnTo>
                <a:lnTo>
                  <a:pt x="152400" y="429259"/>
                </a:lnTo>
                <a:lnTo>
                  <a:pt x="152400" y="424179"/>
                </a:lnTo>
                <a:lnTo>
                  <a:pt x="152762" y="421639"/>
                </a:lnTo>
                <a:lnTo>
                  <a:pt x="77470" y="421639"/>
                </a:lnTo>
                <a:lnTo>
                  <a:pt x="77470" y="420369"/>
                </a:lnTo>
                <a:lnTo>
                  <a:pt x="76200" y="420369"/>
                </a:lnTo>
                <a:lnTo>
                  <a:pt x="74929" y="419100"/>
                </a:lnTo>
                <a:lnTo>
                  <a:pt x="73659" y="419100"/>
                </a:lnTo>
                <a:lnTo>
                  <a:pt x="72390" y="417829"/>
                </a:lnTo>
                <a:lnTo>
                  <a:pt x="72390" y="416559"/>
                </a:lnTo>
                <a:lnTo>
                  <a:pt x="69850" y="414019"/>
                </a:lnTo>
                <a:lnTo>
                  <a:pt x="69850" y="410209"/>
                </a:lnTo>
                <a:lnTo>
                  <a:pt x="68579" y="408939"/>
                </a:lnTo>
                <a:lnTo>
                  <a:pt x="68579" y="402589"/>
                </a:lnTo>
                <a:lnTo>
                  <a:pt x="67309" y="398779"/>
                </a:lnTo>
                <a:lnTo>
                  <a:pt x="67309" y="104139"/>
                </a:lnTo>
                <a:lnTo>
                  <a:pt x="68579" y="100329"/>
                </a:lnTo>
                <a:lnTo>
                  <a:pt x="68579" y="93979"/>
                </a:lnTo>
                <a:lnTo>
                  <a:pt x="69850" y="92709"/>
                </a:lnTo>
                <a:lnTo>
                  <a:pt x="69850" y="88900"/>
                </a:lnTo>
                <a:lnTo>
                  <a:pt x="71120" y="87629"/>
                </a:lnTo>
                <a:lnTo>
                  <a:pt x="71120" y="86359"/>
                </a:lnTo>
                <a:lnTo>
                  <a:pt x="72390" y="86359"/>
                </a:lnTo>
                <a:lnTo>
                  <a:pt x="72390" y="85089"/>
                </a:lnTo>
                <a:lnTo>
                  <a:pt x="74929" y="82550"/>
                </a:lnTo>
                <a:lnTo>
                  <a:pt x="77470" y="82550"/>
                </a:lnTo>
                <a:lnTo>
                  <a:pt x="78740" y="81279"/>
                </a:lnTo>
                <a:lnTo>
                  <a:pt x="153458" y="81279"/>
                </a:lnTo>
                <a:lnTo>
                  <a:pt x="152400" y="74929"/>
                </a:lnTo>
                <a:lnTo>
                  <a:pt x="149859" y="67309"/>
                </a:lnTo>
                <a:lnTo>
                  <a:pt x="148590" y="59689"/>
                </a:lnTo>
                <a:lnTo>
                  <a:pt x="116840" y="11429"/>
                </a:lnTo>
                <a:lnTo>
                  <a:pt x="99059" y="2539"/>
                </a:lnTo>
                <a:lnTo>
                  <a:pt x="86359" y="0"/>
                </a:lnTo>
                <a:close/>
              </a:path>
              <a:path w="158750" h="502919">
                <a:moveTo>
                  <a:pt x="158750" y="299719"/>
                </a:moveTo>
                <a:lnTo>
                  <a:pt x="91440" y="299719"/>
                </a:lnTo>
                <a:lnTo>
                  <a:pt x="91440" y="392429"/>
                </a:lnTo>
                <a:lnTo>
                  <a:pt x="90170" y="397509"/>
                </a:lnTo>
                <a:lnTo>
                  <a:pt x="90170" y="402589"/>
                </a:lnTo>
                <a:lnTo>
                  <a:pt x="88900" y="406400"/>
                </a:lnTo>
                <a:lnTo>
                  <a:pt x="88900" y="412750"/>
                </a:lnTo>
                <a:lnTo>
                  <a:pt x="87629" y="414019"/>
                </a:lnTo>
                <a:lnTo>
                  <a:pt x="87629" y="416559"/>
                </a:lnTo>
                <a:lnTo>
                  <a:pt x="86359" y="416559"/>
                </a:lnTo>
                <a:lnTo>
                  <a:pt x="86359" y="417829"/>
                </a:lnTo>
                <a:lnTo>
                  <a:pt x="85090" y="417829"/>
                </a:lnTo>
                <a:lnTo>
                  <a:pt x="85090" y="419100"/>
                </a:lnTo>
                <a:lnTo>
                  <a:pt x="83820" y="420369"/>
                </a:lnTo>
                <a:lnTo>
                  <a:pt x="82550" y="420369"/>
                </a:lnTo>
                <a:lnTo>
                  <a:pt x="81279" y="421639"/>
                </a:lnTo>
                <a:lnTo>
                  <a:pt x="152762" y="421639"/>
                </a:lnTo>
                <a:lnTo>
                  <a:pt x="154940" y="406400"/>
                </a:lnTo>
                <a:lnTo>
                  <a:pt x="156209" y="394969"/>
                </a:lnTo>
                <a:lnTo>
                  <a:pt x="156209" y="382269"/>
                </a:lnTo>
                <a:lnTo>
                  <a:pt x="157479" y="353059"/>
                </a:lnTo>
                <a:lnTo>
                  <a:pt x="158655" y="321309"/>
                </a:lnTo>
                <a:lnTo>
                  <a:pt x="158750" y="299719"/>
                </a:lnTo>
                <a:close/>
              </a:path>
              <a:path w="158750" h="502919">
                <a:moveTo>
                  <a:pt x="153458" y="81279"/>
                </a:moveTo>
                <a:lnTo>
                  <a:pt x="82550" y="81279"/>
                </a:lnTo>
                <a:lnTo>
                  <a:pt x="83820" y="82550"/>
                </a:lnTo>
                <a:lnTo>
                  <a:pt x="85090" y="82550"/>
                </a:lnTo>
                <a:lnTo>
                  <a:pt x="86359" y="83819"/>
                </a:lnTo>
                <a:lnTo>
                  <a:pt x="86359" y="85089"/>
                </a:lnTo>
                <a:lnTo>
                  <a:pt x="88900" y="87629"/>
                </a:lnTo>
                <a:lnTo>
                  <a:pt x="88900" y="90169"/>
                </a:lnTo>
                <a:lnTo>
                  <a:pt x="90170" y="92709"/>
                </a:lnTo>
                <a:lnTo>
                  <a:pt x="90170" y="96519"/>
                </a:lnTo>
                <a:lnTo>
                  <a:pt x="91440" y="101600"/>
                </a:lnTo>
                <a:lnTo>
                  <a:pt x="91440" y="220979"/>
                </a:lnTo>
                <a:lnTo>
                  <a:pt x="158750" y="220979"/>
                </a:lnTo>
                <a:lnTo>
                  <a:pt x="158750" y="175259"/>
                </a:lnTo>
                <a:lnTo>
                  <a:pt x="157479" y="143509"/>
                </a:lnTo>
                <a:lnTo>
                  <a:pt x="157479" y="129539"/>
                </a:lnTo>
                <a:lnTo>
                  <a:pt x="156325" y="116839"/>
                </a:lnTo>
                <a:lnTo>
                  <a:pt x="156209" y="104139"/>
                </a:lnTo>
                <a:lnTo>
                  <a:pt x="154940" y="93979"/>
                </a:lnTo>
                <a:lnTo>
                  <a:pt x="153670" y="82550"/>
                </a:lnTo>
                <a:lnTo>
                  <a:pt x="153458" y="812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7988300" y="1766570"/>
            <a:ext cx="158750" cy="502920"/>
          </a:xfrm>
          <a:custGeom>
            <a:avLst/>
            <a:gdLst/>
            <a:ahLst/>
            <a:cxnLst/>
            <a:rect l="l" t="t" r="r" b="b"/>
            <a:pathLst>
              <a:path w="158750" h="502919">
                <a:moveTo>
                  <a:pt x="158750" y="220979"/>
                </a:moveTo>
                <a:lnTo>
                  <a:pt x="91440" y="220979"/>
                </a:lnTo>
                <a:lnTo>
                  <a:pt x="91440" y="137159"/>
                </a:lnTo>
                <a:lnTo>
                  <a:pt x="91440" y="120650"/>
                </a:lnTo>
                <a:lnTo>
                  <a:pt x="91440" y="106679"/>
                </a:lnTo>
                <a:lnTo>
                  <a:pt x="91440" y="101600"/>
                </a:lnTo>
                <a:lnTo>
                  <a:pt x="90170" y="96519"/>
                </a:lnTo>
                <a:lnTo>
                  <a:pt x="90170" y="93979"/>
                </a:lnTo>
                <a:lnTo>
                  <a:pt x="90170" y="92709"/>
                </a:lnTo>
                <a:lnTo>
                  <a:pt x="88900" y="90169"/>
                </a:lnTo>
                <a:lnTo>
                  <a:pt x="88900" y="88900"/>
                </a:lnTo>
                <a:lnTo>
                  <a:pt x="88900" y="87629"/>
                </a:lnTo>
                <a:lnTo>
                  <a:pt x="87629" y="86359"/>
                </a:lnTo>
                <a:lnTo>
                  <a:pt x="86359" y="85089"/>
                </a:lnTo>
                <a:lnTo>
                  <a:pt x="86359" y="83819"/>
                </a:lnTo>
                <a:lnTo>
                  <a:pt x="85090" y="82550"/>
                </a:lnTo>
                <a:lnTo>
                  <a:pt x="83820" y="82550"/>
                </a:lnTo>
                <a:lnTo>
                  <a:pt x="82550" y="81279"/>
                </a:lnTo>
                <a:lnTo>
                  <a:pt x="80009" y="81279"/>
                </a:lnTo>
                <a:lnTo>
                  <a:pt x="78740" y="81279"/>
                </a:lnTo>
                <a:lnTo>
                  <a:pt x="77470" y="82550"/>
                </a:lnTo>
                <a:lnTo>
                  <a:pt x="76200" y="82550"/>
                </a:lnTo>
                <a:lnTo>
                  <a:pt x="74929" y="82550"/>
                </a:lnTo>
                <a:lnTo>
                  <a:pt x="73659" y="83819"/>
                </a:lnTo>
                <a:lnTo>
                  <a:pt x="72390" y="85089"/>
                </a:lnTo>
                <a:lnTo>
                  <a:pt x="72390" y="86359"/>
                </a:lnTo>
                <a:lnTo>
                  <a:pt x="71120" y="86359"/>
                </a:lnTo>
                <a:lnTo>
                  <a:pt x="71120" y="87629"/>
                </a:lnTo>
                <a:lnTo>
                  <a:pt x="69850" y="88900"/>
                </a:lnTo>
                <a:lnTo>
                  <a:pt x="69850" y="90169"/>
                </a:lnTo>
                <a:lnTo>
                  <a:pt x="69850" y="91439"/>
                </a:lnTo>
                <a:lnTo>
                  <a:pt x="69850" y="92709"/>
                </a:lnTo>
                <a:lnTo>
                  <a:pt x="68579" y="93979"/>
                </a:lnTo>
                <a:lnTo>
                  <a:pt x="68579" y="96519"/>
                </a:lnTo>
                <a:lnTo>
                  <a:pt x="68579" y="100329"/>
                </a:lnTo>
                <a:lnTo>
                  <a:pt x="67309" y="104139"/>
                </a:lnTo>
                <a:lnTo>
                  <a:pt x="67309" y="398779"/>
                </a:lnTo>
                <a:lnTo>
                  <a:pt x="68579" y="402589"/>
                </a:lnTo>
                <a:lnTo>
                  <a:pt x="68579" y="407669"/>
                </a:lnTo>
                <a:lnTo>
                  <a:pt x="68579" y="408939"/>
                </a:lnTo>
                <a:lnTo>
                  <a:pt x="69850" y="410209"/>
                </a:lnTo>
                <a:lnTo>
                  <a:pt x="69850" y="411479"/>
                </a:lnTo>
                <a:lnTo>
                  <a:pt x="69850" y="412750"/>
                </a:lnTo>
                <a:lnTo>
                  <a:pt x="69850" y="414019"/>
                </a:lnTo>
                <a:lnTo>
                  <a:pt x="71120" y="415289"/>
                </a:lnTo>
                <a:lnTo>
                  <a:pt x="72390" y="416559"/>
                </a:lnTo>
                <a:lnTo>
                  <a:pt x="72390" y="417829"/>
                </a:lnTo>
                <a:lnTo>
                  <a:pt x="73659" y="419100"/>
                </a:lnTo>
                <a:lnTo>
                  <a:pt x="74929" y="419100"/>
                </a:lnTo>
                <a:lnTo>
                  <a:pt x="76200" y="420369"/>
                </a:lnTo>
                <a:lnTo>
                  <a:pt x="77470" y="420369"/>
                </a:lnTo>
                <a:lnTo>
                  <a:pt x="77470" y="421639"/>
                </a:lnTo>
                <a:lnTo>
                  <a:pt x="78740" y="421639"/>
                </a:lnTo>
                <a:lnTo>
                  <a:pt x="80009" y="421639"/>
                </a:lnTo>
                <a:lnTo>
                  <a:pt x="81279" y="421639"/>
                </a:lnTo>
                <a:lnTo>
                  <a:pt x="82550" y="420369"/>
                </a:lnTo>
                <a:lnTo>
                  <a:pt x="83820" y="420369"/>
                </a:lnTo>
                <a:lnTo>
                  <a:pt x="85090" y="419100"/>
                </a:lnTo>
                <a:lnTo>
                  <a:pt x="85090" y="417829"/>
                </a:lnTo>
                <a:lnTo>
                  <a:pt x="86359" y="417829"/>
                </a:lnTo>
                <a:lnTo>
                  <a:pt x="86359" y="416559"/>
                </a:lnTo>
                <a:lnTo>
                  <a:pt x="87629" y="416559"/>
                </a:lnTo>
                <a:lnTo>
                  <a:pt x="87629" y="415289"/>
                </a:lnTo>
                <a:lnTo>
                  <a:pt x="87629" y="414019"/>
                </a:lnTo>
                <a:lnTo>
                  <a:pt x="88900" y="412750"/>
                </a:lnTo>
                <a:lnTo>
                  <a:pt x="88900" y="411479"/>
                </a:lnTo>
                <a:lnTo>
                  <a:pt x="88900" y="410209"/>
                </a:lnTo>
                <a:lnTo>
                  <a:pt x="88900" y="406400"/>
                </a:lnTo>
                <a:lnTo>
                  <a:pt x="90170" y="402589"/>
                </a:lnTo>
                <a:lnTo>
                  <a:pt x="90170" y="397509"/>
                </a:lnTo>
                <a:lnTo>
                  <a:pt x="91440" y="392429"/>
                </a:lnTo>
                <a:lnTo>
                  <a:pt x="91440" y="378459"/>
                </a:lnTo>
                <a:lnTo>
                  <a:pt x="91440" y="359409"/>
                </a:lnTo>
                <a:lnTo>
                  <a:pt x="91440" y="299719"/>
                </a:lnTo>
                <a:lnTo>
                  <a:pt x="158750" y="299719"/>
                </a:lnTo>
                <a:lnTo>
                  <a:pt x="158750" y="318769"/>
                </a:lnTo>
                <a:lnTo>
                  <a:pt x="157479" y="353059"/>
                </a:lnTo>
                <a:lnTo>
                  <a:pt x="156209" y="382269"/>
                </a:lnTo>
                <a:lnTo>
                  <a:pt x="156209" y="394969"/>
                </a:lnTo>
                <a:lnTo>
                  <a:pt x="154940" y="406400"/>
                </a:lnTo>
                <a:lnTo>
                  <a:pt x="153670" y="415289"/>
                </a:lnTo>
                <a:lnTo>
                  <a:pt x="152400" y="424179"/>
                </a:lnTo>
                <a:lnTo>
                  <a:pt x="152400" y="429259"/>
                </a:lnTo>
                <a:lnTo>
                  <a:pt x="151129" y="431800"/>
                </a:lnTo>
                <a:lnTo>
                  <a:pt x="148590" y="439419"/>
                </a:lnTo>
                <a:lnTo>
                  <a:pt x="146050" y="445769"/>
                </a:lnTo>
                <a:lnTo>
                  <a:pt x="143509" y="453389"/>
                </a:lnTo>
                <a:lnTo>
                  <a:pt x="139700" y="461009"/>
                </a:lnTo>
                <a:lnTo>
                  <a:pt x="135890" y="467359"/>
                </a:lnTo>
                <a:lnTo>
                  <a:pt x="132079" y="473709"/>
                </a:lnTo>
                <a:lnTo>
                  <a:pt x="128270" y="480059"/>
                </a:lnTo>
                <a:lnTo>
                  <a:pt x="123190" y="485139"/>
                </a:lnTo>
                <a:lnTo>
                  <a:pt x="118109" y="488950"/>
                </a:lnTo>
                <a:lnTo>
                  <a:pt x="111759" y="494029"/>
                </a:lnTo>
                <a:lnTo>
                  <a:pt x="106679" y="496569"/>
                </a:lnTo>
                <a:lnTo>
                  <a:pt x="100329" y="499109"/>
                </a:lnTo>
                <a:lnTo>
                  <a:pt x="93979" y="501650"/>
                </a:lnTo>
                <a:lnTo>
                  <a:pt x="87629" y="501650"/>
                </a:lnTo>
                <a:lnTo>
                  <a:pt x="80009" y="502919"/>
                </a:lnTo>
                <a:lnTo>
                  <a:pt x="72390" y="502919"/>
                </a:lnTo>
                <a:lnTo>
                  <a:pt x="36829" y="487679"/>
                </a:lnTo>
                <a:lnTo>
                  <a:pt x="27939" y="477519"/>
                </a:lnTo>
                <a:lnTo>
                  <a:pt x="24129" y="472439"/>
                </a:lnTo>
                <a:lnTo>
                  <a:pt x="19050" y="466089"/>
                </a:lnTo>
                <a:lnTo>
                  <a:pt x="16510" y="458469"/>
                </a:lnTo>
                <a:lnTo>
                  <a:pt x="13970" y="452119"/>
                </a:lnTo>
                <a:lnTo>
                  <a:pt x="3810" y="407669"/>
                </a:lnTo>
                <a:lnTo>
                  <a:pt x="2539" y="394969"/>
                </a:lnTo>
                <a:lnTo>
                  <a:pt x="2539" y="382269"/>
                </a:lnTo>
                <a:lnTo>
                  <a:pt x="1270" y="354329"/>
                </a:lnTo>
                <a:lnTo>
                  <a:pt x="0" y="321309"/>
                </a:lnTo>
                <a:lnTo>
                  <a:pt x="0" y="180339"/>
                </a:lnTo>
                <a:lnTo>
                  <a:pt x="0" y="156209"/>
                </a:lnTo>
                <a:lnTo>
                  <a:pt x="1270" y="134619"/>
                </a:lnTo>
                <a:lnTo>
                  <a:pt x="1270" y="116839"/>
                </a:lnTo>
                <a:lnTo>
                  <a:pt x="2539" y="109219"/>
                </a:lnTo>
                <a:lnTo>
                  <a:pt x="2539" y="101600"/>
                </a:lnTo>
                <a:lnTo>
                  <a:pt x="2539" y="95250"/>
                </a:lnTo>
                <a:lnTo>
                  <a:pt x="3810" y="88900"/>
                </a:lnTo>
                <a:lnTo>
                  <a:pt x="5079" y="82550"/>
                </a:lnTo>
                <a:lnTo>
                  <a:pt x="6350" y="76200"/>
                </a:lnTo>
                <a:lnTo>
                  <a:pt x="7620" y="69850"/>
                </a:lnTo>
                <a:lnTo>
                  <a:pt x="10160" y="63500"/>
                </a:lnTo>
                <a:lnTo>
                  <a:pt x="12700" y="58419"/>
                </a:lnTo>
                <a:lnTo>
                  <a:pt x="13970" y="52069"/>
                </a:lnTo>
                <a:lnTo>
                  <a:pt x="16510" y="46989"/>
                </a:lnTo>
                <a:lnTo>
                  <a:pt x="19050" y="41909"/>
                </a:lnTo>
                <a:lnTo>
                  <a:pt x="21589" y="35559"/>
                </a:lnTo>
                <a:lnTo>
                  <a:pt x="25400" y="30479"/>
                </a:lnTo>
                <a:lnTo>
                  <a:pt x="29210" y="26669"/>
                </a:lnTo>
                <a:lnTo>
                  <a:pt x="31750" y="21589"/>
                </a:lnTo>
                <a:lnTo>
                  <a:pt x="35560" y="17779"/>
                </a:lnTo>
                <a:lnTo>
                  <a:pt x="58420" y="3809"/>
                </a:lnTo>
                <a:lnTo>
                  <a:pt x="62229" y="2539"/>
                </a:lnTo>
                <a:lnTo>
                  <a:pt x="67309" y="1269"/>
                </a:lnTo>
                <a:lnTo>
                  <a:pt x="72390" y="0"/>
                </a:lnTo>
                <a:lnTo>
                  <a:pt x="78740" y="0"/>
                </a:lnTo>
                <a:lnTo>
                  <a:pt x="86359" y="0"/>
                </a:lnTo>
                <a:lnTo>
                  <a:pt x="92709" y="1269"/>
                </a:lnTo>
                <a:lnTo>
                  <a:pt x="99059" y="2539"/>
                </a:lnTo>
                <a:lnTo>
                  <a:pt x="105409" y="5079"/>
                </a:lnTo>
                <a:lnTo>
                  <a:pt x="111759" y="7619"/>
                </a:lnTo>
                <a:lnTo>
                  <a:pt x="116840" y="11429"/>
                </a:lnTo>
                <a:lnTo>
                  <a:pt x="121920" y="16509"/>
                </a:lnTo>
                <a:lnTo>
                  <a:pt x="127000" y="21589"/>
                </a:lnTo>
                <a:lnTo>
                  <a:pt x="132079" y="26669"/>
                </a:lnTo>
                <a:lnTo>
                  <a:pt x="135890" y="33019"/>
                </a:lnTo>
                <a:lnTo>
                  <a:pt x="139700" y="39369"/>
                </a:lnTo>
                <a:lnTo>
                  <a:pt x="143509" y="45719"/>
                </a:lnTo>
                <a:lnTo>
                  <a:pt x="146050" y="52069"/>
                </a:lnTo>
                <a:lnTo>
                  <a:pt x="148590" y="59689"/>
                </a:lnTo>
                <a:lnTo>
                  <a:pt x="149859" y="67309"/>
                </a:lnTo>
                <a:lnTo>
                  <a:pt x="152400" y="74929"/>
                </a:lnTo>
                <a:lnTo>
                  <a:pt x="153670" y="82550"/>
                </a:lnTo>
                <a:lnTo>
                  <a:pt x="154940" y="93979"/>
                </a:lnTo>
                <a:lnTo>
                  <a:pt x="156209" y="104139"/>
                </a:lnTo>
                <a:lnTo>
                  <a:pt x="156209" y="115569"/>
                </a:lnTo>
                <a:lnTo>
                  <a:pt x="157479" y="129539"/>
                </a:lnTo>
                <a:lnTo>
                  <a:pt x="157479" y="143509"/>
                </a:lnTo>
                <a:lnTo>
                  <a:pt x="158750" y="175259"/>
                </a:lnTo>
                <a:lnTo>
                  <a:pt x="158750" y="22097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204200" y="205612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6604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171180" y="1949450"/>
            <a:ext cx="152400" cy="106680"/>
          </a:xfrm>
          <a:custGeom>
            <a:avLst/>
            <a:gdLst/>
            <a:ahLst/>
            <a:cxnLst/>
            <a:rect l="l" t="t" r="r" b="b"/>
            <a:pathLst>
              <a:path w="152400" h="106680">
                <a:moveTo>
                  <a:pt x="0" y="106679"/>
                </a:moveTo>
                <a:lnTo>
                  <a:pt x="152400" y="106679"/>
                </a:lnTo>
                <a:lnTo>
                  <a:pt x="152400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230869" y="1776729"/>
            <a:ext cx="0" cy="160020"/>
          </a:xfrm>
          <a:custGeom>
            <a:avLst/>
            <a:gdLst/>
            <a:ahLst/>
            <a:cxnLst/>
            <a:rect l="l" t="t" r="r" b="b"/>
            <a:pathLst>
              <a:path h="160019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8289925" y="205612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6730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8289925" y="1776729"/>
            <a:ext cx="0" cy="172720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6730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8171180" y="1776729"/>
            <a:ext cx="152400" cy="482600"/>
          </a:xfrm>
          <a:custGeom>
            <a:avLst/>
            <a:gdLst/>
            <a:ahLst/>
            <a:cxnLst/>
            <a:rect l="l" t="t" r="r" b="b"/>
            <a:pathLst>
              <a:path w="152400" h="482600">
                <a:moveTo>
                  <a:pt x="152400" y="0"/>
                </a:moveTo>
                <a:lnTo>
                  <a:pt x="152400" y="482600"/>
                </a:lnTo>
                <a:lnTo>
                  <a:pt x="85090" y="482600"/>
                </a:lnTo>
                <a:lnTo>
                  <a:pt x="85090" y="279400"/>
                </a:lnTo>
                <a:lnTo>
                  <a:pt x="66040" y="279400"/>
                </a:lnTo>
                <a:lnTo>
                  <a:pt x="66040" y="482600"/>
                </a:lnTo>
                <a:lnTo>
                  <a:pt x="0" y="482600"/>
                </a:lnTo>
                <a:lnTo>
                  <a:pt x="0" y="0"/>
                </a:lnTo>
                <a:lnTo>
                  <a:pt x="66040" y="0"/>
                </a:lnTo>
                <a:lnTo>
                  <a:pt x="66040" y="172720"/>
                </a:lnTo>
                <a:lnTo>
                  <a:pt x="85090" y="172720"/>
                </a:lnTo>
                <a:lnTo>
                  <a:pt x="85090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8335009" y="1776729"/>
            <a:ext cx="168910" cy="482600"/>
          </a:xfrm>
          <a:custGeom>
            <a:avLst/>
            <a:gdLst/>
            <a:ahLst/>
            <a:cxnLst/>
            <a:rect l="l" t="t" r="r" b="b"/>
            <a:pathLst>
              <a:path w="168909" h="482600">
                <a:moveTo>
                  <a:pt x="129540" y="0"/>
                </a:moveTo>
                <a:lnTo>
                  <a:pt x="34290" y="0"/>
                </a:lnTo>
                <a:lnTo>
                  <a:pt x="0" y="482600"/>
                </a:lnTo>
                <a:lnTo>
                  <a:pt x="68580" y="482600"/>
                </a:lnTo>
                <a:lnTo>
                  <a:pt x="72390" y="396240"/>
                </a:lnTo>
                <a:lnTo>
                  <a:pt x="161864" y="396240"/>
                </a:lnTo>
                <a:lnTo>
                  <a:pt x="154819" y="309880"/>
                </a:lnTo>
                <a:lnTo>
                  <a:pt x="72390" y="309880"/>
                </a:lnTo>
                <a:lnTo>
                  <a:pt x="85090" y="107950"/>
                </a:lnTo>
                <a:lnTo>
                  <a:pt x="138346" y="107950"/>
                </a:lnTo>
                <a:lnTo>
                  <a:pt x="129540" y="0"/>
                </a:lnTo>
                <a:close/>
              </a:path>
              <a:path w="168909" h="482600">
                <a:moveTo>
                  <a:pt x="161864" y="396240"/>
                </a:moveTo>
                <a:lnTo>
                  <a:pt x="96520" y="396240"/>
                </a:lnTo>
                <a:lnTo>
                  <a:pt x="100330" y="482600"/>
                </a:lnTo>
                <a:lnTo>
                  <a:pt x="168910" y="482600"/>
                </a:lnTo>
                <a:lnTo>
                  <a:pt x="161864" y="396240"/>
                </a:lnTo>
                <a:close/>
              </a:path>
              <a:path w="168909" h="482600">
                <a:moveTo>
                  <a:pt x="138346" y="107950"/>
                </a:moveTo>
                <a:lnTo>
                  <a:pt x="85090" y="107950"/>
                </a:lnTo>
                <a:lnTo>
                  <a:pt x="95250" y="309880"/>
                </a:lnTo>
                <a:lnTo>
                  <a:pt x="154819" y="309880"/>
                </a:lnTo>
                <a:lnTo>
                  <a:pt x="138346" y="1079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8455659" y="1776729"/>
            <a:ext cx="57150" cy="483870"/>
          </a:xfrm>
          <a:custGeom>
            <a:avLst/>
            <a:gdLst/>
            <a:ahLst/>
            <a:cxnLst/>
            <a:rect l="l" t="t" r="r" b="b"/>
            <a:pathLst>
              <a:path w="57150" h="483869">
                <a:moveTo>
                  <a:pt x="19050" y="0"/>
                </a:moveTo>
                <a:lnTo>
                  <a:pt x="8890" y="0"/>
                </a:lnTo>
                <a:lnTo>
                  <a:pt x="0" y="1270"/>
                </a:lnTo>
                <a:lnTo>
                  <a:pt x="38100" y="483870"/>
                </a:lnTo>
                <a:lnTo>
                  <a:pt x="48260" y="482600"/>
                </a:lnTo>
                <a:lnTo>
                  <a:pt x="57150" y="48260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8503919" y="2259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8435340" y="22504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79" y="19050"/>
                </a:moveTo>
                <a:lnTo>
                  <a:pt x="0" y="19050"/>
                </a:lnTo>
                <a:lnTo>
                  <a:pt x="0" y="0"/>
                </a:lnTo>
                <a:lnTo>
                  <a:pt x="68579" y="0"/>
                </a:lnTo>
                <a:lnTo>
                  <a:pt x="6857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8426450" y="22593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1270"/>
                </a:lnTo>
                <a:lnTo>
                  <a:pt x="0" y="10160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8422640" y="2171700"/>
            <a:ext cx="21590" cy="88900"/>
          </a:xfrm>
          <a:custGeom>
            <a:avLst/>
            <a:gdLst/>
            <a:ahLst/>
            <a:cxnLst/>
            <a:rect l="l" t="t" r="r" b="b"/>
            <a:pathLst>
              <a:path w="21590" h="88900">
                <a:moveTo>
                  <a:pt x="0" y="88900"/>
                </a:moveTo>
                <a:lnTo>
                  <a:pt x="21589" y="88900"/>
                </a:lnTo>
                <a:lnTo>
                  <a:pt x="21589" y="0"/>
                </a:lnTo>
                <a:lnTo>
                  <a:pt x="0" y="0"/>
                </a:lnTo>
                <a:lnTo>
                  <a:pt x="0" y="889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8431530" y="21628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8407400" y="21628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24129" y="19050"/>
                </a:moveTo>
                <a:lnTo>
                  <a:pt x="0" y="19050"/>
                </a:lnTo>
                <a:lnTo>
                  <a:pt x="0" y="0"/>
                </a:lnTo>
                <a:lnTo>
                  <a:pt x="24129" y="0"/>
                </a:lnTo>
                <a:lnTo>
                  <a:pt x="2412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8398509" y="21628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8394700" y="2171700"/>
            <a:ext cx="22860" cy="88900"/>
          </a:xfrm>
          <a:custGeom>
            <a:avLst/>
            <a:gdLst/>
            <a:ahLst/>
            <a:cxnLst/>
            <a:rect l="l" t="t" r="r" b="b"/>
            <a:pathLst>
              <a:path w="22859" h="88900">
                <a:moveTo>
                  <a:pt x="0" y="88900"/>
                </a:moveTo>
                <a:lnTo>
                  <a:pt x="22859" y="88900"/>
                </a:lnTo>
                <a:lnTo>
                  <a:pt x="22859" y="0"/>
                </a:lnTo>
                <a:lnTo>
                  <a:pt x="0" y="0"/>
                </a:lnTo>
                <a:lnTo>
                  <a:pt x="0" y="889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8403590" y="2259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0" y="10160"/>
                </a:lnTo>
                <a:lnTo>
                  <a:pt x="8889" y="1016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8335009" y="22504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80" y="19050"/>
                </a:moveTo>
                <a:lnTo>
                  <a:pt x="0" y="19050"/>
                </a:lnTo>
                <a:lnTo>
                  <a:pt x="0" y="0"/>
                </a:lnTo>
                <a:lnTo>
                  <a:pt x="68580" y="0"/>
                </a:lnTo>
                <a:lnTo>
                  <a:pt x="6858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8324850" y="2259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70" y="0"/>
                </a:lnTo>
                <a:lnTo>
                  <a:pt x="0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8326120" y="1776729"/>
            <a:ext cx="52069" cy="483870"/>
          </a:xfrm>
          <a:custGeom>
            <a:avLst/>
            <a:gdLst/>
            <a:ahLst/>
            <a:cxnLst/>
            <a:rect l="l" t="t" r="r" b="b"/>
            <a:pathLst>
              <a:path w="52070" h="483869">
                <a:moveTo>
                  <a:pt x="43179" y="0"/>
                </a:moveTo>
                <a:lnTo>
                  <a:pt x="33020" y="0"/>
                </a:lnTo>
                <a:lnTo>
                  <a:pt x="0" y="482600"/>
                </a:lnTo>
                <a:lnTo>
                  <a:pt x="8889" y="482600"/>
                </a:lnTo>
                <a:lnTo>
                  <a:pt x="19050" y="483870"/>
                </a:lnTo>
                <a:lnTo>
                  <a:pt x="52070" y="1270"/>
                </a:lnTo>
                <a:lnTo>
                  <a:pt x="431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8359140" y="17678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8369300" y="177736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8464550" y="17678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1015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8409941" y="1884679"/>
            <a:ext cx="29209" cy="203200"/>
          </a:xfrm>
          <a:custGeom>
            <a:avLst/>
            <a:gdLst/>
            <a:ahLst/>
            <a:cxnLst/>
            <a:rect l="l" t="t" r="r" b="b"/>
            <a:pathLst>
              <a:path w="29209" h="203200">
                <a:moveTo>
                  <a:pt x="0" y="203200"/>
                </a:moveTo>
                <a:lnTo>
                  <a:pt x="29209" y="203200"/>
                </a:lnTo>
                <a:lnTo>
                  <a:pt x="29209" y="0"/>
                </a:lnTo>
                <a:lnTo>
                  <a:pt x="0" y="0"/>
                </a:lnTo>
                <a:lnTo>
                  <a:pt x="0" y="2032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8409940" y="18834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10159" y="1269"/>
                </a:lnTo>
                <a:lnTo>
                  <a:pt x="190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8397240" y="1883410"/>
            <a:ext cx="31750" cy="204470"/>
          </a:xfrm>
          <a:custGeom>
            <a:avLst/>
            <a:gdLst/>
            <a:ahLst/>
            <a:cxnLst/>
            <a:rect l="l" t="t" r="r" b="b"/>
            <a:pathLst>
              <a:path w="31750" h="204469">
                <a:moveTo>
                  <a:pt x="0" y="204469"/>
                </a:moveTo>
                <a:lnTo>
                  <a:pt x="31750" y="204469"/>
                </a:lnTo>
                <a:lnTo>
                  <a:pt x="31750" y="0"/>
                </a:lnTo>
                <a:lnTo>
                  <a:pt x="0" y="0"/>
                </a:lnTo>
                <a:lnTo>
                  <a:pt x="0" y="2044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8397240" y="20866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8407400" y="2077720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0"/>
                </a:moveTo>
                <a:lnTo>
                  <a:pt x="22859" y="0"/>
                </a:lnTo>
                <a:lnTo>
                  <a:pt x="2285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8430259" y="20866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8515350" y="1776729"/>
            <a:ext cx="148590" cy="482600"/>
          </a:xfrm>
          <a:custGeom>
            <a:avLst/>
            <a:gdLst/>
            <a:ahLst/>
            <a:cxnLst/>
            <a:rect l="l" t="t" r="r" b="b"/>
            <a:pathLst>
              <a:path w="148590" h="482600">
                <a:moveTo>
                  <a:pt x="46990" y="0"/>
                </a:moveTo>
                <a:lnTo>
                  <a:pt x="0" y="0"/>
                </a:lnTo>
                <a:lnTo>
                  <a:pt x="0" y="482600"/>
                </a:lnTo>
                <a:lnTo>
                  <a:pt x="66040" y="482600"/>
                </a:lnTo>
                <a:lnTo>
                  <a:pt x="66040" y="265430"/>
                </a:lnTo>
                <a:lnTo>
                  <a:pt x="141816" y="265430"/>
                </a:lnTo>
                <a:lnTo>
                  <a:pt x="140970" y="262890"/>
                </a:lnTo>
                <a:lnTo>
                  <a:pt x="137159" y="255270"/>
                </a:lnTo>
                <a:lnTo>
                  <a:pt x="137159" y="254000"/>
                </a:lnTo>
                <a:lnTo>
                  <a:pt x="135890" y="252730"/>
                </a:lnTo>
                <a:lnTo>
                  <a:pt x="134620" y="250190"/>
                </a:lnTo>
                <a:lnTo>
                  <a:pt x="133350" y="248920"/>
                </a:lnTo>
                <a:lnTo>
                  <a:pt x="130809" y="245110"/>
                </a:lnTo>
                <a:lnTo>
                  <a:pt x="124459" y="238760"/>
                </a:lnTo>
                <a:lnTo>
                  <a:pt x="120650" y="236220"/>
                </a:lnTo>
                <a:lnTo>
                  <a:pt x="115570" y="233680"/>
                </a:lnTo>
                <a:lnTo>
                  <a:pt x="111759" y="231140"/>
                </a:lnTo>
                <a:lnTo>
                  <a:pt x="121920" y="228600"/>
                </a:lnTo>
                <a:lnTo>
                  <a:pt x="129540" y="223520"/>
                </a:lnTo>
                <a:lnTo>
                  <a:pt x="132079" y="222250"/>
                </a:lnTo>
                <a:lnTo>
                  <a:pt x="133350" y="219710"/>
                </a:lnTo>
                <a:lnTo>
                  <a:pt x="135890" y="217170"/>
                </a:lnTo>
                <a:lnTo>
                  <a:pt x="137159" y="214630"/>
                </a:lnTo>
                <a:lnTo>
                  <a:pt x="138429" y="213360"/>
                </a:lnTo>
                <a:lnTo>
                  <a:pt x="139700" y="209550"/>
                </a:lnTo>
                <a:lnTo>
                  <a:pt x="140970" y="208280"/>
                </a:lnTo>
                <a:lnTo>
                  <a:pt x="140970" y="205740"/>
                </a:lnTo>
                <a:lnTo>
                  <a:pt x="142240" y="201930"/>
                </a:lnTo>
                <a:lnTo>
                  <a:pt x="143509" y="199390"/>
                </a:lnTo>
                <a:lnTo>
                  <a:pt x="144779" y="195580"/>
                </a:lnTo>
                <a:lnTo>
                  <a:pt x="144779" y="190500"/>
                </a:lnTo>
                <a:lnTo>
                  <a:pt x="66040" y="190500"/>
                </a:lnTo>
                <a:lnTo>
                  <a:pt x="66040" y="82550"/>
                </a:lnTo>
                <a:lnTo>
                  <a:pt x="146473" y="82550"/>
                </a:lnTo>
                <a:lnTo>
                  <a:pt x="144779" y="67310"/>
                </a:lnTo>
                <a:lnTo>
                  <a:pt x="142240" y="58420"/>
                </a:lnTo>
                <a:lnTo>
                  <a:pt x="140970" y="53340"/>
                </a:lnTo>
                <a:lnTo>
                  <a:pt x="137159" y="41910"/>
                </a:lnTo>
                <a:lnTo>
                  <a:pt x="132079" y="29210"/>
                </a:lnTo>
                <a:lnTo>
                  <a:pt x="128270" y="24130"/>
                </a:lnTo>
                <a:lnTo>
                  <a:pt x="125729" y="19050"/>
                </a:lnTo>
                <a:lnTo>
                  <a:pt x="118109" y="11430"/>
                </a:lnTo>
                <a:lnTo>
                  <a:pt x="114300" y="8890"/>
                </a:lnTo>
                <a:lnTo>
                  <a:pt x="110490" y="7620"/>
                </a:lnTo>
                <a:lnTo>
                  <a:pt x="105409" y="5080"/>
                </a:lnTo>
                <a:lnTo>
                  <a:pt x="100329" y="3810"/>
                </a:lnTo>
                <a:lnTo>
                  <a:pt x="86359" y="1270"/>
                </a:lnTo>
                <a:lnTo>
                  <a:pt x="67309" y="1270"/>
                </a:lnTo>
                <a:lnTo>
                  <a:pt x="46990" y="0"/>
                </a:lnTo>
                <a:close/>
              </a:path>
              <a:path w="148590" h="482600">
                <a:moveTo>
                  <a:pt x="141816" y="265430"/>
                </a:moveTo>
                <a:lnTo>
                  <a:pt x="68579" y="265430"/>
                </a:lnTo>
                <a:lnTo>
                  <a:pt x="72390" y="266700"/>
                </a:lnTo>
                <a:lnTo>
                  <a:pt x="74929" y="266700"/>
                </a:lnTo>
                <a:lnTo>
                  <a:pt x="77470" y="267970"/>
                </a:lnTo>
                <a:lnTo>
                  <a:pt x="78740" y="267970"/>
                </a:lnTo>
                <a:lnTo>
                  <a:pt x="78740" y="269240"/>
                </a:lnTo>
                <a:lnTo>
                  <a:pt x="80009" y="269240"/>
                </a:lnTo>
                <a:lnTo>
                  <a:pt x="82550" y="271780"/>
                </a:lnTo>
                <a:lnTo>
                  <a:pt x="82550" y="274320"/>
                </a:lnTo>
                <a:lnTo>
                  <a:pt x="83820" y="275590"/>
                </a:lnTo>
                <a:lnTo>
                  <a:pt x="83820" y="280670"/>
                </a:lnTo>
                <a:lnTo>
                  <a:pt x="85090" y="285750"/>
                </a:lnTo>
                <a:lnTo>
                  <a:pt x="85090" y="290830"/>
                </a:lnTo>
                <a:lnTo>
                  <a:pt x="86359" y="298450"/>
                </a:lnTo>
                <a:lnTo>
                  <a:pt x="86359" y="482600"/>
                </a:lnTo>
                <a:lnTo>
                  <a:pt x="148590" y="482600"/>
                </a:lnTo>
                <a:lnTo>
                  <a:pt x="148590" y="328930"/>
                </a:lnTo>
                <a:lnTo>
                  <a:pt x="147320" y="308610"/>
                </a:lnTo>
                <a:lnTo>
                  <a:pt x="147320" y="288290"/>
                </a:lnTo>
                <a:lnTo>
                  <a:pt x="146050" y="284480"/>
                </a:lnTo>
                <a:lnTo>
                  <a:pt x="146050" y="280670"/>
                </a:lnTo>
                <a:lnTo>
                  <a:pt x="144779" y="276860"/>
                </a:lnTo>
                <a:lnTo>
                  <a:pt x="144779" y="274320"/>
                </a:lnTo>
                <a:lnTo>
                  <a:pt x="141816" y="265430"/>
                </a:lnTo>
                <a:close/>
              </a:path>
              <a:path w="148590" h="482600">
                <a:moveTo>
                  <a:pt x="146473" y="82550"/>
                </a:moveTo>
                <a:lnTo>
                  <a:pt x="68579" y="82550"/>
                </a:lnTo>
                <a:lnTo>
                  <a:pt x="71120" y="83820"/>
                </a:lnTo>
                <a:lnTo>
                  <a:pt x="73659" y="83820"/>
                </a:lnTo>
                <a:lnTo>
                  <a:pt x="74929" y="85090"/>
                </a:lnTo>
                <a:lnTo>
                  <a:pt x="77470" y="85090"/>
                </a:lnTo>
                <a:lnTo>
                  <a:pt x="78740" y="86360"/>
                </a:lnTo>
                <a:lnTo>
                  <a:pt x="80009" y="86360"/>
                </a:lnTo>
                <a:lnTo>
                  <a:pt x="80009" y="87630"/>
                </a:lnTo>
                <a:lnTo>
                  <a:pt x="82550" y="90170"/>
                </a:lnTo>
                <a:lnTo>
                  <a:pt x="82550" y="91440"/>
                </a:lnTo>
                <a:lnTo>
                  <a:pt x="83820" y="93980"/>
                </a:lnTo>
                <a:lnTo>
                  <a:pt x="83820" y="97790"/>
                </a:lnTo>
                <a:lnTo>
                  <a:pt x="85090" y="99060"/>
                </a:lnTo>
                <a:lnTo>
                  <a:pt x="85090" y="105410"/>
                </a:lnTo>
                <a:lnTo>
                  <a:pt x="86359" y="109220"/>
                </a:lnTo>
                <a:lnTo>
                  <a:pt x="86359" y="161290"/>
                </a:lnTo>
                <a:lnTo>
                  <a:pt x="85090" y="166370"/>
                </a:lnTo>
                <a:lnTo>
                  <a:pt x="85090" y="173990"/>
                </a:lnTo>
                <a:lnTo>
                  <a:pt x="83820" y="176530"/>
                </a:lnTo>
                <a:lnTo>
                  <a:pt x="83820" y="181610"/>
                </a:lnTo>
                <a:lnTo>
                  <a:pt x="82550" y="182880"/>
                </a:lnTo>
                <a:lnTo>
                  <a:pt x="82550" y="184150"/>
                </a:lnTo>
                <a:lnTo>
                  <a:pt x="80009" y="185420"/>
                </a:lnTo>
                <a:lnTo>
                  <a:pt x="77470" y="187960"/>
                </a:lnTo>
                <a:lnTo>
                  <a:pt x="74929" y="189230"/>
                </a:lnTo>
                <a:lnTo>
                  <a:pt x="71120" y="189230"/>
                </a:lnTo>
                <a:lnTo>
                  <a:pt x="68579" y="190500"/>
                </a:lnTo>
                <a:lnTo>
                  <a:pt x="144779" y="190500"/>
                </a:lnTo>
                <a:lnTo>
                  <a:pt x="144779" y="187960"/>
                </a:lnTo>
                <a:lnTo>
                  <a:pt x="146050" y="179070"/>
                </a:lnTo>
                <a:lnTo>
                  <a:pt x="147320" y="168910"/>
                </a:lnTo>
                <a:lnTo>
                  <a:pt x="147320" y="157480"/>
                </a:lnTo>
                <a:lnTo>
                  <a:pt x="148590" y="146050"/>
                </a:lnTo>
                <a:lnTo>
                  <a:pt x="148590" y="116840"/>
                </a:lnTo>
                <a:lnTo>
                  <a:pt x="147320" y="102870"/>
                </a:lnTo>
                <a:lnTo>
                  <a:pt x="147320" y="90170"/>
                </a:lnTo>
                <a:lnTo>
                  <a:pt x="146473" y="825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8505191" y="1767839"/>
            <a:ext cx="167639" cy="50038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8514715" y="1776729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60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8505190" y="17678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8580755" y="185927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8571230" y="19672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8581390" y="1957070"/>
            <a:ext cx="2540" cy="20320"/>
          </a:xfrm>
          <a:custGeom>
            <a:avLst/>
            <a:gdLst/>
            <a:ahLst/>
            <a:cxnLst/>
            <a:rect l="l" t="t" r="r" b="b"/>
            <a:pathLst>
              <a:path w="2540" h="20319">
                <a:moveTo>
                  <a:pt x="0" y="0"/>
                </a:moveTo>
                <a:lnTo>
                  <a:pt x="2539" y="0"/>
                </a:lnTo>
                <a:lnTo>
                  <a:pt x="2539" y="20319"/>
                </a:lnTo>
                <a:lnTo>
                  <a:pt x="0" y="203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8583930" y="19672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8581390" y="195707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69" y="0"/>
                </a:moveTo>
                <a:lnTo>
                  <a:pt x="0" y="1269"/>
                </a:lnTo>
                <a:lnTo>
                  <a:pt x="5079" y="19050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8582659" y="19570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0" y="0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8586469" y="19570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8589009" y="19659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8585200" y="19570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2540" y="0"/>
                </a:moveTo>
                <a:lnTo>
                  <a:pt x="0" y="0"/>
                </a:lnTo>
                <a:lnTo>
                  <a:pt x="3809" y="8889"/>
                </a:lnTo>
                <a:lnTo>
                  <a:pt x="6350" y="17779"/>
                </a:lnTo>
                <a:lnTo>
                  <a:pt x="8890" y="17779"/>
                </a:lnTo>
                <a:lnTo>
                  <a:pt x="5079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8587740" y="19558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70"/>
                </a:lnTo>
                <a:lnTo>
                  <a:pt x="2539" y="10160"/>
                </a:lnTo>
                <a:lnTo>
                  <a:pt x="6350" y="19050"/>
                </a:lnTo>
                <a:lnTo>
                  <a:pt x="761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8592819" y="19646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2539" y="8889"/>
                </a:lnTo>
                <a:lnTo>
                  <a:pt x="5079" y="8889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8586469" y="19570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2700" y="15239"/>
                </a:lnTo>
                <a:lnTo>
                  <a:pt x="15239" y="1270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8587740" y="19545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8590280" y="19545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90" y="17780"/>
                </a:lnTo>
                <a:lnTo>
                  <a:pt x="10160" y="16510"/>
                </a:lnTo>
                <a:lnTo>
                  <a:pt x="5079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8595359" y="19621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5080" y="8889"/>
                </a:lnTo>
                <a:lnTo>
                  <a:pt x="6350" y="8889"/>
                </a:lnTo>
                <a:lnTo>
                  <a:pt x="762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8589009" y="19545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" y="0"/>
                </a:moveTo>
                <a:lnTo>
                  <a:pt x="0" y="1270"/>
                </a:lnTo>
                <a:lnTo>
                  <a:pt x="13970" y="15240"/>
                </a:lnTo>
                <a:lnTo>
                  <a:pt x="15240" y="13970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8597900" y="19608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8597900" y="1960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7620" y="635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8589009" y="19545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2540"/>
                </a:lnTo>
                <a:lnTo>
                  <a:pt x="17780" y="10160"/>
                </a:lnTo>
                <a:lnTo>
                  <a:pt x="17780" y="889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8597900" y="19596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8890" y="3810"/>
                </a:lnTo>
                <a:lnTo>
                  <a:pt x="8890" y="253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8589009" y="19558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8589009" y="19545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8590280" y="19532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7779" y="5079"/>
                </a:lnTo>
                <a:lnTo>
                  <a:pt x="19050" y="3810"/>
                </a:lnTo>
                <a:lnTo>
                  <a:pt x="889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8590280" y="19519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90" y="2539"/>
                </a:lnTo>
                <a:lnTo>
                  <a:pt x="19050" y="5080"/>
                </a:lnTo>
                <a:lnTo>
                  <a:pt x="19050" y="2539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8590280" y="19494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8890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8590280" y="19481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8600440" y="194945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69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8591550" y="19431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8890" y="0"/>
                </a:moveTo>
                <a:lnTo>
                  <a:pt x="0" y="0"/>
                </a:lnTo>
                <a:lnTo>
                  <a:pt x="0" y="5079"/>
                </a:lnTo>
                <a:lnTo>
                  <a:pt x="8890" y="6350"/>
                </a:lnTo>
                <a:lnTo>
                  <a:pt x="17779" y="6350"/>
                </a:lnTo>
                <a:lnTo>
                  <a:pt x="1905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8591550" y="19367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6350"/>
                </a:lnTo>
                <a:lnTo>
                  <a:pt x="8890" y="635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8601709" y="193802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8591550" y="19304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59" y="0"/>
                </a:moveTo>
                <a:lnTo>
                  <a:pt x="1270" y="0"/>
                </a:lnTo>
                <a:lnTo>
                  <a:pt x="0" y="6350"/>
                </a:lnTo>
                <a:lnTo>
                  <a:pt x="10159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8601709" y="19304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60" y="0"/>
                </a:moveTo>
                <a:lnTo>
                  <a:pt x="0" y="0"/>
                </a:lnTo>
                <a:lnTo>
                  <a:pt x="889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8592819" y="19227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8592819" y="189737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40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0"/>
                </a:lnTo>
                <a:lnTo>
                  <a:pt x="0" y="254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8592819" y="18910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8601709" y="189102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8890" y="0"/>
                </a:ln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8591550" y="18859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127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8601709" y="188595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8591550" y="18808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8591550" y="18770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79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5079"/>
                </a:lnTo>
                <a:lnTo>
                  <a:pt x="8890" y="507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8600440" y="18757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8590280" y="18745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127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8600440" y="18732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8590280" y="18719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40"/>
                </a:ln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8590280" y="18707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5079"/>
                </a:lnTo>
                <a:lnTo>
                  <a:pt x="0" y="6350"/>
                </a:lnTo>
                <a:lnTo>
                  <a:pt x="8890" y="381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8590280" y="18694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6350"/>
                </a:lnTo>
                <a:lnTo>
                  <a:pt x="8890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8589009" y="18681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60" y="2539"/>
                </a:lnTo>
                <a:lnTo>
                  <a:pt x="0" y="3809"/>
                </a:lnTo>
                <a:lnTo>
                  <a:pt x="127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8589009" y="18669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8597900" y="186436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0" y="3810"/>
                </a:lnTo>
                <a:lnTo>
                  <a:pt x="10159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8589009" y="186308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80" y="0"/>
                </a:moveTo>
                <a:lnTo>
                  <a:pt x="8890" y="3810"/>
                </a:lnTo>
                <a:lnTo>
                  <a:pt x="0" y="8889"/>
                </a:lnTo>
                <a:lnTo>
                  <a:pt x="127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8597900" y="1860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6350" y="0"/>
                </a:moveTo>
                <a:lnTo>
                  <a:pt x="0" y="635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8590280" y="18669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6350"/>
                </a:lnTo>
                <a:lnTo>
                  <a:pt x="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8590280" y="1859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0" y="0"/>
                </a:moveTo>
                <a:lnTo>
                  <a:pt x="6350" y="6350"/>
                </a:lnTo>
                <a:lnTo>
                  <a:pt x="0" y="13970"/>
                </a:lnTo>
                <a:lnTo>
                  <a:pt x="7620" y="7620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8587740" y="18656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889" y="0"/>
                </a:moveTo>
                <a:lnTo>
                  <a:pt x="0" y="5080"/>
                </a:lnTo>
                <a:lnTo>
                  <a:pt x="253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8587740" y="18618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8889" y="3809"/>
                </a:moveTo>
                <a:lnTo>
                  <a:pt x="0" y="7619"/>
                </a:lnTo>
                <a:lnTo>
                  <a:pt x="0" y="8889"/>
                </a:lnTo>
                <a:lnTo>
                  <a:pt x="8889" y="3809"/>
                </a:lnTo>
                <a:close/>
              </a:path>
              <a:path w="17779" h="8889">
                <a:moveTo>
                  <a:pt x="17779" y="0"/>
                </a:moveTo>
                <a:lnTo>
                  <a:pt x="16509" y="0"/>
                </a:lnTo>
                <a:lnTo>
                  <a:pt x="8889" y="380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8586469" y="18592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79" y="0"/>
                </a:moveTo>
                <a:lnTo>
                  <a:pt x="8889" y="5080"/>
                </a:lnTo>
                <a:lnTo>
                  <a:pt x="0" y="8890"/>
                </a:lnTo>
                <a:lnTo>
                  <a:pt x="1270" y="10160"/>
                </a:lnTo>
                <a:lnTo>
                  <a:pt x="10159" y="635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8595359" y="18567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6350" y="0"/>
                </a:moveTo>
                <a:lnTo>
                  <a:pt x="0" y="762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8587740" y="18567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8587740" y="18554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8594090" y="18542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8587740" y="18542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59" y="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8592819" y="1852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8587740" y="18516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635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8585200" y="185166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890" y="0"/>
                </a:moveTo>
                <a:lnTo>
                  <a:pt x="6350" y="0"/>
                </a:lnTo>
                <a:lnTo>
                  <a:pt x="3809" y="8889"/>
                </a:lnTo>
                <a:lnTo>
                  <a:pt x="0" y="17779"/>
                </a:lnTo>
                <a:lnTo>
                  <a:pt x="2540" y="19050"/>
                </a:lnTo>
                <a:lnTo>
                  <a:pt x="5079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8589009" y="18516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8585200" y="18503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540" y="19050"/>
                </a:lnTo>
                <a:lnTo>
                  <a:pt x="507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8583930" y="18605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8581390" y="18503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8583930" y="185038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8581390" y="185038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8571230" y="18503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8889"/>
                </a:move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8750300" y="1873250"/>
            <a:ext cx="0" cy="386080"/>
          </a:xfrm>
          <a:custGeom>
            <a:avLst/>
            <a:gdLst/>
            <a:ahLst/>
            <a:cxnLst/>
            <a:rect l="l" t="t" r="r" b="b"/>
            <a:pathLst>
              <a:path h="386080">
                <a:moveTo>
                  <a:pt x="0" y="0"/>
                </a:moveTo>
                <a:lnTo>
                  <a:pt x="0" y="386079"/>
                </a:lnTo>
              </a:path>
            </a:pathLst>
          </a:custGeom>
          <a:ln w="6604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8677909" y="1776729"/>
            <a:ext cx="144780" cy="96520"/>
          </a:xfrm>
          <a:custGeom>
            <a:avLst/>
            <a:gdLst/>
            <a:ahLst/>
            <a:cxnLst/>
            <a:rect l="l" t="t" r="r" b="b"/>
            <a:pathLst>
              <a:path w="144779" h="96519">
                <a:moveTo>
                  <a:pt x="144780" y="0"/>
                </a:moveTo>
                <a:lnTo>
                  <a:pt x="0" y="0"/>
                </a:lnTo>
                <a:lnTo>
                  <a:pt x="0" y="96520"/>
                </a:lnTo>
                <a:lnTo>
                  <a:pt x="144780" y="96520"/>
                </a:lnTo>
                <a:lnTo>
                  <a:pt x="144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8677909" y="1776729"/>
            <a:ext cx="144780" cy="482600"/>
          </a:xfrm>
          <a:custGeom>
            <a:avLst/>
            <a:gdLst/>
            <a:ahLst/>
            <a:cxnLst/>
            <a:rect l="l" t="t" r="r" b="b"/>
            <a:pathLst>
              <a:path w="144779" h="482600">
                <a:moveTo>
                  <a:pt x="144780" y="0"/>
                </a:moveTo>
                <a:lnTo>
                  <a:pt x="144780" y="96520"/>
                </a:lnTo>
                <a:lnTo>
                  <a:pt x="105410" y="96520"/>
                </a:lnTo>
                <a:lnTo>
                  <a:pt x="105410" y="482600"/>
                </a:lnTo>
                <a:lnTo>
                  <a:pt x="39370" y="482600"/>
                </a:lnTo>
                <a:lnTo>
                  <a:pt x="39370" y="96520"/>
                </a:lnTo>
                <a:lnTo>
                  <a:pt x="0" y="96520"/>
                </a:lnTo>
                <a:lnTo>
                  <a:pt x="0" y="0"/>
                </a:lnTo>
                <a:lnTo>
                  <a:pt x="14478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7094220" y="1764029"/>
            <a:ext cx="148590" cy="482600"/>
          </a:xfrm>
          <a:custGeom>
            <a:avLst/>
            <a:gdLst/>
            <a:ahLst/>
            <a:cxnLst/>
            <a:rect l="l" t="t" r="r" b="b"/>
            <a:pathLst>
              <a:path w="148589" h="482600">
                <a:moveTo>
                  <a:pt x="46989" y="0"/>
                </a:moveTo>
                <a:lnTo>
                  <a:pt x="0" y="0"/>
                </a:lnTo>
                <a:lnTo>
                  <a:pt x="0" y="482600"/>
                </a:lnTo>
                <a:lnTo>
                  <a:pt x="66039" y="482600"/>
                </a:lnTo>
                <a:lnTo>
                  <a:pt x="66039" y="265430"/>
                </a:lnTo>
                <a:lnTo>
                  <a:pt x="141816" y="265430"/>
                </a:lnTo>
                <a:lnTo>
                  <a:pt x="140969" y="262890"/>
                </a:lnTo>
                <a:lnTo>
                  <a:pt x="138429" y="256540"/>
                </a:lnTo>
                <a:lnTo>
                  <a:pt x="137159" y="254000"/>
                </a:lnTo>
                <a:lnTo>
                  <a:pt x="135889" y="252730"/>
                </a:lnTo>
                <a:lnTo>
                  <a:pt x="134619" y="250190"/>
                </a:lnTo>
                <a:lnTo>
                  <a:pt x="133350" y="248920"/>
                </a:lnTo>
                <a:lnTo>
                  <a:pt x="130809" y="245110"/>
                </a:lnTo>
                <a:lnTo>
                  <a:pt x="124459" y="238760"/>
                </a:lnTo>
                <a:lnTo>
                  <a:pt x="120650" y="236220"/>
                </a:lnTo>
                <a:lnTo>
                  <a:pt x="115569" y="234950"/>
                </a:lnTo>
                <a:lnTo>
                  <a:pt x="111759" y="231140"/>
                </a:lnTo>
                <a:lnTo>
                  <a:pt x="121919" y="228600"/>
                </a:lnTo>
                <a:lnTo>
                  <a:pt x="129539" y="223520"/>
                </a:lnTo>
                <a:lnTo>
                  <a:pt x="132079" y="222250"/>
                </a:lnTo>
                <a:lnTo>
                  <a:pt x="133350" y="219710"/>
                </a:lnTo>
                <a:lnTo>
                  <a:pt x="135889" y="217170"/>
                </a:lnTo>
                <a:lnTo>
                  <a:pt x="137159" y="214630"/>
                </a:lnTo>
                <a:lnTo>
                  <a:pt x="138429" y="213360"/>
                </a:lnTo>
                <a:lnTo>
                  <a:pt x="140969" y="208280"/>
                </a:lnTo>
                <a:lnTo>
                  <a:pt x="140969" y="205740"/>
                </a:lnTo>
                <a:lnTo>
                  <a:pt x="142239" y="203200"/>
                </a:lnTo>
                <a:lnTo>
                  <a:pt x="143509" y="199390"/>
                </a:lnTo>
                <a:lnTo>
                  <a:pt x="143509" y="195580"/>
                </a:lnTo>
                <a:lnTo>
                  <a:pt x="144356" y="190500"/>
                </a:lnTo>
                <a:lnTo>
                  <a:pt x="66039" y="190500"/>
                </a:lnTo>
                <a:lnTo>
                  <a:pt x="66039" y="82550"/>
                </a:lnTo>
                <a:lnTo>
                  <a:pt x="146050" y="82550"/>
                </a:lnTo>
                <a:lnTo>
                  <a:pt x="146050" y="78740"/>
                </a:lnTo>
                <a:lnTo>
                  <a:pt x="143509" y="67310"/>
                </a:lnTo>
                <a:lnTo>
                  <a:pt x="142239" y="58420"/>
                </a:lnTo>
                <a:lnTo>
                  <a:pt x="140969" y="53340"/>
                </a:lnTo>
                <a:lnTo>
                  <a:pt x="137159" y="41910"/>
                </a:lnTo>
                <a:lnTo>
                  <a:pt x="134619" y="35560"/>
                </a:lnTo>
                <a:lnTo>
                  <a:pt x="132079" y="30480"/>
                </a:lnTo>
                <a:lnTo>
                  <a:pt x="128269" y="24130"/>
                </a:lnTo>
                <a:lnTo>
                  <a:pt x="125729" y="19050"/>
                </a:lnTo>
                <a:lnTo>
                  <a:pt x="118109" y="11430"/>
                </a:lnTo>
                <a:lnTo>
                  <a:pt x="114300" y="8890"/>
                </a:lnTo>
                <a:lnTo>
                  <a:pt x="110489" y="7620"/>
                </a:lnTo>
                <a:lnTo>
                  <a:pt x="105409" y="6350"/>
                </a:lnTo>
                <a:lnTo>
                  <a:pt x="100329" y="3810"/>
                </a:lnTo>
                <a:lnTo>
                  <a:pt x="86359" y="1270"/>
                </a:lnTo>
                <a:lnTo>
                  <a:pt x="68579" y="1270"/>
                </a:lnTo>
                <a:lnTo>
                  <a:pt x="46989" y="0"/>
                </a:lnTo>
                <a:close/>
              </a:path>
              <a:path w="148589" h="482600">
                <a:moveTo>
                  <a:pt x="141816" y="265430"/>
                </a:moveTo>
                <a:lnTo>
                  <a:pt x="68579" y="265430"/>
                </a:lnTo>
                <a:lnTo>
                  <a:pt x="72389" y="266700"/>
                </a:lnTo>
                <a:lnTo>
                  <a:pt x="74929" y="266700"/>
                </a:lnTo>
                <a:lnTo>
                  <a:pt x="77469" y="267970"/>
                </a:lnTo>
                <a:lnTo>
                  <a:pt x="78739" y="267970"/>
                </a:lnTo>
                <a:lnTo>
                  <a:pt x="78739" y="269240"/>
                </a:lnTo>
                <a:lnTo>
                  <a:pt x="80009" y="270510"/>
                </a:lnTo>
                <a:lnTo>
                  <a:pt x="81279" y="270510"/>
                </a:lnTo>
                <a:lnTo>
                  <a:pt x="81279" y="273050"/>
                </a:lnTo>
                <a:lnTo>
                  <a:pt x="82550" y="273050"/>
                </a:lnTo>
                <a:lnTo>
                  <a:pt x="82550" y="274320"/>
                </a:lnTo>
                <a:lnTo>
                  <a:pt x="83819" y="275590"/>
                </a:lnTo>
                <a:lnTo>
                  <a:pt x="83819" y="280670"/>
                </a:lnTo>
                <a:lnTo>
                  <a:pt x="85089" y="285750"/>
                </a:lnTo>
                <a:lnTo>
                  <a:pt x="85089" y="290830"/>
                </a:lnTo>
                <a:lnTo>
                  <a:pt x="86359" y="298450"/>
                </a:lnTo>
                <a:lnTo>
                  <a:pt x="86359" y="482600"/>
                </a:lnTo>
                <a:lnTo>
                  <a:pt x="148589" y="482600"/>
                </a:lnTo>
                <a:lnTo>
                  <a:pt x="148589" y="328930"/>
                </a:lnTo>
                <a:lnTo>
                  <a:pt x="147319" y="308610"/>
                </a:lnTo>
                <a:lnTo>
                  <a:pt x="147319" y="293370"/>
                </a:lnTo>
                <a:lnTo>
                  <a:pt x="146050" y="288290"/>
                </a:lnTo>
                <a:lnTo>
                  <a:pt x="146050" y="280670"/>
                </a:lnTo>
                <a:lnTo>
                  <a:pt x="144779" y="278130"/>
                </a:lnTo>
                <a:lnTo>
                  <a:pt x="144779" y="274320"/>
                </a:lnTo>
                <a:lnTo>
                  <a:pt x="141816" y="265430"/>
                </a:lnTo>
                <a:close/>
              </a:path>
              <a:path w="148589" h="482600">
                <a:moveTo>
                  <a:pt x="146050" y="82550"/>
                </a:moveTo>
                <a:lnTo>
                  <a:pt x="68579" y="82550"/>
                </a:lnTo>
                <a:lnTo>
                  <a:pt x="71119" y="83820"/>
                </a:lnTo>
                <a:lnTo>
                  <a:pt x="73659" y="83820"/>
                </a:lnTo>
                <a:lnTo>
                  <a:pt x="76200" y="85090"/>
                </a:lnTo>
                <a:lnTo>
                  <a:pt x="77469" y="85090"/>
                </a:lnTo>
                <a:lnTo>
                  <a:pt x="81279" y="88900"/>
                </a:lnTo>
                <a:lnTo>
                  <a:pt x="81279" y="90170"/>
                </a:lnTo>
                <a:lnTo>
                  <a:pt x="82550" y="90170"/>
                </a:lnTo>
                <a:lnTo>
                  <a:pt x="82550" y="92710"/>
                </a:lnTo>
                <a:lnTo>
                  <a:pt x="83819" y="93980"/>
                </a:lnTo>
                <a:lnTo>
                  <a:pt x="83819" y="97790"/>
                </a:lnTo>
                <a:lnTo>
                  <a:pt x="85089" y="99060"/>
                </a:lnTo>
                <a:lnTo>
                  <a:pt x="85089" y="105410"/>
                </a:lnTo>
                <a:lnTo>
                  <a:pt x="86359" y="109220"/>
                </a:lnTo>
                <a:lnTo>
                  <a:pt x="86359" y="161290"/>
                </a:lnTo>
                <a:lnTo>
                  <a:pt x="85089" y="167640"/>
                </a:lnTo>
                <a:lnTo>
                  <a:pt x="85089" y="173990"/>
                </a:lnTo>
                <a:lnTo>
                  <a:pt x="83819" y="176530"/>
                </a:lnTo>
                <a:lnTo>
                  <a:pt x="83819" y="181610"/>
                </a:lnTo>
                <a:lnTo>
                  <a:pt x="82550" y="182880"/>
                </a:lnTo>
                <a:lnTo>
                  <a:pt x="82550" y="184150"/>
                </a:lnTo>
                <a:lnTo>
                  <a:pt x="81279" y="184150"/>
                </a:lnTo>
                <a:lnTo>
                  <a:pt x="80009" y="186690"/>
                </a:lnTo>
                <a:lnTo>
                  <a:pt x="78739" y="186690"/>
                </a:lnTo>
                <a:lnTo>
                  <a:pt x="76200" y="189230"/>
                </a:lnTo>
                <a:lnTo>
                  <a:pt x="71119" y="189230"/>
                </a:lnTo>
                <a:lnTo>
                  <a:pt x="68579" y="190500"/>
                </a:lnTo>
                <a:lnTo>
                  <a:pt x="144356" y="190500"/>
                </a:lnTo>
                <a:lnTo>
                  <a:pt x="144779" y="187960"/>
                </a:lnTo>
                <a:lnTo>
                  <a:pt x="146050" y="179070"/>
                </a:lnTo>
                <a:lnTo>
                  <a:pt x="147319" y="168910"/>
                </a:lnTo>
                <a:lnTo>
                  <a:pt x="147319" y="157480"/>
                </a:lnTo>
                <a:lnTo>
                  <a:pt x="148589" y="146050"/>
                </a:lnTo>
                <a:lnTo>
                  <a:pt x="148589" y="116840"/>
                </a:lnTo>
                <a:lnTo>
                  <a:pt x="147319" y="102870"/>
                </a:lnTo>
                <a:lnTo>
                  <a:pt x="146050" y="90170"/>
                </a:lnTo>
                <a:lnTo>
                  <a:pt x="146050" y="825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7084060" y="1755139"/>
            <a:ext cx="167639" cy="50038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7093584" y="1764029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60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7084059" y="17551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8889"/>
                </a:move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7160895" y="184657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7151370" y="19545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7160259" y="194563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7162800" y="1954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3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7160259" y="194437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69"/>
                </a:lnTo>
                <a:lnTo>
                  <a:pt x="5079" y="19050"/>
                </a:lnTo>
                <a:lnTo>
                  <a:pt x="761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7162800" y="19443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7165340" y="19443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7167879" y="19532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7165340" y="19443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5080" y="17779"/>
                </a:lnTo>
                <a:lnTo>
                  <a:pt x="7620" y="17779"/>
                </a:lnTo>
                <a:lnTo>
                  <a:pt x="508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7166609" y="19431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1269" y="0"/>
                </a:moveTo>
                <a:lnTo>
                  <a:pt x="0" y="1270"/>
                </a:lnTo>
                <a:lnTo>
                  <a:pt x="3810" y="10160"/>
                </a:lnTo>
                <a:lnTo>
                  <a:pt x="6350" y="19050"/>
                </a:lnTo>
                <a:lnTo>
                  <a:pt x="8889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7171690" y="19519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5080" y="8889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7165340" y="19443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12700" y="15239"/>
                </a:lnTo>
                <a:lnTo>
                  <a:pt x="15239" y="1270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7166609" y="19418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7169150" y="19418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89" y="17780"/>
                </a:lnTo>
                <a:lnTo>
                  <a:pt x="10160" y="16510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7174229" y="19507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80" y="7619"/>
                </a:ln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7167879" y="19418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" y="0"/>
                </a:moveTo>
                <a:lnTo>
                  <a:pt x="0" y="1270"/>
                </a:lnTo>
                <a:lnTo>
                  <a:pt x="6350" y="8890"/>
                </a:lnTo>
                <a:lnTo>
                  <a:pt x="13970" y="15240"/>
                </a:lnTo>
                <a:lnTo>
                  <a:pt x="15240" y="139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7169150" y="19418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13970" y="13970"/>
                </a:lnTo>
                <a:lnTo>
                  <a:pt x="13970" y="1270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7176770" y="19481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19" y="6350"/>
                </a:lnTo>
                <a:lnTo>
                  <a:pt x="761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7167879" y="194310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1270"/>
                </a:lnTo>
                <a:lnTo>
                  <a:pt x="8890" y="5079"/>
                </a:lnTo>
                <a:lnTo>
                  <a:pt x="16510" y="10160"/>
                </a:lnTo>
                <a:lnTo>
                  <a:pt x="177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7176770" y="19469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8889" y="381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7167879" y="19431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507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7167879" y="19418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7167879" y="19405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69"/>
                </a:lnTo>
                <a:lnTo>
                  <a:pt x="10160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169150" y="19392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7779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178040" y="19405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0"/>
                </a:moveTo>
                <a:lnTo>
                  <a:pt x="1016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169150" y="1936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169150" y="19354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27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190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179309" y="193675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0" y="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170420" y="19304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89" y="6350"/>
                </a:lnTo>
                <a:lnTo>
                  <a:pt x="17779" y="6350"/>
                </a:lnTo>
                <a:lnTo>
                  <a:pt x="1905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179309" y="193167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170420" y="1924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6350"/>
                </a:lnTo>
                <a:lnTo>
                  <a:pt x="8889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180579" y="19253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170420" y="19177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59" y="0"/>
                </a:moveTo>
                <a:lnTo>
                  <a:pt x="0" y="0"/>
                </a:lnTo>
                <a:lnTo>
                  <a:pt x="0" y="6350"/>
                </a:lnTo>
                <a:lnTo>
                  <a:pt x="10159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180579" y="19177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90" y="0"/>
                </a:moveTo>
                <a:lnTo>
                  <a:pt x="0" y="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170420" y="19100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170420" y="188467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40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0"/>
                </a:lnTo>
                <a:lnTo>
                  <a:pt x="0" y="254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170420" y="18783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180579" y="187832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70420" y="18732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80579" y="18732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170420" y="18681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170420" y="18643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7779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5079"/>
                </a:lnTo>
                <a:lnTo>
                  <a:pt x="8889" y="5079"/>
                </a:lnTo>
                <a:lnTo>
                  <a:pt x="19050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179309" y="186308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169150" y="186182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1270" y="5079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179309" y="1860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169150" y="18592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169150" y="18580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79"/>
                </a:lnTo>
                <a:lnTo>
                  <a:pt x="0" y="6350"/>
                </a:lnTo>
                <a:lnTo>
                  <a:pt x="8889" y="3810"/>
                </a:lnTo>
                <a:lnTo>
                  <a:pt x="19050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167879" y="18567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167879" y="18554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3809"/>
                </a:lnTo>
                <a:lnTo>
                  <a:pt x="0" y="6350"/>
                </a:lnTo>
                <a:lnTo>
                  <a:pt x="1016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167879" y="18542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176770" y="18516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0" y="5079"/>
                </a:lnTo>
                <a:lnTo>
                  <a:pt x="1015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167879" y="185038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8890" y="3810"/>
                </a:lnTo>
                <a:lnTo>
                  <a:pt x="0" y="8889"/>
                </a:lnTo>
                <a:lnTo>
                  <a:pt x="0" y="10160"/>
                </a:lnTo>
                <a:lnTo>
                  <a:pt x="8890" y="635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176770" y="18478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0" y="6350"/>
                </a:lnTo>
                <a:lnTo>
                  <a:pt x="7619" y="2539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7169150" y="18478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70" y="0"/>
                </a:moveTo>
                <a:lnTo>
                  <a:pt x="6350" y="635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7167879" y="18465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20"/>
                </a:moveTo>
                <a:lnTo>
                  <a:pt x="0" y="13970"/>
                </a:lnTo>
                <a:lnTo>
                  <a:pt x="1270" y="15240"/>
                </a:lnTo>
                <a:lnTo>
                  <a:pt x="7620" y="7620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20"/>
                </a:lnTo>
                <a:lnTo>
                  <a:pt x="1524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7166609" y="18542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3810"/>
                </a:lnTo>
                <a:lnTo>
                  <a:pt x="1269" y="5079"/>
                </a:lnTo>
                <a:lnTo>
                  <a:pt x="126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7166609" y="18491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16510" y="0"/>
                </a:lnTo>
                <a:lnTo>
                  <a:pt x="8889" y="3809"/>
                </a:ln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7165340" y="18465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80" y="0"/>
                </a:moveTo>
                <a:lnTo>
                  <a:pt x="8889" y="5080"/>
                </a:lnTo>
                <a:lnTo>
                  <a:pt x="0" y="8890"/>
                </a:lnTo>
                <a:lnTo>
                  <a:pt x="1270" y="10160"/>
                </a:lnTo>
                <a:lnTo>
                  <a:pt x="10160" y="6350"/>
                </a:lnTo>
                <a:lnTo>
                  <a:pt x="17780" y="254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7174229" y="18440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6350" y="0"/>
                </a:moveTo>
                <a:lnTo>
                  <a:pt x="0" y="762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7166609" y="18440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3970"/>
                </a:lnTo>
                <a:lnTo>
                  <a:pt x="7619" y="762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7165340" y="18427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19"/>
                </a:move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19"/>
                </a:lnTo>
                <a:lnTo>
                  <a:pt x="15239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7172959" y="18415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7166609" y="18415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60" y="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7171690" y="18402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0" y="8890"/>
                </a:lnTo>
                <a:lnTo>
                  <a:pt x="508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7166609" y="18402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8889" y="0"/>
                </a:moveTo>
                <a:lnTo>
                  <a:pt x="6350" y="0"/>
                </a:lnTo>
                <a:lnTo>
                  <a:pt x="3810" y="8890"/>
                </a:lnTo>
                <a:lnTo>
                  <a:pt x="0" y="17780"/>
                </a:lnTo>
                <a:lnTo>
                  <a:pt x="1269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7165340" y="18389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80" y="0"/>
                </a:moveTo>
                <a:lnTo>
                  <a:pt x="0" y="17779"/>
                </a:lnTo>
                <a:lnTo>
                  <a:pt x="1270" y="19050"/>
                </a:lnTo>
                <a:lnTo>
                  <a:pt x="5080" y="10160"/>
                </a:lnTo>
                <a:lnTo>
                  <a:pt x="762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7167879" y="18389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7164070" y="18376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126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7162800" y="18478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8889"/>
                </a:lnTo>
                <a:lnTo>
                  <a:pt x="127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7160259" y="18376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7162800" y="183768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7160259" y="183768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7151370" y="18376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7252970" y="1764029"/>
            <a:ext cx="167640" cy="482600"/>
          </a:xfrm>
          <a:custGeom>
            <a:avLst/>
            <a:gdLst/>
            <a:ahLst/>
            <a:cxnLst/>
            <a:rect l="l" t="t" r="r" b="b"/>
            <a:pathLst>
              <a:path w="167639" h="482600">
                <a:moveTo>
                  <a:pt x="129539" y="0"/>
                </a:moveTo>
                <a:lnTo>
                  <a:pt x="33019" y="0"/>
                </a:lnTo>
                <a:lnTo>
                  <a:pt x="0" y="482600"/>
                </a:lnTo>
                <a:lnTo>
                  <a:pt x="68579" y="482600"/>
                </a:lnTo>
                <a:lnTo>
                  <a:pt x="72389" y="396240"/>
                </a:lnTo>
                <a:lnTo>
                  <a:pt x="160822" y="396240"/>
                </a:lnTo>
                <a:lnTo>
                  <a:pt x="154004" y="309880"/>
                </a:lnTo>
                <a:lnTo>
                  <a:pt x="71119" y="309880"/>
                </a:lnTo>
                <a:lnTo>
                  <a:pt x="85089" y="107950"/>
                </a:lnTo>
                <a:lnTo>
                  <a:pt x="138062" y="107950"/>
                </a:lnTo>
                <a:lnTo>
                  <a:pt x="129539" y="0"/>
                </a:lnTo>
                <a:close/>
              </a:path>
              <a:path w="167639" h="482600">
                <a:moveTo>
                  <a:pt x="160822" y="396240"/>
                </a:moveTo>
                <a:lnTo>
                  <a:pt x="96519" y="396240"/>
                </a:lnTo>
                <a:lnTo>
                  <a:pt x="100329" y="482600"/>
                </a:lnTo>
                <a:lnTo>
                  <a:pt x="167639" y="482600"/>
                </a:lnTo>
                <a:lnTo>
                  <a:pt x="160822" y="396240"/>
                </a:lnTo>
                <a:close/>
              </a:path>
              <a:path w="167639" h="482600">
                <a:moveTo>
                  <a:pt x="138062" y="107950"/>
                </a:moveTo>
                <a:lnTo>
                  <a:pt x="85089" y="107950"/>
                </a:lnTo>
                <a:lnTo>
                  <a:pt x="95250" y="309880"/>
                </a:lnTo>
                <a:lnTo>
                  <a:pt x="154004" y="309880"/>
                </a:lnTo>
                <a:lnTo>
                  <a:pt x="138062" y="1079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7373620" y="1764029"/>
            <a:ext cx="57150" cy="483870"/>
          </a:xfrm>
          <a:custGeom>
            <a:avLst/>
            <a:gdLst/>
            <a:ahLst/>
            <a:cxnLst/>
            <a:rect l="l" t="t" r="r" b="b"/>
            <a:pathLst>
              <a:path w="57150" h="483869">
                <a:moveTo>
                  <a:pt x="17779" y="0"/>
                </a:moveTo>
                <a:lnTo>
                  <a:pt x="8889" y="0"/>
                </a:lnTo>
                <a:lnTo>
                  <a:pt x="0" y="1270"/>
                </a:lnTo>
                <a:lnTo>
                  <a:pt x="38100" y="483870"/>
                </a:lnTo>
                <a:lnTo>
                  <a:pt x="46989" y="482600"/>
                </a:lnTo>
                <a:lnTo>
                  <a:pt x="57150" y="48260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7420609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7353300" y="2237739"/>
            <a:ext cx="67310" cy="19050"/>
          </a:xfrm>
          <a:custGeom>
            <a:avLst/>
            <a:gdLst/>
            <a:ahLst/>
            <a:cxnLst/>
            <a:rect l="l" t="t" r="r" b="b"/>
            <a:pathLst>
              <a:path w="67310" h="19050">
                <a:moveTo>
                  <a:pt x="67310" y="19050"/>
                </a:moveTo>
                <a:lnTo>
                  <a:pt x="0" y="19050"/>
                </a:lnTo>
                <a:lnTo>
                  <a:pt x="0" y="0"/>
                </a:lnTo>
                <a:lnTo>
                  <a:pt x="67310" y="0"/>
                </a:lnTo>
                <a:lnTo>
                  <a:pt x="673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7343140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7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7340600" y="2160270"/>
            <a:ext cx="21590" cy="87630"/>
          </a:xfrm>
          <a:custGeom>
            <a:avLst/>
            <a:gdLst/>
            <a:ahLst/>
            <a:cxnLst/>
            <a:rect l="l" t="t" r="r" b="b"/>
            <a:pathLst>
              <a:path w="21589" h="87630">
                <a:moveTo>
                  <a:pt x="0" y="87629"/>
                </a:moveTo>
                <a:lnTo>
                  <a:pt x="21590" y="87629"/>
                </a:lnTo>
                <a:lnTo>
                  <a:pt x="21590" y="0"/>
                </a:lnTo>
                <a:lnTo>
                  <a:pt x="0" y="0"/>
                </a:lnTo>
                <a:lnTo>
                  <a:pt x="0" y="876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7349490" y="21501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160"/>
                </a:move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7325359" y="21501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24129" y="19050"/>
                </a:moveTo>
                <a:lnTo>
                  <a:pt x="0" y="19050"/>
                </a:lnTo>
                <a:lnTo>
                  <a:pt x="0" y="0"/>
                </a:lnTo>
                <a:lnTo>
                  <a:pt x="24129" y="0"/>
                </a:lnTo>
                <a:lnTo>
                  <a:pt x="2412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7316470" y="21501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60"/>
                </a:move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lnTo>
                  <a:pt x="8889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7312659" y="2160270"/>
            <a:ext cx="22860" cy="87630"/>
          </a:xfrm>
          <a:custGeom>
            <a:avLst/>
            <a:gdLst/>
            <a:ahLst/>
            <a:cxnLst/>
            <a:rect l="l" t="t" r="r" b="b"/>
            <a:pathLst>
              <a:path w="22860" h="87630">
                <a:moveTo>
                  <a:pt x="0" y="87629"/>
                </a:moveTo>
                <a:lnTo>
                  <a:pt x="22859" y="87629"/>
                </a:lnTo>
                <a:lnTo>
                  <a:pt x="22859" y="0"/>
                </a:lnTo>
                <a:lnTo>
                  <a:pt x="0" y="0"/>
                </a:lnTo>
                <a:lnTo>
                  <a:pt x="0" y="876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7321550" y="2246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60"/>
                </a:lnTo>
                <a:lnTo>
                  <a:pt x="8889" y="1016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7252970" y="22377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79" y="19050"/>
                </a:moveTo>
                <a:lnTo>
                  <a:pt x="0" y="19050"/>
                </a:lnTo>
                <a:lnTo>
                  <a:pt x="0" y="0"/>
                </a:lnTo>
                <a:lnTo>
                  <a:pt x="68579" y="0"/>
                </a:lnTo>
                <a:lnTo>
                  <a:pt x="685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7242809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7242809" y="1764029"/>
            <a:ext cx="53340" cy="483870"/>
          </a:xfrm>
          <a:custGeom>
            <a:avLst/>
            <a:gdLst/>
            <a:ahLst/>
            <a:cxnLst/>
            <a:rect l="l" t="t" r="r" b="b"/>
            <a:pathLst>
              <a:path w="53339" h="483869">
                <a:moveTo>
                  <a:pt x="43179" y="0"/>
                </a:moveTo>
                <a:lnTo>
                  <a:pt x="34289" y="0"/>
                </a:lnTo>
                <a:lnTo>
                  <a:pt x="0" y="482600"/>
                </a:lnTo>
                <a:lnTo>
                  <a:pt x="10160" y="482600"/>
                </a:lnTo>
                <a:lnTo>
                  <a:pt x="19050" y="483870"/>
                </a:lnTo>
                <a:lnTo>
                  <a:pt x="53339" y="1270"/>
                </a:lnTo>
                <a:lnTo>
                  <a:pt x="431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7277100" y="17551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8889"/>
                </a:moveTo>
                <a:lnTo>
                  <a:pt x="0" y="8889"/>
                </a:ln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7285990" y="176466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7382509" y="17551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8889"/>
                </a:moveTo>
                <a:lnTo>
                  <a:pt x="0" y="0"/>
                </a:lnTo>
                <a:lnTo>
                  <a:pt x="8889" y="0"/>
                </a:lnTo>
                <a:lnTo>
                  <a:pt x="8889" y="8889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7327901" y="1871979"/>
            <a:ext cx="29209" cy="203200"/>
          </a:xfrm>
          <a:custGeom>
            <a:avLst/>
            <a:gdLst/>
            <a:ahLst/>
            <a:cxnLst/>
            <a:rect l="l" t="t" r="r" b="b"/>
            <a:pathLst>
              <a:path w="29210" h="203200">
                <a:moveTo>
                  <a:pt x="0" y="203200"/>
                </a:moveTo>
                <a:lnTo>
                  <a:pt x="29209" y="203200"/>
                </a:lnTo>
                <a:lnTo>
                  <a:pt x="29209" y="0"/>
                </a:lnTo>
                <a:lnTo>
                  <a:pt x="0" y="0"/>
                </a:lnTo>
                <a:lnTo>
                  <a:pt x="0" y="2032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7327900" y="18707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10160" y="1269"/>
                </a:lnTo>
                <a:lnTo>
                  <a:pt x="190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7315200" y="1870710"/>
            <a:ext cx="31750" cy="204470"/>
          </a:xfrm>
          <a:custGeom>
            <a:avLst/>
            <a:gdLst/>
            <a:ahLst/>
            <a:cxnLst/>
            <a:rect l="l" t="t" r="r" b="b"/>
            <a:pathLst>
              <a:path w="31750" h="204469">
                <a:moveTo>
                  <a:pt x="0" y="204469"/>
                </a:moveTo>
                <a:lnTo>
                  <a:pt x="31750" y="204469"/>
                </a:lnTo>
                <a:lnTo>
                  <a:pt x="31750" y="0"/>
                </a:lnTo>
                <a:lnTo>
                  <a:pt x="0" y="0"/>
                </a:lnTo>
                <a:lnTo>
                  <a:pt x="0" y="2044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7315200" y="20739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7324090" y="206502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0" y="0"/>
                </a:moveTo>
                <a:lnTo>
                  <a:pt x="24130" y="0"/>
                </a:lnTo>
                <a:lnTo>
                  <a:pt x="2413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7348220" y="20739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7433309" y="1764029"/>
            <a:ext cx="147320" cy="482600"/>
          </a:xfrm>
          <a:custGeom>
            <a:avLst/>
            <a:gdLst/>
            <a:ahLst/>
            <a:cxnLst/>
            <a:rect l="l" t="t" r="r" b="b"/>
            <a:pathLst>
              <a:path w="147320" h="482600">
                <a:moveTo>
                  <a:pt x="54610" y="0"/>
                </a:moveTo>
                <a:lnTo>
                  <a:pt x="0" y="0"/>
                </a:lnTo>
                <a:lnTo>
                  <a:pt x="0" y="482600"/>
                </a:lnTo>
                <a:lnTo>
                  <a:pt x="54610" y="482600"/>
                </a:lnTo>
                <a:lnTo>
                  <a:pt x="54610" y="262890"/>
                </a:lnTo>
                <a:lnTo>
                  <a:pt x="147319" y="262890"/>
                </a:lnTo>
                <a:lnTo>
                  <a:pt x="147319" y="217170"/>
                </a:lnTo>
                <a:lnTo>
                  <a:pt x="92710" y="217170"/>
                </a:lnTo>
                <a:lnTo>
                  <a:pt x="54610" y="0"/>
                </a:lnTo>
                <a:close/>
              </a:path>
              <a:path w="147320" h="482600">
                <a:moveTo>
                  <a:pt x="147319" y="262890"/>
                </a:moveTo>
                <a:lnTo>
                  <a:pt x="54610" y="262890"/>
                </a:lnTo>
                <a:lnTo>
                  <a:pt x="88900" y="482600"/>
                </a:lnTo>
                <a:lnTo>
                  <a:pt x="147319" y="482600"/>
                </a:lnTo>
                <a:lnTo>
                  <a:pt x="147319" y="262890"/>
                </a:lnTo>
                <a:close/>
              </a:path>
              <a:path w="147320" h="482600">
                <a:moveTo>
                  <a:pt x="147319" y="0"/>
                </a:moveTo>
                <a:lnTo>
                  <a:pt x="92710" y="0"/>
                </a:lnTo>
                <a:lnTo>
                  <a:pt x="92710" y="217170"/>
                </a:lnTo>
                <a:lnTo>
                  <a:pt x="147319" y="217170"/>
                </a:lnTo>
                <a:lnTo>
                  <a:pt x="14731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7433309" y="1764029"/>
            <a:ext cx="147320" cy="482600"/>
          </a:xfrm>
          <a:custGeom>
            <a:avLst/>
            <a:gdLst/>
            <a:ahLst/>
            <a:cxnLst/>
            <a:rect l="l" t="t" r="r" b="b"/>
            <a:pathLst>
              <a:path w="147320" h="482600">
                <a:moveTo>
                  <a:pt x="147319" y="0"/>
                </a:moveTo>
                <a:lnTo>
                  <a:pt x="147319" y="482600"/>
                </a:lnTo>
                <a:lnTo>
                  <a:pt x="88900" y="482600"/>
                </a:lnTo>
                <a:lnTo>
                  <a:pt x="54610" y="262890"/>
                </a:lnTo>
                <a:lnTo>
                  <a:pt x="54610" y="482600"/>
                </a:lnTo>
                <a:lnTo>
                  <a:pt x="0" y="482600"/>
                </a:lnTo>
                <a:lnTo>
                  <a:pt x="0" y="0"/>
                </a:lnTo>
                <a:lnTo>
                  <a:pt x="54610" y="0"/>
                </a:lnTo>
                <a:lnTo>
                  <a:pt x="92710" y="217170"/>
                </a:lnTo>
                <a:lnTo>
                  <a:pt x="92710" y="0"/>
                </a:lnTo>
                <a:lnTo>
                  <a:pt x="14731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7606029" y="1753870"/>
            <a:ext cx="154940" cy="502920"/>
          </a:xfrm>
          <a:custGeom>
            <a:avLst/>
            <a:gdLst/>
            <a:ahLst/>
            <a:cxnLst/>
            <a:rect l="l" t="t" r="r" b="b"/>
            <a:pathLst>
              <a:path w="154939" h="502919">
                <a:moveTo>
                  <a:pt x="88900" y="1269"/>
                </a:moveTo>
                <a:lnTo>
                  <a:pt x="60960" y="1269"/>
                </a:lnTo>
                <a:lnTo>
                  <a:pt x="54610" y="3809"/>
                </a:lnTo>
                <a:lnTo>
                  <a:pt x="48260" y="7619"/>
                </a:lnTo>
                <a:lnTo>
                  <a:pt x="41910" y="10159"/>
                </a:lnTo>
                <a:lnTo>
                  <a:pt x="31750" y="20319"/>
                </a:lnTo>
                <a:lnTo>
                  <a:pt x="26670" y="26669"/>
                </a:lnTo>
                <a:lnTo>
                  <a:pt x="22860" y="33019"/>
                </a:lnTo>
                <a:lnTo>
                  <a:pt x="17780" y="39369"/>
                </a:lnTo>
                <a:lnTo>
                  <a:pt x="13970" y="45719"/>
                </a:lnTo>
                <a:lnTo>
                  <a:pt x="5080" y="72389"/>
                </a:lnTo>
                <a:lnTo>
                  <a:pt x="5080" y="76200"/>
                </a:lnTo>
                <a:lnTo>
                  <a:pt x="3810" y="80009"/>
                </a:lnTo>
                <a:lnTo>
                  <a:pt x="3810" y="83819"/>
                </a:lnTo>
                <a:lnTo>
                  <a:pt x="2540" y="92709"/>
                </a:lnTo>
                <a:lnTo>
                  <a:pt x="2540" y="101600"/>
                </a:lnTo>
                <a:lnTo>
                  <a:pt x="1270" y="124459"/>
                </a:lnTo>
                <a:lnTo>
                  <a:pt x="0" y="151129"/>
                </a:lnTo>
                <a:lnTo>
                  <a:pt x="0" y="370839"/>
                </a:lnTo>
                <a:lnTo>
                  <a:pt x="1270" y="388619"/>
                </a:lnTo>
                <a:lnTo>
                  <a:pt x="1270" y="394969"/>
                </a:lnTo>
                <a:lnTo>
                  <a:pt x="2540" y="402589"/>
                </a:lnTo>
                <a:lnTo>
                  <a:pt x="2540" y="407669"/>
                </a:lnTo>
                <a:lnTo>
                  <a:pt x="3810" y="414019"/>
                </a:lnTo>
                <a:lnTo>
                  <a:pt x="3810" y="420369"/>
                </a:lnTo>
                <a:lnTo>
                  <a:pt x="5080" y="425450"/>
                </a:lnTo>
                <a:lnTo>
                  <a:pt x="7620" y="438150"/>
                </a:lnTo>
                <a:lnTo>
                  <a:pt x="10160" y="444500"/>
                </a:lnTo>
                <a:lnTo>
                  <a:pt x="12700" y="454659"/>
                </a:lnTo>
                <a:lnTo>
                  <a:pt x="15240" y="461009"/>
                </a:lnTo>
                <a:lnTo>
                  <a:pt x="17780" y="464819"/>
                </a:lnTo>
                <a:lnTo>
                  <a:pt x="20320" y="471169"/>
                </a:lnTo>
                <a:lnTo>
                  <a:pt x="24130" y="474979"/>
                </a:lnTo>
                <a:lnTo>
                  <a:pt x="26670" y="480059"/>
                </a:lnTo>
                <a:lnTo>
                  <a:pt x="30480" y="483869"/>
                </a:lnTo>
                <a:lnTo>
                  <a:pt x="33020" y="487679"/>
                </a:lnTo>
                <a:lnTo>
                  <a:pt x="40640" y="495300"/>
                </a:lnTo>
                <a:lnTo>
                  <a:pt x="44450" y="497839"/>
                </a:lnTo>
                <a:lnTo>
                  <a:pt x="48260" y="499109"/>
                </a:lnTo>
                <a:lnTo>
                  <a:pt x="53340" y="500379"/>
                </a:lnTo>
                <a:lnTo>
                  <a:pt x="60960" y="502919"/>
                </a:lnTo>
                <a:lnTo>
                  <a:pt x="68580" y="502919"/>
                </a:lnTo>
                <a:lnTo>
                  <a:pt x="72390" y="501650"/>
                </a:lnTo>
                <a:lnTo>
                  <a:pt x="74930" y="501650"/>
                </a:lnTo>
                <a:lnTo>
                  <a:pt x="77470" y="500379"/>
                </a:lnTo>
                <a:lnTo>
                  <a:pt x="81280" y="499109"/>
                </a:lnTo>
                <a:lnTo>
                  <a:pt x="83820" y="496569"/>
                </a:lnTo>
                <a:lnTo>
                  <a:pt x="86360" y="495300"/>
                </a:lnTo>
                <a:lnTo>
                  <a:pt x="88900" y="491489"/>
                </a:lnTo>
                <a:lnTo>
                  <a:pt x="91440" y="488950"/>
                </a:lnTo>
                <a:lnTo>
                  <a:pt x="101600" y="473709"/>
                </a:lnTo>
                <a:lnTo>
                  <a:pt x="104140" y="463550"/>
                </a:lnTo>
                <a:lnTo>
                  <a:pt x="106680" y="458469"/>
                </a:lnTo>
                <a:lnTo>
                  <a:pt x="154940" y="458469"/>
                </a:lnTo>
                <a:lnTo>
                  <a:pt x="154940" y="421639"/>
                </a:lnTo>
                <a:lnTo>
                  <a:pt x="76200" y="421639"/>
                </a:lnTo>
                <a:lnTo>
                  <a:pt x="74930" y="420369"/>
                </a:lnTo>
                <a:lnTo>
                  <a:pt x="72390" y="420369"/>
                </a:lnTo>
                <a:lnTo>
                  <a:pt x="72390" y="417829"/>
                </a:lnTo>
                <a:lnTo>
                  <a:pt x="71120" y="417829"/>
                </a:lnTo>
                <a:lnTo>
                  <a:pt x="69850" y="416559"/>
                </a:lnTo>
                <a:lnTo>
                  <a:pt x="69850" y="414019"/>
                </a:lnTo>
                <a:lnTo>
                  <a:pt x="68580" y="412750"/>
                </a:lnTo>
                <a:lnTo>
                  <a:pt x="68580" y="407669"/>
                </a:lnTo>
                <a:lnTo>
                  <a:pt x="67310" y="403859"/>
                </a:lnTo>
                <a:lnTo>
                  <a:pt x="67310" y="394969"/>
                </a:lnTo>
                <a:lnTo>
                  <a:pt x="66040" y="382269"/>
                </a:lnTo>
                <a:lnTo>
                  <a:pt x="66040" y="120650"/>
                </a:lnTo>
                <a:lnTo>
                  <a:pt x="67310" y="106679"/>
                </a:lnTo>
                <a:lnTo>
                  <a:pt x="67310" y="96519"/>
                </a:lnTo>
                <a:lnTo>
                  <a:pt x="68580" y="93979"/>
                </a:lnTo>
                <a:lnTo>
                  <a:pt x="68580" y="88900"/>
                </a:lnTo>
                <a:lnTo>
                  <a:pt x="69850" y="88900"/>
                </a:lnTo>
                <a:lnTo>
                  <a:pt x="69850" y="86359"/>
                </a:lnTo>
                <a:lnTo>
                  <a:pt x="74930" y="81279"/>
                </a:lnTo>
                <a:lnTo>
                  <a:pt x="149225" y="81279"/>
                </a:lnTo>
                <a:lnTo>
                  <a:pt x="148590" y="77469"/>
                </a:lnTo>
                <a:lnTo>
                  <a:pt x="147320" y="72389"/>
                </a:lnTo>
                <a:lnTo>
                  <a:pt x="147320" y="69850"/>
                </a:lnTo>
                <a:lnTo>
                  <a:pt x="146050" y="64769"/>
                </a:lnTo>
                <a:lnTo>
                  <a:pt x="144780" y="62229"/>
                </a:lnTo>
                <a:lnTo>
                  <a:pt x="143510" y="57150"/>
                </a:lnTo>
                <a:lnTo>
                  <a:pt x="142240" y="54609"/>
                </a:lnTo>
                <a:lnTo>
                  <a:pt x="139700" y="46989"/>
                </a:lnTo>
                <a:lnTo>
                  <a:pt x="128270" y="27939"/>
                </a:lnTo>
                <a:lnTo>
                  <a:pt x="118110" y="17779"/>
                </a:lnTo>
                <a:lnTo>
                  <a:pt x="113030" y="13969"/>
                </a:lnTo>
                <a:lnTo>
                  <a:pt x="107950" y="8889"/>
                </a:lnTo>
                <a:lnTo>
                  <a:pt x="88900" y="1269"/>
                </a:lnTo>
                <a:close/>
              </a:path>
              <a:path w="154939" h="502919">
                <a:moveTo>
                  <a:pt x="154940" y="458469"/>
                </a:moveTo>
                <a:lnTo>
                  <a:pt x="106680" y="458469"/>
                </a:lnTo>
                <a:lnTo>
                  <a:pt x="113030" y="492759"/>
                </a:lnTo>
                <a:lnTo>
                  <a:pt x="154940" y="492759"/>
                </a:lnTo>
                <a:lnTo>
                  <a:pt x="154940" y="458469"/>
                </a:lnTo>
                <a:close/>
              </a:path>
              <a:path w="154939" h="502919">
                <a:moveTo>
                  <a:pt x="154940" y="233679"/>
                </a:moveTo>
                <a:lnTo>
                  <a:pt x="76200" y="233679"/>
                </a:lnTo>
                <a:lnTo>
                  <a:pt x="76200" y="307339"/>
                </a:lnTo>
                <a:lnTo>
                  <a:pt x="90170" y="307339"/>
                </a:lnTo>
                <a:lnTo>
                  <a:pt x="90170" y="386079"/>
                </a:lnTo>
                <a:lnTo>
                  <a:pt x="88900" y="392429"/>
                </a:lnTo>
                <a:lnTo>
                  <a:pt x="88900" y="406400"/>
                </a:lnTo>
                <a:lnTo>
                  <a:pt x="87630" y="407669"/>
                </a:lnTo>
                <a:lnTo>
                  <a:pt x="87630" y="410209"/>
                </a:lnTo>
                <a:lnTo>
                  <a:pt x="86360" y="412750"/>
                </a:lnTo>
                <a:lnTo>
                  <a:pt x="86360" y="414019"/>
                </a:lnTo>
                <a:lnTo>
                  <a:pt x="85090" y="415289"/>
                </a:lnTo>
                <a:lnTo>
                  <a:pt x="85090" y="416559"/>
                </a:lnTo>
                <a:lnTo>
                  <a:pt x="83820" y="417829"/>
                </a:lnTo>
                <a:lnTo>
                  <a:pt x="83820" y="419100"/>
                </a:lnTo>
                <a:lnTo>
                  <a:pt x="82550" y="420369"/>
                </a:lnTo>
                <a:lnTo>
                  <a:pt x="80010" y="420369"/>
                </a:lnTo>
                <a:lnTo>
                  <a:pt x="78740" y="421639"/>
                </a:lnTo>
                <a:lnTo>
                  <a:pt x="154940" y="421639"/>
                </a:lnTo>
                <a:lnTo>
                  <a:pt x="154940" y="233679"/>
                </a:lnTo>
                <a:close/>
              </a:path>
              <a:path w="154939" h="502919">
                <a:moveTo>
                  <a:pt x="149225" y="81279"/>
                </a:moveTo>
                <a:lnTo>
                  <a:pt x="78740" y="81279"/>
                </a:lnTo>
                <a:lnTo>
                  <a:pt x="78740" y="82550"/>
                </a:lnTo>
                <a:lnTo>
                  <a:pt x="81280" y="82550"/>
                </a:lnTo>
                <a:lnTo>
                  <a:pt x="81280" y="83819"/>
                </a:lnTo>
                <a:lnTo>
                  <a:pt x="82550" y="83819"/>
                </a:lnTo>
                <a:lnTo>
                  <a:pt x="82550" y="85089"/>
                </a:lnTo>
                <a:lnTo>
                  <a:pt x="83820" y="85089"/>
                </a:lnTo>
                <a:lnTo>
                  <a:pt x="83820" y="86359"/>
                </a:lnTo>
                <a:lnTo>
                  <a:pt x="85090" y="87629"/>
                </a:lnTo>
                <a:lnTo>
                  <a:pt x="85090" y="88900"/>
                </a:lnTo>
                <a:lnTo>
                  <a:pt x="86360" y="88900"/>
                </a:lnTo>
                <a:lnTo>
                  <a:pt x="86360" y="99059"/>
                </a:lnTo>
                <a:lnTo>
                  <a:pt x="87630" y="104139"/>
                </a:lnTo>
                <a:lnTo>
                  <a:pt x="87630" y="187959"/>
                </a:lnTo>
                <a:lnTo>
                  <a:pt x="154940" y="187959"/>
                </a:lnTo>
                <a:lnTo>
                  <a:pt x="154940" y="167639"/>
                </a:lnTo>
                <a:lnTo>
                  <a:pt x="153670" y="139700"/>
                </a:lnTo>
                <a:lnTo>
                  <a:pt x="153670" y="115569"/>
                </a:lnTo>
                <a:lnTo>
                  <a:pt x="152400" y="104139"/>
                </a:lnTo>
                <a:lnTo>
                  <a:pt x="151130" y="95250"/>
                </a:lnTo>
                <a:lnTo>
                  <a:pt x="149860" y="85089"/>
                </a:lnTo>
                <a:lnTo>
                  <a:pt x="149225" y="81279"/>
                </a:lnTo>
                <a:close/>
              </a:path>
              <a:path w="154939" h="502919">
                <a:moveTo>
                  <a:pt x="74930" y="0"/>
                </a:moveTo>
                <a:lnTo>
                  <a:pt x="67310" y="1269"/>
                </a:lnTo>
                <a:lnTo>
                  <a:pt x="81280" y="1269"/>
                </a:lnTo>
                <a:lnTo>
                  <a:pt x="7493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7606029" y="1753870"/>
            <a:ext cx="154940" cy="502920"/>
          </a:xfrm>
          <a:custGeom>
            <a:avLst/>
            <a:gdLst/>
            <a:ahLst/>
            <a:cxnLst/>
            <a:rect l="l" t="t" r="r" b="b"/>
            <a:pathLst>
              <a:path w="154939" h="502919">
                <a:moveTo>
                  <a:pt x="154940" y="187959"/>
                </a:moveTo>
                <a:lnTo>
                  <a:pt x="87630" y="187959"/>
                </a:lnTo>
                <a:lnTo>
                  <a:pt x="87630" y="143509"/>
                </a:lnTo>
                <a:lnTo>
                  <a:pt x="87630" y="125729"/>
                </a:lnTo>
                <a:lnTo>
                  <a:pt x="87630" y="110489"/>
                </a:lnTo>
                <a:lnTo>
                  <a:pt x="87630" y="104139"/>
                </a:lnTo>
                <a:lnTo>
                  <a:pt x="86360" y="99059"/>
                </a:lnTo>
                <a:lnTo>
                  <a:pt x="86360" y="88900"/>
                </a:lnTo>
                <a:lnTo>
                  <a:pt x="85090" y="88900"/>
                </a:lnTo>
                <a:lnTo>
                  <a:pt x="85090" y="87629"/>
                </a:lnTo>
                <a:lnTo>
                  <a:pt x="83820" y="86359"/>
                </a:lnTo>
                <a:lnTo>
                  <a:pt x="83820" y="85089"/>
                </a:lnTo>
                <a:lnTo>
                  <a:pt x="82550" y="85089"/>
                </a:lnTo>
                <a:lnTo>
                  <a:pt x="82550" y="83819"/>
                </a:lnTo>
                <a:lnTo>
                  <a:pt x="81280" y="83819"/>
                </a:lnTo>
                <a:lnTo>
                  <a:pt x="81280" y="82550"/>
                </a:lnTo>
                <a:lnTo>
                  <a:pt x="80010" y="82550"/>
                </a:lnTo>
                <a:lnTo>
                  <a:pt x="78740" y="82550"/>
                </a:lnTo>
                <a:lnTo>
                  <a:pt x="78740" y="81279"/>
                </a:lnTo>
                <a:lnTo>
                  <a:pt x="77470" y="81279"/>
                </a:lnTo>
                <a:lnTo>
                  <a:pt x="74930" y="81279"/>
                </a:lnTo>
                <a:lnTo>
                  <a:pt x="73660" y="82550"/>
                </a:lnTo>
                <a:lnTo>
                  <a:pt x="69850" y="86359"/>
                </a:lnTo>
                <a:lnTo>
                  <a:pt x="69850" y="87629"/>
                </a:lnTo>
                <a:lnTo>
                  <a:pt x="69850" y="88900"/>
                </a:lnTo>
                <a:lnTo>
                  <a:pt x="68580" y="88900"/>
                </a:lnTo>
                <a:lnTo>
                  <a:pt x="68580" y="90169"/>
                </a:lnTo>
                <a:lnTo>
                  <a:pt x="68580" y="92709"/>
                </a:lnTo>
                <a:lnTo>
                  <a:pt x="68580" y="93979"/>
                </a:lnTo>
                <a:lnTo>
                  <a:pt x="67310" y="96519"/>
                </a:lnTo>
                <a:lnTo>
                  <a:pt x="67310" y="101600"/>
                </a:lnTo>
                <a:lnTo>
                  <a:pt x="67310" y="106679"/>
                </a:lnTo>
                <a:lnTo>
                  <a:pt x="66040" y="120650"/>
                </a:lnTo>
                <a:lnTo>
                  <a:pt x="66040" y="137159"/>
                </a:lnTo>
                <a:lnTo>
                  <a:pt x="66040" y="368300"/>
                </a:lnTo>
                <a:lnTo>
                  <a:pt x="66040" y="382269"/>
                </a:lnTo>
                <a:lnTo>
                  <a:pt x="67310" y="394969"/>
                </a:lnTo>
                <a:lnTo>
                  <a:pt x="67310" y="400050"/>
                </a:lnTo>
                <a:lnTo>
                  <a:pt x="67310" y="403859"/>
                </a:lnTo>
                <a:lnTo>
                  <a:pt x="68580" y="407669"/>
                </a:lnTo>
                <a:lnTo>
                  <a:pt x="68580" y="410209"/>
                </a:lnTo>
                <a:lnTo>
                  <a:pt x="68580" y="412750"/>
                </a:lnTo>
                <a:lnTo>
                  <a:pt x="69850" y="414019"/>
                </a:lnTo>
                <a:lnTo>
                  <a:pt x="69850" y="415289"/>
                </a:lnTo>
                <a:lnTo>
                  <a:pt x="69850" y="416559"/>
                </a:lnTo>
                <a:lnTo>
                  <a:pt x="71120" y="417829"/>
                </a:lnTo>
                <a:lnTo>
                  <a:pt x="72390" y="417829"/>
                </a:lnTo>
                <a:lnTo>
                  <a:pt x="72390" y="419100"/>
                </a:lnTo>
                <a:lnTo>
                  <a:pt x="72390" y="420369"/>
                </a:lnTo>
                <a:lnTo>
                  <a:pt x="73660" y="420369"/>
                </a:lnTo>
                <a:lnTo>
                  <a:pt x="74930" y="420369"/>
                </a:lnTo>
                <a:lnTo>
                  <a:pt x="76200" y="421639"/>
                </a:lnTo>
                <a:lnTo>
                  <a:pt x="77470" y="421639"/>
                </a:lnTo>
                <a:lnTo>
                  <a:pt x="78740" y="421639"/>
                </a:lnTo>
                <a:lnTo>
                  <a:pt x="80010" y="420369"/>
                </a:lnTo>
                <a:lnTo>
                  <a:pt x="81280" y="420369"/>
                </a:lnTo>
                <a:lnTo>
                  <a:pt x="82550" y="420369"/>
                </a:lnTo>
                <a:lnTo>
                  <a:pt x="83820" y="419100"/>
                </a:lnTo>
                <a:lnTo>
                  <a:pt x="83820" y="417829"/>
                </a:lnTo>
                <a:lnTo>
                  <a:pt x="85090" y="416559"/>
                </a:lnTo>
                <a:lnTo>
                  <a:pt x="85090" y="415289"/>
                </a:lnTo>
                <a:lnTo>
                  <a:pt x="86360" y="414019"/>
                </a:lnTo>
                <a:lnTo>
                  <a:pt x="86360" y="412750"/>
                </a:lnTo>
                <a:lnTo>
                  <a:pt x="87630" y="410209"/>
                </a:lnTo>
                <a:lnTo>
                  <a:pt x="87630" y="407669"/>
                </a:lnTo>
                <a:lnTo>
                  <a:pt x="88900" y="406400"/>
                </a:lnTo>
                <a:lnTo>
                  <a:pt x="88900" y="402589"/>
                </a:lnTo>
                <a:lnTo>
                  <a:pt x="88900" y="397509"/>
                </a:lnTo>
                <a:lnTo>
                  <a:pt x="88900" y="392429"/>
                </a:lnTo>
                <a:lnTo>
                  <a:pt x="90170" y="386079"/>
                </a:lnTo>
                <a:lnTo>
                  <a:pt x="90170" y="379729"/>
                </a:lnTo>
                <a:lnTo>
                  <a:pt x="90170" y="364489"/>
                </a:lnTo>
                <a:lnTo>
                  <a:pt x="90170" y="307339"/>
                </a:lnTo>
                <a:lnTo>
                  <a:pt x="76200" y="307339"/>
                </a:lnTo>
                <a:lnTo>
                  <a:pt x="76200" y="233679"/>
                </a:lnTo>
                <a:lnTo>
                  <a:pt x="154940" y="233679"/>
                </a:lnTo>
                <a:lnTo>
                  <a:pt x="154940" y="492759"/>
                </a:lnTo>
                <a:lnTo>
                  <a:pt x="113030" y="492759"/>
                </a:lnTo>
                <a:lnTo>
                  <a:pt x="106680" y="458469"/>
                </a:lnTo>
                <a:lnTo>
                  <a:pt x="104140" y="463550"/>
                </a:lnTo>
                <a:lnTo>
                  <a:pt x="102870" y="468629"/>
                </a:lnTo>
                <a:lnTo>
                  <a:pt x="101600" y="473709"/>
                </a:lnTo>
                <a:lnTo>
                  <a:pt x="99060" y="477519"/>
                </a:lnTo>
                <a:lnTo>
                  <a:pt x="96520" y="481329"/>
                </a:lnTo>
                <a:lnTo>
                  <a:pt x="93980" y="485139"/>
                </a:lnTo>
                <a:lnTo>
                  <a:pt x="91440" y="488950"/>
                </a:lnTo>
                <a:lnTo>
                  <a:pt x="88900" y="491489"/>
                </a:lnTo>
                <a:lnTo>
                  <a:pt x="86360" y="495300"/>
                </a:lnTo>
                <a:lnTo>
                  <a:pt x="83820" y="496569"/>
                </a:lnTo>
                <a:lnTo>
                  <a:pt x="81280" y="499109"/>
                </a:lnTo>
                <a:lnTo>
                  <a:pt x="77470" y="500379"/>
                </a:lnTo>
                <a:lnTo>
                  <a:pt x="74930" y="501650"/>
                </a:lnTo>
                <a:lnTo>
                  <a:pt x="72390" y="501650"/>
                </a:lnTo>
                <a:lnTo>
                  <a:pt x="68580" y="502919"/>
                </a:lnTo>
                <a:lnTo>
                  <a:pt x="64770" y="502919"/>
                </a:lnTo>
                <a:lnTo>
                  <a:pt x="60960" y="502919"/>
                </a:lnTo>
                <a:lnTo>
                  <a:pt x="57150" y="501650"/>
                </a:lnTo>
                <a:lnTo>
                  <a:pt x="53340" y="500379"/>
                </a:lnTo>
                <a:lnTo>
                  <a:pt x="48260" y="499109"/>
                </a:lnTo>
                <a:lnTo>
                  <a:pt x="44450" y="497839"/>
                </a:lnTo>
                <a:lnTo>
                  <a:pt x="40640" y="495300"/>
                </a:lnTo>
                <a:lnTo>
                  <a:pt x="36830" y="491489"/>
                </a:lnTo>
                <a:lnTo>
                  <a:pt x="33020" y="487679"/>
                </a:lnTo>
                <a:lnTo>
                  <a:pt x="30480" y="483869"/>
                </a:lnTo>
                <a:lnTo>
                  <a:pt x="26670" y="480059"/>
                </a:lnTo>
                <a:lnTo>
                  <a:pt x="24130" y="474979"/>
                </a:lnTo>
                <a:lnTo>
                  <a:pt x="20320" y="471169"/>
                </a:lnTo>
                <a:lnTo>
                  <a:pt x="17780" y="464819"/>
                </a:lnTo>
                <a:lnTo>
                  <a:pt x="15240" y="461009"/>
                </a:lnTo>
                <a:lnTo>
                  <a:pt x="12700" y="454659"/>
                </a:lnTo>
                <a:lnTo>
                  <a:pt x="11430" y="449579"/>
                </a:lnTo>
                <a:lnTo>
                  <a:pt x="10160" y="444500"/>
                </a:lnTo>
                <a:lnTo>
                  <a:pt x="7620" y="438150"/>
                </a:lnTo>
                <a:lnTo>
                  <a:pt x="6350" y="431800"/>
                </a:lnTo>
                <a:lnTo>
                  <a:pt x="5080" y="425450"/>
                </a:lnTo>
                <a:lnTo>
                  <a:pt x="3810" y="420369"/>
                </a:lnTo>
                <a:lnTo>
                  <a:pt x="3810" y="414019"/>
                </a:lnTo>
                <a:lnTo>
                  <a:pt x="2540" y="407669"/>
                </a:lnTo>
                <a:lnTo>
                  <a:pt x="2540" y="402589"/>
                </a:lnTo>
                <a:lnTo>
                  <a:pt x="1270" y="394969"/>
                </a:lnTo>
                <a:lnTo>
                  <a:pt x="1270" y="388619"/>
                </a:lnTo>
                <a:lnTo>
                  <a:pt x="0" y="370839"/>
                </a:lnTo>
                <a:lnTo>
                  <a:pt x="0" y="350519"/>
                </a:lnTo>
                <a:lnTo>
                  <a:pt x="0" y="327659"/>
                </a:lnTo>
                <a:lnTo>
                  <a:pt x="0" y="184150"/>
                </a:lnTo>
                <a:lnTo>
                  <a:pt x="0" y="151129"/>
                </a:lnTo>
                <a:lnTo>
                  <a:pt x="1270" y="124459"/>
                </a:lnTo>
                <a:lnTo>
                  <a:pt x="2540" y="101600"/>
                </a:lnTo>
                <a:lnTo>
                  <a:pt x="2540" y="92709"/>
                </a:lnTo>
                <a:lnTo>
                  <a:pt x="3810" y="83819"/>
                </a:lnTo>
                <a:lnTo>
                  <a:pt x="3810" y="80009"/>
                </a:lnTo>
                <a:lnTo>
                  <a:pt x="5080" y="76200"/>
                </a:lnTo>
                <a:lnTo>
                  <a:pt x="5080" y="72389"/>
                </a:lnTo>
                <a:lnTo>
                  <a:pt x="6350" y="68579"/>
                </a:lnTo>
                <a:lnTo>
                  <a:pt x="7620" y="64769"/>
                </a:lnTo>
                <a:lnTo>
                  <a:pt x="8890" y="60959"/>
                </a:lnTo>
                <a:lnTo>
                  <a:pt x="11430" y="53339"/>
                </a:lnTo>
                <a:lnTo>
                  <a:pt x="13970" y="45719"/>
                </a:lnTo>
                <a:lnTo>
                  <a:pt x="17780" y="39369"/>
                </a:lnTo>
                <a:lnTo>
                  <a:pt x="22860" y="33019"/>
                </a:lnTo>
                <a:lnTo>
                  <a:pt x="26670" y="26669"/>
                </a:lnTo>
                <a:lnTo>
                  <a:pt x="31750" y="20319"/>
                </a:lnTo>
                <a:lnTo>
                  <a:pt x="36830" y="15239"/>
                </a:lnTo>
                <a:lnTo>
                  <a:pt x="41910" y="10159"/>
                </a:lnTo>
                <a:lnTo>
                  <a:pt x="48260" y="7619"/>
                </a:lnTo>
                <a:lnTo>
                  <a:pt x="54610" y="3809"/>
                </a:lnTo>
                <a:lnTo>
                  <a:pt x="60960" y="1269"/>
                </a:lnTo>
                <a:lnTo>
                  <a:pt x="67310" y="1269"/>
                </a:lnTo>
                <a:lnTo>
                  <a:pt x="74930" y="0"/>
                </a:lnTo>
                <a:lnTo>
                  <a:pt x="81280" y="1269"/>
                </a:lnTo>
                <a:lnTo>
                  <a:pt x="88900" y="1269"/>
                </a:lnTo>
                <a:lnTo>
                  <a:pt x="95250" y="3809"/>
                </a:lnTo>
                <a:lnTo>
                  <a:pt x="101600" y="6350"/>
                </a:lnTo>
                <a:lnTo>
                  <a:pt x="107950" y="8889"/>
                </a:lnTo>
                <a:lnTo>
                  <a:pt x="113030" y="13969"/>
                </a:lnTo>
                <a:lnTo>
                  <a:pt x="118110" y="17779"/>
                </a:lnTo>
                <a:lnTo>
                  <a:pt x="123190" y="22859"/>
                </a:lnTo>
                <a:lnTo>
                  <a:pt x="128270" y="27939"/>
                </a:lnTo>
                <a:lnTo>
                  <a:pt x="132080" y="34289"/>
                </a:lnTo>
                <a:lnTo>
                  <a:pt x="135890" y="40639"/>
                </a:lnTo>
                <a:lnTo>
                  <a:pt x="139700" y="46989"/>
                </a:lnTo>
                <a:lnTo>
                  <a:pt x="142240" y="54609"/>
                </a:lnTo>
                <a:lnTo>
                  <a:pt x="143510" y="57150"/>
                </a:lnTo>
                <a:lnTo>
                  <a:pt x="144780" y="62229"/>
                </a:lnTo>
                <a:lnTo>
                  <a:pt x="146050" y="64769"/>
                </a:lnTo>
                <a:lnTo>
                  <a:pt x="147320" y="69850"/>
                </a:lnTo>
                <a:lnTo>
                  <a:pt x="147320" y="72389"/>
                </a:lnTo>
                <a:lnTo>
                  <a:pt x="148590" y="77469"/>
                </a:lnTo>
                <a:lnTo>
                  <a:pt x="149860" y="85089"/>
                </a:lnTo>
                <a:lnTo>
                  <a:pt x="151130" y="95250"/>
                </a:lnTo>
                <a:lnTo>
                  <a:pt x="152400" y="104139"/>
                </a:lnTo>
                <a:lnTo>
                  <a:pt x="153670" y="115569"/>
                </a:lnTo>
                <a:lnTo>
                  <a:pt x="153670" y="127000"/>
                </a:lnTo>
                <a:lnTo>
                  <a:pt x="153670" y="139700"/>
                </a:lnTo>
                <a:lnTo>
                  <a:pt x="154940" y="167639"/>
                </a:lnTo>
                <a:lnTo>
                  <a:pt x="154940" y="18795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7786370" y="2150110"/>
            <a:ext cx="115570" cy="96520"/>
          </a:xfrm>
          <a:custGeom>
            <a:avLst/>
            <a:gdLst/>
            <a:ahLst/>
            <a:cxnLst/>
            <a:rect l="l" t="t" r="r" b="b"/>
            <a:pathLst>
              <a:path w="115570" h="96519">
                <a:moveTo>
                  <a:pt x="0" y="96520"/>
                </a:moveTo>
                <a:lnTo>
                  <a:pt x="115569" y="96520"/>
                </a:lnTo>
                <a:lnTo>
                  <a:pt x="115569" y="0"/>
                </a:lnTo>
                <a:lnTo>
                  <a:pt x="0" y="0"/>
                </a:lnTo>
                <a:lnTo>
                  <a:pt x="0" y="9652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7819390" y="204470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409"/>
                </a:lnTo>
              </a:path>
            </a:pathLst>
          </a:custGeom>
          <a:ln w="6603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7786370" y="1951989"/>
            <a:ext cx="107950" cy="92710"/>
          </a:xfrm>
          <a:custGeom>
            <a:avLst/>
            <a:gdLst/>
            <a:ahLst/>
            <a:cxnLst/>
            <a:rect l="l" t="t" r="r" b="b"/>
            <a:pathLst>
              <a:path w="107950" h="92710">
                <a:moveTo>
                  <a:pt x="0" y="92710"/>
                </a:moveTo>
                <a:lnTo>
                  <a:pt x="107950" y="92710"/>
                </a:lnTo>
                <a:lnTo>
                  <a:pt x="107950" y="0"/>
                </a:lnTo>
                <a:lnTo>
                  <a:pt x="0" y="0"/>
                </a:lnTo>
                <a:lnTo>
                  <a:pt x="0" y="9271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7819390" y="1861820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170"/>
                </a:lnTo>
              </a:path>
            </a:pathLst>
          </a:custGeom>
          <a:ln w="6603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7786370" y="1764029"/>
            <a:ext cx="111760" cy="97790"/>
          </a:xfrm>
          <a:custGeom>
            <a:avLst/>
            <a:gdLst/>
            <a:ahLst/>
            <a:cxnLst/>
            <a:rect l="l" t="t" r="r" b="b"/>
            <a:pathLst>
              <a:path w="111760" h="97789">
                <a:moveTo>
                  <a:pt x="0" y="97789"/>
                </a:moveTo>
                <a:lnTo>
                  <a:pt x="111759" y="97789"/>
                </a:lnTo>
                <a:lnTo>
                  <a:pt x="111759" y="0"/>
                </a:lnTo>
                <a:lnTo>
                  <a:pt x="0" y="0"/>
                </a:lnTo>
                <a:lnTo>
                  <a:pt x="0" y="9778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7786370" y="1764029"/>
            <a:ext cx="115570" cy="482600"/>
          </a:xfrm>
          <a:custGeom>
            <a:avLst/>
            <a:gdLst/>
            <a:ahLst/>
            <a:cxnLst/>
            <a:rect l="l" t="t" r="r" b="b"/>
            <a:pathLst>
              <a:path w="115570" h="482600">
                <a:moveTo>
                  <a:pt x="0" y="0"/>
                </a:moveTo>
                <a:lnTo>
                  <a:pt x="111759" y="0"/>
                </a:lnTo>
                <a:lnTo>
                  <a:pt x="111759" y="97790"/>
                </a:lnTo>
                <a:lnTo>
                  <a:pt x="66039" y="97790"/>
                </a:lnTo>
                <a:lnTo>
                  <a:pt x="66039" y="187960"/>
                </a:lnTo>
                <a:lnTo>
                  <a:pt x="107950" y="187960"/>
                </a:lnTo>
                <a:lnTo>
                  <a:pt x="107950" y="280670"/>
                </a:lnTo>
                <a:lnTo>
                  <a:pt x="66039" y="280670"/>
                </a:lnTo>
                <a:lnTo>
                  <a:pt x="66039" y="386080"/>
                </a:lnTo>
                <a:lnTo>
                  <a:pt x="115569" y="386080"/>
                </a:lnTo>
                <a:lnTo>
                  <a:pt x="115569" y="482600"/>
                </a:lnTo>
                <a:lnTo>
                  <a:pt x="0" y="48260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7976870" y="1753870"/>
            <a:ext cx="157480" cy="502920"/>
          </a:xfrm>
          <a:custGeom>
            <a:avLst/>
            <a:gdLst/>
            <a:ahLst/>
            <a:cxnLst/>
            <a:rect l="l" t="t" r="r" b="b"/>
            <a:pathLst>
              <a:path w="157479" h="502919">
                <a:moveTo>
                  <a:pt x="85089" y="0"/>
                </a:moveTo>
                <a:lnTo>
                  <a:pt x="72389" y="0"/>
                </a:lnTo>
                <a:lnTo>
                  <a:pt x="57150" y="3809"/>
                </a:lnTo>
                <a:lnTo>
                  <a:pt x="52070" y="6350"/>
                </a:lnTo>
                <a:lnTo>
                  <a:pt x="48259" y="7619"/>
                </a:lnTo>
                <a:lnTo>
                  <a:pt x="43179" y="10159"/>
                </a:lnTo>
                <a:lnTo>
                  <a:pt x="38100" y="13969"/>
                </a:lnTo>
                <a:lnTo>
                  <a:pt x="30479" y="21589"/>
                </a:lnTo>
                <a:lnTo>
                  <a:pt x="27939" y="26669"/>
                </a:lnTo>
                <a:lnTo>
                  <a:pt x="24129" y="30479"/>
                </a:lnTo>
                <a:lnTo>
                  <a:pt x="21589" y="35559"/>
                </a:lnTo>
                <a:lnTo>
                  <a:pt x="17779" y="41909"/>
                </a:lnTo>
                <a:lnTo>
                  <a:pt x="12700" y="52069"/>
                </a:lnTo>
                <a:lnTo>
                  <a:pt x="11429" y="58419"/>
                </a:lnTo>
                <a:lnTo>
                  <a:pt x="8889" y="63500"/>
                </a:lnTo>
                <a:lnTo>
                  <a:pt x="6350" y="69850"/>
                </a:lnTo>
                <a:lnTo>
                  <a:pt x="5079" y="76200"/>
                </a:lnTo>
                <a:lnTo>
                  <a:pt x="3809" y="83819"/>
                </a:lnTo>
                <a:lnTo>
                  <a:pt x="2539" y="88900"/>
                </a:lnTo>
                <a:lnTo>
                  <a:pt x="2539" y="95250"/>
                </a:lnTo>
                <a:lnTo>
                  <a:pt x="1269" y="102869"/>
                </a:lnTo>
                <a:lnTo>
                  <a:pt x="1269" y="109219"/>
                </a:lnTo>
                <a:lnTo>
                  <a:pt x="0" y="116839"/>
                </a:lnTo>
                <a:lnTo>
                  <a:pt x="0" y="354329"/>
                </a:lnTo>
                <a:lnTo>
                  <a:pt x="1212" y="381000"/>
                </a:lnTo>
                <a:lnTo>
                  <a:pt x="1269" y="396239"/>
                </a:lnTo>
                <a:lnTo>
                  <a:pt x="7619" y="436879"/>
                </a:lnTo>
                <a:lnTo>
                  <a:pt x="22859" y="472439"/>
                </a:lnTo>
                <a:lnTo>
                  <a:pt x="52070" y="497839"/>
                </a:lnTo>
                <a:lnTo>
                  <a:pt x="72389" y="502919"/>
                </a:lnTo>
                <a:lnTo>
                  <a:pt x="78739" y="502919"/>
                </a:lnTo>
                <a:lnTo>
                  <a:pt x="86359" y="501650"/>
                </a:lnTo>
                <a:lnTo>
                  <a:pt x="92709" y="501650"/>
                </a:lnTo>
                <a:lnTo>
                  <a:pt x="99059" y="499109"/>
                </a:lnTo>
                <a:lnTo>
                  <a:pt x="105409" y="497839"/>
                </a:lnTo>
                <a:lnTo>
                  <a:pt x="110489" y="494029"/>
                </a:lnTo>
                <a:lnTo>
                  <a:pt x="138429" y="461009"/>
                </a:lnTo>
                <a:lnTo>
                  <a:pt x="149859" y="431800"/>
                </a:lnTo>
                <a:lnTo>
                  <a:pt x="151129" y="429259"/>
                </a:lnTo>
                <a:lnTo>
                  <a:pt x="151129" y="424179"/>
                </a:lnTo>
                <a:lnTo>
                  <a:pt x="151492" y="421639"/>
                </a:lnTo>
                <a:lnTo>
                  <a:pt x="76200" y="421639"/>
                </a:lnTo>
                <a:lnTo>
                  <a:pt x="76200" y="420369"/>
                </a:lnTo>
                <a:lnTo>
                  <a:pt x="73659" y="420369"/>
                </a:lnTo>
                <a:lnTo>
                  <a:pt x="72389" y="419100"/>
                </a:lnTo>
                <a:lnTo>
                  <a:pt x="72389" y="417829"/>
                </a:lnTo>
                <a:lnTo>
                  <a:pt x="71120" y="417829"/>
                </a:lnTo>
                <a:lnTo>
                  <a:pt x="71120" y="416559"/>
                </a:lnTo>
                <a:lnTo>
                  <a:pt x="69850" y="415289"/>
                </a:lnTo>
                <a:lnTo>
                  <a:pt x="69850" y="414019"/>
                </a:lnTo>
                <a:lnTo>
                  <a:pt x="68579" y="412750"/>
                </a:lnTo>
                <a:lnTo>
                  <a:pt x="68579" y="410209"/>
                </a:lnTo>
                <a:lnTo>
                  <a:pt x="67309" y="408939"/>
                </a:lnTo>
                <a:lnTo>
                  <a:pt x="67182" y="392429"/>
                </a:lnTo>
                <a:lnTo>
                  <a:pt x="66166" y="382269"/>
                </a:lnTo>
                <a:lnTo>
                  <a:pt x="66039" y="123189"/>
                </a:lnTo>
                <a:lnTo>
                  <a:pt x="67309" y="110489"/>
                </a:lnTo>
                <a:lnTo>
                  <a:pt x="67309" y="93979"/>
                </a:lnTo>
                <a:lnTo>
                  <a:pt x="68579" y="92709"/>
                </a:lnTo>
                <a:lnTo>
                  <a:pt x="68579" y="90169"/>
                </a:lnTo>
                <a:lnTo>
                  <a:pt x="69850" y="88900"/>
                </a:lnTo>
                <a:lnTo>
                  <a:pt x="69850" y="86359"/>
                </a:lnTo>
                <a:lnTo>
                  <a:pt x="71120" y="86359"/>
                </a:lnTo>
                <a:lnTo>
                  <a:pt x="71120" y="85089"/>
                </a:lnTo>
                <a:lnTo>
                  <a:pt x="72389" y="85089"/>
                </a:lnTo>
                <a:lnTo>
                  <a:pt x="72389" y="83819"/>
                </a:lnTo>
                <a:lnTo>
                  <a:pt x="73659" y="83819"/>
                </a:lnTo>
                <a:lnTo>
                  <a:pt x="73659" y="82550"/>
                </a:lnTo>
                <a:lnTo>
                  <a:pt x="76200" y="82550"/>
                </a:lnTo>
                <a:lnTo>
                  <a:pt x="77470" y="81279"/>
                </a:lnTo>
                <a:lnTo>
                  <a:pt x="152037" y="81279"/>
                </a:lnTo>
                <a:lnTo>
                  <a:pt x="151129" y="74929"/>
                </a:lnTo>
                <a:lnTo>
                  <a:pt x="148589" y="67309"/>
                </a:lnTo>
                <a:lnTo>
                  <a:pt x="147320" y="59689"/>
                </a:lnTo>
                <a:lnTo>
                  <a:pt x="115570" y="11429"/>
                </a:lnTo>
                <a:lnTo>
                  <a:pt x="104139" y="6350"/>
                </a:lnTo>
                <a:lnTo>
                  <a:pt x="97789" y="2539"/>
                </a:lnTo>
                <a:lnTo>
                  <a:pt x="85089" y="0"/>
                </a:lnTo>
                <a:close/>
              </a:path>
              <a:path w="157479" h="502919">
                <a:moveTo>
                  <a:pt x="157479" y="299719"/>
                </a:moveTo>
                <a:lnTo>
                  <a:pt x="90170" y="299719"/>
                </a:lnTo>
                <a:lnTo>
                  <a:pt x="90170" y="392429"/>
                </a:lnTo>
                <a:lnTo>
                  <a:pt x="88900" y="397509"/>
                </a:lnTo>
                <a:lnTo>
                  <a:pt x="88900" y="406400"/>
                </a:lnTo>
                <a:lnTo>
                  <a:pt x="87629" y="410209"/>
                </a:lnTo>
                <a:lnTo>
                  <a:pt x="87629" y="412750"/>
                </a:lnTo>
                <a:lnTo>
                  <a:pt x="86359" y="414019"/>
                </a:lnTo>
                <a:lnTo>
                  <a:pt x="86359" y="416559"/>
                </a:lnTo>
                <a:lnTo>
                  <a:pt x="85089" y="417829"/>
                </a:lnTo>
                <a:lnTo>
                  <a:pt x="83820" y="417829"/>
                </a:lnTo>
                <a:lnTo>
                  <a:pt x="83820" y="420369"/>
                </a:lnTo>
                <a:lnTo>
                  <a:pt x="81279" y="420369"/>
                </a:lnTo>
                <a:lnTo>
                  <a:pt x="80009" y="421639"/>
                </a:lnTo>
                <a:lnTo>
                  <a:pt x="151492" y="421639"/>
                </a:lnTo>
                <a:lnTo>
                  <a:pt x="153670" y="406400"/>
                </a:lnTo>
                <a:lnTo>
                  <a:pt x="155193" y="392429"/>
                </a:lnTo>
                <a:lnTo>
                  <a:pt x="156209" y="382269"/>
                </a:lnTo>
                <a:lnTo>
                  <a:pt x="156209" y="353059"/>
                </a:lnTo>
                <a:lnTo>
                  <a:pt x="157479" y="318769"/>
                </a:lnTo>
                <a:lnTo>
                  <a:pt x="157479" y="299719"/>
                </a:lnTo>
                <a:close/>
              </a:path>
              <a:path w="157479" h="502919">
                <a:moveTo>
                  <a:pt x="152037" y="81279"/>
                </a:moveTo>
                <a:lnTo>
                  <a:pt x="81279" y="81279"/>
                </a:lnTo>
                <a:lnTo>
                  <a:pt x="83820" y="83819"/>
                </a:lnTo>
                <a:lnTo>
                  <a:pt x="85089" y="83819"/>
                </a:lnTo>
                <a:lnTo>
                  <a:pt x="85089" y="85089"/>
                </a:lnTo>
                <a:lnTo>
                  <a:pt x="86359" y="85089"/>
                </a:lnTo>
                <a:lnTo>
                  <a:pt x="86359" y="86359"/>
                </a:lnTo>
                <a:lnTo>
                  <a:pt x="87629" y="87629"/>
                </a:lnTo>
                <a:lnTo>
                  <a:pt x="87629" y="88900"/>
                </a:lnTo>
                <a:lnTo>
                  <a:pt x="88900" y="90169"/>
                </a:lnTo>
                <a:lnTo>
                  <a:pt x="88900" y="96519"/>
                </a:lnTo>
                <a:lnTo>
                  <a:pt x="90170" y="101600"/>
                </a:lnTo>
                <a:lnTo>
                  <a:pt x="90170" y="220979"/>
                </a:lnTo>
                <a:lnTo>
                  <a:pt x="157479" y="220979"/>
                </a:lnTo>
                <a:lnTo>
                  <a:pt x="157479" y="175259"/>
                </a:lnTo>
                <a:lnTo>
                  <a:pt x="156209" y="143509"/>
                </a:lnTo>
                <a:lnTo>
                  <a:pt x="156209" y="115569"/>
                </a:lnTo>
                <a:lnTo>
                  <a:pt x="154939" y="104139"/>
                </a:lnTo>
                <a:lnTo>
                  <a:pt x="152400" y="83819"/>
                </a:lnTo>
                <a:lnTo>
                  <a:pt x="152037" y="81279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7976870" y="1753870"/>
            <a:ext cx="157480" cy="502920"/>
          </a:xfrm>
          <a:custGeom>
            <a:avLst/>
            <a:gdLst/>
            <a:ahLst/>
            <a:cxnLst/>
            <a:rect l="l" t="t" r="r" b="b"/>
            <a:pathLst>
              <a:path w="157479" h="502919">
                <a:moveTo>
                  <a:pt x="157479" y="220979"/>
                </a:moveTo>
                <a:lnTo>
                  <a:pt x="90170" y="220979"/>
                </a:lnTo>
                <a:lnTo>
                  <a:pt x="90170" y="137159"/>
                </a:lnTo>
                <a:lnTo>
                  <a:pt x="90170" y="120650"/>
                </a:lnTo>
                <a:lnTo>
                  <a:pt x="90170" y="106679"/>
                </a:lnTo>
                <a:lnTo>
                  <a:pt x="90170" y="101600"/>
                </a:lnTo>
                <a:lnTo>
                  <a:pt x="88900" y="96519"/>
                </a:lnTo>
                <a:lnTo>
                  <a:pt x="88900" y="93979"/>
                </a:lnTo>
                <a:lnTo>
                  <a:pt x="88900" y="92709"/>
                </a:lnTo>
                <a:lnTo>
                  <a:pt x="88900" y="90169"/>
                </a:lnTo>
                <a:lnTo>
                  <a:pt x="87629" y="88900"/>
                </a:lnTo>
                <a:lnTo>
                  <a:pt x="87629" y="87629"/>
                </a:lnTo>
                <a:lnTo>
                  <a:pt x="86359" y="86359"/>
                </a:lnTo>
                <a:lnTo>
                  <a:pt x="86359" y="85089"/>
                </a:lnTo>
                <a:lnTo>
                  <a:pt x="85089" y="85089"/>
                </a:lnTo>
                <a:lnTo>
                  <a:pt x="85089" y="83819"/>
                </a:lnTo>
                <a:lnTo>
                  <a:pt x="83820" y="83819"/>
                </a:lnTo>
                <a:lnTo>
                  <a:pt x="82550" y="82550"/>
                </a:lnTo>
                <a:lnTo>
                  <a:pt x="81279" y="81279"/>
                </a:lnTo>
                <a:lnTo>
                  <a:pt x="78739" y="81279"/>
                </a:lnTo>
                <a:lnTo>
                  <a:pt x="77470" y="81279"/>
                </a:lnTo>
                <a:lnTo>
                  <a:pt x="76200" y="82550"/>
                </a:lnTo>
                <a:lnTo>
                  <a:pt x="74929" y="82550"/>
                </a:lnTo>
                <a:lnTo>
                  <a:pt x="73659" y="82550"/>
                </a:lnTo>
                <a:lnTo>
                  <a:pt x="73659" y="83819"/>
                </a:lnTo>
                <a:lnTo>
                  <a:pt x="72389" y="83819"/>
                </a:lnTo>
                <a:lnTo>
                  <a:pt x="72389" y="85089"/>
                </a:lnTo>
                <a:lnTo>
                  <a:pt x="71120" y="85089"/>
                </a:lnTo>
                <a:lnTo>
                  <a:pt x="71120" y="86359"/>
                </a:lnTo>
                <a:lnTo>
                  <a:pt x="69850" y="86359"/>
                </a:lnTo>
                <a:lnTo>
                  <a:pt x="69850" y="87629"/>
                </a:lnTo>
                <a:lnTo>
                  <a:pt x="69850" y="88900"/>
                </a:lnTo>
                <a:lnTo>
                  <a:pt x="68579" y="90169"/>
                </a:lnTo>
                <a:lnTo>
                  <a:pt x="68579" y="91439"/>
                </a:lnTo>
                <a:lnTo>
                  <a:pt x="68579" y="92709"/>
                </a:lnTo>
                <a:lnTo>
                  <a:pt x="67309" y="93979"/>
                </a:lnTo>
                <a:lnTo>
                  <a:pt x="67309" y="96519"/>
                </a:lnTo>
                <a:lnTo>
                  <a:pt x="67309" y="100329"/>
                </a:lnTo>
                <a:lnTo>
                  <a:pt x="67309" y="104139"/>
                </a:lnTo>
                <a:lnTo>
                  <a:pt x="67309" y="110489"/>
                </a:lnTo>
                <a:lnTo>
                  <a:pt x="66039" y="123189"/>
                </a:lnTo>
                <a:lnTo>
                  <a:pt x="66039" y="140969"/>
                </a:lnTo>
                <a:lnTo>
                  <a:pt x="66039" y="364489"/>
                </a:lnTo>
                <a:lnTo>
                  <a:pt x="66039" y="381000"/>
                </a:lnTo>
                <a:lnTo>
                  <a:pt x="67309" y="393700"/>
                </a:lnTo>
                <a:lnTo>
                  <a:pt x="67309" y="398779"/>
                </a:lnTo>
                <a:lnTo>
                  <a:pt x="67309" y="403859"/>
                </a:lnTo>
                <a:lnTo>
                  <a:pt x="67309" y="407669"/>
                </a:lnTo>
                <a:lnTo>
                  <a:pt x="67309" y="408939"/>
                </a:lnTo>
                <a:lnTo>
                  <a:pt x="68579" y="410209"/>
                </a:lnTo>
                <a:lnTo>
                  <a:pt x="68579" y="411479"/>
                </a:lnTo>
                <a:lnTo>
                  <a:pt x="68579" y="412750"/>
                </a:lnTo>
                <a:lnTo>
                  <a:pt x="69850" y="414019"/>
                </a:lnTo>
                <a:lnTo>
                  <a:pt x="69850" y="415289"/>
                </a:lnTo>
                <a:lnTo>
                  <a:pt x="71120" y="416559"/>
                </a:lnTo>
                <a:lnTo>
                  <a:pt x="71120" y="417829"/>
                </a:lnTo>
                <a:lnTo>
                  <a:pt x="72389" y="417829"/>
                </a:lnTo>
                <a:lnTo>
                  <a:pt x="72389" y="419100"/>
                </a:lnTo>
                <a:lnTo>
                  <a:pt x="73659" y="420369"/>
                </a:lnTo>
                <a:lnTo>
                  <a:pt x="74929" y="420369"/>
                </a:lnTo>
                <a:lnTo>
                  <a:pt x="76200" y="420369"/>
                </a:lnTo>
                <a:lnTo>
                  <a:pt x="76200" y="421639"/>
                </a:lnTo>
                <a:lnTo>
                  <a:pt x="77470" y="421639"/>
                </a:lnTo>
                <a:lnTo>
                  <a:pt x="78739" y="421639"/>
                </a:lnTo>
                <a:lnTo>
                  <a:pt x="80009" y="421639"/>
                </a:lnTo>
                <a:lnTo>
                  <a:pt x="81279" y="420369"/>
                </a:lnTo>
                <a:lnTo>
                  <a:pt x="82550" y="420369"/>
                </a:lnTo>
                <a:lnTo>
                  <a:pt x="83820" y="420369"/>
                </a:lnTo>
                <a:lnTo>
                  <a:pt x="83820" y="419100"/>
                </a:lnTo>
                <a:lnTo>
                  <a:pt x="83820" y="417829"/>
                </a:lnTo>
                <a:lnTo>
                  <a:pt x="85089" y="417829"/>
                </a:lnTo>
                <a:lnTo>
                  <a:pt x="86359" y="416559"/>
                </a:lnTo>
                <a:lnTo>
                  <a:pt x="86359" y="415289"/>
                </a:lnTo>
                <a:lnTo>
                  <a:pt x="86359" y="414019"/>
                </a:lnTo>
                <a:lnTo>
                  <a:pt x="87629" y="412750"/>
                </a:lnTo>
                <a:lnTo>
                  <a:pt x="87629" y="411479"/>
                </a:lnTo>
                <a:lnTo>
                  <a:pt x="87629" y="410209"/>
                </a:lnTo>
                <a:lnTo>
                  <a:pt x="88900" y="406400"/>
                </a:lnTo>
                <a:lnTo>
                  <a:pt x="88900" y="402589"/>
                </a:lnTo>
                <a:lnTo>
                  <a:pt x="88900" y="397509"/>
                </a:lnTo>
                <a:lnTo>
                  <a:pt x="90170" y="392429"/>
                </a:lnTo>
                <a:lnTo>
                  <a:pt x="90170" y="378459"/>
                </a:lnTo>
                <a:lnTo>
                  <a:pt x="90170" y="360679"/>
                </a:lnTo>
                <a:lnTo>
                  <a:pt x="90170" y="299719"/>
                </a:lnTo>
                <a:lnTo>
                  <a:pt x="157479" y="299719"/>
                </a:lnTo>
                <a:lnTo>
                  <a:pt x="157479" y="318769"/>
                </a:lnTo>
                <a:lnTo>
                  <a:pt x="156209" y="353059"/>
                </a:lnTo>
                <a:lnTo>
                  <a:pt x="156209" y="382269"/>
                </a:lnTo>
                <a:lnTo>
                  <a:pt x="154939" y="394969"/>
                </a:lnTo>
                <a:lnTo>
                  <a:pt x="153670" y="406400"/>
                </a:lnTo>
                <a:lnTo>
                  <a:pt x="152400" y="415289"/>
                </a:lnTo>
                <a:lnTo>
                  <a:pt x="151129" y="424179"/>
                </a:lnTo>
                <a:lnTo>
                  <a:pt x="151129" y="429259"/>
                </a:lnTo>
                <a:lnTo>
                  <a:pt x="149859" y="431800"/>
                </a:lnTo>
                <a:lnTo>
                  <a:pt x="147320" y="439419"/>
                </a:lnTo>
                <a:lnTo>
                  <a:pt x="130809" y="473709"/>
                </a:lnTo>
                <a:lnTo>
                  <a:pt x="127000" y="480059"/>
                </a:lnTo>
                <a:lnTo>
                  <a:pt x="121920" y="485139"/>
                </a:lnTo>
                <a:lnTo>
                  <a:pt x="116839" y="490219"/>
                </a:lnTo>
                <a:lnTo>
                  <a:pt x="110489" y="494029"/>
                </a:lnTo>
                <a:lnTo>
                  <a:pt x="105409" y="497839"/>
                </a:lnTo>
                <a:lnTo>
                  <a:pt x="99059" y="499109"/>
                </a:lnTo>
                <a:lnTo>
                  <a:pt x="92709" y="501650"/>
                </a:lnTo>
                <a:lnTo>
                  <a:pt x="86359" y="501650"/>
                </a:lnTo>
                <a:lnTo>
                  <a:pt x="78739" y="502919"/>
                </a:lnTo>
                <a:lnTo>
                  <a:pt x="72389" y="502919"/>
                </a:lnTo>
                <a:lnTo>
                  <a:pt x="35559" y="487679"/>
                </a:lnTo>
                <a:lnTo>
                  <a:pt x="26669" y="477519"/>
                </a:lnTo>
                <a:lnTo>
                  <a:pt x="22859" y="472439"/>
                </a:lnTo>
                <a:lnTo>
                  <a:pt x="7619" y="436879"/>
                </a:lnTo>
                <a:lnTo>
                  <a:pt x="1269" y="396239"/>
                </a:lnTo>
                <a:lnTo>
                  <a:pt x="1269" y="382269"/>
                </a:lnTo>
                <a:lnTo>
                  <a:pt x="0" y="354329"/>
                </a:lnTo>
                <a:lnTo>
                  <a:pt x="0" y="116839"/>
                </a:lnTo>
                <a:lnTo>
                  <a:pt x="1269" y="109219"/>
                </a:lnTo>
                <a:lnTo>
                  <a:pt x="1269" y="102869"/>
                </a:lnTo>
                <a:lnTo>
                  <a:pt x="2539" y="95250"/>
                </a:lnTo>
                <a:lnTo>
                  <a:pt x="2539" y="88900"/>
                </a:lnTo>
                <a:lnTo>
                  <a:pt x="3809" y="83819"/>
                </a:lnTo>
                <a:lnTo>
                  <a:pt x="5079" y="76200"/>
                </a:lnTo>
                <a:lnTo>
                  <a:pt x="6350" y="69850"/>
                </a:lnTo>
                <a:lnTo>
                  <a:pt x="8889" y="63500"/>
                </a:lnTo>
                <a:lnTo>
                  <a:pt x="11429" y="58419"/>
                </a:lnTo>
                <a:lnTo>
                  <a:pt x="12700" y="52069"/>
                </a:lnTo>
                <a:lnTo>
                  <a:pt x="15239" y="46989"/>
                </a:lnTo>
                <a:lnTo>
                  <a:pt x="17779" y="41909"/>
                </a:lnTo>
                <a:lnTo>
                  <a:pt x="21589" y="35559"/>
                </a:lnTo>
                <a:lnTo>
                  <a:pt x="24129" y="30479"/>
                </a:lnTo>
                <a:lnTo>
                  <a:pt x="27939" y="26669"/>
                </a:lnTo>
                <a:lnTo>
                  <a:pt x="30479" y="21589"/>
                </a:lnTo>
                <a:lnTo>
                  <a:pt x="34289" y="17779"/>
                </a:lnTo>
                <a:lnTo>
                  <a:pt x="38100" y="13969"/>
                </a:lnTo>
                <a:lnTo>
                  <a:pt x="43179" y="10159"/>
                </a:lnTo>
                <a:lnTo>
                  <a:pt x="48259" y="7619"/>
                </a:lnTo>
                <a:lnTo>
                  <a:pt x="52070" y="6350"/>
                </a:lnTo>
                <a:lnTo>
                  <a:pt x="57150" y="3809"/>
                </a:lnTo>
                <a:lnTo>
                  <a:pt x="62229" y="2539"/>
                </a:lnTo>
                <a:lnTo>
                  <a:pt x="67309" y="1269"/>
                </a:lnTo>
                <a:lnTo>
                  <a:pt x="72389" y="0"/>
                </a:lnTo>
                <a:lnTo>
                  <a:pt x="77470" y="0"/>
                </a:lnTo>
                <a:lnTo>
                  <a:pt x="85089" y="0"/>
                </a:lnTo>
                <a:lnTo>
                  <a:pt x="91439" y="1269"/>
                </a:lnTo>
                <a:lnTo>
                  <a:pt x="97789" y="2539"/>
                </a:lnTo>
                <a:lnTo>
                  <a:pt x="104139" y="6350"/>
                </a:lnTo>
                <a:lnTo>
                  <a:pt x="110489" y="8889"/>
                </a:lnTo>
                <a:lnTo>
                  <a:pt x="115570" y="11429"/>
                </a:lnTo>
                <a:lnTo>
                  <a:pt x="120650" y="16509"/>
                </a:lnTo>
                <a:lnTo>
                  <a:pt x="125729" y="21589"/>
                </a:lnTo>
                <a:lnTo>
                  <a:pt x="130809" y="26669"/>
                </a:lnTo>
                <a:lnTo>
                  <a:pt x="134620" y="33019"/>
                </a:lnTo>
                <a:lnTo>
                  <a:pt x="138429" y="39369"/>
                </a:lnTo>
                <a:lnTo>
                  <a:pt x="142239" y="45719"/>
                </a:lnTo>
                <a:lnTo>
                  <a:pt x="144779" y="52069"/>
                </a:lnTo>
                <a:lnTo>
                  <a:pt x="147320" y="59689"/>
                </a:lnTo>
                <a:lnTo>
                  <a:pt x="148589" y="67309"/>
                </a:lnTo>
                <a:lnTo>
                  <a:pt x="151129" y="74929"/>
                </a:lnTo>
                <a:lnTo>
                  <a:pt x="152400" y="83819"/>
                </a:lnTo>
                <a:lnTo>
                  <a:pt x="153670" y="93979"/>
                </a:lnTo>
                <a:lnTo>
                  <a:pt x="154939" y="104139"/>
                </a:lnTo>
                <a:lnTo>
                  <a:pt x="156209" y="115569"/>
                </a:lnTo>
                <a:lnTo>
                  <a:pt x="156209" y="129539"/>
                </a:lnTo>
                <a:lnTo>
                  <a:pt x="156209" y="143509"/>
                </a:lnTo>
                <a:lnTo>
                  <a:pt x="157479" y="175259"/>
                </a:lnTo>
                <a:lnTo>
                  <a:pt x="157479" y="220979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8191500" y="204470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660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8158480" y="1936750"/>
            <a:ext cx="152400" cy="107950"/>
          </a:xfrm>
          <a:custGeom>
            <a:avLst/>
            <a:gdLst/>
            <a:ahLst/>
            <a:cxnLst/>
            <a:rect l="l" t="t" r="r" b="b"/>
            <a:pathLst>
              <a:path w="152400" h="107950">
                <a:moveTo>
                  <a:pt x="0" y="107950"/>
                </a:moveTo>
                <a:lnTo>
                  <a:pt x="152400" y="107950"/>
                </a:lnTo>
                <a:lnTo>
                  <a:pt x="152400" y="0"/>
                </a:lnTo>
                <a:lnTo>
                  <a:pt x="0" y="0"/>
                </a:lnTo>
                <a:lnTo>
                  <a:pt x="0" y="1079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8191500" y="1764029"/>
            <a:ext cx="0" cy="172720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660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8277225" y="2044700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929"/>
                </a:lnTo>
              </a:path>
            </a:pathLst>
          </a:custGeom>
          <a:ln w="6730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8277225" y="1764029"/>
            <a:ext cx="0" cy="172720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6730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8158480" y="1764029"/>
            <a:ext cx="152400" cy="482600"/>
          </a:xfrm>
          <a:custGeom>
            <a:avLst/>
            <a:gdLst/>
            <a:ahLst/>
            <a:cxnLst/>
            <a:rect l="l" t="t" r="r" b="b"/>
            <a:pathLst>
              <a:path w="152400" h="482600">
                <a:moveTo>
                  <a:pt x="152400" y="0"/>
                </a:moveTo>
                <a:lnTo>
                  <a:pt x="152400" y="482600"/>
                </a:lnTo>
                <a:lnTo>
                  <a:pt x="85090" y="482600"/>
                </a:lnTo>
                <a:lnTo>
                  <a:pt x="85090" y="280670"/>
                </a:lnTo>
                <a:lnTo>
                  <a:pt x="66040" y="280670"/>
                </a:lnTo>
                <a:lnTo>
                  <a:pt x="66040" y="482600"/>
                </a:lnTo>
                <a:lnTo>
                  <a:pt x="0" y="482600"/>
                </a:lnTo>
                <a:lnTo>
                  <a:pt x="0" y="0"/>
                </a:lnTo>
                <a:lnTo>
                  <a:pt x="66040" y="0"/>
                </a:lnTo>
                <a:lnTo>
                  <a:pt x="66040" y="172720"/>
                </a:lnTo>
                <a:lnTo>
                  <a:pt x="85090" y="172720"/>
                </a:lnTo>
                <a:lnTo>
                  <a:pt x="85090" y="0"/>
                </a:lnTo>
                <a:lnTo>
                  <a:pt x="15240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8322309" y="1764029"/>
            <a:ext cx="168910" cy="482600"/>
          </a:xfrm>
          <a:custGeom>
            <a:avLst/>
            <a:gdLst/>
            <a:ahLst/>
            <a:cxnLst/>
            <a:rect l="l" t="t" r="r" b="b"/>
            <a:pathLst>
              <a:path w="168909" h="482600">
                <a:moveTo>
                  <a:pt x="130810" y="0"/>
                </a:moveTo>
                <a:lnTo>
                  <a:pt x="34290" y="0"/>
                </a:lnTo>
                <a:lnTo>
                  <a:pt x="0" y="482600"/>
                </a:lnTo>
                <a:lnTo>
                  <a:pt x="68580" y="482600"/>
                </a:lnTo>
                <a:lnTo>
                  <a:pt x="72390" y="396240"/>
                </a:lnTo>
                <a:lnTo>
                  <a:pt x="162092" y="396240"/>
                </a:lnTo>
                <a:lnTo>
                  <a:pt x="155274" y="309880"/>
                </a:lnTo>
                <a:lnTo>
                  <a:pt x="72390" y="309880"/>
                </a:lnTo>
                <a:lnTo>
                  <a:pt x="85090" y="107950"/>
                </a:lnTo>
                <a:lnTo>
                  <a:pt x="139332" y="107950"/>
                </a:lnTo>
                <a:lnTo>
                  <a:pt x="130810" y="0"/>
                </a:lnTo>
                <a:close/>
              </a:path>
              <a:path w="168909" h="482600">
                <a:moveTo>
                  <a:pt x="162092" y="396240"/>
                </a:moveTo>
                <a:lnTo>
                  <a:pt x="96520" y="396240"/>
                </a:lnTo>
                <a:lnTo>
                  <a:pt x="100330" y="482600"/>
                </a:lnTo>
                <a:lnTo>
                  <a:pt x="168910" y="482600"/>
                </a:lnTo>
                <a:lnTo>
                  <a:pt x="162092" y="396240"/>
                </a:lnTo>
                <a:close/>
              </a:path>
              <a:path w="168909" h="482600">
                <a:moveTo>
                  <a:pt x="139332" y="107950"/>
                </a:moveTo>
                <a:lnTo>
                  <a:pt x="85090" y="107950"/>
                </a:lnTo>
                <a:lnTo>
                  <a:pt x="95250" y="309880"/>
                </a:lnTo>
                <a:lnTo>
                  <a:pt x="155274" y="309880"/>
                </a:lnTo>
                <a:lnTo>
                  <a:pt x="139332" y="1079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8442959" y="1764029"/>
            <a:ext cx="57150" cy="483870"/>
          </a:xfrm>
          <a:custGeom>
            <a:avLst/>
            <a:gdLst/>
            <a:ahLst/>
            <a:cxnLst/>
            <a:rect l="l" t="t" r="r" b="b"/>
            <a:pathLst>
              <a:path w="57150" h="483869">
                <a:moveTo>
                  <a:pt x="19050" y="0"/>
                </a:moveTo>
                <a:lnTo>
                  <a:pt x="10160" y="0"/>
                </a:lnTo>
                <a:lnTo>
                  <a:pt x="0" y="1270"/>
                </a:lnTo>
                <a:lnTo>
                  <a:pt x="38100" y="483870"/>
                </a:lnTo>
                <a:lnTo>
                  <a:pt x="48260" y="482600"/>
                </a:lnTo>
                <a:lnTo>
                  <a:pt x="57150" y="48260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8491219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8422640" y="22377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79" y="19050"/>
                </a:moveTo>
                <a:lnTo>
                  <a:pt x="0" y="19050"/>
                </a:lnTo>
                <a:lnTo>
                  <a:pt x="0" y="0"/>
                </a:lnTo>
                <a:lnTo>
                  <a:pt x="68579" y="0"/>
                </a:lnTo>
                <a:lnTo>
                  <a:pt x="6857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8413750" y="22466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0" y="1270"/>
                </a:lnTo>
                <a:lnTo>
                  <a:pt x="0" y="10160"/>
                </a:lnTo>
                <a:lnTo>
                  <a:pt x="889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8409940" y="2160270"/>
            <a:ext cx="21590" cy="87630"/>
          </a:xfrm>
          <a:custGeom>
            <a:avLst/>
            <a:gdLst/>
            <a:ahLst/>
            <a:cxnLst/>
            <a:rect l="l" t="t" r="r" b="b"/>
            <a:pathLst>
              <a:path w="21590" h="87630">
                <a:moveTo>
                  <a:pt x="0" y="87629"/>
                </a:moveTo>
                <a:lnTo>
                  <a:pt x="21589" y="87629"/>
                </a:lnTo>
                <a:lnTo>
                  <a:pt x="21589" y="0"/>
                </a:lnTo>
                <a:lnTo>
                  <a:pt x="0" y="0"/>
                </a:lnTo>
                <a:lnTo>
                  <a:pt x="0" y="876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8418830" y="21501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60"/>
                </a:moveTo>
                <a:lnTo>
                  <a:pt x="0" y="0"/>
                </a:lnTo>
                <a:lnTo>
                  <a:pt x="10160" y="0"/>
                </a:lnTo>
                <a:lnTo>
                  <a:pt x="10160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8394700" y="215011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24129" y="19050"/>
                </a:moveTo>
                <a:lnTo>
                  <a:pt x="0" y="19050"/>
                </a:lnTo>
                <a:lnTo>
                  <a:pt x="0" y="0"/>
                </a:lnTo>
                <a:lnTo>
                  <a:pt x="24129" y="0"/>
                </a:lnTo>
                <a:lnTo>
                  <a:pt x="2412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8385809" y="21501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10160"/>
                </a:move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lnTo>
                  <a:pt x="889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8382000" y="2160270"/>
            <a:ext cx="22860" cy="87630"/>
          </a:xfrm>
          <a:custGeom>
            <a:avLst/>
            <a:gdLst/>
            <a:ahLst/>
            <a:cxnLst/>
            <a:rect l="l" t="t" r="r" b="b"/>
            <a:pathLst>
              <a:path w="22859" h="87630">
                <a:moveTo>
                  <a:pt x="0" y="87629"/>
                </a:moveTo>
                <a:lnTo>
                  <a:pt x="22859" y="87629"/>
                </a:lnTo>
                <a:lnTo>
                  <a:pt x="22859" y="0"/>
                </a:lnTo>
                <a:lnTo>
                  <a:pt x="0" y="0"/>
                </a:lnTo>
                <a:lnTo>
                  <a:pt x="0" y="876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8390890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0" y="10160"/>
                </a:lnTo>
                <a:lnTo>
                  <a:pt x="8889" y="1016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8322309" y="2237739"/>
            <a:ext cx="68580" cy="19050"/>
          </a:xfrm>
          <a:custGeom>
            <a:avLst/>
            <a:gdLst/>
            <a:ahLst/>
            <a:cxnLst/>
            <a:rect l="l" t="t" r="r" b="b"/>
            <a:pathLst>
              <a:path w="68579" h="19050">
                <a:moveTo>
                  <a:pt x="68580" y="19050"/>
                </a:moveTo>
                <a:lnTo>
                  <a:pt x="0" y="19050"/>
                </a:lnTo>
                <a:lnTo>
                  <a:pt x="0" y="0"/>
                </a:lnTo>
                <a:lnTo>
                  <a:pt x="68580" y="0"/>
                </a:lnTo>
                <a:lnTo>
                  <a:pt x="6858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8312150" y="2246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70" y="0"/>
                </a:lnTo>
                <a:lnTo>
                  <a:pt x="0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8313420" y="1764029"/>
            <a:ext cx="52069" cy="483870"/>
          </a:xfrm>
          <a:custGeom>
            <a:avLst/>
            <a:gdLst/>
            <a:ahLst/>
            <a:cxnLst/>
            <a:rect l="l" t="t" r="r" b="b"/>
            <a:pathLst>
              <a:path w="52070" h="483869">
                <a:moveTo>
                  <a:pt x="43179" y="0"/>
                </a:moveTo>
                <a:lnTo>
                  <a:pt x="34289" y="0"/>
                </a:lnTo>
                <a:lnTo>
                  <a:pt x="0" y="482600"/>
                </a:lnTo>
                <a:lnTo>
                  <a:pt x="8889" y="482600"/>
                </a:lnTo>
                <a:lnTo>
                  <a:pt x="19050" y="483870"/>
                </a:lnTo>
                <a:lnTo>
                  <a:pt x="52070" y="1270"/>
                </a:lnTo>
                <a:lnTo>
                  <a:pt x="431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8347709" y="17551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8889"/>
                </a:move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8356600" y="176466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8453119" y="17551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20" y="0"/>
                </a:moveTo>
                <a:lnTo>
                  <a:pt x="0" y="0"/>
                </a:lnTo>
                <a:lnTo>
                  <a:pt x="0" y="888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8397241" y="1871979"/>
            <a:ext cx="29209" cy="203200"/>
          </a:xfrm>
          <a:custGeom>
            <a:avLst/>
            <a:gdLst/>
            <a:ahLst/>
            <a:cxnLst/>
            <a:rect l="l" t="t" r="r" b="b"/>
            <a:pathLst>
              <a:path w="29209" h="203200">
                <a:moveTo>
                  <a:pt x="0" y="203200"/>
                </a:moveTo>
                <a:lnTo>
                  <a:pt x="29209" y="203200"/>
                </a:lnTo>
                <a:lnTo>
                  <a:pt x="29209" y="0"/>
                </a:lnTo>
                <a:lnTo>
                  <a:pt x="0" y="0"/>
                </a:lnTo>
                <a:lnTo>
                  <a:pt x="0" y="2032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8397240" y="187071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0"/>
                </a:moveTo>
                <a:lnTo>
                  <a:pt x="10159" y="1269"/>
                </a:lnTo>
                <a:lnTo>
                  <a:pt x="190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8385809" y="1870710"/>
            <a:ext cx="30480" cy="204470"/>
          </a:xfrm>
          <a:custGeom>
            <a:avLst/>
            <a:gdLst/>
            <a:ahLst/>
            <a:cxnLst/>
            <a:rect l="l" t="t" r="r" b="b"/>
            <a:pathLst>
              <a:path w="30479" h="204469">
                <a:moveTo>
                  <a:pt x="0" y="204469"/>
                </a:moveTo>
                <a:lnTo>
                  <a:pt x="30480" y="204469"/>
                </a:lnTo>
                <a:lnTo>
                  <a:pt x="30480" y="0"/>
                </a:lnTo>
                <a:lnTo>
                  <a:pt x="0" y="0"/>
                </a:lnTo>
                <a:lnTo>
                  <a:pt x="0" y="2044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8384540" y="20739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69" y="0"/>
                </a:lnTo>
                <a:lnTo>
                  <a:pt x="0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8394700" y="2065020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0"/>
                </a:moveTo>
                <a:lnTo>
                  <a:pt x="22859" y="0"/>
                </a:lnTo>
                <a:lnTo>
                  <a:pt x="2285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8417559" y="20739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8502650" y="1764029"/>
            <a:ext cx="148590" cy="482600"/>
          </a:xfrm>
          <a:custGeom>
            <a:avLst/>
            <a:gdLst/>
            <a:ahLst/>
            <a:cxnLst/>
            <a:rect l="l" t="t" r="r" b="b"/>
            <a:pathLst>
              <a:path w="148590" h="482600">
                <a:moveTo>
                  <a:pt x="46990" y="0"/>
                </a:moveTo>
                <a:lnTo>
                  <a:pt x="0" y="0"/>
                </a:lnTo>
                <a:lnTo>
                  <a:pt x="0" y="482600"/>
                </a:lnTo>
                <a:lnTo>
                  <a:pt x="66040" y="482600"/>
                </a:lnTo>
                <a:lnTo>
                  <a:pt x="66040" y="265430"/>
                </a:lnTo>
                <a:lnTo>
                  <a:pt x="141816" y="265430"/>
                </a:lnTo>
                <a:lnTo>
                  <a:pt x="140970" y="262890"/>
                </a:lnTo>
                <a:lnTo>
                  <a:pt x="138429" y="256540"/>
                </a:lnTo>
                <a:lnTo>
                  <a:pt x="137159" y="254000"/>
                </a:lnTo>
                <a:lnTo>
                  <a:pt x="135890" y="252730"/>
                </a:lnTo>
                <a:lnTo>
                  <a:pt x="134620" y="250190"/>
                </a:lnTo>
                <a:lnTo>
                  <a:pt x="133350" y="248920"/>
                </a:lnTo>
                <a:lnTo>
                  <a:pt x="130809" y="245110"/>
                </a:lnTo>
                <a:lnTo>
                  <a:pt x="124459" y="238760"/>
                </a:lnTo>
                <a:lnTo>
                  <a:pt x="120650" y="236220"/>
                </a:lnTo>
                <a:lnTo>
                  <a:pt x="116840" y="234950"/>
                </a:lnTo>
                <a:lnTo>
                  <a:pt x="111759" y="231140"/>
                </a:lnTo>
                <a:lnTo>
                  <a:pt x="121920" y="228600"/>
                </a:lnTo>
                <a:lnTo>
                  <a:pt x="129540" y="223520"/>
                </a:lnTo>
                <a:lnTo>
                  <a:pt x="132079" y="222250"/>
                </a:lnTo>
                <a:lnTo>
                  <a:pt x="133350" y="219710"/>
                </a:lnTo>
                <a:lnTo>
                  <a:pt x="135890" y="217170"/>
                </a:lnTo>
                <a:lnTo>
                  <a:pt x="137159" y="214630"/>
                </a:lnTo>
                <a:lnTo>
                  <a:pt x="138429" y="213360"/>
                </a:lnTo>
                <a:lnTo>
                  <a:pt x="140970" y="208280"/>
                </a:lnTo>
                <a:lnTo>
                  <a:pt x="140970" y="205740"/>
                </a:lnTo>
                <a:lnTo>
                  <a:pt x="142240" y="203200"/>
                </a:lnTo>
                <a:lnTo>
                  <a:pt x="144779" y="195580"/>
                </a:lnTo>
                <a:lnTo>
                  <a:pt x="144779" y="190500"/>
                </a:lnTo>
                <a:lnTo>
                  <a:pt x="66040" y="190500"/>
                </a:lnTo>
                <a:lnTo>
                  <a:pt x="66040" y="82550"/>
                </a:lnTo>
                <a:lnTo>
                  <a:pt x="146473" y="82550"/>
                </a:lnTo>
                <a:lnTo>
                  <a:pt x="144779" y="67310"/>
                </a:lnTo>
                <a:lnTo>
                  <a:pt x="142240" y="58420"/>
                </a:lnTo>
                <a:lnTo>
                  <a:pt x="140970" y="53340"/>
                </a:lnTo>
                <a:lnTo>
                  <a:pt x="137159" y="41910"/>
                </a:lnTo>
                <a:lnTo>
                  <a:pt x="134620" y="35560"/>
                </a:lnTo>
                <a:lnTo>
                  <a:pt x="132079" y="30480"/>
                </a:lnTo>
                <a:lnTo>
                  <a:pt x="128270" y="24130"/>
                </a:lnTo>
                <a:lnTo>
                  <a:pt x="125729" y="19050"/>
                </a:lnTo>
                <a:lnTo>
                  <a:pt x="118109" y="11430"/>
                </a:lnTo>
                <a:lnTo>
                  <a:pt x="114300" y="8890"/>
                </a:lnTo>
                <a:lnTo>
                  <a:pt x="110490" y="7620"/>
                </a:lnTo>
                <a:lnTo>
                  <a:pt x="105409" y="6350"/>
                </a:lnTo>
                <a:lnTo>
                  <a:pt x="100329" y="3810"/>
                </a:lnTo>
                <a:lnTo>
                  <a:pt x="86359" y="1270"/>
                </a:lnTo>
                <a:lnTo>
                  <a:pt x="68579" y="1270"/>
                </a:lnTo>
                <a:lnTo>
                  <a:pt x="46990" y="0"/>
                </a:lnTo>
                <a:close/>
              </a:path>
              <a:path w="148590" h="482600">
                <a:moveTo>
                  <a:pt x="141816" y="265430"/>
                </a:moveTo>
                <a:lnTo>
                  <a:pt x="68579" y="265430"/>
                </a:lnTo>
                <a:lnTo>
                  <a:pt x="72390" y="266700"/>
                </a:lnTo>
                <a:lnTo>
                  <a:pt x="74929" y="266700"/>
                </a:lnTo>
                <a:lnTo>
                  <a:pt x="77470" y="267970"/>
                </a:lnTo>
                <a:lnTo>
                  <a:pt x="78740" y="267970"/>
                </a:lnTo>
                <a:lnTo>
                  <a:pt x="78740" y="269240"/>
                </a:lnTo>
                <a:lnTo>
                  <a:pt x="80009" y="270510"/>
                </a:lnTo>
                <a:lnTo>
                  <a:pt x="81279" y="270510"/>
                </a:lnTo>
                <a:lnTo>
                  <a:pt x="82550" y="273050"/>
                </a:lnTo>
                <a:lnTo>
                  <a:pt x="82550" y="274320"/>
                </a:lnTo>
                <a:lnTo>
                  <a:pt x="83820" y="275590"/>
                </a:lnTo>
                <a:lnTo>
                  <a:pt x="83820" y="279400"/>
                </a:lnTo>
                <a:lnTo>
                  <a:pt x="85090" y="280670"/>
                </a:lnTo>
                <a:lnTo>
                  <a:pt x="85090" y="290830"/>
                </a:lnTo>
                <a:lnTo>
                  <a:pt x="86359" y="298450"/>
                </a:lnTo>
                <a:lnTo>
                  <a:pt x="86359" y="482600"/>
                </a:lnTo>
                <a:lnTo>
                  <a:pt x="148590" y="482600"/>
                </a:lnTo>
                <a:lnTo>
                  <a:pt x="148590" y="328930"/>
                </a:lnTo>
                <a:lnTo>
                  <a:pt x="147320" y="308610"/>
                </a:lnTo>
                <a:lnTo>
                  <a:pt x="147320" y="288290"/>
                </a:lnTo>
                <a:lnTo>
                  <a:pt x="146050" y="284480"/>
                </a:lnTo>
                <a:lnTo>
                  <a:pt x="146050" y="280670"/>
                </a:lnTo>
                <a:lnTo>
                  <a:pt x="144779" y="278130"/>
                </a:lnTo>
                <a:lnTo>
                  <a:pt x="144779" y="274320"/>
                </a:lnTo>
                <a:lnTo>
                  <a:pt x="141816" y="265430"/>
                </a:lnTo>
                <a:close/>
              </a:path>
              <a:path w="148590" h="482600">
                <a:moveTo>
                  <a:pt x="146473" y="82550"/>
                </a:moveTo>
                <a:lnTo>
                  <a:pt x="68579" y="82550"/>
                </a:lnTo>
                <a:lnTo>
                  <a:pt x="71120" y="83820"/>
                </a:lnTo>
                <a:lnTo>
                  <a:pt x="73659" y="83820"/>
                </a:lnTo>
                <a:lnTo>
                  <a:pt x="74929" y="85090"/>
                </a:lnTo>
                <a:lnTo>
                  <a:pt x="77470" y="85090"/>
                </a:lnTo>
                <a:lnTo>
                  <a:pt x="78740" y="86360"/>
                </a:lnTo>
                <a:lnTo>
                  <a:pt x="80009" y="86360"/>
                </a:lnTo>
                <a:lnTo>
                  <a:pt x="80009" y="87630"/>
                </a:lnTo>
                <a:lnTo>
                  <a:pt x="81279" y="88900"/>
                </a:lnTo>
                <a:lnTo>
                  <a:pt x="81279" y="90170"/>
                </a:lnTo>
                <a:lnTo>
                  <a:pt x="82550" y="90170"/>
                </a:lnTo>
                <a:lnTo>
                  <a:pt x="82550" y="92710"/>
                </a:lnTo>
                <a:lnTo>
                  <a:pt x="83820" y="93980"/>
                </a:lnTo>
                <a:lnTo>
                  <a:pt x="83820" y="96520"/>
                </a:lnTo>
                <a:lnTo>
                  <a:pt x="85090" y="97790"/>
                </a:lnTo>
                <a:lnTo>
                  <a:pt x="85090" y="105410"/>
                </a:lnTo>
                <a:lnTo>
                  <a:pt x="86359" y="109220"/>
                </a:lnTo>
                <a:lnTo>
                  <a:pt x="86359" y="161290"/>
                </a:lnTo>
                <a:lnTo>
                  <a:pt x="85090" y="167640"/>
                </a:lnTo>
                <a:lnTo>
                  <a:pt x="85090" y="176530"/>
                </a:lnTo>
                <a:lnTo>
                  <a:pt x="83820" y="179070"/>
                </a:lnTo>
                <a:lnTo>
                  <a:pt x="83820" y="181610"/>
                </a:lnTo>
                <a:lnTo>
                  <a:pt x="82550" y="182880"/>
                </a:lnTo>
                <a:lnTo>
                  <a:pt x="82550" y="184150"/>
                </a:lnTo>
                <a:lnTo>
                  <a:pt x="80009" y="186690"/>
                </a:lnTo>
                <a:lnTo>
                  <a:pt x="78740" y="186690"/>
                </a:lnTo>
                <a:lnTo>
                  <a:pt x="77470" y="187960"/>
                </a:lnTo>
                <a:lnTo>
                  <a:pt x="74929" y="189230"/>
                </a:lnTo>
                <a:lnTo>
                  <a:pt x="71120" y="189230"/>
                </a:lnTo>
                <a:lnTo>
                  <a:pt x="68579" y="190500"/>
                </a:lnTo>
                <a:lnTo>
                  <a:pt x="144779" y="190500"/>
                </a:lnTo>
                <a:lnTo>
                  <a:pt x="144779" y="187960"/>
                </a:lnTo>
                <a:lnTo>
                  <a:pt x="146050" y="179070"/>
                </a:lnTo>
                <a:lnTo>
                  <a:pt x="147320" y="168910"/>
                </a:lnTo>
                <a:lnTo>
                  <a:pt x="147320" y="157480"/>
                </a:lnTo>
                <a:lnTo>
                  <a:pt x="148590" y="146050"/>
                </a:lnTo>
                <a:lnTo>
                  <a:pt x="148590" y="116840"/>
                </a:lnTo>
                <a:lnTo>
                  <a:pt x="147320" y="102870"/>
                </a:lnTo>
                <a:lnTo>
                  <a:pt x="147320" y="90170"/>
                </a:lnTo>
                <a:lnTo>
                  <a:pt x="146473" y="825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8492491" y="1755139"/>
            <a:ext cx="167639" cy="50038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8502015" y="1764029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60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8492490" y="17551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8889"/>
                </a:move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lnTo>
                  <a:pt x="10159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8568055" y="184657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8558530" y="19545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8568690" y="194563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8571230" y="1954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8568690" y="194437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69"/>
                </a:lnTo>
                <a:lnTo>
                  <a:pt x="5079" y="19050"/>
                </a:lnTo>
                <a:lnTo>
                  <a:pt x="761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8571230" y="19443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8573769" y="19443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0"/>
                </a:moveTo>
                <a:lnTo>
                  <a:pt x="2539" y="0"/>
                </a:lnTo>
                <a:lnTo>
                  <a:pt x="253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8576309" y="195326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8573769" y="194437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1270" y="0"/>
                </a:moveTo>
                <a:lnTo>
                  <a:pt x="0" y="0"/>
                </a:lnTo>
                <a:lnTo>
                  <a:pt x="5079" y="17779"/>
                </a:lnTo>
                <a:lnTo>
                  <a:pt x="7620" y="17779"/>
                </a:lnTo>
                <a:lnTo>
                  <a:pt x="380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8575040" y="194310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539" y="0"/>
                </a:moveTo>
                <a:lnTo>
                  <a:pt x="0" y="1270"/>
                </a:lnTo>
                <a:lnTo>
                  <a:pt x="2539" y="10160"/>
                </a:lnTo>
                <a:lnTo>
                  <a:pt x="6350" y="19050"/>
                </a:lnTo>
                <a:lnTo>
                  <a:pt x="761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8580119" y="195198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2539" y="8889"/>
                </a:lnTo>
                <a:lnTo>
                  <a:pt x="5079" y="8889"/>
                </a:lnTo>
                <a:lnTo>
                  <a:pt x="762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8573769" y="19443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" y="0"/>
                </a:moveTo>
                <a:lnTo>
                  <a:pt x="0" y="1269"/>
                </a:lnTo>
                <a:lnTo>
                  <a:pt x="13970" y="15239"/>
                </a:lnTo>
                <a:lnTo>
                  <a:pt x="15239" y="1270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8575040" y="19418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8577580" y="19418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1270" y="0"/>
                </a:moveTo>
                <a:lnTo>
                  <a:pt x="0" y="0"/>
                </a:lnTo>
                <a:lnTo>
                  <a:pt x="3810" y="8890"/>
                </a:lnTo>
                <a:lnTo>
                  <a:pt x="8890" y="17780"/>
                </a:lnTo>
                <a:lnTo>
                  <a:pt x="10160" y="16510"/>
                </a:lnTo>
                <a:lnTo>
                  <a:pt x="5079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8582659" y="19507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0"/>
                </a:moveTo>
                <a:lnTo>
                  <a:pt x="5080" y="7619"/>
                </a:lnTo>
                <a:lnTo>
                  <a:pt x="6350" y="761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8576309" y="19418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" y="0"/>
                </a:moveTo>
                <a:lnTo>
                  <a:pt x="0" y="1270"/>
                </a:lnTo>
                <a:lnTo>
                  <a:pt x="6350" y="8890"/>
                </a:lnTo>
                <a:lnTo>
                  <a:pt x="13970" y="15240"/>
                </a:lnTo>
                <a:lnTo>
                  <a:pt x="15240" y="13970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8585200" y="19481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8585200" y="19481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6350" y="6350"/>
                </a:lnTo>
                <a:lnTo>
                  <a:pt x="7620" y="6350"/>
                </a:lnTo>
                <a:lnTo>
                  <a:pt x="889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8576309" y="194310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1270"/>
                </a:lnTo>
                <a:lnTo>
                  <a:pt x="8890" y="5079"/>
                </a:lnTo>
                <a:lnTo>
                  <a:pt x="17780" y="10160"/>
                </a:lnTo>
                <a:lnTo>
                  <a:pt x="17780" y="7620"/>
                </a:lnTo>
                <a:lnTo>
                  <a:pt x="889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8585200" y="19469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8890" y="3810"/>
                </a:lnTo>
                <a:lnTo>
                  <a:pt x="10159" y="381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8576309" y="19431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6350"/>
                </a:lnTo>
                <a:lnTo>
                  <a:pt x="19050" y="507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8576309" y="19418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9050" y="3810"/>
                </a:lnTo>
                <a:lnTo>
                  <a:pt x="1016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8577580" y="19405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69"/>
                </a:lnTo>
                <a:lnTo>
                  <a:pt x="8890" y="3810"/>
                </a:lnTo>
                <a:lnTo>
                  <a:pt x="17779" y="5079"/>
                </a:lnTo>
                <a:lnTo>
                  <a:pt x="19050" y="3810"/>
                </a:lnTo>
                <a:lnTo>
                  <a:pt x="889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8577580" y="193928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19050" y="5080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8587740" y="194056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0"/>
                </a:moveTo>
                <a:lnTo>
                  <a:pt x="8889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8577580" y="19367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0" y="0"/>
                </a:moveTo>
                <a:lnTo>
                  <a:pt x="0" y="2539"/>
                </a:lnTo>
                <a:lnTo>
                  <a:pt x="10160" y="3810"/>
                </a:lnTo>
                <a:lnTo>
                  <a:pt x="19050" y="5079"/>
                </a:lnTo>
                <a:lnTo>
                  <a:pt x="19050" y="381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8577580" y="1935479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270" y="0"/>
                </a:moveTo>
                <a:lnTo>
                  <a:pt x="0" y="1270"/>
                </a:lnTo>
                <a:lnTo>
                  <a:pt x="10160" y="2540"/>
                </a:lnTo>
                <a:lnTo>
                  <a:pt x="19050" y="5080"/>
                </a:lnTo>
                <a:lnTo>
                  <a:pt x="20320" y="254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8587740" y="19367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8578850" y="19304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5079"/>
                </a:lnTo>
                <a:lnTo>
                  <a:pt x="8890" y="6350"/>
                </a:lnTo>
                <a:lnTo>
                  <a:pt x="19050" y="6350"/>
                </a:lnTo>
                <a:lnTo>
                  <a:pt x="19050" y="1270"/>
                </a:lnTo>
                <a:lnTo>
                  <a:pt x="889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8587740" y="193167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8578850" y="192405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0"/>
                </a:moveTo>
                <a:lnTo>
                  <a:pt x="0" y="6350"/>
                </a:lnTo>
                <a:lnTo>
                  <a:pt x="8890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8589009" y="192532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8578850" y="19177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0159" y="0"/>
                </a:moveTo>
                <a:lnTo>
                  <a:pt x="1270" y="0"/>
                </a:lnTo>
                <a:lnTo>
                  <a:pt x="0" y="6350"/>
                </a:lnTo>
                <a:lnTo>
                  <a:pt x="10159" y="7620"/>
                </a:lnTo>
                <a:lnTo>
                  <a:pt x="19050" y="7620"/>
                </a:lnTo>
                <a:lnTo>
                  <a:pt x="19050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8589009" y="19177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60" y="0"/>
                </a:moveTo>
                <a:lnTo>
                  <a:pt x="0" y="0"/>
                </a:lnTo>
                <a:lnTo>
                  <a:pt x="889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8580119" y="191007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8580119" y="188467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0" y="2540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0"/>
                </a:lnTo>
                <a:lnTo>
                  <a:pt x="0" y="254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8580119" y="18783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6350"/>
                </a:moveTo>
                <a:lnTo>
                  <a:pt x="0" y="0"/>
                </a:lnTo>
                <a:lnTo>
                  <a:pt x="19050" y="0"/>
                </a:lnTo>
                <a:lnTo>
                  <a:pt x="1905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8589009" y="187832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8890" y="0"/>
                </a:ln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8578850" y="187325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127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8589009" y="1873250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8578850" y="18681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6350"/>
                </a:lnTo>
                <a:lnTo>
                  <a:pt x="10159" y="507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8578850" y="186436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5079"/>
                </a:lnTo>
                <a:lnTo>
                  <a:pt x="8890" y="5079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8587740" y="186308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10159" y="0"/>
                </a:moveTo>
                <a:lnTo>
                  <a:pt x="0" y="2539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8577580" y="1861820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1270" y="5079"/>
                </a:lnTo>
                <a:lnTo>
                  <a:pt x="10160" y="3809"/>
                </a:lnTo>
                <a:lnTo>
                  <a:pt x="2032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8587740" y="1860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89" y="0"/>
                </a:moveTo>
                <a:lnTo>
                  <a:pt x="0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8577580" y="185927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40"/>
                </a:lnTo>
                <a:lnTo>
                  <a:pt x="0" y="5080"/>
                </a:lnTo>
                <a:lnTo>
                  <a:pt x="1270" y="635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8577580" y="185801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8890" y="2539"/>
                </a:lnTo>
                <a:lnTo>
                  <a:pt x="0" y="5079"/>
                </a:lnTo>
                <a:lnTo>
                  <a:pt x="0" y="6350"/>
                </a:lnTo>
                <a:lnTo>
                  <a:pt x="10160" y="381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8577580" y="185673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7779" y="0"/>
                </a:moveTo>
                <a:lnTo>
                  <a:pt x="0" y="5080"/>
                </a:lnTo>
                <a:lnTo>
                  <a:pt x="0" y="6350"/>
                </a:lnTo>
                <a:lnTo>
                  <a:pt x="8890" y="381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8576309" y="185547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9050" y="0"/>
                </a:moveTo>
                <a:lnTo>
                  <a:pt x="10160" y="2539"/>
                </a:lnTo>
                <a:lnTo>
                  <a:pt x="0" y="3809"/>
                </a:lnTo>
                <a:lnTo>
                  <a:pt x="1270" y="6350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8576309" y="185420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80">
                <a:moveTo>
                  <a:pt x="19050" y="0"/>
                </a:moveTo>
                <a:lnTo>
                  <a:pt x="8890" y="2539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8585200" y="18516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8890" y="0"/>
                </a:moveTo>
                <a:lnTo>
                  <a:pt x="0" y="5079"/>
                </a:lnTo>
                <a:lnTo>
                  <a:pt x="10159" y="2539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8576309" y="185038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80" y="0"/>
                </a:moveTo>
                <a:lnTo>
                  <a:pt x="8890" y="3810"/>
                </a:lnTo>
                <a:lnTo>
                  <a:pt x="0" y="8889"/>
                </a:lnTo>
                <a:lnTo>
                  <a:pt x="1270" y="10160"/>
                </a:lnTo>
                <a:lnTo>
                  <a:pt x="889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8585200" y="18478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6350" y="0"/>
                </a:moveTo>
                <a:lnTo>
                  <a:pt x="0" y="635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8577580" y="18465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20"/>
                </a:lnTo>
                <a:lnTo>
                  <a:pt x="0" y="13970"/>
                </a:lnTo>
                <a:lnTo>
                  <a:pt x="0" y="15240"/>
                </a:lnTo>
                <a:lnTo>
                  <a:pt x="1397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8575040" y="18542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0" y="3810"/>
                </a:lnTo>
                <a:lnTo>
                  <a:pt x="25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8575040" y="18491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0" y="7619"/>
                </a:lnTo>
                <a:lnTo>
                  <a:pt x="0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8573769" y="18465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89" y="5080"/>
                </a:lnTo>
                <a:lnTo>
                  <a:pt x="0" y="8890"/>
                </a:lnTo>
                <a:lnTo>
                  <a:pt x="1270" y="1016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8582659" y="18440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7620" y="0"/>
                </a:moveTo>
                <a:lnTo>
                  <a:pt x="0" y="7620"/>
                </a:lnTo>
                <a:lnTo>
                  <a:pt x="8890" y="2539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8575040" y="184403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5239" y="0"/>
                </a:moveTo>
                <a:lnTo>
                  <a:pt x="13969" y="0"/>
                </a:lnTo>
                <a:lnTo>
                  <a:pt x="0" y="13970"/>
                </a:lnTo>
                <a:lnTo>
                  <a:pt x="1269" y="139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8575040" y="18427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7619"/>
                </a:lnTo>
                <a:lnTo>
                  <a:pt x="0" y="13969"/>
                </a:lnTo>
                <a:lnTo>
                  <a:pt x="0" y="15239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8581390" y="18415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8575040" y="18415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0159" y="0"/>
                </a:lnTo>
                <a:lnTo>
                  <a:pt x="0" y="15239"/>
                </a:lnTo>
                <a:lnTo>
                  <a:pt x="1269" y="16510"/>
                </a:lnTo>
                <a:lnTo>
                  <a:pt x="635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8580119" y="18402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8575040" y="184022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80">
                <a:moveTo>
                  <a:pt x="7619" y="0"/>
                </a:moveTo>
                <a:lnTo>
                  <a:pt x="6350" y="0"/>
                </a:lnTo>
                <a:lnTo>
                  <a:pt x="2539" y="8890"/>
                </a:lnTo>
                <a:lnTo>
                  <a:pt x="0" y="17780"/>
                </a:lnTo>
                <a:lnTo>
                  <a:pt x="2539" y="1778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8573769" y="183896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79"/>
                </a:lnTo>
                <a:lnTo>
                  <a:pt x="1270" y="19050"/>
                </a:lnTo>
                <a:lnTo>
                  <a:pt x="3809" y="1016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8576309" y="18389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127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8572500" y="183768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540" y="19050"/>
                </a:lnTo>
                <a:lnTo>
                  <a:pt x="507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8571230" y="18478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8889"/>
                </a:lnTo>
                <a:lnTo>
                  <a:pt x="127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8568690" y="183768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8571230" y="183768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8568690" y="183768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8558530" y="18376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8889"/>
                </a:moveTo>
                <a:lnTo>
                  <a:pt x="0" y="8889"/>
                </a:lnTo>
                <a:lnTo>
                  <a:pt x="0" y="0"/>
                </a:lnTo>
                <a:lnTo>
                  <a:pt x="10160" y="0"/>
                </a:lnTo>
                <a:lnTo>
                  <a:pt x="1016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8737600" y="1861820"/>
            <a:ext cx="0" cy="384810"/>
          </a:xfrm>
          <a:custGeom>
            <a:avLst/>
            <a:gdLst/>
            <a:ahLst/>
            <a:cxnLst/>
            <a:rect l="l" t="t" r="r" b="b"/>
            <a:pathLst>
              <a:path h="384810">
                <a:moveTo>
                  <a:pt x="0" y="0"/>
                </a:moveTo>
                <a:lnTo>
                  <a:pt x="0" y="384809"/>
                </a:lnTo>
              </a:path>
            </a:pathLst>
          </a:custGeom>
          <a:ln w="6604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8665209" y="1764029"/>
            <a:ext cx="144780" cy="97790"/>
          </a:xfrm>
          <a:custGeom>
            <a:avLst/>
            <a:gdLst/>
            <a:ahLst/>
            <a:cxnLst/>
            <a:rect l="l" t="t" r="r" b="b"/>
            <a:pathLst>
              <a:path w="144779" h="97789">
                <a:moveTo>
                  <a:pt x="144780" y="0"/>
                </a:moveTo>
                <a:lnTo>
                  <a:pt x="0" y="0"/>
                </a:lnTo>
                <a:lnTo>
                  <a:pt x="0" y="97790"/>
                </a:lnTo>
                <a:lnTo>
                  <a:pt x="144780" y="97790"/>
                </a:lnTo>
                <a:lnTo>
                  <a:pt x="14478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8665209" y="1764029"/>
            <a:ext cx="144780" cy="482600"/>
          </a:xfrm>
          <a:custGeom>
            <a:avLst/>
            <a:gdLst/>
            <a:ahLst/>
            <a:cxnLst/>
            <a:rect l="l" t="t" r="r" b="b"/>
            <a:pathLst>
              <a:path w="144779" h="482600">
                <a:moveTo>
                  <a:pt x="144780" y="0"/>
                </a:moveTo>
                <a:lnTo>
                  <a:pt x="144780" y="97790"/>
                </a:lnTo>
                <a:lnTo>
                  <a:pt x="105410" y="97790"/>
                </a:lnTo>
                <a:lnTo>
                  <a:pt x="105410" y="482600"/>
                </a:lnTo>
                <a:lnTo>
                  <a:pt x="39370" y="482600"/>
                </a:lnTo>
                <a:lnTo>
                  <a:pt x="39370" y="97790"/>
                </a:lnTo>
                <a:lnTo>
                  <a:pt x="0" y="97790"/>
                </a:lnTo>
                <a:lnTo>
                  <a:pt x="0" y="0"/>
                </a:lnTo>
                <a:lnTo>
                  <a:pt x="14478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6588760" y="4090670"/>
            <a:ext cx="129539" cy="1524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6576060" y="4077971"/>
            <a:ext cx="129539" cy="15366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6977380" y="3624580"/>
            <a:ext cx="129539" cy="1549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6964680" y="3613151"/>
            <a:ext cx="129539" cy="1549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7366001" y="3937001"/>
            <a:ext cx="129539" cy="1549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7353300" y="3924300"/>
            <a:ext cx="130810" cy="15621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7754621" y="4245610"/>
            <a:ext cx="129539" cy="1549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7741921" y="4234180"/>
            <a:ext cx="129539" cy="1549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8143240" y="3625850"/>
            <a:ext cx="129540" cy="15621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8130541" y="3613150"/>
            <a:ext cx="130809" cy="15748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5552440" y="4592320"/>
            <a:ext cx="257810" cy="170180"/>
          </a:xfrm>
          <a:custGeom>
            <a:avLst/>
            <a:gdLst/>
            <a:ahLst/>
            <a:cxnLst/>
            <a:rect l="l" t="t" r="r" b="b"/>
            <a:pathLst>
              <a:path w="257810" h="170179">
                <a:moveTo>
                  <a:pt x="78739" y="168909"/>
                </a:moveTo>
                <a:lnTo>
                  <a:pt x="55880" y="168909"/>
                </a:lnTo>
                <a:lnTo>
                  <a:pt x="62230" y="170179"/>
                </a:lnTo>
                <a:lnTo>
                  <a:pt x="73660" y="170179"/>
                </a:lnTo>
                <a:lnTo>
                  <a:pt x="78739" y="168909"/>
                </a:lnTo>
                <a:close/>
              </a:path>
              <a:path w="257810" h="170179">
                <a:moveTo>
                  <a:pt x="80010" y="6349"/>
                </a:moveTo>
                <a:lnTo>
                  <a:pt x="69850" y="6349"/>
                </a:lnTo>
                <a:lnTo>
                  <a:pt x="55880" y="7619"/>
                </a:lnTo>
                <a:lnTo>
                  <a:pt x="44450" y="7619"/>
                </a:lnTo>
                <a:lnTo>
                  <a:pt x="39370" y="8889"/>
                </a:lnTo>
                <a:lnTo>
                  <a:pt x="31750" y="11429"/>
                </a:lnTo>
                <a:lnTo>
                  <a:pt x="29210" y="12699"/>
                </a:lnTo>
                <a:lnTo>
                  <a:pt x="27939" y="12699"/>
                </a:lnTo>
                <a:lnTo>
                  <a:pt x="25400" y="15239"/>
                </a:lnTo>
                <a:lnTo>
                  <a:pt x="22860" y="16509"/>
                </a:lnTo>
                <a:lnTo>
                  <a:pt x="22860" y="17779"/>
                </a:lnTo>
                <a:lnTo>
                  <a:pt x="20320" y="19049"/>
                </a:lnTo>
                <a:lnTo>
                  <a:pt x="19050" y="20319"/>
                </a:lnTo>
                <a:lnTo>
                  <a:pt x="16510" y="24129"/>
                </a:lnTo>
                <a:lnTo>
                  <a:pt x="13970" y="26669"/>
                </a:lnTo>
                <a:lnTo>
                  <a:pt x="12700" y="31749"/>
                </a:lnTo>
                <a:lnTo>
                  <a:pt x="10160" y="35559"/>
                </a:lnTo>
                <a:lnTo>
                  <a:pt x="7620" y="40639"/>
                </a:lnTo>
                <a:lnTo>
                  <a:pt x="6350" y="45719"/>
                </a:lnTo>
                <a:lnTo>
                  <a:pt x="3810" y="50799"/>
                </a:lnTo>
                <a:lnTo>
                  <a:pt x="2539" y="57149"/>
                </a:lnTo>
                <a:lnTo>
                  <a:pt x="1270" y="62229"/>
                </a:lnTo>
                <a:lnTo>
                  <a:pt x="1270" y="68579"/>
                </a:lnTo>
                <a:lnTo>
                  <a:pt x="0" y="76199"/>
                </a:lnTo>
                <a:lnTo>
                  <a:pt x="0" y="101599"/>
                </a:lnTo>
                <a:lnTo>
                  <a:pt x="1270" y="107949"/>
                </a:lnTo>
                <a:lnTo>
                  <a:pt x="1270" y="114299"/>
                </a:lnTo>
                <a:lnTo>
                  <a:pt x="2539" y="119379"/>
                </a:lnTo>
                <a:lnTo>
                  <a:pt x="3810" y="125729"/>
                </a:lnTo>
                <a:lnTo>
                  <a:pt x="5080" y="129539"/>
                </a:lnTo>
                <a:lnTo>
                  <a:pt x="7620" y="134619"/>
                </a:lnTo>
                <a:lnTo>
                  <a:pt x="8889" y="139699"/>
                </a:lnTo>
                <a:lnTo>
                  <a:pt x="11430" y="143509"/>
                </a:lnTo>
                <a:lnTo>
                  <a:pt x="12700" y="147319"/>
                </a:lnTo>
                <a:lnTo>
                  <a:pt x="15239" y="151129"/>
                </a:lnTo>
                <a:lnTo>
                  <a:pt x="17780" y="153669"/>
                </a:lnTo>
                <a:lnTo>
                  <a:pt x="21589" y="156209"/>
                </a:lnTo>
                <a:lnTo>
                  <a:pt x="24130" y="158749"/>
                </a:lnTo>
                <a:lnTo>
                  <a:pt x="27939" y="161289"/>
                </a:lnTo>
                <a:lnTo>
                  <a:pt x="30480" y="163829"/>
                </a:lnTo>
                <a:lnTo>
                  <a:pt x="35560" y="165099"/>
                </a:lnTo>
                <a:lnTo>
                  <a:pt x="39370" y="166369"/>
                </a:lnTo>
                <a:lnTo>
                  <a:pt x="49530" y="168909"/>
                </a:lnTo>
                <a:lnTo>
                  <a:pt x="87630" y="168909"/>
                </a:lnTo>
                <a:lnTo>
                  <a:pt x="99060" y="165099"/>
                </a:lnTo>
                <a:lnTo>
                  <a:pt x="101600" y="163829"/>
                </a:lnTo>
                <a:lnTo>
                  <a:pt x="105410" y="162559"/>
                </a:lnTo>
                <a:lnTo>
                  <a:pt x="107950" y="161289"/>
                </a:lnTo>
                <a:lnTo>
                  <a:pt x="110489" y="158749"/>
                </a:lnTo>
                <a:lnTo>
                  <a:pt x="113030" y="157479"/>
                </a:lnTo>
                <a:lnTo>
                  <a:pt x="115570" y="154939"/>
                </a:lnTo>
                <a:lnTo>
                  <a:pt x="118110" y="153669"/>
                </a:lnTo>
                <a:lnTo>
                  <a:pt x="119380" y="151129"/>
                </a:lnTo>
                <a:lnTo>
                  <a:pt x="121920" y="149859"/>
                </a:lnTo>
                <a:lnTo>
                  <a:pt x="125730" y="143509"/>
                </a:lnTo>
                <a:lnTo>
                  <a:pt x="130810" y="135889"/>
                </a:lnTo>
                <a:lnTo>
                  <a:pt x="137160" y="125729"/>
                </a:lnTo>
                <a:lnTo>
                  <a:pt x="152400" y="100329"/>
                </a:lnTo>
                <a:lnTo>
                  <a:pt x="52070" y="100329"/>
                </a:lnTo>
                <a:lnTo>
                  <a:pt x="50800" y="99059"/>
                </a:lnTo>
                <a:lnTo>
                  <a:pt x="48260" y="99059"/>
                </a:lnTo>
                <a:lnTo>
                  <a:pt x="46989" y="97789"/>
                </a:lnTo>
                <a:lnTo>
                  <a:pt x="45720" y="97789"/>
                </a:lnTo>
                <a:lnTo>
                  <a:pt x="44450" y="96519"/>
                </a:lnTo>
                <a:lnTo>
                  <a:pt x="44450" y="95249"/>
                </a:lnTo>
                <a:lnTo>
                  <a:pt x="43180" y="95249"/>
                </a:lnTo>
                <a:lnTo>
                  <a:pt x="43180" y="92709"/>
                </a:lnTo>
                <a:lnTo>
                  <a:pt x="41910" y="92709"/>
                </a:lnTo>
                <a:lnTo>
                  <a:pt x="41910" y="81279"/>
                </a:lnTo>
                <a:lnTo>
                  <a:pt x="43180" y="81279"/>
                </a:lnTo>
                <a:lnTo>
                  <a:pt x="43180" y="80009"/>
                </a:lnTo>
                <a:lnTo>
                  <a:pt x="45720" y="77469"/>
                </a:lnTo>
                <a:lnTo>
                  <a:pt x="49530" y="77469"/>
                </a:lnTo>
                <a:lnTo>
                  <a:pt x="50800" y="76199"/>
                </a:lnTo>
                <a:lnTo>
                  <a:pt x="80010" y="76199"/>
                </a:lnTo>
                <a:lnTo>
                  <a:pt x="80010" y="6349"/>
                </a:lnTo>
                <a:close/>
              </a:path>
              <a:path w="257810" h="170179">
                <a:moveTo>
                  <a:pt x="257810" y="71119"/>
                </a:moveTo>
                <a:lnTo>
                  <a:pt x="200660" y="71119"/>
                </a:lnTo>
                <a:lnTo>
                  <a:pt x="203200" y="72389"/>
                </a:lnTo>
                <a:lnTo>
                  <a:pt x="207010" y="72389"/>
                </a:lnTo>
                <a:lnTo>
                  <a:pt x="208280" y="73659"/>
                </a:lnTo>
                <a:lnTo>
                  <a:pt x="209550" y="73659"/>
                </a:lnTo>
                <a:lnTo>
                  <a:pt x="210820" y="74929"/>
                </a:lnTo>
                <a:lnTo>
                  <a:pt x="212089" y="74929"/>
                </a:lnTo>
                <a:lnTo>
                  <a:pt x="212089" y="76199"/>
                </a:lnTo>
                <a:lnTo>
                  <a:pt x="213360" y="76199"/>
                </a:lnTo>
                <a:lnTo>
                  <a:pt x="213360" y="77469"/>
                </a:lnTo>
                <a:lnTo>
                  <a:pt x="214630" y="77469"/>
                </a:lnTo>
                <a:lnTo>
                  <a:pt x="214630" y="80009"/>
                </a:lnTo>
                <a:lnTo>
                  <a:pt x="215900" y="81279"/>
                </a:lnTo>
                <a:lnTo>
                  <a:pt x="215900" y="91439"/>
                </a:lnTo>
                <a:lnTo>
                  <a:pt x="214630" y="91439"/>
                </a:lnTo>
                <a:lnTo>
                  <a:pt x="214630" y="93979"/>
                </a:lnTo>
                <a:lnTo>
                  <a:pt x="213360" y="95249"/>
                </a:lnTo>
                <a:lnTo>
                  <a:pt x="212089" y="95249"/>
                </a:lnTo>
                <a:lnTo>
                  <a:pt x="212089" y="96519"/>
                </a:lnTo>
                <a:lnTo>
                  <a:pt x="209550" y="96519"/>
                </a:lnTo>
                <a:lnTo>
                  <a:pt x="208280" y="97789"/>
                </a:lnTo>
                <a:lnTo>
                  <a:pt x="205739" y="97789"/>
                </a:lnTo>
                <a:lnTo>
                  <a:pt x="203200" y="99059"/>
                </a:lnTo>
                <a:lnTo>
                  <a:pt x="163830" y="99059"/>
                </a:lnTo>
                <a:lnTo>
                  <a:pt x="163830" y="167639"/>
                </a:lnTo>
                <a:lnTo>
                  <a:pt x="193039" y="167639"/>
                </a:lnTo>
                <a:lnTo>
                  <a:pt x="199389" y="166369"/>
                </a:lnTo>
                <a:lnTo>
                  <a:pt x="205739" y="166369"/>
                </a:lnTo>
                <a:lnTo>
                  <a:pt x="210820" y="165099"/>
                </a:lnTo>
                <a:lnTo>
                  <a:pt x="214630" y="163829"/>
                </a:lnTo>
                <a:lnTo>
                  <a:pt x="219710" y="162559"/>
                </a:lnTo>
                <a:lnTo>
                  <a:pt x="223520" y="161289"/>
                </a:lnTo>
                <a:lnTo>
                  <a:pt x="224789" y="160019"/>
                </a:lnTo>
                <a:lnTo>
                  <a:pt x="227330" y="158749"/>
                </a:lnTo>
                <a:lnTo>
                  <a:pt x="228600" y="158749"/>
                </a:lnTo>
                <a:lnTo>
                  <a:pt x="231139" y="157479"/>
                </a:lnTo>
                <a:lnTo>
                  <a:pt x="237489" y="151129"/>
                </a:lnTo>
                <a:lnTo>
                  <a:pt x="242570" y="143509"/>
                </a:lnTo>
                <a:lnTo>
                  <a:pt x="246380" y="138429"/>
                </a:lnTo>
                <a:lnTo>
                  <a:pt x="251460" y="128269"/>
                </a:lnTo>
                <a:lnTo>
                  <a:pt x="252730" y="123189"/>
                </a:lnTo>
                <a:lnTo>
                  <a:pt x="254000" y="116839"/>
                </a:lnTo>
                <a:lnTo>
                  <a:pt x="256539" y="110489"/>
                </a:lnTo>
                <a:lnTo>
                  <a:pt x="256539" y="104139"/>
                </a:lnTo>
                <a:lnTo>
                  <a:pt x="257810" y="97789"/>
                </a:lnTo>
                <a:lnTo>
                  <a:pt x="257810" y="71119"/>
                </a:lnTo>
                <a:close/>
              </a:path>
              <a:path w="257810" h="170179">
                <a:moveTo>
                  <a:pt x="208280" y="1269"/>
                </a:moveTo>
                <a:lnTo>
                  <a:pt x="172720" y="1269"/>
                </a:lnTo>
                <a:lnTo>
                  <a:pt x="157480" y="3809"/>
                </a:lnTo>
                <a:lnTo>
                  <a:pt x="152400" y="5079"/>
                </a:lnTo>
                <a:lnTo>
                  <a:pt x="146050" y="7619"/>
                </a:lnTo>
                <a:lnTo>
                  <a:pt x="140970" y="10159"/>
                </a:lnTo>
                <a:lnTo>
                  <a:pt x="137160" y="13969"/>
                </a:lnTo>
                <a:lnTo>
                  <a:pt x="132080" y="16509"/>
                </a:lnTo>
                <a:lnTo>
                  <a:pt x="128270" y="21589"/>
                </a:lnTo>
                <a:lnTo>
                  <a:pt x="123189" y="29209"/>
                </a:lnTo>
                <a:lnTo>
                  <a:pt x="118110" y="35559"/>
                </a:lnTo>
                <a:lnTo>
                  <a:pt x="113030" y="44449"/>
                </a:lnTo>
                <a:lnTo>
                  <a:pt x="106680" y="53339"/>
                </a:lnTo>
                <a:lnTo>
                  <a:pt x="95250" y="76199"/>
                </a:lnTo>
                <a:lnTo>
                  <a:pt x="90170" y="83819"/>
                </a:lnTo>
                <a:lnTo>
                  <a:pt x="87630" y="86359"/>
                </a:lnTo>
                <a:lnTo>
                  <a:pt x="86360" y="90169"/>
                </a:lnTo>
                <a:lnTo>
                  <a:pt x="85089" y="92709"/>
                </a:lnTo>
                <a:lnTo>
                  <a:pt x="82550" y="93979"/>
                </a:lnTo>
                <a:lnTo>
                  <a:pt x="82550" y="95249"/>
                </a:lnTo>
                <a:lnTo>
                  <a:pt x="81280" y="95249"/>
                </a:lnTo>
                <a:lnTo>
                  <a:pt x="80010" y="96519"/>
                </a:lnTo>
                <a:lnTo>
                  <a:pt x="77470" y="97789"/>
                </a:lnTo>
                <a:lnTo>
                  <a:pt x="76200" y="99059"/>
                </a:lnTo>
                <a:lnTo>
                  <a:pt x="71120" y="99059"/>
                </a:lnTo>
                <a:lnTo>
                  <a:pt x="69850" y="100329"/>
                </a:lnTo>
                <a:lnTo>
                  <a:pt x="152400" y="100329"/>
                </a:lnTo>
                <a:lnTo>
                  <a:pt x="158750" y="90169"/>
                </a:lnTo>
                <a:lnTo>
                  <a:pt x="163830" y="82549"/>
                </a:lnTo>
                <a:lnTo>
                  <a:pt x="165100" y="80009"/>
                </a:lnTo>
                <a:lnTo>
                  <a:pt x="167639" y="77469"/>
                </a:lnTo>
                <a:lnTo>
                  <a:pt x="168910" y="77469"/>
                </a:lnTo>
                <a:lnTo>
                  <a:pt x="168910" y="76199"/>
                </a:lnTo>
                <a:lnTo>
                  <a:pt x="170180" y="76199"/>
                </a:lnTo>
                <a:lnTo>
                  <a:pt x="171450" y="74929"/>
                </a:lnTo>
                <a:lnTo>
                  <a:pt x="172720" y="74929"/>
                </a:lnTo>
                <a:lnTo>
                  <a:pt x="177800" y="72389"/>
                </a:lnTo>
                <a:lnTo>
                  <a:pt x="181610" y="72389"/>
                </a:lnTo>
                <a:lnTo>
                  <a:pt x="186689" y="71119"/>
                </a:lnTo>
                <a:lnTo>
                  <a:pt x="257810" y="71119"/>
                </a:lnTo>
                <a:lnTo>
                  <a:pt x="257810" y="69849"/>
                </a:lnTo>
                <a:lnTo>
                  <a:pt x="256539" y="63499"/>
                </a:lnTo>
                <a:lnTo>
                  <a:pt x="256539" y="57149"/>
                </a:lnTo>
                <a:lnTo>
                  <a:pt x="255270" y="52069"/>
                </a:lnTo>
                <a:lnTo>
                  <a:pt x="254000" y="45719"/>
                </a:lnTo>
                <a:lnTo>
                  <a:pt x="251460" y="40639"/>
                </a:lnTo>
                <a:lnTo>
                  <a:pt x="250189" y="35559"/>
                </a:lnTo>
                <a:lnTo>
                  <a:pt x="247650" y="30479"/>
                </a:lnTo>
                <a:lnTo>
                  <a:pt x="245110" y="26669"/>
                </a:lnTo>
                <a:lnTo>
                  <a:pt x="242570" y="21589"/>
                </a:lnTo>
                <a:lnTo>
                  <a:pt x="240030" y="17779"/>
                </a:lnTo>
                <a:lnTo>
                  <a:pt x="232410" y="10159"/>
                </a:lnTo>
                <a:lnTo>
                  <a:pt x="229870" y="8889"/>
                </a:lnTo>
                <a:lnTo>
                  <a:pt x="228600" y="7619"/>
                </a:lnTo>
                <a:lnTo>
                  <a:pt x="224789" y="6349"/>
                </a:lnTo>
                <a:lnTo>
                  <a:pt x="222250" y="5079"/>
                </a:lnTo>
                <a:lnTo>
                  <a:pt x="212089" y="2539"/>
                </a:lnTo>
                <a:lnTo>
                  <a:pt x="208280" y="1269"/>
                </a:lnTo>
                <a:close/>
              </a:path>
              <a:path w="257810" h="170179">
                <a:moveTo>
                  <a:pt x="195580" y="0"/>
                </a:moveTo>
                <a:lnTo>
                  <a:pt x="189230" y="0"/>
                </a:lnTo>
                <a:lnTo>
                  <a:pt x="180339" y="1269"/>
                </a:lnTo>
                <a:lnTo>
                  <a:pt x="201930" y="1269"/>
                </a:lnTo>
                <a:lnTo>
                  <a:pt x="1955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5552440" y="4592320"/>
            <a:ext cx="257810" cy="170180"/>
          </a:xfrm>
          <a:custGeom>
            <a:avLst/>
            <a:gdLst/>
            <a:ahLst/>
            <a:cxnLst/>
            <a:rect l="l" t="t" r="r" b="b"/>
            <a:pathLst>
              <a:path w="257810" h="170179">
                <a:moveTo>
                  <a:pt x="80010" y="6349"/>
                </a:moveTo>
                <a:lnTo>
                  <a:pt x="80010" y="76199"/>
                </a:lnTo>
                <a:lnTo>
                  <a:pt x="60960" y="76199"/>
                </a:lnTo>
                <a:lnTo>
                  <a:pt x="55880" y="76199"/>
                </a:lnTo>
                <a:lnTo>
                  <a:pt x="53339" y="76199"/>
                </a:lnTo>
                <a:lnTo>
                  <a:pt x="50800" y="76199"/>
                </a:lnTo>
                <a:lnTo>
                  <a:pt x="49530" y="77469"/>
                </a:lnTo>
                <a:lnTo>
                  <a:pt x="46989" y="77469"/>
                </a:lnTo>
                <a:lnTo>
                  <a:pt x="45720" y="77469"/>
                </a:lnTo>
                <a:lnTo>
                  <a:pt x="44450" y="78739"/>
                </a:lnTo>
                <a:lnTo>
                  <a:pt x="43180" y="80009"/>
                </a:lnTo>
                <a:lnTo>
                  <a:pt x="43180" y="81279"/>
                </a:lnTo>
                <a:lnTo>
                  <a:pt x="41910" y="81279"/>
                </a:lnTo>
                <a:lnTo>
                  <a:pt x="41910" y="82549"/>
                </a:lnTo>
                <a:lnTo>
                  <a:pt x="41910" y="83819"/>
                </a:lnTo>
                <a:lnTo>
                  <a:pt x="41910" y="87629"/>
                </a:lnTo>
                <a:lnTo>
                  <a:pt x="41910" y="88899"/>
                </a:lnTo>
                <a:lnTo>
                  <a:pt x="41910" y="91439"/>
                </a:lnTo>
                <a:lnTo>
                  <a:pt x="41910" y="92709"/>
                </a:lnTo>
                <a:lnTo>
                  <a:pt x="43180" y="92709"/>
                </a:lnTo>
                <a:lnTo>
                  <a:pt x="43180" y="93979"/>
                </a:lnTo>
                <a:lnTo>
                  <a:pt x="43180" y="95249"/>
                </a:lnTo>
                <a:lnTo>
                  <a:pt x="44450" y="95249"/>
                </a:lnTo>
                <a:lnTo>
                  <a:pt x="44450" y="96519"/>
                </a:lnTo>
                <a:lnTo>
                  <a:pt x="45720" y="97789"/>
                </a:lnTo>
                <a:lnTo>
                  <a:pt x="46989" y="97789"/>
                </a:lnTo>
                <a:lnTo>
                  <a:pt x="48260" y="99059"/>
                </a:lnTo>
                <a:lnTo>
                  <a:pt x="50800" y="99059"/>
                </a:lnTo>
                <a:lnTo>
                  <a:pt x="52070" y="100329"/>
                </a:lnTo>
                <a:lnTo>
                  <a:pt x="53339" y="100329"/>
                </a:lnTo>
                <a:lnTo>
                  <a:pt x="55880" y="100329"/>
                </a:lnTo>
                <a:lnTo>
                  <a:pt x="69850" y="100329"/>
                </a:lnTo>
                <a:lnTo>
                  <a:pt x="71120" y="99059"/>
                </a:lnTo>
                <a:lnTo>
                  <a:pt x="73660" y="99059"/>
                </a:lnTo>
                <a:lnTo>
                  <a:pt x="76200" y="99059"/>
                </a:lnTo>
                <a:lnTo>
                  <a:pt x="77470" y="97789"/>
                </a:lnTo>
                <a:lnTo>
                  <a:pt x="80010" y="96519"/>
                </a:lnTo>
                <a:lnTo>
                  <a:pt x="81280" y="95249"/>
                </a:lnTo>
                <a:lnTo>
                  <a:pt x="82550" y="95249"/>
                </a:lnTo>
                <a:lnTo>
                  <a:pt x="82550" y="93979"/>
                </a:lnTo>
                <a:lnTo>
                  <a:pt x="85089" y="92709"/>
                </a:lnTo>
                <a:lnTo>
                  <a:pt x="86360" y="90169"/>
                </a:lnTo>
                <a:lnTo>
                  <a:pt x="87630" y="86359"/>
                </a:lnTo>
                <a:lnTo>
                  <a:pt x="90170" y="83819"/>
                </a:lnTo>
                <a:lnTo>
                  <a:pt x="95250" y="76199"/>
                </a:lnTo>
                <a:lnTo>
                  <a:pt x="106680" y="53339"/>
                </a:lnTo>
                <a:lnTo>
                  <a:pt x="113030" y="44449"/>
                </a:lnTo>
                <a:lnTo>
                  <a:pt x="118110" y="35559"/>
                </a:lnTo>
                <a:lnTo>
                  <a:pt x="123189" y="29209"/>
                </a:lnTo>
                <a:lnTo>
                  <a:pt x="128270" y="21589"/>
                </a:lnTo>
                <a:lnTo>
                  <a:pt x="132080" y="16509"/>
                </a:lnTo>
                <a:lnTo>
                  <a:pt x="134620" y="15239"/>
                </a:lnTo>
                <a:lnTo>
                  <a:pt x="137160" y="13969"/>
                </a:lnTo>
                <a:lnTo>
                  <a:pt x="138430" y="12699"/>
                </a:lnTo>
                <a:lnTo>
                  <a:pt x="140970" y="10159"/>
                </a:lnTo>
                <a:lnTo>
                  <a:pt x="143510" y="8889"/>
                </a:lnTo>
                <a:lnTo>
                  <a:pt x="146050" y="7619"/>
                </a:lnTo>
                <a:lnTo>
                  <a:pt x="152400" y="5079"/>
                </a:lnTo>
                <a:lnTo>
                  <a:pt x="157480" y="3809"/>
                </a:lnTo>
                <a:lnTo>
                  <a:pt x="165100" y="2539"/>
                </a:lnTo>
                <a:lnTo>
                  <a:pt x="172720" y="1269"/>
                </a:lnTo>
                <a:lnTo>
                  <a:pt x="180339" y="1269"/>
                </a:lnTo>
                <a:lnTo>
                  <a:pt x="189230" y="0"/>
                </a:lnTo>
                <a:lnTo>
                  <a:pt x="195580" y="0"/>
                </a:lnTo>
                <a:lnTo>
                  <a:pt x="201930" y="1269"/>
                </a:lnTo>
                <a:lnTo>
                  <a:pt x="208280" y="1269"/>
                </a:lnTo>
                <a:lnTo>
                  <a:pt x="212089" y="2539"/>
                </a:lnTo>
                <a:lnTo>
                  <a:pt x="217170" y="3809"/>
                </a:lnTo>
                <a:lnTo>
                  <a:pt x="222250" y="5079"/>
                </a:lnTo>
                <a:lnTo>
                  <a:pt x="224789" y="6349"/>
                </a:lnTo>
                <a:lnTo>
                  <a:pt x="228600" y="7619"/>
                </a:lnTo>
                <a:lnTo>
                  <a:pt x="229870" y="8889"/>
                </a:lnTo>
                <a:lnTo>
                  <a:pt x="232410" y="10159"/>
                </a:lnTo>
                <a:lnTo>
                  <a:pt x="233680" y="11429"/>
                </a:lnTo>
                <a:lnTo>
                  <a:pt x="234950" y="12699"/>
                </a:lnTo>
                <a:lnTo>
                  <a:pt x="237489" y="15239"/>
                </a:lnTo>
                <a:lnTo>
                  <a:pt x="240030" y="17779"/>
                </a:lnTo>
                <a:lnTo>
                  <a:pt x="242570" y="21589"/>
                </a:lnTo>
                <a:lnTo>
                  <a:pt x="245110" y="26669"/>
                </a:lnTo>
                <a:lnTo>
                  <a:pt x="247650" y="30479"/>
                </a:lnTo>
                <a:lnTo>
                  <a:pt x="250189" y="35559"/>
                </a:lnTo>
                <a:lnTo>
                  <a:pt x="251460" y="40639"/>
                </a:lnTo>
                <a:lnTo>
                  <a:pt x="254000" y="45719"/>
                </a:lnTo>
                <a:lnTo>
                  <a:pt x="255270" y="52069"/>
                </a:lnTo>
                <a:lnTo>
                  <a:pt x="256539" y="57149"/>
                </a:lnTo>
                <a:lnTo>
                  <a:pt x="256539" y="63499"/>
                </a:lnTo>
                <a:lnTo>
                  <a:pt x="257810" y="69849"/>
                </a:lnTo>
                <a:lnTo>
                  <a:pt x="257810" y="76199"/>
                </a:lnTo>
                <a:lnTo>
                  <a:pt x="257810" y="82549"/>
                </a:lnTo>
                <a:lnTo>
                  <a:pt x="257810" y="90169"/>
                </a:lnTo>
                <a:lnTo>
                  <a:pt x="257810" y="97789"/>
                </a:lnTo>
                <a:lnTo>
                  <a:pt x="256539" y="104139"/>
                </a:lnTo>
                <a:lnTo>
                  <a:pt x="256539" y="110489"/>
                </a:lnTo>
                <a:lnTo>
                  <a:pt x="254000" y="116839"/>
                </a:lnTo>
                <a:lnTo>
                  <a:pt x="252730" y="123189"/>
                </a:lnTo>
                <a:lnTo>
                  <a:pt x="251460" y="128269"/>
                </a:lnTo>
                <a:lnTo>
                  <a:pt x="248920" y="133349"/>
                </a:lnTo>
                <a:lnTo>
                  <a:pt x="246380" y="138429"/>
                </a:lnTo>
                <a:lnTo>
                  <a:pt x="242570" y="143509"/>
                </a:lnTo>
                <a:lnTo>
                  <a:pt x="240030" y="147319"/>
                </a:lnTo>
                <a:lnTo>
                  <a:pt x="237489" y="151129"/>
                </a:lnTo>
                <a:lnTo>
                  <a:pt x="234950" y="153669"/>
                </a:lnTo>
                <a:lnTo>
                  <a:pt x="232410" y="156209"/>
                </a:lnTo>
                <a:lnTo>
                  <a:pt x="231139" y="157479"/>
                </a:lnTo>
                <a:lnTo>
                  <a:pt x="228600" y="158749"/>
                </a:lnTo>
                <a:lnTo>
                  <a:pt x="227330" y="158749"/>
                </a:lnTo>
                <a:lnTo>
                  <a:pt x="224789" y="160019"/>
                </a:lnTo>
                <a:lnTo>
                  <a:pt x="223520" y="161289"/>
                </a:lnTo>
                <a:lnTo>
                  <a:pt x="219710" y="162559"/>
                </a:lnTo>
                <a:lnTo>
                  <a:pt x="214630" y="163829"/>
                </a:lnTo>
                <a:lnTo>
                  <a:pt x="210820" y="165099"/>
                </a:lnTo>
                <a:lnTo>
                  <a:pt x="205739" y="166369"/>
                </a:lnTo>
                <a:lnTo>
                  <a:pt x="199389" y="166369"/>
                </a:lnTo>
                <a:lnTo>
                  <a:pt x="193039" y="167639"/>
                </a:lnTo>
                <a:lnTo>
                  <a:pt x="180339" y="167639"/>
                </a:lnTo>
                <a:lnTo>
                  <a:pt x="163830" y="167639"/>
                </a:lnTo>
                <a:lnTo>
                  <a:pt x="163830" y="99059"/>
                </a:lnTo>
                <a:lnTo>
                  <a:pt x="194310" y="99059"/>
                </a:lnTo>
                <a:lnTo>
                  <a:pt x="200660" y="99059"/>
                </a:lnTo>
                <a:lnTo>
                  <a:pt x="203200" y="99059"/>
                </a:lnTo>
                <a:lnTo>
                  <a:pt x="205739" y="97789"/>
                </a:lnTo>
                <a:lnTo>
                  <a:pt x="208280" y="97789"/>
                </a:lnTo>
                <a:lnTo>
                  <a:pt x="209550" y="96519"/>
                </a:lnTo>
                <a:lnTo>
                  <a:pt x="210820" y="96519"/>
                </a:lnTo>
                <a:lnTo>
                  <a:pt x="212089" y="96519"/>
                </a:lnTo>
                <a:lnTo>
                  <a:pt x="212089" y="95249"/>
                </a:lnTo>
                <a:lnTo>
                  <a:pt x="213360" y="95249"/>
                </a:lnTo>
                <a:lnTo>
                  <a:pt x="214630" y="93979"/>
                </a:lnTo>
                <a:lnTo>
                  <a:pt x="214630" y="92709"/>
                </a:lnTo>
                <a:lnTo>
                  <a:pt x="214630" y="91439"/>
                </a:lnTo>
                <a:lnTo>
                  <a:pt x="215900" y="91439"/>
                </a:lnTo>
                <a:lnTo>
                  <a:pt x="215900" y="90169"/>
                </a:lnTo>
                <a:lnTo>
                  <a:pt x="215900" y="88899"/>
                </a:lnTo>
                <a:lnTo>
                  <a:pt x="215900" y="87629"/>
                </a:lnTo>
                <a:lnTo>
                  <a:pt x="215900" y="86359"/>
                </a:lnTo>
                <a:lnTo>
                  <a:pt x="215900" y="85089"/>
                </a:lnTo>
                <a:lnTo>
                  <a:pt x="215900" y="83819"/>
                </a:lnTo>
                <a:lnTo>
                  <a:pt x="215900" y="82549"/>
                </a:lnTo>
                <a:lnTo>
                  <a:pt x="215900" y="81279"/>
                </a:lnTo>
                <a:lnTo>
                  <a:pt x="214630" y="80009"/>
                </a:lnTo>
                <a:lnTo>
                  <a:pt x="214630" y="78739"/>
                </a:lnTo>
                <a:lnTo>
                  <a:pt x="214630" y="77469"/>
                </a:lnTo>
                <a:lnTo>
                  <a:pt x="213360" y="77469"/>
                </a:lnTo>
                <a:lnTo>
                  <a:pt x="213360" y="76199"/>
                </a:lnTo>
                <a:lnTo>
                  <a:pt x="212089" y="76199"/>
                </a:lnTo>
                <a:lnTo>
                  <a:pt x="212089" y="74929"/>
                </a:lnTo>
                <a:lnTo>
                  <a:pt x="210820" y="74929"/>
                </a:lnTo>
                <a:lnTo>
                  <a:pt x="209550" y="73659"/>
                </a:lnTo>
                <a:lnTo>
                  <a:pt x="208280" y="73659"/>
                </a:lnTo>
                <a:lnTo>
                  <a:pt x="207010" y="72389"/>
                </a:lnTo>
                <a:lnTo>
                  <a:pt x="204470" y="72389"/>
                </a:lnTo>
                <a:lnTo>
                  <a:pt x="203200" y="72389"/>
                </a:lnTo>
                <a:lnTo>
                  <a:pt x="200660" y="71119"/>
                </a:lnTo>
                <a:lnTo>
                  <a:pt x="198120" y="71119"/>
                </a:lnTo>
                <a:lnTo>
                  <a:pt x="195580" y="71119"/>
                </a:lnTo>
                <a:lnTo>
                  <a:pt x="190500" y="71119"/>
                </a:lnTo>
                <a:lnTo>
                  <a:pt x="186689" y="71119"/>
                </a:lnTo>
                <a:lnTo>
                  <a:pt x="181610" y="72389"/>
                </a:lnTo>
                <a:lnTo>
                  <a:pt x="177800" y="72389"/>
                </a:lnTo>
                <a:lnTo>
                  <a:pt x="175260" y="73659"/>
                </a:lnTo>
                <a:lnTo>
                  <a:pt x="172720" y="74929"/>
                </a:lnTo>
                <a:lnTo>
                  <a:pt x="171450" y="74929"/>
                </a:lnTo>
                <a:lnTo>
                  <a:pt x="170180" y="76199"/>
                </a:lnTo>
                <a:lnTo>
                  <a:pt x="168910" y="76199"/>
                </a:lnTo>
                <a:lnTo>
                  <a:pt x="168910" y="77469"/>
                </a:lnTo>
                <a:lnTo>
                  <a:pt x="167639" y="77469"/>
                </a:lnTo>
                <a:lnTo>
                  <a:pt x="165100" y="80009"/>
                </a:lnTo>
                <a:lnTo>
                  <a:pt x="163830" y="82549"/>
                </a:lnTo>
                <a:lnTo>
                  <a:pt x="161289" y="86359"/>
                </a:lnTo>
                <a:lnTo>
                  <a:pt x="158750" y="90169"/>
                </a:lnTo>
                <a:lnTo>
                  <a:pt x="152400" y="100329"/>
                </a:lnTo>
                <a:lnTo>
                  <a:pt x="144780" y="113029"/>
                </a:lnTo>
                <a:lnTo>
                  <a:pt x="137160" y="125729"/>
                </a:lnTo>
                <a:lnTo>
                  <a:pt x="130810" y="135889"/>
                </a:lnTo>
                <a:lnTo>
                  <a:pt x="125730" y="143509"/>
                </a:lnTo>
                <a:lnTo>
                  <a:pt x="121920" y="149859"/>
                </a:lnTo>
                <a:lnTo>
                  <a:pt x="119380" y="151129"/>
                </a:lnTo>
                <a:lnTo>
                  <a:pt x="118110" y="153669"/>
                </a:lnTo>
                <a:lnTo>
                  <a:pt x="115570" y="154939"/>
                </a:lnTo>
                <a:lnTo>
                  <a:pt x="113030" y="157479"/>
                </a:lnTo>
                <a:lnTo>
                  <a:pt x="110489" y="158749"/>
                </a:lnTo>
                <a:lnTo>
                  <a:pt x="107950" y="161289"/>
                </a:lnTo>
                <a:lnTo>
                  <a:pt x="105410" y="162559"/>
                </a:lnTo>
                <a:lnTo>
                  <a:pt x="101600" y="163829"/>
                </a:lnTo>
                <a:lnTo>
                  <a:pt x="99060" y="165099"/>
                </a:lnTo>
                <a:lnTo>
                  <a:pt x="95250" y="166369"/>
                </a:lnTo>
                <a:lnTo>
                  <a:pt x="91439" y="167639"/>
                </a:lnTo>
                <a:lnTo>
                  <a:pt x="87630" y="168909"/>
                </a:lnTo>
                <a:lnTo>
                  <a:pt x="82550" y="168909"/>
                </a:lnTo>
                <a:lnTo>
                  <a:pt x="78739" y="168909"/>
                </a:lnTo>
                <a:lnTo>
                  <a:pt x="73660" y="170179"/>
                </a:lnTo>
                <a:lnTo>
                  <a:pt x="69850" y="170179"/>
                </a:lnTo>
                <a:lnTo>
                  <a:pt x="62230" y="170179"/>
                </a:lnTo>
                <a:lnTo>
                  <a:pt x="55880" y="168909"/>
                </a:lnTo>
                <a:lnTo>
                  <a:pt x="49530" y="168909"/>
                </a:lnTo>
                <a:lnTo>
                  <a:pt x="44450" y="167639"/>
                </a:lnTo>
                <a:lnTo>
                  <a:pt x="39370" y="166369"/>
                </a:lnTo>
                <a:lnTo>
                  <a:pt x="35560" y="165099"/>
                </a:lnTo>
                <a:lnTo>
                  <a:pt x="30480" y="163829"/>
                </a:lnTo>
                <a:lnTo>
                  <a:pt x="29210" y="162559"/>
                </a:lnTo>
                <a:lnTo>
                  <a:pt x="27939" y="161289"/>
                </a:lnTo>
                <a:lnTo>
                  <a:pt x="24130" y="158749"/>
                </a:lnTo>
                <a:lnTo>
                  <a:pt x="21589" y="156209"/>
                </a:lnTo>
                <a:lnTo>
                  <a:pt x="17780" y="153669"/>
                </a:lnTo>
                <a:lnTo>
                  <a:pt x="15239" y="151129"/>
                </a:lnTo>
                <a:lnTo>
                  <a:pt x="12700" y="147319"/>
                </a:lnTo>
                <a:lnTo>
                  <a:pt x="11430" y="143509"/>
                </a:lnTo>
                <a:lnTo>
                  <a:pt x="8889" y="139699"/>
                </a:lnTo>
                <a:lnTo>
                  <a:pt x="7620" y="134619"/>
                </a:lnTo>
                <a:lnTo>
                  <a:pt x="5080" y="129539"/>
                </a:lnTo>
                <a:lnTo>
                  <a:pt x="3810" y="125729"/>
                </a:lnTo>
                <a:lnTo>
                  <a:pt x="2539" y="119379"/>
                </a:lnTo>
                <a:lnTo>
                  <a:pt x="1270" y="114299"/>
                </a:lnTo>
                <a:lnTo>
                  <a:pt x="1270" y="107949"/>
                </a:lnTo>
                <a:lnTo>
                  <a:pt x="0" y="101599"/>
                </a:lnTo>
                <a:lnTo>
                  <a:pt x="0" y="96519"/>
                </a:lnTo>
                <a:lnTo>
                  <a:pt x="0" y="88899"/>
                </a:lnTo>
                <a:lnTo>
                  <a:pt x="0" y="82549"/>
                </a:lnTo>
                <a:lnTo>
                  <a:pt x="0" y="76199"/>
                </a:lnTo>
                <a:lnTo>
                  <a:pt x="1270" y="68579"/>
                </a:lnTo>
                <a:lnTo>
                  <a:pt x="1270" y="62229"/>
                </a:lnTo>
                <a:lnTo>
                  <a:pt x="2539" y="57149"/>
                </a:lnTo>
                <a:lnTo>
                  <a:pt x="3810" y="50799"/>
                </a:lnTo>
                <a:lnTo>
                  <a:pt x="6350" y="45719"/>
                </a:lnTo>
                <a:lnTo>
                  <a:pt x="7620" y="40639"/>
                </a:lnTo>
                <a:lnTo>
                  <a:pt x="10160" y="35559"/>
                </a:lnTo>
                <a:lnTo>
                  <a:pt x="12700" y="31749"/>
                </a:lnTo>
                <a:lnTo>
                  <a:pt x="13970" y="26669"/>
                </a:lnTo>
                <a:lnTo>
                  <a:pt x="16510" y="24129"/>
                </a:lnTo>
                <a:lnTo>
                  <a:pt x="19050" y="20319"/>
                </a:lnTo>
                <a:lnTo>
                  <a:pt x="20320" y="19049"/>
                </a:lnTo>
                <a:lnTo>
                  <a:pt x="22860" y="17779"/>
                </a:lnTo>
                <a:lnTo>
                  <a:pt x="22860" y="16509"/>
                </a:lnTo>
                <a:lnTo>
                  <a:pt x="25400" y="15239"/>
                </a:lnTo>
                <a:lnTo>
                  <a:pt x="26670" y="13969"/>
                </a:lnTo>
                <a:lnTo>
                  <a:pt x="27939" y="12699"/>
                </a:lnTo>
                <a:lnTo>
                  <a:pt x="29210" y="12699"/>
                </a:lnTo>
                <a:lnTo>
                  <a:pt x="31750" y="11429"/>
                </a:lnTo>
                <a:lnTo>
                  <a:pt x="35560" y="10159"/>
                </a:lnTo>
                <a:lnTo>
                  <a:pt x="39370" y="8889"/>
                </a:lnTo>
                <a:lnTo>
                  <a:pt x="44450" y="7619"/>
                </a:lnTo>
                <a:lnTo>
                  <a:pt x="50800" y="7619"/>
                </a:lnTo>
                <a:lnTo>
                  <a:pt x="55880" y="7619"/>
                </a:lnTo>
                <a:lnTo>
                  <a:pt x="69850" y="6349"/>
                </a:lnTo>
                <a:lnTo>
                  <a:pt x="80010" y="6349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5547360" y="4157980"/>
            <a:ext cx="267969" cy="4394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5557520" y="4157979"/>
            <a:ext cx="247650" cy="228600"/>
          </a:xfrm>
          <a:custGeom>
            <a:avLst/>
            <a:gdLst/>
            <a:ahLst/>
            <a:cxnLst/>
            <a:rect l="l" t="t" r="r" b="b"/>
            <a:pathLst>
              <a:path w="247650" h="228600">
                <a:moveTo>
                  <a:pt x="0" y="0"/>
                </a:moveTo>
                <a:lnTo>
                  <a:pt x="247650" y="0"/>
                </a:lnTo>
                <a:lnTo>
                  <a:pt x="247650" y="64770"/>
                </a:lnTo>
                <a:lnTo>
                  <a:pt x="80009" y="64770"/>
                </a:lnTo>
                <a:lnTo>
                  <a:pt x="247650" y="90170"/>
                </a:lnTo>
                <a:lnTo>
                  <a:pt x="247650" y="135890"/>
                </a:lnTo>
                <a:lnTo>
                  <a:pt x="83819" y="163830"/>
                </a:lnTo>
                <a:lnTo>
                  <a:pt x="247650" y="163830"/>
                </a:lnTo>
                <a:lnTo>
                  <a:pt x="247650" y="228600"/>
                </a:lnTo>
                <a:lnTo>
                  <a:pt x="0" y="228600"/>
                </a:lnTo>
                <a:lnTo>
                  <a:pt x="0" y="133350"/>
                </a:lnTo>
                <a:lnTo>
                  <a:pt x="52069" y="124460"/>
                </a:lnTo>
                <a:lnTo>
                  <a:pt x="115569" y="114300"/>
                </a:lnTo>
                <a:lnTo>
                  <a:pt x="0" y="965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5547360" y="3827779"/>
            <a:ext cx="267969" cy="30988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5557520" y="3827779"/>
            <a:ext cx="247650" cy="119380"/>
          </a:xfrm>
          <a:custGeom>
            <a:avLst/>
            <a:gdLst/>
            <a:ahLst/>
            <a:cxnLst/>
            <a:rect l="l" t="t" r="r" b="b"/>
            <a:pathLst>
              <a:path w="247650" h="119379">
                <a:moveTo>
                  <a:pt x="0" y="45720"/>
                </a:moveTo>
                <a:lnTo>
                  <a:pt x="198119" y="4572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19380"/>
                </a:lnTo>
                <a:lnTo>
                  <a:pt x="0" y="119380"/>
                </a:lnTo>
                <a:lnTo>
                  <a:pt x="0" y="4572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5557520" y="377317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5557520" y="3686809"/>
            <a:ext cx="48260" cy="36830"/>
          </a:xfrm>
          <a:custGeom>
            <a:avLst/>
            <a:gdLst/>
            <a:ahLst/>
            <a:cxnLst/>
            <a:rect l="l" t="t" r="r" b="b"/>
            <a:pathLst>
              <a:path w="48260" h="36829">
                <a:moveTo>
                  <a:pt x="0" y="36830"/>
                </a:moveTo>
                <a:lnTo>
                  <a:pt x="48259" y="36830"/>
                </a:lnTo>
                <a:lnTo>
                  <a:pt x="4825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5654040" y="3689350"/>
            <a:ext cx="46990" cy="34290"/>
          </a:xfrm>
          <a:custGeom>
            <a:avLst/>
            <a:gdLst/>
            <a:ahLst/>
            <a:cxnLst/>
            <a:rect l="l" t="t" r="r" b="b"/>
            <a:pathLst>
              <a:path w="46989" h="34289">
                <a:moveTo>
                  <a:pt x="0" y="34289"/>
                </a:moveTo>
                <a:lnTo>
                  <a:pt x="46989" y="34289"/>
                </a:lnTo>
                <a:lnTo>
                  <a:pt x="46989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5755640" y="3681729"/>
            <a:ext cx="49530" cy="54610"/>
          </a:xfrm>
          <a:custGeom>
            <a:avLst/>
            <a:gdLst/>
            <a:ahLst/>
            <a:cxnLst/>
            <a:rect l="l" t="t" r="r" b="b"/>
            <a:pathLst>
              <a:path w="49529" h="54610">
                <a:moveTo>
                  <a:pt x="49530" y="0"/>
                </a:moveTo>
                <a:lnTo>
                  <a:pt x="0" y="0"/>
                </a:lnTo>
                <a:lnTo>
                  <a:pt x="0" y="54610"/>
                </a:lnTo>
                <a:lnTo>
                  <a:pt x="49530" y="54610"/>
                </a:lnTo>
                <a:lnTo>
                  <a:pt x="495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5557520" y="3681729"/>
            <a:ext cx="247650" cy="128270"/>
          </a:xfrm>
          <a:custGeom>
            <a:avLst/>
            <a:gdLst/>
            <a:ahLst/>
            <a:cxnLst/>
            <a:rect l="l" t="t" r="r" b="b"/>
            <a:pathLst>
              <a:path w="247650" h="128270">
                <a:moveTo>
                  <a:pt x="0" y="128270"/>
                </a:moveTo>
                <a:lnTo>
                  <a:pt x="0" y="5080"/>
                </a:lnTo>
                <a:lnTo>
                  <a:pt x="48259" y="5080"/>
                </a:lnTo>
                <a:lnTo>
                  <a:pt x="48259" y="54610"/>
                </a:lnTo>
                <a:lnTo>
                  <a:pt x="96519" y="54610"/>
                </a:lnTo>
                <a:lnTo>
                  <a:pt x="96519" y="7620"/>
                </a:lnTo>
                <a:lnTo>
                  <a:pt x="143509" y="7620"/>
                </a:lnTo>
                <a:lnTo>
                  <a:pt x="143509" y="54610"/>
                </a:lnTo>
                <a:lnTo>
                  <a:pt x="198119" y="5461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5557520" y="343154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80009" y="0"/>
                </a:moveTo>
                <a:lnTo>
                  <a:pt x="52069" y="0"/>
                </a:lnTo>
                <a:lnTo>
                  <a:pt x="39369" y="2539"/>
                </a:lnTo>
                <a:lnTo>
                  <a:pt x="34289" y="3810"/>
                </a:lnTo>
                <a:lnTo>
                  <a:pt x="24129" y="8889"/>
                </a:lnTo>
                <a:lnTo>
                  <a:pt x="22859" y="10160"/>
                </a:lnTo>
                <a:lnTo>
                  <a:pt x="20319" y="11430"/>
                </a:lnTo>
                <a:lnTo>
                  <a:pt x="17779" y="15239"/>
                </a:lnTo>
                <a:lnTo>
                  <a:pt x="11429" y="21589"/>
                </a:lnTo>
                <a:lnTo>
                  <a:pt x="8889" y="25400"/>
                </a:lnTo>
                <a:lnTo>
                  <a:pt x="7619" y="29210"/>
                </a:lnTo>
                <a:lnTo>
                  <a:pt x="5079" y="33020"/>
                </a:lnTo>
                <a:lnTo>
                  <a:pt x="3809" y="36830"/>
                </a:lnTo>
                <a:lnTo>
                  <a:pt x="2539" y="41910"/>
                </a:lnTo>
                <a:lnTo>
                  <a:pt x="2539" y="46989"/>
                </a:lnTo>
                <a:lnTo>
                  <a:pt x="1269" y="53339"/>
                </a:lnTo>
                <a:lnTo>
                  <a:pt x="0" y="68580"/>
                </a:lnTo>
                <a:lnTo>
                  <a:pt x="0" y="165100"/>
                </a:lnTo>
                <a:lnTo>
                  <a:pt x="247650" y="165100"/>
                </a:lnTo>
                <a:lnTo>
                  <a:pt x="247650" y="91439"/>
                </a:lnTo>
                <a:lnTo>
                  <a:pt x="41909" y="91439"/>
                </a:lnTo>
                <a:lnTo>
                  <a:pt x="41909" y="82550"/>
                </a:lnTo>
                <a:lnTo>
                  <a:pt x="43179" y="80010"/>
                </a:lnTo>
                <a:lnTo>
                  <a:pt x="43179" y="77470"/>
                </a:lnTo>
                <a:lnTo>
                  <a:pt x="44450" y="76200"/>
                </a:lnTo>
                <a:lnTo>
                  <a:pt x="44450" y="74930"/>
                </a:lnTo>
                <a:lnTo>
                  <a:pt x="46989" y="72389"/>
                </a:lnTo>
                <a:lnTo>
                  <a:pt x="46989" y="71120"/>
                </a:lnTo>
                <a:lnTo>
                  <a:pt x="49529" y="71120"/>
                </a:lnTo>
                <a:lnTo>
                  <a:pt x="50800" y="69850"/>
                </a:lnTo>
                <a:lnTo>
                  <a:pt x="53339" y="69850"/>
                </a:lnTo>
                <a:lnTo>
                  <a:pt x="55879" y="68580"/>
                </a:lnTo>
                <a:lnTo>
                  <a:pt x="247650" y="68580"/>
                </a:lnTo>
                <a:lnTo>
                  <a:pt x="247650" y="40639"/>
                </a:lnTo>
                <a:lnTo>
                  <a:pt x="118109" y="40639"/>
                </a:lnTo>
                <a:lnTo>
                  <a:pt x="118109" y="34289"/>
                </a:lnTo>
                <a:lnTo>
                  <a:pt x="116839" y="29210"/>
                </a:lnTo>
                <a:lnTo>
                  <a:pt x="115569" y="25400"/>
                </a:lnTo>
                <a:lnTo>
                  <a:pt x="114300" y="20320"/>
                </a:lnTo>
                <a:lnTo>
                  <a:pt x="114300" y="17780"/>
                </a:lnTo>
                <a:lnTo>
                  <a:pt x="111759" y="15239"/>
                </a:lnTo>
                <a:lnTo>
                  <a:pt x="110489" y="12700"/>
                </a:lnTo>
                <a:lnTo>
                  <a:pt x="107950" y="10160"/>
                </a:lnTo>
                <a:lnTo>
                  <a:pt x="107950" y="8889"/>
                </a:lnTo>
                <a:lnTo>
                  <a:pt x="106679" y="8889"/>
                </a:lnTo>
                <a:lnTo>
                  <a:pt x="105409" y="7620"/>
                </a:lnTo>
                <a:lnTo>
                  <a:pt x="102869" y="6350"/>
                </a:lnTo>
                <a:lnTo>
                  <a:pt x="101600" y="5080"/>
                </a:lnTo>
                <a:lnTo>
                  <a:pt x="100329" y="5080"/>
                </a:lnTo>
                <a:lnTo>
                  <a:pt x="96519" y="3810"/>
                </a:lnTo>
                <a:lnTo>
                  <a:pt x="91439" y="1270"/>
                </a:lnTo>
                <a:lnTo>
                  <a:pt x="86359" y="1270"/>
                </a:lnTo>
                <a:lnTo>
                  <a:pt x="80009" y="0"/>
                </a:lnTo>
                <a:close/>
              </a:path>
              <a:path w="247650" h="165100">
                <a:moveTo>
                  <a:pt x="142239" y="71120"/>
                </a:moveTo>
                <a:lnTo>
                  <a:pt x="91439" y="71120"/>
                </a:lnTo>
                <a:lnTo>
                  <a:pt x="93979" y="73660"/>
                </a:lnTo>
                <a:lnTo>
                  <a:pt x="93979" y="74930"/>
                </a:lnTo>
                <a:lnTo>
                  <a:pt x="95250" y="74930"/>
                </a:lnTo>
                <a:lnTo>
                  <a:pt x="95250" y="78739"/>
                </a:lnTo>
                <a:lnTo>
                  <a:pt x="96519" y="80010"/>
                </a:lnTo>
                <a:lnTo>
                  <a:pt x="96519" y="91439"/>
                </a:lnTo>
                <a:lnTo>
                  <a:pt x="135889" y="91439"/>
                </a:lnTo>
                <a:lnTo>
                  <a:pt x="135889" y="81280"/>
                </a:lnTo>
                <a:lnTo>
                  <a:pt x="137159" y="78739"/>
                </a:lnTo>
                <a:lnTo>
                  <a:pt x="137159" y="76200"/>
                </a:lnTo>
                <a:lnTo>
                  <a:pt x="138429" y="76200"/>
                </a:lnTo>
                <a:lnTo>
                  <a:pt x="138429" y="73660"/>
                </a:lnTo>
                <a:lnTo>
                  <a:pt x="139700" y="73660"/>
                </a:lnTo>
                <a:lnTo>
                  <a:pt x="139700" y="72389"/>
                </a:lnTo>
                <a:lnTo>
                  <a:pt x="140969" y="72389"/>
                </a:lnTo>
                <a:lnTo>
                  <a:pt x="142239" y="71120"/>
                </a:lnTo>
                <a:close/>
              </a:path>
              <a:path w="247650" h="165100">
                <a:moveTo>
                  <a:pt x="146050" y="69850"/>
                </a:moveTo>
                <a:lnTo>
                  <a:pt x="88900" y="69850"/>
                </a:lnTo>
                <a:lnTo>
                  <a:pt x="90169" y="71120"/>
                </a:lnTo>
                <a:lnTo>
                  <a:pt x="143509" y="71120"/>
                </a:lnTo>
                <a:lnTo>
                  <a:pt x="146050" y="69850"/>
                </a:lnTo>
                <a:close/>
              </a:path>
              <a:path w="247650" h="165100">
                <a:moveTo>
                  <a:pt x="152400" y="68580"/>
                </a:moveTo>
                <a:lnTo>
                  <a:pt x="82550" y="68580"/>
                </a:lnTo>
                <a:lnTo>
                  <a:pt x="85089" y="69850"/>
                </a:lnTo>
                <a:lnTo>
                  <a:pt x="149859" y="69850"/>
                </a:lnTo>
                <a:lnTo>
                  <a:pt x="152400" y="68580"/>
                </a:lnTo>
                <a:close/>
              </a:path>
              <a:path w="247650" h="165100">
                <a:moveTo>
                  <a:pt x="247650" y="0"/>
                </a:moveTo>
                <a:lnTo>
                  <a:pt x="157479" y="0"/>
                </a:lnTo>
                <a:lnTo>
                  <a:pt x="149859" y="1270"/>
                </a:lnTo>
                <a:lnTo>
                  <a:pt x="143509" y="1270"/>
                </a:lnTo>
                <a:lnTo>
                  <a:pt x="142239" y="2539"/>
                </a:lnTo>
                <a:lnTo>
                  <a:pt x="139700" y="3810"/>
                </a:lnTo>
                <a:lnTo>
                  <a:pt x="137159" y="6350"/>
                </a:lnTo>
                <a:lnTo>
                  <a:pt x="134619" y="7620"/>
                </a:lnTo>
                <a:lnTo>
                  <a:pt x="127000" y="15239"/>
                </a:lnTo>
                <a:lnTo>
                  <a:pt x="125729" y="19050"/>
                </a:lnTo>
                <a:lnTo>
                  <a:pt x="123189" y="22860"/>
                </a:lnTo>
                <a:lnTo>
                  <a:pt x="120650" y="30480"/>
                </a:lnTo>
                <a:lnTo>
                  <a:pt x="118109" y="40639"/>
                </a:lnTo>
                <a:lnTo>
                  <a:pt x="247650" y="40639"/>
                </a:lnTo>
                <a:lnTo>
                  <a:pt x="2476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5547359" y="354457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70">
                <a:moveTo>
                  <a:pt x="0" y="52069"/>
                </a:moveTo>
                <a:lnTo>
                  <a:pt x="0" y="0"/>
                </a:lnTo>
                <a:lnTo>
                  <a:pt x="19050" y="0"/>
                </a:lnTo>
                <a:lnTo>
                  <a:pt x="19050" y="52069"/>
                </a:lnTo>
                <a:lnTo>
                  <a:pt x="0" y="520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5547359" y="352044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30"/>
                </a:moveTo>
                <a:lnTo>
                  <a:pt x="0" y="0"/>
                </a:lnTo>
                <a:lnTo>
                  <a:pt x="19050" y="0"/>
                </a:lnTo>
                <a:lnTo>
                  <a:pt x="19050" y="24130"/>
                </a:lnTo>
                <a:lnTo>
                  <a:pt x="0" y="241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5547359" y="3519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6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5547359" y="3500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319" y="0"/>
                </a:moveTo>
                <a:lnTo>
                  <a:pt x="1269" y="0"/>
                </a:lnTo>
                <a:lnTo>
                  <a:pt x="0" y="19050"/>
                </a:lnTo>
                <a:lnTo>
                  <a:pt x="10160" y="20319"/>
                </a:lnTo>
                <a:lnTo>
                  <a:pt x="19050" y="20319"/>
                </a:lnTo>
                <a:lnTo>
                  <a:pt x="203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5548629" y="35001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5548629" y="34836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270" y="0"/>
                </a:moveTo>
                <a:lnTo>
                  <a:pt x="0" y="16510"/>
                </a:lnTo>
                <a:lnTo>
                  <a:pt x="8890" y="16510"/>
                </a:lnTo>
                <a:lnTo>
                  <a:pt x="19050" y="17779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5549900" y="34772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0" y="6350"/>
                </a:lnTo>
                <a:lnTo>
                  <a:pt x="17779" y="8889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5549900" y="347217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5080"/>
                </a:lnTo>
                <a:lnTo>
                  <a:pt x="10160" y="6350"/>
                </a:lnTo>
                <a:lnTo>
                  <a:pt x="19050" y="7620"/>
                </a:lnTo>
                <a:lnTo>
                  <a:pt x="20320" y="254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5551170" y="34709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5551170" y="346582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5080"/>
                </a:lnTo>
                <a:lnTo>
                  <a:pt x="17779" y="10160"/>
                </a:lnTo>
                <a:lnTo>
                  <a:pt x="19050" y="6350"/>
                </a:lnTo>
                <a:lnTo>
                  <a:pt x="1015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5561329" y="34683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8890" y="3809"/>
                </a:lnTo>
                <a:lnTo>
                  <a:pt x="8890" y="253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5552440" y="346202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5079"/>
                </a:lnTo>
                <a:lnTo>
                  <a:pt x="8889" y="6350"/>
                </a:lnTo>
                <a:lnTo>
                  <a:pt x="19050" y="8889"/>
                </a:lnTo>
                <a:lnTo>
                  <a:pt x="20320" y="507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5553709" y="34607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5553709" y="345567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539" y="0"/>
                </a:moveTo>
                <a:lnTo>
                  <a:pt x="0" y="5079"/>
                </a:lnTo>
                <a:lnTo>
                  <a:pt x="17779" y="12700"/>
                </a:lnTo>
                <a:lnTo>
                  <a:pt x="20319" y="8889"/>
                </a:lnTo>
                <a:lnTo>
                  <a:pt x="1142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5556250" y="345185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2539" y="0"/>
                </a:moveTo>
                <a:lnTo>
                  <a:pt x="0" y="5079"/>
                </a:lnTo>
                <a:lnTo>
                  <a:pt x="17779" y="12700"/>
                </a:lnTo>
                <a:lnTo>
                  <a:pt x="19050" y="888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5558790" y="34505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5558790" y="344677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2539" y="0"/>
                </a:moveTo>
                <a:lnTo>
                  <a:pt x="0" y="3810"/>
                </a:lnTo>
                <a:lnTo>
                  <a:pt x="7620" y="10160"/>
                </a:lnTo>
                <a:lnTo>
                  <a:pt x="16510" y="15240"/>
                </a:lnTo>
                <a:lnTo>
                  <a:pt x="19050" y="1143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5561329" y="34467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5562600" y="344297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3970" y="16509"/>
                </a:lnTo>
                <a:lnTo>
                  <a:pt x="16510" y="1270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5565140" y="344042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2539" y="0"/>
                </a:moveTo>
                <a:lnTo>
                  <a:pt x="0" y="2540"/>
                </a:lnTo>
                <a:lnTo>
                  <a:pt x="7620" y="8890"/>
                </a:lnTo>
                <a:lnTo>
                  <a:pt x="13970" y="15240"/>
                </a:lnTo>
                <a:lnTo>
                  <a:pt x="16510" y="1270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5567679" y="34391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0" y="1269"/>
                </a:lnTo>
                <a:lnTo>
                  <a:pt x="762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5567679" y="343662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3810" y="0"/>
                </a:moveTo>
                <a:lnTo>
                  <a:pt x="0" y="2539"/>
                </a:lnTo>
                <a:lnTo>
                  <a:pt x="13970" y="16509"/>
                </a:lnTo>
                <a:lnTo>
                  <a:pt x="17780" y="1270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5571490" y="34353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5572759" y="34340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39" y="0"/>
                </a:moveTo>
                <a:lnTo>
                  <a:pt x="0" y="1270"/>
                </a:lnTo>
                <a:lnTo>
                  <a:pt x="5079" y="8890"/>
                </a:lnTo>
                <a:lnTo>
                  <a:pt x="11429" y="16510"/>
                </a:lnTo>
                <a:lnTo>
                  <a:pt x="12700" y="1524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5580379" y="34417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5574029" y="34328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2540" y="0"/>
                </a:moveTo>
                <a:lnTo>
                  <a:pt x="0" y="1269"/>
                </a:lnTo>
                <a:lnTo>
                  <a:pt x="12700" y="16510"/>
                </a:lnTo>
                <a:lnTo>
                  <a:pt x="13970" y="1523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5576570" y="34315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5577840" y="343027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2539" y="0"/>
                </a:moveTo>
                <a:lnTo>
                  <a:pt x="0" y="1269"/>
                </a:lnTo>
                <a:lnTo>
                  <a:pt x="3810" y="10159"/>
                </a:lnTo>
                <a:lnTo>
                  <a:pt x="8889" y="19050"/>
                </a:lnTo>
                <a:lnTo>
                  <a:pt x="11430" y="17779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5580379" y="342900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1270" y="0"/>
                </a:moveTo>
                <a:lnTo>
                  <a:pt x="0" y="1270"/>
                </a:lnTo>
                <a:lnTo>
                  <a:pt x="3810" y="10160"/>
                </a:lnTo>
                <a:lnTo>
                  <a:pt x="8890" y="19050"/>
                </a:lnTo>
                <a:lnTo>
                  <a:pt x="10160" y="17779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5581650" y="34290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5582920" y="342772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1270"/>
                </a:lnTo>
                <a:lnTo>
                  <a:pt x="7619" y="19050"/>
                </a:lnTo>
                <a:lnTo>
                  <a:pt x="12700" y="16510"/>
                </a:lnTo>
                <a:lnTo>
                  <a:pt x="888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5588000" y="34264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5589270" y="342519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5079" y="0"/>
                </a:moveTo>
                <a:lnTo>
                  <a:pt x="0" y="1270"/>
                </a:lnTo>
                <a:lnTo>
                  <a:pt x="5079" y="19050"/>
                </a:lnTo>
                <a:lnTo>
                  <a:pt x="11429" y="17780"/>
                </a:lnTo>
                <a:lnTo>
                  <a:pt x="761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5594350" y="34251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5595620" y="342265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6350" y="0"/>
                </a:moveTo>
                <a:lnTo>
                  <a:pt x="0" y="2539"/>
                </a:lnTo>
                <a:lnTo>
                  <a:pt x="1269" y="11429"/>
                </a:lnTo>
                <a:lnTo>
                  <a:pt x="3809" y="20320"/>
                </a:lnTo>
                <a:lnTo>
                  <a:pt x="10159" y="19050"/>
                </a:lnTo>
                <a:lnTo>
                  <a:pt x="761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5601970" y="34226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8889" y="19050"/>
                </a:lnTo>
                <a:lnTo>
                  <a:pt x="761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5608320" y="3421379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7619" y="0"/>
                </a:moveTo>
                <a:lnTo>
                  <a:pt x="0" y="1270"/>
                </a:lnTo>
                <a:lnTo>
                  <a:pt x="1269" y="10160"/>
                </a:lnTo>
                <a:lnTo>
                  <a:pt x="2539" y="20320"/>
                </a:lnTo>
                <a:lnTo>
                  <a:pt x="10159" y="19050"/>
                </a:lnTo>
                <a:lnTo>
                  <a:pt x="888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5615940" y="342137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0"/>
                </a:lnTo>
                <a:lnTo>
                  <a:pt x="127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5617209" y="34213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7619" y="0"/>
                </a:lnTo>
                <a:lnTo>
                  <a:pt x="761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5624829" y="342137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5631179" y="342137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5631179" y="34213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6350" y="1016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5637529" y="342265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1270" y="0"/>
                </a:lnTo>
                <a:lnTo>
                  <a:pt x="0" y="8889"/>
                </a:lnTo>
                <a:lnTo>
                  <a:pt x="0" y="17779"/>
                </a:lnTo>
                <a:lnTo>
                  <a:pt x="508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5643879" y="34226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0" y="0"/>
                </a:moveTo>
                <a:lnTo>
                  <a:pt x="127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5641340" y="342265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8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016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5646420" y="342392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0" y="17779"/>
                </a:lnTo>
                <a:lnTo>
                  <a:pt x="3809" y="20319"/>
                </a:lnTo>
                <a:lnTo>
                  <a:pt x="7619" y="1142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5650229" y="342519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6350" y="0"/>
                </a:moveTo>
                <a:lnTo>
                  <a:pt x="3810" y="10160"/>
                </a:lnTo>
                <a:lnTo>
                  <a:pt x="0" y="19050"/>
                </a:lnTo>
                <a:lnTo>
                  <a:pt x="3810" y="20320"/>
                </a:lnTo>
                <a:lnTo>
                  <a:pt x="7620" y="1143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5657850" y="34277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5654040" y="34277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7620" y="0"/>
                </a:lnTo>
                <a:lnTo>
                  <a:pt x="0" y="17780"/>
                </a:lnTo>
                <a:lnTo>
                  <a:pt x="1270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5659120" y="34277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0" y="8890"/>
                </a:lnTo>
                <a:lnTo>
                  <a:pt x="6350" y="127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5654040" y="34290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5655309" y="34378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20"/>
                </a:lnTo>
                <a:lnTo>
                  <a:pt x="126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5656579" y="342900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7620" y="0"/>
                </a:moveTo>
                <a:lnTo>
                  <a:pt x="0" y="17779"/>
                </a:lnTo>
                <a:lnTo>
                  <a:pt x="2540" y="1905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5662929" y="34302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5655309" y="34315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3969" y="0"/>
                </a:moveTo>
                <a:lnTo>
                  <a:pt x="7619" y="7620"/>
                </a:lnTo>
                <a:lnTo>
                  <a:pt x="0" y="13970"/>
                </a:lnTo>
                <a:lnTo>
                  <a:pt x="1269" y="15239"/>
                </a:lnTo>
                <a:lnTo>
                  <a:pt x="8889" y="888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5656579" y="34404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5657850" y="343280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700" y="0"/>
                </a:moveTo>
                <a:lnTo>
                  <a:pt x="11429" y="0"/>
                </a:lnTo>
                <a:lnTo>
                  <a:pt x="6350" y="7619"/>
                </a:lnTo>
                <a:lnTo>
                  <a:pt x="0" y="13969"/>
                </a:lnTo>
                <a:lnTo>
                  <a:pt x="1270" y="15239"/>
                </a:lnTo>
                <a:lnTo>
                  <a:pt x="762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5665470" y="34328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079" y="0"/>
                </a:moveTo>
                <a:lnTo>
                  <a:pt x="0" y="761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5656579" y="343535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510" y="0"/>
                </a:moveTo>
                <a:lnTo>
                  <a:pt x="8890" y="5079"/>
                </a:lnTo>
                <a:lnTo>
                  <a:pt x="0" y="11429"/>
                </a:lnTo>
                <a:lnTo>
                  <a:pt x="1270" y="11429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5657850" y="34417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5659120" y="34353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5666740" y="34366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5659120" y="34378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19" y="5080"/>
                </a:lnTo>
                <a:lnTo>
                  <a:pt x="0" y="11430"/>
                </a:lnTo>
                <a:lnTo>
                  <a:pt x="1269" y="12700"/>
                </a:lnTo>
                <a:lnTo>
                  <a:pt x="8889" y="6350"/>
                </a:lnTo>
                <a:lnTo>
                  <a:pt x="1650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5668009" y="34391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7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5659120" y="344042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8889" y="3810"/>
                </a:lnTo>
                <a:lnTo>
                  <a:pt x="0" y="8890"/>
                </a:lnTo>
                <a:lnTo>
                  <a:pt x="1269" y="10160"/>
                </a:lnTo>
                <a:lnTo>
                  <a:pt x="10159" y="6350"/>
                </a:lnTo>
                <a:lnTo>
                  <a:pt x="19050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5660390" y="3446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381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5660390" y="344170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1270" y="11429"/>
                </a:lnTo>
                <a:lnTo>
                  <a:pt x="10160" y="635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5661659" y="344297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6510" y="0"/>
                </a:moveTo>
                <a:lnTo>
                  <a:pt x="8889" y="5079"/>
                </a:lnTo>
                <a:lnTo>
                  <a:pt x="0" y="10159"/>
                </a:lnTo>
                <a:lnTo>
                  <a:pt x="1269" y="11429"/>
                </a:lnTo>
                <a:lnTo>
                  <a:pt x="10160" y="6350"/>
                </a:lnTo>
                <a:lnTo>
                  <a:pt x="17779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5671820" y="34442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80"/>
                </a:lnTo>
                <a:lnTo>
                  <a:pt x="8889" y="3810"/>
                </a:lnTo>
                <a:lnTo>
                  <a:pt x="888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5661659" y="34480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0" y="5079"/>
                </a:lnTo>
                <a:lnTo>
                  <a:pt x="10160" y="3810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5661659" y="34518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1269"/>
                </a:lnTo>
                <a:lnTo>
                  <a:pt x="0" y="2539"/>
                </a:lnTo>
                <a:lnTo>
                  <a:pt x="126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5662929" y="34493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80" y="0"/>
                </a:moveTo>
                <a:lnTo>
                  <a:pt x="0" y="5079"/>
                </a:lnTo>
                <a:lnTo>
                  <a:pt x="1270" y="10159"/>
                </a:lnTo>
                <a:lnTo>
                  <a:pt x="10160" y="7619"/>
                </a:lnTo>
                <a:lnTo>
                  <a:pt x="19050" y="380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5673090" y="34531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5664200" y="34544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79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8889"/>
                </a:lnTo>
                <a:lnTo>
                  <a:pt x="10160" y="6350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5664200" y="345947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90"/>
                </a:lnTo>
                <a:lnTo>
                  <a:pt x="11429" y="635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5675629" y="3464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5665470" y="346582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0"/>
                </a:lnTo>
                <a:lnTo>
                  <a:pt x="0" y="1270"/>
                </a:lnTo>
                <a:lnTo>
                  <a:pt x="1269" y="7620"/>
                </a:lnTo>
                <a:lnTo>
                  <a:pt x="10159" y="6350"/>
                </a:lnTo>
                <a:lnTo>
                  <a:pt x="2031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5666740" y="3472179"/>
            <a:ext cx="19050" cy="59690"/>
          </a:xfrm>
          <a:custGeom>
            <a:avLst/>
            <a:gdLst/>
            <a:ahLst/>
            <a:cxnLst/>
            <a:rect l="l" t="t" r="r" b="b"/>
            <a:pathLst>
              <a:path w="19050" h="59689">
                <a:moveTo>
                  <a:pt x="8889" y="0"/>
                </a:moveTo>
                <a:lnTo>
                  <a:pt x="0" y="1270"/>
                </a:lnTo>
                <a:lnTo>
                  <a:pt x="6350" y="59690"/>
                </a:lnTo>
                <a:lnTo>
                  <a:pt x="1905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5666740" y="34645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5668009" y="34632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5668009" y="34594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3810"/>
                </a:lnTo>
                <a:lnTo>
                  <a:pt x="8889" y="7620"/>
                </a:lnTo>
                <a:lnTo>
                  <a:pt x="17779" y="1016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5669279" y="34544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5079"/>
                </a:lnTo>
                <a:lnTo>
                  <a:pt x="17780" y="10160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5670550" y="345059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270" y="0"/>
                </a:moveTo>
                <a:lnTo>
                  <a:pt x="0" y="3810"/>
                </a:lnTo>
                <a:lnTo>
                  <a:pt x="8889" y="7620"/>
                </a:lnTo>
                <a:lnTo>
                  <a:pt x="17779" y="10160"/>
                </a:lnTo>
                <a:lnTo>
                  <a:pt x="2032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5671820" y="34493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69" y="0"/>
                </a:moveTo>
                <a:lnTo>
                  <a:pt x="1269" y="1269"/>
                </a:lnTo>
                <a:lnTo>
                  <a:pt x="0" y="126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5673090" y="344550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3810"/>
                </a:lnTo>
                <a:lnTo>
                  <a:pt x="7620" y="8889"/>
                </a:lnTo>
                <a:lnTo>
                  <a:pt x="16510" y="12700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5674359" y="34429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69" y="0"/>
                </a:moveTo>
                <a:lnTo>
                  <a:pt x="0" y="2539"/>
                </a:lnTo>
                <a:lnTo>
                  <a:pt x="8889" y="7619"/>
                </a:lnTo>
                <a:lnTo>
                  <a:pt x="17779" y="11429"/>
                </a:lnTo>
                <a:lnTo>
                  <a:pt x="19050" y="8889"/>
                </a:lnTo>
                <a:lnTo>
                  <a:pt x="1016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5675629" y="34417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5676900" y="34404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15239" y="12700"/>
                </a:lnTo>
                <a:lnTo>
                  <a:pt x="16510" y="1143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5678170" y="34391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69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5678170" y="343789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69" y="0"/>
                </a:moveTo>
                <a:lnTo>
                  <a:pt x="0" y="1270"/>
                </a:lnTo>
                <a:lnTo>
                  <a:pt x="7619" y="7620"/>
                </a:lnTo>
                <a:lnTo>
                  <a:pt x="13969" y="15239"/>
                </a:lnTo>
                <a:lnTo>
                  <a:pt x="15239" y="1397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5687059" y="34442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2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5678170" y="343789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8889" y="6350"/>
                </a:moveTo>
                <a:lnTo>
                  <a:pt x="16509" y="12700"/>
                </a:lnTo>
                <a:lnTo>
                  <a:pt x="17779" y="11430"/>
                </a:lnTo>
                <a:lnTo>
                  <a:pt x="8889" y="6350"/>
                </a:lnTo>
                <a:close/>
              </a:path>
              <a:path w="17779" h="12700">
                <a:moveTo>
                  <a:pt x="1269" y="0"/>
                </a:moveTo>
                <a:lnTo>
                  <a:pt x="0" y="127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5679440" y="34366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5680709" y="34353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69" y="0"/>
                </a:moveTo>
                <a:lnTo>
                  <a:pt x="0" y="1270"/>
                </a:lnTo>
                <a:lnTo>
                  <a:pt x="6350" y="8889"/>
                </a:lnTo>
                <a:lnTo>
                  <a:pt x="13969" y="15239"/>
                </a:lnTo>
                <a:lnTo>
                  <a:pt x="15239" y="139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5681979" y="34340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" y="0"/>
                </a:moveTo>
                <a:lnTo>
                  <a:pt x="0" y="1270"/>
                </a:lnTo>
                <a:lnTo>
                  <a:pt x="6350" y="8890"/>
                </a:lnTo>
                <a:lnTo>
                  <a:pt x="13970" y="15240"/>
                </a:lnTo>
                <a:lnTo>
                  <a:pt x="15240" y="13970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5683250" y="34328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2539" y="0"/>
                </a:moveTo>
                <a:lnTo>
                  <a:pt x="0" y="1269"/>
                </a:lnTo>
                <a:lnTo>
                  <a:pt x="7620" y="7619"/>
                </a:lnTo>
                <a:lnTo>
                  <a:pt x="13970" y="15239"/>
                </a:lnTo>
                <a:lnTo>
                  <a:pt x="152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5685790" y="34315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5687059" y="34302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1269"/>
                </a:lnTo>
                <a:lnTo>
                  <a:pt x="10160" y="16509"/>
                </a:lnTo>
                <a:lnTo>
                  <a:pt x="12700" y="15239"/>
                </a:lnTo>
                <a:lnTo>
                  <a:pt x="7619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5688329" y="34290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5689600" y="3427729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1270" y="0"/>
                </a:moveTo>
                <a:lnTo>
                  <a:pt x="0" y="1270"/>
                </a:lnTo>
                <a:lnTo>
                  <a:pt x="5079" y="10160"/>
                </a:lnTo>
                <a:lnTo>
                  <a:pt x="10160" y="17780"/>
                </a:lnTo>
                <a:lnTo>
                  <a:pt x="11429" y="16510"/>
                </a:lnTo>
                <a:lnTo>
                  <a:pt x="635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5690870" y="342772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2539" y="0"/>
                </a:moveTo>
                <a:lnTo>
                  <a:pt x="0" y="0"/>
                </a:lnTo>
                <a:lnTo>
                  <a:pt x="5079" y="8890"/>
                </a:lnTo>
                <a:lnTo>
                  <a:pt x="10159" y="16510"/>
                </a:lnTo>
                <a:lnTo>
                  <a:pt x="11429" y="16510"/>
                </a:lnTo>
                <a:lnTo>
                  <a:pt x="635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5697220" y="3435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5079" y="8889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5692140" y="342645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11430" y="16510"/>
                </a:lnTo>
                <a:lnTo>
                  <a:pt x="1397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5693409" y="34251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1269" y="0"/>
                </a:lnTo>
                <a:lnTo>
                  <a:pt x="0" y="127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5695950" y="342392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1270" y="0"/>
                </a:moveTo>
                <a:lnTo>
                  <a:pt x="0" y="1269"/>
                </a:lnTo>
                <a:lnTo>
                  <a:pt x="7620" y="19050"/>
                </a:lnTo>
                <a:lnTo>
                  <a:pt x="8889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5697220" y="342392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539" y="0"/>
                </a:moveTo>
                <a:lnTo>
                  <a:pt x="0" y="0"/>
                </a:lnTo>
                <a:lnTo>
                  <a:pt x="380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5699759" y="34239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3810" y="19050"/>
                </a:lnTo>
                <a:lnTo>
                  <a:pt x="5079" y="17779"/>
                </a:lnTo>
                <a:lnTo>
                  <a:pt x="253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5701029" y="34226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1270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5702300" y="34226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5703570" y="34226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5706109" y="34226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69" y="0"/>
                </a:moveTo>
                <a:lnTo>
                  <a:pt x="0" y="0"/>
                </a:lnTo>
                <a:lnTo>
                  <a:pt x="126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5707379" y="34226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19050"/>
                </a:lnTo>
                <a:lnTo>
                  <a:pt x="8890" y="17779"/>
                </a:lnTo>
                <a:lnTo>
                  <a:pt x="762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5715000" y="34226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5715000" y="342137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1429" y="0"/>
                </a:moveTo>
                <a:lnTo>
                  <a:pt x="0" y="1270"/>
                </a:lnTo>
                <a:lnTo>
                  <a:pt x="0" y="10160"/>
                </a:lnTo>
                <a:lnTo>
                  <a:pt x="1270" y="19050"/>
                </a:lnTo>
                <a:lnTo>
                  <a:pt x="11429" y="1905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5726429" y="342137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5726429" y="342137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3970" y="0"/>
                </a:lnTo>
                <a:lnTo>
                  <a:pt x="139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5740401" y="3421379"/>
            <a:ext cx="64769" cy="19050"/>
          </a:xfrm>
          <a:custGeom>
            <a:avLst/>
            <a:gdLst/>
            <a:ahLst/>
            <a:cxnLst/>
            <a:rect l="l" t="t" r="r" b="b"/>
            <a:pathLst>
              <a:path w="64770" h="19050">
                <a:moveTo>
                  <a:pt x="0" y="0"/>
                </a:moveTo>
                <a:lnTo>
                  <a:pt x="64770" y="0"/>
                </a:lnTo>
                <a:lnTo>
                  <a:pt x="647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5805170" y="34213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5805170" y="3500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5722620" y="3491229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550" y="19050"/>
                </a:moveTo>
                <a:lnTo>
                  <a:pt x="0" y="19050"/>
                </a:lnTo>
                <a:lnTo>
                  <a:pt x="0" y="0"/>
                </a:lnTo>
                <a:lnTo>
                  <a:pt x="82550" y="0"/>
                </a:lnTo>
                <a:lnTo>
                  <a:pt x="8255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5722620" y="3491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5713729" y="34912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8890" y="0"/>
                </a:moveTo>
                <a:lnTo>
                  <a:pt x="0" y="0"/>
                </a:lnTo>
                <a:lnTo>
                  <a:pt x="0" y="19050"/>
                </a:lnTo>
                <a:lnTo>
                  <a:pt x="10160" y="17780"/>
                </a:lnTo>
                <a:lnTo>
                  <a:pt x="889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5713729" y="35001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5709920" y="34912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5708650" y="34912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5706109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1269" y="19050"/>
                </a:lnTo>
                <a:lnTo>
                  <a:pt x="5079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5704840" y="34912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5701029" y="349122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20">
                <a:moveTo>
                  <a:pt x="3810" y="0"/>
                </a:moveTo>
                <a:lnTo>
                  <a:pt x="0" y="1270"/>
                </a:lnTo>
                <a:lnTo>
                  <a:pt x="2540" y="10160"/>
                </a:lnTo>
                <a:lnTo>
                  <a:pt x="5080" y="20320"/>
                </a:lnTo>
                <a:lnTo>
                  <a:pt x="7620" y="19050"/>
                </a:lnTo>
                <a:lnTo>
                  <a:pt x="635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5703570" y="35013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269" y="10160"/>
                </a:lnTo>
                <a:lnTo>
                  <a:pt x="25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5699759" y="34925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1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5697220" y="3492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5079" y="19050"/>
                </a:lnTo>
                <a:lnTo>
                  <a:pt x="6350" y="19050"/>
                </a:lnTo>
                <a:lnTo>
                  <a:pt x="380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5690870" y="3492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2539" y="1270"/>
                </a:lnTo>
                <a:lnTo>
                  <a:pt x="0" y="5079"/>
                </a:lnTo>
                <a:lnTo>
                  <a:pt x="888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5690870" y="349757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80"/>
                </a:moveTo>
                <a:lnTo>
                  <a:pt x="17779" y="10160"/>
                </a:lnTo>
                <a:lnTo>
                  <a:pt x="17779" y="8890"/>
                </a:lnTo>
                <a:lnTo>
                  <a:pt x="8889" y="5080"/>
                </a:lnTo>
                <a:close/>
              </a:path>
              <a:path w="17779" h="10160">
                <a:moveTo>
                  <a:pt x="0" y="0"/>
                </a:moveTo>
                <a:lnTo>
                  <a:pt x="0" y="1270"/>
                </a:lnTo>
                <a:lnTo>
                  <a:pt x="888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5699759" y="35026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2539" y="8889"/>
                </a:lnTo>
                <a:lnTo>
                  <a:pt x="6350" y="888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5695950" y="34937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69"/>
                </a:lnTo>
                <a:lnTo>
                  <a:pt x="5079" y="19050"/>
                </a:lnTo>
                <a:lnTo>
                  <a:pt x="6350" y="177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5694679" y="34950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5693409" y="34950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1269" y="0"/>
                </a:moveTo>
                <a:lnTo>
                  <a:pt x="0" y="0"/>
                </a:lnTo>
                <a:lnTo>
                  <a:pt x="3810" y="8889"/>
                </a:lnTo>
                <a:lnTo>
                  <a:pt x="8889" y="17780"/>
                </a:lnTo>
                <a:lnTo>
                  <a:pt x="8889" y="1651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5697220" y="3503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3809" y="888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5688329" y="34950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80" y="0"/>
                </a:moveTo>
                <a:lnTo>
                  <a:pt x="1270" y="2539"/>
                </a:lnTo>
                <a:lnTo>
                  <a:pt x="0" y="5080"/>
                </a:lnTo>
                <a:lnTo>
                  <a:pt x="889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5688329" y="35001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90" y="5079"/>
                </a:lnTo>
                <a:lnTo>
                  <a:pt x="16510" y="8889"/>
                </a:lnTo>
                <a:lnTo>
                  <a:pt x="17780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5688329" y="3500120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10" h="10160">
                <a:moveTo>
                  <a:pt x="0" y="0"/>
                </a:moveTo>
                <a:lnTo>
                  <a:pt x="0" y="1269"/>
                </a:lnTo>
                <a:lnTo>
                  <a:pt x="7620" y="5079"/>
                </a:lnTo>
                <a:lnTo>
                  <a:pt x="16510" y="10159"/>
                </a:lnTo>
                <a:lnTo>
                  <a:pt x="16510" y="888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5695950" y="35052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7620" y="7620"/>
                </a:lnTo>
                <a:lnTo>
                  <a:pt x="8889" y="6350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5688329" y="34988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3970" y="13970"/>
                </a:lnTo>
                <a:lnTo>
                  <a:pt x="15240" y="1397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5687059" y="35001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1269"/>
                </a:lnTo>
                <a:lnTo>
                  <a:pt x="0" y="3809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5685790" y="35039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5695950" y="35077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7620" y="3810"/>
                </a:ln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5685790" y="35026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1269"/>
                </a:lnTo>
                <a:lnTo>
                  <a:pt x="8889" y="5079"/>
                </a:lnTo>
                <a:lnTo>
                  <a:pt x="17780" y="10160"/>
                </a:lnTo>
                <a:lnTo>
                  <a:pt x="1778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5685790" y="35039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5685790" y="350520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70"/>
                </a:lnTo>
                <a:lnTo>
                  <a:pt x="17780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5685790" y="35064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5685790" y="35090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5694679" y="35102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889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5684520" y="35077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39"/>
                </a:lnTo>
                <a:lnTo>
                  <a:pt x="17779" y="762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5684520" y="35102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7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5684520" y="35115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79"/>
                </a:lnTo>
                <a:lnTo>
                  <a:pt x="19050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5683250" y="35140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3810"/>
                </a:lnTo>
                <a:lnTo>
                  <a:pt x="10160" y="5080"/>
                </a:lnTo>
                <a:lnTo>
                  <a:pt x="19050" y="6350"/>
                </a:lnTo>
                <a:lnTo>
                  <a:pt x="190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5683250" y="35179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7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5683250" y="3519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5683250" y="3522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5693409" y="35223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5805170" y="3512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59"/>
                </a:moveTo>
                <a:lnTo>
                  <a:pt x="0" y="0"/>
                </a:ln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5805170" y="3596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5557520" y="35972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5547359" y="35966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5599429" y="3512820"/>
            <a:ext cx="54610" cy="19050"/>
          </a:xfrm>
          <a:custGeom>
            <a:avLst/>
            <a:gdLst/>
            <a:ahLst/>
            <a:cxnLst/>
            <a:rect l="l" t="t" r="r" b="b"/>
            <a:pathLst>
              <a:path w="54610" h="19050">
                <a:moveTo>
                  <a:pt x="0" y="0"/>
                </a:moveTo>
                <a:lnTo>
                  <a:pt x="54610" y="0"/>
                </a:lnTo>
                <a:lnTo>
                  <a:pt x="5461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5654040" y="3522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0" y="0"/>
                </a:move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5645150" y="3519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5654040" y="351917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16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5645150" y="3515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8889" y="3810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5645150" y="35166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5645150" y="351409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5654040" y="35128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5645150" y="35102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127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5654040" y="35090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5643879" y="35077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7780" y="0"/>
                </a:moveTo>
                <a:lnTo>
                  <a:pt x="0" y="5080"/>
                </a:lnTo>
                <a:lnTo>
                  <a:pt x="1270" y="7620"/>
                </a:lnTo>
                <a:lnTo>
                  <a:pt x="10160" y="3810"/>
                </a:lnTo>
                <a:lnTo>
                  <a:pt x="1905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5643879" y="35102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1270"/>
                </a:lnTo>
                <a:lnTo>
                  <a:pt x="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5643879" y="35064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80" y="0"/>
                </a:moveTo>
                <a:lnTo>
                  <a:pt x="8890" y="1269"/>
                </a:lnTo>
                <a:lnTo>
                  <a:pt x="0" y="3809"/>
                </a:lnTo>
                <a:lnTo>
                  <a:pt x="0" y="5079"/>
                </a:lnTo>
                <a:lnTo>
                  <a:pt x="8890" y="3809"/>
                </a:lnTo>
                <a:lnTo>
                  <a:pt x="1905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5643879" y="35077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0"/>
                </a:lnTo>
                <a:lnTo>
                  <a:pt x="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5643879" y="350774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8890" y="0"/>
                </a:lnTo>
                <a:lnTo>
                  <a:pt x="19050" y="0"/>
                </a:ln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5652770" y="35026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0" y="5079"/>
                </a:lnTo>
                <a:lnTo>
                  <a:pt x="10159" y="5079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5643879" y="35026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90" y="3810"/>
                </a:lnTo>
                <a:lnTo>
                  <a:pt x="0" y="8889"/>
                </a:lnTo>
                <a:lnTo>
                  <a:pt x="889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5643879" y="35013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5080"/>
                </a:lnTo>
                <a:lnTo>
                  <a:pt x="0" y="8889"/>
                </a:lnTo>
                <a:lnTo>
                  <a:pt x="0" y="10160"/>
                </a:lnTo>
                <a:lnTo>
                  <a:pt x="8890" y="508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5642609" y="35013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0" y="7620"/>
                </a:lnTo>
                <a:lnTo>
                  <a:pt x="1269" y="8889"/>
                </a:lnTo>
                <a:lnTo>
                  <a:pt x="88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5651500" y="35001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5651500" y="34963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0" y="8889"/>
                </a:lnTo>
                <a:lnTo>
                  <a:pt x="8889" y="3810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5646420" y="34950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3809" y="8889"/>
                </a:lnTo>
                <a:lnTo>
                  <a:pt x="0" y="17780"/>
                </a:lnTo>
                <a:lnTo>
                  <a:pt x="1269" y="17780"/>
                </a:lnTo>
                <a:lnTo>
                  <a:pt x="5079" y="1016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5642609" y="35039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3810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5641340" y="349885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0" y="8889"/>
                </a:lnTo>
                <a:lnTo>
                  <a:pt x="1270" y="10160"/>
                </a:lnTo>
                <a:lnTo>
                  <a:pt x="8889" y="5079"/>
                </a:lnTo>
                <a:close/>
              </a:path>
              <a:path w="17779" h="10160">
                <a:moveTo>
                  <a:pt x="17780" y="0"/>
                </a:moveTo>
                <a:lnTo>
                  <a:pt x="8889" y="5079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5650229" y="34950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2540" y="0"/>
                </a:lnTo>
                <a:lnTo>
                  <a:pt x="0" y="8889"/>
                </a:lnTo>
                <a:lnTo>
                  <a:pt x="889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5646420" y="34937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5079" y="0"/>
                </a:moveTo>
                <a:lnTo>
                  <a:pt x="0" y="17779"/>
                </a:lnTo>
                <a:lnTo>
                  <a:pt x="1269" y="1905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5642609" y="35026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381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5641340" y="34950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7620"/>
                </a:moveTo>
                <a:lnTo>
                  <a:pt x="0" y="13970"/>
                </a:lnTo>
                <a:lnTo>
                  <a:pt x="1270" y="15239"/>
                </a:lnTo>
                <a:lnTo>
                  <a:pt x="7620" y="7620"/>
                </a:lnTo>
                <a:close/>
              </a:path>
              <a:path w="15239" h="15239">
                <a:moveTo>
                  <a:pt x="13970" y="0"/>
                </a:moveTo>
                <a:lnTo>
                  <a:pt x="7620" y="7620"/>
                </a:lnTo>
                <a:lnTo>
                  <a:pt x="15239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5648959" y="3493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0" y="8889"/>
                </a:lnTo>
                <a:lnTo>
                  <a:pt x="6350" y="126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5643879" y="34937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90" y="0"/>
                </a:moveTo>
                <a:lnTo>
                  <a:pt x="7620" y="0"/>
                </a:lnTo>
                <a:lnTo>
                  <a:pt x="3810" y="8889"/>
                </a:lnTo>
                <a:lnTo>
                  <a:pt x="0" y="16509"/>
                </a:lnTo>
                <a:lnTo>
                  <a:pt x="0" y="17779"/>
                </a:lnTo>
                <a:lnTo>
                  <a:pt x="508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5647690" y="34925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2539" y="0"/>
                </a:lnTo>
                <a:lnTo>
                  <a:pt x="0" y="1016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5643879" y="3492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80" y="0"/>
                </a:lnTo>
                <a:lnTo>
                  <a:pt x="2540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5643879" y="35013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0" y="0"/>
                </a:moveTo>
                <a:lnTo>
                  <a:pt x="0" y="8889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5642609" y="34925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1269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5645150" y="34925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7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5641340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508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5638800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5640070" y="34912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5634990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0" y="17780"/>
                </a:lnTo>
                <a:lnTo>
                  <a:pt x="3810" y="19050"/>
                </a:lnTo>
                <a:lnTo>
                  <a:pt x="508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5636259" y="34912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5632450" y="34912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5618479" y="349122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70" y="19050"/>
                </a:moveTo>
                <a:lnTo>
                  <a:pt x="0" y="19050"/>
                </a:lnTo>
                <a:lnTo>
                  <a:pt x="0" y="0"/>
                </a:lnTo>
                <a:lnTo>
                  <a:pt x="13970" y="0"/>
                </a:lnTo>
                <a:lnTo>
                  <a:pt x="13970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5615940" y="34912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5614670" y="34912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126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5612129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5080" y="1778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5609590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70" y="10160"/>
                </a:lnTo>
                <a:lnTo>
                  <a:pt x="2539" y="19050"/>
                </a:lnTo>
                <a:lnTo>
                  <a:pt x="508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5607050" y="34912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1270"/>
                </a:lnTo>
                <a:lnTo>
                  <a:pt x="1270" y="10160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5605779" y="34925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4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5604509" y="349250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3810" y="8889"/>
                </a:moveTo>
                <a:lnTo>
                  <a:pt x="6350" y="17779"/>
                </a:lnTo>
                <a:lnTo>
                  <a:pt x="7619" y="17779"/>
                </a:lnTo>
                <a:lnTo>
                  <a:pt x="3810" y="8889"/>
                </a:lnTo>
                <a:close/>
              </a:path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1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5604509" y="34925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2539" y="10160"/>
                </a:lnTo>
                <a:lnTo>
                  <a:pt x="5079" y="19050"/>
                </a:lnTo>
                <a:lnTo>
                  <a:pt x="6350" y="1777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5599429" y="34925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0" y="2539"/>
                </a:lnTo>
                <a:lnTo>
                  <a:pt x="762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5599429" y="34950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5605779" y="35026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5080" y="888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5605779" y="35026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3809" y="888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5605779" y="35026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5601970" y="349377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1269" y="0"/>
                </a:moveTo>
                <a:lnTo>
                  <a:pt x="0" y="0"/>
                </a:lnTo>
                <a:lnTo>
                  <a:pt x="5079" y="17779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5598159" y="3493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5596890" y="34963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3970" y="1396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5594350" y="34975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539" y="0"/>
                </a:moveTo>
                <a:lnTo>
                  <a:pt x="0" y="2540"/>
                </a:lnTo>
                <a:lnTo>
                  <a:pt x="0" y="635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5594350" y="35039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19050" y="0"/>
                </a:moveTo>
                <a:lnTo>
                  <a:pt x="10160" y="0"/>
                </a:lnTo>
                <a:lnTo>
                  <a:pt x="0" y="0"/>
                </a:lnTo>
                <a:lnTo>
                  <a:pt x="1016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5604509" y="35039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0" y="0"/>
                </a:lnTo>
                <a:lnTo>
                  <a:pt x="6350" y="762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5596890" y="3497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6350" y="762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5594350" y="34975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2540"/>
                </a:lnTo>
                <a:lnTo>
                  <a:pt x="888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5594350" y="35001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16510" y="10159"/>
                </a:lnTo>
                <a:lnTo>
                  <a:pt x="17779" y="8889"/>
                </a:lnTo>
                <a:lnTo>
                  <a:pt x="8889" y="5079"/>
                </a:lnTo>
                <a:close/>
              </a:path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5603240" y="35052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20"/>
                </a:lnTo>
                <a:lnTo>
                  <a:pt x="7620" y="6350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5595620" y="34988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5593079" y="35001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40" y="0"/>
                </a:moveTo>
                <a:lnTo>
                  <a:pt x="1270" y="0"/>
                </a:ln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5593079" y="35026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90" y="5079"/>
                </a:lnTo>
                <a:lnTo>
                  <a:pt x="17780" y="8889"/>
                </a:lnTo>
                <a:lnTo>
                  <a:pt x="177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5593079" y="35026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8890" y="5079"/>
                </a:moveTo>
                <a:lnTo>
                  <a:pt x="16510" y="8889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5591809" y="35039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016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5591809" y="35052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0" y="0"/>
                </a:moveTo>
                <a:lnTo>
                  <a:pt x="0" y="1270"/>
                </a:lnTo>
                <a:lnTo>
                  <a:pt x="17779" y="6350"/>
                </a:lnTo>
                <a:lnTo>
                  <a:pt x="19050" y="507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5591809" y="35064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5591809" y="350900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19050" y="0"/>
                </a:moveTo>
                <a:lnTo>
                  <a:pt x="8889" y="0"/>
                </a:lnTo>
                <a:lnTo>
                  <a:pt x="0" y="0"/>
                </a:lnTo>
                <a:lnTo>
                  <a:pt x="8889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5600700" y="350900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5591809" y="35077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80"/>
                </a:lnTo>
                <a:lnTo>
                  <a:pt x="19050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5600700" y="3511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889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5590540" y="35090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2539"/>
                </a:lnTo>
                <a:lnTo>
                  <a:pt x="17780" y="7619"/>
                </a:lnTo>
                <a:lnTo>
                  <a:pt x="1905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5590540" y="35115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5590540" y="351409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5599429" y="35166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5590540" y="35153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80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5590540" y="35179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5590540" y="35191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5590540" y="35229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90"/>
                </a:ln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5557520" y="3232150"/>
            <a:ext cx="247650" cy="187960"/>
          </a:xfrm>
          <a:custGeom>
            <a:avLst/>
            <a:gdLst/>
            <a:ahLst/>
            <a:cxnLst/>
            <a:rect l="l" t="t" r="r" b="b"/>
            <a:pathLst>
              <a:path w="247650" h="187960">
                <a:moveTo>
                  <a:pt x="247650" y="0"/>
                </a:moveTo>
                <a:lnTo>
                  <a:pt x="0" y="41910"/>
                </a:lnTo>
                <a:lnTo>
                  <a:pt x="0" y="149860"/>
                </a:lnTo>
                <a:lnTo>
                  <a:pt x="247650" y="187960"/>
                </a:lnTo>
                <a:lnTo>
                  <a:pt x="247650" y="110489"/>
                </a:lnTo>
                <a:lnTo>
                  <a:pt x="203200" y="106679"/>
                </a:lnTo>
                <a:lnTo>
                  <a:pt x="160019" y="106679"/>
                </a:lnTo>
                <a:lnTo>
                  <a:pt x="139700" y="105410"/>
                </a:lnTo>
                <a:lnTo>
                  <a:pt x="116839" y="101600"/>
                </a:lnTo>
                <a:lnTo>
                  <a:pt x="54609" y="92710"/>
                </a:lnTo>
                <a:lnTo>
                  <a:pt x="160019" y="82550"/>
                </a:lnTo>
                <a:lnTo>
                  <a:pt x="203200" y="82550"/>
                </a:lnTo>
                <a:lnTo>
                  <a:pt x="203200" y="80010"/>
                </a:lnTo>
                <a:lnTo>
                  <a:pt x="247650" y="76200"/>
                </a:lnTo>
                <a:lnTo>
                  <a:pt x="247650" y="0"/>
                </a:lnTo>
                <a:close/>
              </a:path>
              <a:path w="247650" h="187960">
                <a:moveTo>
                  <a:pt x="203200" y="82550"/>
                </a:moveTo>
                <a:lnTo>
                  <a:pt x="160019" y="82550"/>
                </a:lnTo>
                <a:lnTo>
                  <a:pt x="160019" y="106679"/>
                </a:lnTo>
                <a:lnTo>
                  <a:pt x="203200" y="106679"/>
                </a:lnTo>
                <a:lnTo>
                  <a:pt x="203200" y="825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5556250" y="3223260"/>
            <a:ext cx="250190" cy="60960"/>
          </a:xfrm>
          <a:custGeom>
            <a:avLst/>
            <a:gdLst/>
            <a:ahLst/>
            <a:cxnLst/>
            <a:rect l="l" t="t" r="r" b="b"/>
            <a:pathLst>
              <a:path w="250189" h="60960">
                <a:moveTo>
                  <a:pt x="247650" y="0"/>
                </a:moveTo>
                <a:lnTo>
                  <a:pt x="0" y="41910"/>
                </a:lnTo>
                <a:lnTo>
                  <a:pt x="1270" y="50800"/>
                </a:lnTo>
                <a:lnTo>
                  <a:pt x="2539" y="60960"/>
                </a:lnTo>
                <a:lnTo>
                  <a:pt x="250189" y="17779"/>
                </a:lnTo>
                <a:lnTo>
                  <a:pt x="2476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5803900" y="32207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2539"/>
                </a:lnTo>
                <a:lnTo>
                  <a:pt x="1270" y="11429"/>
                </a:lnTo>
                <a:lnTo>
                  <a:pt x="11429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5796279" y="3232150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5805170" y="33083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0" y="0"/>
                </a:lnTo>
                <a:lnTo>
                  <a:pt x="1269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5760720" y="3299459"/>
            <a:ext cx="45720" cy="21590"/>
          </a:xfrm>
          <a:custGeom>
            <a:avLst/>
            <a:gdLst/>
            <a:ahLst/>
            <a:cxnLst/>
            <a:rect l="l" t="t" r="r" b="b"/>
            <a:pathLst>
              <a:path w="45720" h="21589">
                <a:moveTo>
                  <a:pt x="44450" y="0"/>
                </a:moveTo>
                <a:lnTo>
                  <a:pt x="0" y="3810"/>
                </a:lnTo>
                <a:lnTo>
                  <a:pt x="0" y="12700"/>
                </a:lnTo>
                <a:lnTo>
                  <a:pt x="1269" y="21589"/>
                </a:lnTo>
                <a:lnTo>
                  <a:pt x="45719" y="17779"/>
                </a:lnTo>
                <a:lnTo>
                  <a:pt x="44450" y="8889"/>
                </a:lnTo>
                <a:lnTo>
                  <a:pt x="444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751829" y="33032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8889"/>
                </a:move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751829" y="331215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69"/>
                </a:lnTo>
                <a:lnTo>
                  <a:pt x="0" y="266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751829" y="33388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762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759450" y="3328670"/>
            <a:ext cx="46990" cy="24130"/>
          </a:xfrm>
          <a:custGeom>
            <a:avLst/>
            <a:gdLst/>
            <a:ahLst/>
            <a:cxnLst/>
            <a:rect l="l" t="t" r="r" b="b"/>
            <a:pathLst>
              <a:path w="46989" h="24129">
                <a:moveTo>
                  <a:pt x="2539" y="0"/>
                </a:moveTo>
                <a:lnTo>
                  <a:pt x="1270" y="10159"/>
                </a:lnTo>
                <a:lnTo>
                  <a:pt x="0" y="19050"/>
                </a:lnTo>
                <a:lnTo>
                  <a:pt x="44450" y="24129"/>
                </a:lnTo>
                <a:lnTo>
                  <a:pt x="45720" y="13969"/>
                </a:lnTo>
                <a:lnTo>
                  <a:pt x="4698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805170" y="33337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1269" y="0"/>
                </a:lnTo>
                <a:lnTo>
                  <a:pt x="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805804" y="3342640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253999"/>
                </a:moveTo>
                <a:lnTo>
                  <a:pt x="0" y="0"/>
                </a:lnTo>
                <a:lnTo>
                  <a:pt x="0" y="25399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803900" y="34201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1270" y="0"/>
                </a:lnTo>
                <a:lnTo>
                  <a:pt x="0" y="8889"/>
                </a:lnTo>
                <a:lnTo>
                  <a:pt x="1142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556250" y="3371850"/>
            <a:ext cx="250190" cy="57150"/>
          </a:xfrm>
          <a:custGeom>
            <a:avLst/>
            <a:gdLst/>
            <a:ahLst/>
            <a:cxnLst/>
            <a:rect l="l" t="t" r="r" b="b"/>
            <a:pathLst>
              <a:path w="250189" h="57150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47650" y="57150"/>
                </a:lnTo>
                <a:lnTo>
                  <a:pt x="248920" y="48260"/>
                </a:lnTo>
                <a:lnTo>
                  <a:pt x="250189" y="3810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547359" y="33820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0" y="7619"/>
                </a:lnTo>
                <a:lnTo>
                  <a:pt x="888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556884" y="32740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547359" y="32651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1269"/>
                </a:lnTo>
                <a:lnTo>
                  <a:pt x="0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610859" y="331977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048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610859" y="331597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0" y="19050"/>
                </a:lnTo>
                <a:lnTo>
                  <a:pt x="126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610860" y="3315970"/>
            <a:ext cx="64769" cy="27940"/>
          </a:xfrm>
          <a:custGeom>
            <a:avLst/>
            <a:gdLst/>
            <a:ahLst/>
            <a:cxnLst/>
            <a:rect l="l" t="t" r="r" b="b"/>
            <a:pathLst>
              <a:path w="64770" h="27939">
                <a:moveTo>
                  <a:pt x="2539" y="0"/>
                </a:moveTo>
                <a:lnTo>
                  <a:pt x="1269" y="8889"/>
                </a:lnTo>
                <a:lnTo>
                  <a:pt x="0" y="19050"/>
                </a:lnTo>
                <a:lnTo>
                  <a:pt x="62229" y="27939"/>
                </a:lnTo>
                <a:lnTo>
                  <a:pt x="63500" y="17779"/>
                </a:lnTo>
                <a:lnTo>
                  <a:pt x="6476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673090" y="3324859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539" y="0"/>
                </a:moveTo>
                <a:lnTo>
                  <a:pt x="1270" y="8889"/>
                </a:lnTo>
                <a:lnTo>
                  <a:pt x="0" y="19050"/>
                </a:lnTo>
                <a:lnTo>
                  <a:pt x="22860" y="21589"/>
                </a:lnTo>
                <a:lnTo>
                  <a:pt x="24130" y="12700"/>
                </a:lnTo>
                <a:lnTo>
                  <a:pt x="2667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695950" y="333755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8889"/>
                </a:lnTo>
                <a:lnTo>
                  <a:pt x="127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697220" y="3328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69" y="0"/>
                </a:moveTo>
                <a:lnTo>
                  <a:pt x="0" y="8889"/>
                </a:lnTo>
                <a:lnTo>
                  <a:pt x="0" y="17779"/>
                </a:lnTo>
                <a:lnTo>
                  <a:pt x="19050" y="20319"/>
                </a:lnTo>
                <a:lnTo>
                  <a:pt x="20319" y="10159"/>
                </a:lnTo>
                <a:lnTo>
                  <a:pt x="203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716270" y="33388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59" y="0"/>
                </a:moveTo>
                <a:lnTo>
                  <a:pt x="1269" y="0"/>
                </a:lnTo>
                <a:lnTo>
                  <a:pt x="0" y="10160"/>
                </a:lnTo>
                <a:lnTo>
                  <a:pt x="10159" y="11430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707379" y="331470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716270" y="33032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59" y="0"/>
                </a:moveTo>
                <a:lnTo>
                  <a:pt x="0" y="1269"/>
                </a:lnTo>
                <a:lnTo>
                  <a:pt x="1269" y="11429"/>
                </a:lnTo>
                <a:lnTo>
                  <a:pt x="10159" y="1142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557520" y="305435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247650" y="0"/>
                </a:moveTo>
                <a:lnTo>
                  <a:pt x="0" y="0"/>
                </a:lnTo>
                <a:lnTo>
                  <a:pt x="0" y="62229"/>
                </a:lnTo>
                <a:lnTo>
                  <a:pt x="111759" y="62229"/>
                </a:lnTo>
                <a:lnTo>
                  <a:pt x="0" y="102870"/>
                </a:lnTo>
                <a:lnTo>
                  <a:pt x="0" y="165100"/>
                </a:lnTo>
                <a:lnTo>
                  <a:pt x="247650" y="165100"/>
                </a:lnTo>
                <a:lnTo>
                  <a:pt x="247650" y="102870"/>
                </a:lnTo>
                <a:lnTo>
                  <a:pt x="134619" y="102870"/>
                </a:lnTo>
                <a:lnTo>
                  <a:pt x="247650" y="64770"/>
                </a:lnTo>
                <a:lnTo>
                  <a:pt x="2476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557520" y="305435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0" y="0"/>
                </a:moveTo>
                <a:lnTo>
                  <a:pt x="247650" y="0"/>
                </a:lnTo>
                <a:lnTo>
                  <a:pt x="247650" y="64770"/>
                </a:lnTo>
                <a:lnTo>
                  <a:pt x="134619" y="102870"/>
                </a:lnTo>
                <a:lnTo>
                  <a:pt x="247650" y="102870"/>
                </a:lnTo>
                <a:lnTo>
                  <a:pt x="247650" y="165100"/>
                </a:lnTo>
                <a:lnTo>
                  <a:pt x="0" y="165100"/>
                </a:lnTo>
                <a:lnTo>
                  <a:pt x="0" y="102870"/>
                </a:lnTo>
                <a:lnTo>
                  <a:pt x="111759" y="62229"/>
                </a:lnTo>
                <a:lnTo>
                  <a:pt x="0" y="622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552440" y="2854960"/>
            <a:ext cx="257810" cy="171450"/>
          </a:xfrm>
          <a:custGeom>
            <a:avLst/>
            <a:gdLst/>
            <a:ahLst/>
            <a:cxnLst/>
            <a:rect l="l" t="t" r="r" b="b"/>
            <a:pathLst>
              <a:path w="257810" h="171450">
                <a:moveTo>
                  <a:pt x="207010" y="168910"/>
                </a:moveTo>
                <a:lnTo>
                  <a:pt x="52070" y="168910"/>
                </a:lnTo>
                <a:lnTo>
                  <a:pt x="63500" y="170179"/>
                </a:lnTo>
                <a:lnTo>
                  <a:pt x="77470" y="171450"/>
                </a:lnTo>
                <a:lnTo>
                  <a:pt x="190500" y="171450"/>
                </a:lnTo>
                <a:lnTo>
                  <a:pt x="199389" y="170179"/>
                </a:lnTo>
                <a:lnTo>
                  <a:pt x="207010" y="168910"/>
                </a:lnTo>
                <a:close/>
              </a:path>
              <a:path w="257810" h="171450">
                <a:moveTo>
                  <a:pt x="215900" y="166369"/>
                </a:moveTo>
                <a:lnTo>
                  <a:pt x="40639" y="166369"/>
                </a:lnTo>
                <a:lnTo>
                  <a:pt x="41910" y="167639"/>
                </a:lnTo>
                <a:lnTo>
                  <a:pt x="46989" y="168910"/>
                </a:lnTo>
                <a:lnTo>
                  <a:pt x="209550" y="168910"/>
                </a:lnTo>
                <a:lnTo>
                  <a:pt x="212089" y="167639"/>
                </a:lnTo>
                <a:lnTo>
                  <a:pt x="215900" y="166369"/>
                </a:lnTo>
                <a:close/>
              </a:path>
              <a:path w="257810" h="171450">
                <a:moveTo>
                  <a:pt x="96520" y="0"/>
                </a:moveTo>
                <a:lnTo>
                  <a:pt x="64770" y="0"/>
                </a:lnTo>
                <a:lnTo>
                  <a:pt x="58420" y="1269"/>
                </a:lnTo>
                <a:lnTo>
                  <a:pt x="53339" y="2539"/>
                </a:lnTo>
                <a:lnTo>
                  <a:pt x="46989" y="2539"/>
                </a:lnTo>
                <a:lnTo>
                  <a:pt x="43180" y="5079"/>
                </a:lnTo>
                <a:lnTo>
                  <a:pt x="38100" y="6350"/>
                </a:lnTo>
                <a:lnTo>
                  <a:pt x="34289" y="7619"/>
                </a:lnTo>
                <a:lnTo>
                  <a:pt x="30480" y="10160"/>
                </a:lnTo>
                <a:lnTo>
                  <a:pt x="20320" y="20319"/>
                </a:lnTo>
                <a:lnTo>
                  <a:pt x="17780" y="24129"/>
                </a:lnTo>
                <a:lnTo>
                  <a:pt x="13970" y="29210"/>
                </a:lnTo>
                <a:lnTo>
                  <a:pt x="11430" y="34289"/>
                </a:lnTo>
                <a:lnTo>
                  <a:pt x="7620" y="39369"/>
                </a:lnTo>
                <a:lnTo>
                  <a:pt x="6350" y="45719"/>
                </a:lnTo>
                <a:lnTo>
                  <a:pt x="3810" y="52069"/>
                </a:lnTo>
                <a:lnTo>
                  <a:pt x="1270" y="64769"/>
                </a:lnTo>
                <a:lnTo>
                  <a:pt x="0" y="72389"/>
                </a:lnTo>
                <a:lnTo>
                  <a:pt x="0" y="104139"/>
                </a:lnTo>
                <a:lnTo>
                  <a:pt x="1270" y="110489"/>
                </a:lnTo>
                <a:lnTo>
                  <a:pt x="2539" y="118110"/>
                </a:lnTo>
                <a:lnTo>
                  <a:pt x="7620" y="130810"/>
                </a:lnTo>
                <a:lnTo>
                  <a:pt x="10160" y="135889"/>
                </a:lnTo>
                <a:lnTo>
                  <a:pt x="12700" y="142239"/>
                </a:lnTo>
                <a:lnTo>
                  <a:pt x="16510" y="147319"/>
                </a:lnTo>
                <a:lnTo>
                  <a:pt x="20320" y="151129"/>
                </a:lnTo>
                <a:lnTo>
                  <a:pt x="22860" y="154939"/>
                </a:lnTo>
                <a:lnTo>
                  <a:pt x="26670" y="158750"/>
                </a:lnTo>
                <a:lnTo>
                  <a:pt x="34289" y="163829"/>
                </a:lnTo>
                <a:lnTo>
                  <a:pt x="36830" y="165100"/>
                </a:lnTo>
                <a:lnTo>
                  <a:pt x="38100" y="166369"/>
                </a:lnTo>
                <a:lnTo>
                  <a:pt x="218439" y="166369"/>
                </a:lnTo>
                <a:lnTo>
                  <a:pt x="222250" y="163829"/>
                </a:lnTo>
                <a:lnTo>
                  <a:pt x="227330" y="161289"/>
                </a:lnTo>
                <a:lnTo>
                  <a:pt x="231139" y="158750"/>
                </a:lnTo>
                <a:lnTo>
                  <a:pt x="243839" y="146050"/>
                </a:lnTo>
                <a:lnTo>
                  <a:pt x="248920" y="138429"/>
                </a:lnTo>
                <a:lnTo>
                  <a:pt x="250189" y="134619"/>
                </a:lnTo>
                <a:lnTo>
                  <a:pt x="252730" y="129539"/>
                </a:lnTo>
                <a:lnTo>
                  <a:pt x="255270" y="121919"/>
                </a:lnTo>
                <a:lnTo>
                  <a:pt x="256539" y="116839"/>
                </a:lnTo>
                <a:lnTo>
                  <a:pt x="257810" y="113029"/>
                </a:lnTo>
                <a:lnTo>
                  <a:pt x="257810" y="97789"/>
                </a:lnTo>
                <a:lnTo>
                  <a:pt x="60960" y="97789"/>
                </a:lnTo>
                <a:lnTo>
                  <a:pt x="53339" y="96519"/>
                </a:lnTo>
                <a:lnTo>
                  <a:pt x="49530" y="96519"/>
                </a:lnTo>
                <a:lnTo>
                  <a:pt x="46989" y="95250"/>
                </a:lnTo>
                <a:lnTo>
                  <a:pt x="45720" y="95250"/>
                </a:lnTo>
                <a:lnTo>
                  <a:pt x="43180" y="92710"/>
                </a:lnTo>
                <a:lnTo>
                  <a:pt x="43180" y="91439"/>
                </a:lnTo>
                <a:lnTo>
                  <a:pt x="41910" y="91439"/>
                </a:lnTo>
                <a:lnTo>
                  <a:pt x="41910" y="80010"/>
                </a:lnTo>
                <a:lnTo>
                  <a:pt x="43180" y="78739"/>
                </a:lnTo>
                <a:lnTo>
                  <a:pt x="43180" y="77469"/>
                </a:lnTo>
                <a:lnTo>
                  <a:pt x="44450" y="77469"/>
                </a:lnTo>
                <a:lnTo>
                  <a:pt x="44450" y="76200"/>
                </a:lnTo>
                <a:lnTo>
                  <a:pt x="46989" y="76200"/>
                </a:lnTo>
                <a:lnTo>
                  <a:pt x="46989" y="74929"/>
                </a:lnTo>
                <a:lnTo>
                  <a:pt x="53339" y="74929"/>
                </a:lnTo>
                <a:lnTo>
                  <a:pt x="55880" y="73660"/>
                </a:lnTo>
                <a:lnTo>
                  <a:pt x="96520" y="73660"/>
                </a:lnTo>
                <a:lnTo>
                  <a:pt x="96520" y="0"/>
                </a:lnTo>
                <a:close/>
              </a:path>
              <a:path w="257810" h="171450">
                <a:moveTo>
                  <a:pt x="252095" y="71119"/>
                </a:moveTo>
                <a:lnTo>
                  <a:pt x="198120" y="71119"/>
                </a:lnTo>
                <a:lnTo>
                  <a:pt x="201930" y="72389"/>
                </a:lnTo>
                <a:lnTo>
                  <a:pt x="207010" y="72389"/>
                </a:lnTo>
                <a:lnTo>
                  <a:pt x="208280" y="73660"/>
                </a:lnTo>
                <a:lnTo>
                  <a:pt x="210820" y="73660"/>
                </a:lnTo>
                <a:lnTo>
                  <a:pt x="210820" y="74929"/>
                </a:lnTo>
                <a:lnTo>
                  <a:pt x="212089" y="74929"/>
                </a:lnTo>
                <a:lnTo>
                  <a:pt x="212089" y="76200"/>
                </a:lnTo>
                <a:lnTo>
                  <a:pt x="213360" y="76200"/>
                </a:lnTo>
                <a:lnTo>
                  <a:pt x="214630" y="77469"/>
                </a:lnTo>
                <a:lnTo>
                  <a:pt x="214630" y="80010"/>
                </a:lnTo>
                <a:lnTo>
                  <a:pt x="215900" y="80010"/>
                </a:lnTo>
                <a:lnTo>
                  <a:pt x="215900" y="90169"/>
                </a:lnTo>
                <a:lnTo>
                  <a:pt x="214630" y="91439"/>
                </a:lnTo>
                <a:lnTo>
                  <a:pt x="214630" y="92710"/>
                </a:lnTo>
                <a:lnTo>
                  <a:pt x="213360" y="93979"/>
                </a:lnTo>
                <a:lnTo>
                  <a:pt x="212089" y="93979"/>
                </a:lnTo>
                <a:lnTo>
                  <a:pt x="212089" y="95250"/>
                </a:lnTo>
                <a:lnTo>
                  <a:pt x="209550" y="95250"/>
                </a:lnTo>
                <a:lnTo>
                  <a:pt x="208280" y="96519"/>
                </a:lnTo>
                <a:lnTo>
                  <a:pt x="203200" y="96519"/>
                </a:lnTo>
                <a:lnTo>
                  <a:pt x="196850" y="97789"/>
                </a:lnTo>
                <a:lnTo>
                  <a:pt x="257810" y="97789"/>
                </a:lnTo>
                <a:lnTo>
                  <a:pt x="257810" y="88900"/>
                </a:lnTo>
                <a:lnTo>
                  <a:pt x="256539" y="83819"/>
                </a:lnTo>
                <a:lnTo>
                  <a:pt x="256539" y="81279"/>
                </a:lnTo>
                <a:lnTo>
                  <a:pt x="255270" y="77469"/>
                </a:lnTo>
                <a:lnTo>
                  <a:pt x="252095" y="71119"/>
                </a:lnTo>
                <a:close/>
              </a:path>
              <a:path w="257810" h="171450">
                <a:moveTo>
                  <a:pt x="252730" y="0"/>
                </a:moveTo>
                <a:lnTo>
                  <a:pt x="119380" y="0"/>
                </a:lnTo>
                <a:lnTo>
                  <a:pt x="119380" y="86360"/>
                </a:lnTo>
                <a:lnTo>
                  <a:pt x="157480" y="86360"/>
                </a:lnTo>
                <a:lnTo>
                  <a:pt x="157480" y="71119"/>
                </a:lnTo>
                <a:lnTo>
                  <a:pt x="252095" y="71119"/>
                </a:lnTo>
                <a:lnTo>
                  <a:pt x="251460" y="69850"/>
                </a:lnTo>
                <a:lnTo>
                  <a:pt x="248920" y="66039"/>
                </a:lnTo>
                <a:lnTo>
                  <a:pt x="247650" y="63500"/>
                </a:lnTo>
                <a:lnTo>
                  <a:pt x="245110" y="60960"/>
                </a:lnTo>
                <a:lnTo>
                  <a:pt x="242570" y="59689"/>
                </a:lnTo>
                <a:lnTo>
                  <a:pt x="237489" y="54610"/>
                </a:lnTo>
                <a:lnTo>
                  <a:pt x="234950" y="53339"/>
                </a:lnTo>
                <a:lnTo>
                  <a:pt x="252730" y="45719"/>
                </a:lnTo>
                <a:lnTo>
                  <a:pt x="2527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552440" y="2854960"/>
            <a:ext cx="257810" cy="171450"/>
          </a:xfrm>
          <a:custGeom>
            <a:avLst/>
            <a:gdLst/>
            <a:ahLst/>
            <a:cxnLst/>
            <a:rect l="l" t="t" r="r" b="b"/>
            <a:pathLst>
              <a:path w="257810" h="171450">
                <a:moveTo>
                  <a:pt x="96520" y="0"/>
                </a:moveTo>
                <a:lnTo>
                  <a:pt x="96520" y="73660"/>
                </a:lnTo>
                <a:lnTo>
                  <a:pt x="73660" y="73660"/>
                </a:lnTo>
                <a:lnTo>
                  <a:pt x="63500" y="73660"/>
                </a:lnTo>
                <a:lnTo>
                  <a:pt x="55880" y="73660"/>
                </a:lnTo>
                <a:lnTo>
                  <a:pt x="53339" y="74929"/>
                </a:lnTo>
                <a:lnTo>
                  <a:pt x="50800" y="74929"/>
                </a:lnTo>
                <a:lnTo>
                  <a:pt x="48260" y="74929"/>
                </a:lnTo>
                <a:lnTo>
                  <a:pt x="46989" y="74929"/>
                </a:lnTo>
                <a:lnTo>
                  <a:pt x="46989" y="76200"/>
                </a:lnTo>
                <a:lnTo>
                  <a:pt x="45720" y="76200"/>
                </a:lnTo>
                <a:lnTo>
                  <a:pt x="44450" y="76200"/>
                </a:lnTo>
                <a:lnTo>
                  <a:pt x="44450" y="77469"/>
                </a:lnTo>
                <a:lnTo>
                  <a:pt x="43180" y="77469"/>
                </a:lnTo>
                <a:lnTo>
                  <a:pt x="43180" y="78739"/>
                </a:lnTo>
                <a:lnTo>
                  <a:pt x="41910" y="80010"/>
                </a:lnTo>
                <a:lnTo>
                  <a:pt x="41910" y="81279"/>
                </a:lnTo>
                <a:lnTo>
                  <a:pt x="41910" y="82550"/>
                </a:lnTo>
                <a:lnTo>
                  <a:pt x="41910" y="83819"/>
                </a:lnTo>
                <a:lnTo>
                  <a:pt x="41910" y="85089"/>
                </a:lnTo>
                <a:lnTo>
                  <a:pt x="41910" y="86360"/>
                </a:lnTo>
                <a:lnTo>
                  <a:pt x="41910" y="87629"/>
                </a:lnTo>
                <a:lnTo>
                  <a:pt x="41910" y="88900"/>
                </a:lnTo>
                <a:lnTo>
                  <a:pt x="41910" y="90169"/>
                </a:lnTo>
                <a:lnTo>
                  <a:pt x="41910" y="91439"/>
                </a:lnTo>
                <a:lnTo>
                  <a:pt x="43180" y="91439"/>
                </a:lnTo>
                <a:lnTo>
                  <a:pt x="43180" y="92710"/>
                </a:lnTo>
                <a:lnTo>
                  <a:pt x="44450" y="93979"/>
                </a:lnTo>
                <a:lnTo>
                  <a:pt x="45720" y="95250"/>
                </a:lnTo>
                <a:lnTo>
                  <a:pt x="46989" y="95250"/>
                </a:lnTo>
                <a:lnTo>
                  <a:pt x="49530" y="96519"/>
                </a:lnTo>
                <a:lnTo>
                  <a:pt x="52070" y="96519"/>
                </a:lnTo>
                <a:lnTo>
                  <a:pt x="53339" y="96519"/>
                </a:lnTo>
                <a:lnTo>
                  <a:pt x="60960" y="97789"/>
                </a:lnTo>
                <a:lnTo>
                  <a:pt x="69850" y="97789"/>
                </a:lnTo>
                <a:lnTo>
                  <a:pt x="189230" y="97789"/>
                </a:lnTo>
                <a:lnTo>
                  <a:pt x="196850" y="97789"/>
                </a:lnTo>
                <a:lnTo>
                  <a:pt x="203200" y="96519"/>
                </a:lnTo>
                <a:lnTo>
                  <a:pt x="205739" y="96519"/>
                </a:lnTo>
                <a:lnTo>
                  <a:pt x="208280" y="96519"/>
                </a:lnTo>
                <a:lnTo>
                  <a:pt x="209550" y="95250"/>
                </a:lnTo>
                <a:lnTo>
                  <a:pt x="210820" y="95250"/>
                </a:lnTo>
                <a:lnTo>
                  <a:pt x="212089" y="95250"/>
                </a:lnTo>
                <a:lnTo>
                  <a:pt x="212089" y="93979"/>
                </a:lnTo>
                <a:lnTo>
                  <a:pt x="213360" y="93979"/>
                </a:lnTo>
                <a:lnTo>
                  <a:pt x="214630" y="92710"/>
                </a:lnTo>
                <a:lnTo>
                  <a:pt x="214630" y="91439"/>
                </a:lnTo>
                <a:lnTo>
                  <a:pt x="215900" y="90169"/>
                </a:lnTo>
                <a:lnTo>
                  <a:pt x="215900" y="88900"/>
                </a:lnTo>
                <a:lnTo>
                  <a:pt x="215900" y="87629"/>
                </a:lnTo>
                <a:lnTo>
                  <a:pt x="215900" y="80010"/>
                </a:lnTo>
                <a:lnTo>
                  <a:pt x="214630" y="80010"/>
                </a:lnTo>
                <a:lnTo>
                  <a:pt x="214630" y="78739"/>
                </a:lnTo>
                <a:lnTo>
                  <a:pt x="214630" y="77469"/>
                </a:lnTo>
                <a:lnTo>
                  <a:pt x="213360" y="76200"/>
                </a:lnTo>
                <a:lnTo>
                  <a:pt x="212089" y="76200"/>
                </a:lnTo>
                <a:lnTo>
                  <a:pt x="212089" y="74929"/>
                </a:lnTo>
                <a:lnTo>
                  <a:pt x="210820" y="74929"/>
                </a:lnTo>
                <a:lnTo>
                  <a:pt x="210820" y="73660"/>
                </a:lnTo>
                <a:lnTo>
                  <a:pt x="208280" y="73660"/>
                </a:lnTo>
                <a:lnTo>
                  <a:pt x="207010" y="72389"/>
                </a:lnTo>
                <a:lnTo>
                  <a:pt x="204470" y="72389"/>
                </a:lnTo>
                <a:lnTo>
                  <a:pt x="201930" y="72389"/>
                </a:lnTo>
                <a:lnTo>
                  <a:pt x="198120" y="71119"/>
                </a:lnTo>
                <a:lnTo>
                  <a:pt x="194310" y="71119"/>
                </a:lnTo>
                <a:lnTo>
                  <a:pt x="186689" y="71119"/>
                </a:lnTo>
                <a:lnTo>
                  <a:pt x="157480" y="71119"/>
                </a:lnTo>
                <a:lnTo>
                  <a:pt x="157480" y="86360"/>
                </a:lnTo>
                <a:lnTo>
                  <a:pt x="119380" y="86360"/>
                </a:lnTo>
                <a:lnTo>
                  <a:pt x="119380" y="0"/>
                </a:lnTo>
                <a:lnTo>
                  <a:pt x="252730" y="0"/>
                </a:lnTo>
                <a:lnTo>
                  <a:pt x="252730" y="45719"/>
                </a:lnTo>
                <a:lnTo>
                  <a:pt x="234950" y="53339"/>
                </a:lnTo>
                <a:lnTo>
                  <a:pt x="237489" y="54610"/>
                </a:lnTo>
                <a:lnTo>
                  <a:pt x="240030" y="57150"/>
                </a:lnTo>
                <a:lnTo>
                  <a:pt x="242570" y="59689"/>
                </a:lnTo>
                <a:lnTo>
                  <a:pt x="245110" y="60960"/>
                </a:lnTo>
                <a:lnTo>
                  <a:pt x="247650" y="63500"/>
                </a:lnTo>
                <a:lnTo>
                  <a:pt x="248920" y="66039"/>
                </a:lnTo>
                <a:lnTo>
                  <a:pt x="251460" y="69850"/>
                </a:lnTo>
                <a:lnTo>
                  <a:pt x="252730" y="72389"/>
                </a:lnTo>
                <a:lnTo>
                  <a:pt x="254000" y="74929"/>
                </a:lnTo>
                <a:lnTo>
                  <a:pt x="255270" y="77469"/>
                </a:lnTo>
                <a:lnTo>
                  <a:pt x="256539" y="81279"/>
                </a:lnTo>
                <a:lnTo>
                  <a:pt x="256539" y="83819"/>
                </a:lnTo>
                <a:lnTo>
                  <a:pt x="257810" y="88900"/>
                </a:lnTo>
                <a:lnTo>
                  <a:pt x="257810" y="113029"/>
                </a:lnTo>
                <a:lnTo>
                  <a:pt x="256539" y="116839"/>
                </a:lnTo>
                <a:lnTo>
                  <a:pt x="255270" y="121919"/>
                </a:lnTo>
                <a:lnTo>
                  <a:pt x="254000" y="125729"/>
                </a:lnTo>
                <a:lnTo>
                  <a:pt x="252730" y="129539"/>
                </a:lnTo>
                <a:lnTo>
                  <a:pt x="250189" y="134619"/>
                </a:lnTo>
                <a:lnTo>
                  <a:pt x="248920" y="138429"/>
                </a:lnTo>
                <a:lnTo>
                  <a:pt x="246380" y="142239"/>
                </a:lnTo>
                <a:lnTo>
                  <a:pt x="243839" y="146050"/>
                </a:lnTo>
                <a:lnTo>
                  <a:pt x="241300" y="148589"/>
                </a:lnTo>
                <a:lnTo>
                  <a:pt x="238760" y="151129"/>
                </a:lnTo>
                <a:lnTo>
                  <a:pt x="236220" y="153669"/>
                </a:lnTo>
                <a:lnTo>
                  <a:pt x="233680" y="156210"/>
                </a:lnTo>
                <a:lnTo>
                  <a:pt x="231139" y="158750"/>
                </a:lnTo>
                <a:lnTo>
                  <a:pt x="227330" y="161289"/>
                </a:lnTo>
                <a:lnTo>
                  <a:pt x="224789" y="162560"/>
                </a:lnTo>
                <a:lnTo>
                  <a:pt x="222250" y="163829"/>
                </a:lnTo>
                <a:lnTo>
                  <a:pt x="218439" y="166369"/>
                </a:lnTo>
                <a:lnTo>
                  <a:pt x="215900" y="166369"/>
                </a:lnTo>
                <a:lnTo>
                  <a:pt x="212089" y="167639"/>
                </a:lnTo>
                <a:lnTo>
                  <a:pt x="209550" y="168910"/>
                </a:lnTo>
                <a:lnTo>
                  <a:pt x="207010" y="168910"/>
                </a:lnTo>
                <a:lnTo>
                  <a:pt x="199389" y="170179"/>
                </a:lnTo>
                <a:lnTo>
                  <a:pt x="190500" y="171450"/>
                </a:lnTo>
                <a:lnTo>
                  <a:pt x="180339" y="171450"/>
                </a:lnTo>
                <a:lnTo>
                  <a:pt x="167639" y="171450"/>
                </a:lnTo>
                <a:lnTo>
                  <a:pt x="93980" y="171450"/>
                </a:lnTo>
                <a:lnTo>
                  <a:pt x="77470" y="171450"/>
                </a:lnTo>
                <a:lnTo>
                  <a:pt x="63500" y="170179"/>
                </a:lnTo>
                <a:lnTo>
                  <a:pt x="52070" y="168910"/>
                </a:lnTo>
                <a:lnTo>
                  <a:pt x="46989" y="168910"/>
                </a:lnTo>
                <a:lnTo>
                  <a:pt x="41910" y="167639"/>
                </a:lnTo>
                <a:lnTo>
                  <a:pt x="40639" y="166369"/>
                </a:lnTo>
                <a:lnTo>
                  <a:pt x="38100" y="166369"/>
                </a:lnTo>
                <a:lnTo>
                  <a:pt x="36830" y="165100"/>
                </a:lnTo>
                <a:lnTo>
                  <a:pt x="34289" y="163829"/>
                </a:lnTo>
                <a:lnTo>
                  <a:pt x="30480" y="161289"/>
                </a:lnTo>
                <a:lnTo>
                  <a:pt x="26670" y="158750"/>
                </a:lnTo>
                <a:lnTo>
                  <a:pt x="22860" y="154939"/>
                </a:lnTo>
                <a:lnTo>
                  <a:pt x="20320" y="151129"/>
                </a:lnTo>
                <a:lnTo>
                  <a:pt x="16510" y="147319"/>
                </a:lnTo>
                <a:lnTo>
                  <a:pt x="12700" y="142239"/>
                </a:lnTo>
                <a:lnTo>
                  <a:pt x="10160" y="135889"/>
                </a:lnTo>
                <a:lnTo>
                  <a:pt x="7620" y="130810"/>
                </a:lnTo>
                <a:lnTo>
                  <a:pt x="5080" y="124460"/>
                </a:lnTo>
                <a:lnTo>
                  <a:pt x="2539" y="118110"/>
                </a:lnTo>
                <a:lnTo>
                  <a:pt x="1270" y="110489"/>
                </a:lnTo>
                <a:lnTo>
                  <a:pt x="0" y="104139"/>
                </a:lnTo>
                <a:lnTo>
                  <a:pt x="0" y="96519"/>
                </a:lnTo>
                <a:lnTo>
                  <a:pt x="0" y="88900"/>
                </a:lnTo>
                <a:lnTo>
                  <a:pt x="0" y="80010"/>
                </a:lnTo>
                <a:lnTo>
                  <a:pt x="0" y="72389"/>
                </a:lnTo>
                <a:lnTo>
                  <a:pt x="1270" y="64769"/>
                </a:lnTo>
                <a:lnTo>
                  <a:pt x="2539" y="58419"/>
                </a:lnTo>
                <a:lnTo>
                  <a:pt x="3810" y="52069"/>
                </a:lnTo>
                <a:lnTo>
                  <a:pt x="6350" y="45719"/>
                </a:lnTo>
                <a:lnTo>
                  <a:pt x="7620" y="39369"/>
                </a:lnTo>
                <a:lnTo>
                  <a:pt x="11430" y="34289"/>
                </a:lnTo>
                <a:lnTo>
                  <a:pt x="13970" y="29210"/>
                </a:lnTo>
                <a:lnTo>
                  <a:pt x="17780" y="24129"/>
                </a:lnTo>
                <a:lnTo>
                  <a:pt x="20320" y="20319"/>
                </a:lnTo>
                <a:lnTo>
                  <a:pt x="24130" y="16510"/>
                </a:lnTo>
                <a:lnTo>
                  <a:pt x="27939" y="12700"/>
                </a:lnTo>
                <a:lnTo>
                  <a:pt x="30480" y="10160"/>
                </a:lnTo>
                <a:lnTo>
                  <a:pt x="34289" y="7619"/>
                </a:lnTo>
                <a:lnTo>
                  <a:pt x="38100" y="6350"/>
                </a:lnTo>
                <a:lnTo>
                  <a:pt x="43180" y="5079"/>
                </a:lnTo>
                <a:lnTo>
                  <a:pt x="46989" y="2539"/>
                </a:lnTo>
                <a:lnTo>
                  <a:pt x="53339" y="2539"/>
                </a:lnTo>
                <a:lnTo>
                  <a:pt x="58420" y="1269"/>
                </a:lnTo>
                <a:lnTo>
                  <a:pt x="64770" y="0"/>
                </a:lnTo>
                <a:lnTo>
                  <a:pt x="71120" y="0"/>
                </a:lnTo>
                <a:lnTo>
                  <a:pt x="85089" y="0"/>
                </a:lnTo>
                <a:lnTo>
                  <a:pt x="9652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557520" y="278892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7366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557520" y="2702560"/>
            <a:ext cx="48260" cy="36830"/>
          </a:xfrm>
          <a:custGeom>
            <a:avLst/>
            <a:gdLst/>
            <a:ahLst/>
            <a:cxnLst/>
            <a:rect l="l" t="t" r="r" b="b"/>
            <a:pathLst>
              <a:path w="48260" h="36830">
                <a:moveTo>
                  <a:pt x="0" y="36830"/>
                </a:moveTo>
                <a:lnTo>
                  <a:pt x="48259" y="36830"/>
                </a:lnTo>
                <a:lnTo>
                  <a:pt x="48259" y="0"/>
                </a:ln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654040" y="2705100"/>
            <a:ext cx="46990" cy="34290"/>
          </a:xfrm>
          <a:custGeom>
            <a:avLst/>
            <a:gdLst/>
            <a:ahLst/>
            <a:cxnLst/>
            <a:rect l="l" t="t" r="r" b="b"/>
            <a:pathLst>
              <a:path w="46989" h="34289">
                <a:moveTo>
                  <a:pt x="0" y="34290"/>
                </a:moveTo>
                <a:lnTo>
                  <a:pt x="46989" y="34290"/>
                </a:lnTo>
                <a:lnTo>
                  <a:pt x="46989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755640" y="2697479"/>
            <a:ext cx="49530" cy="54610"/>
          </a:xfrm>
          <a:custGeom>
            <a:avLst/>
            <a:gdLst/>
            <a:ahLst/>
            <a:cxnLst/>
            <a:rect l="l" t="t" r="r" b="b"/>
            <a:pathLst>
              <a:path w="49529" h="54610">
                <a:moveTo>
                  <a:pt x="49530" y="0"/>
                </a:moveTo>
                <a:lnTo>
                  <a:pt x="0" y="0"/>
                </a:lnTo>
                <a:lnTo>
                  <a:pt x="0" y="54610"/>
                </a:lnTo>
                <a:lnTo>
                  <a:pt x="49530" y="54610"/>
                </a:lnTo>
                <a:lnTo>
                  <a:pt x="4953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557520" y="2697479"/>
            <a:ext cx="247650" cy="128270"/>
          </a:xfrm>
          <a:custGeom>
            <a:avLst/>
            <a:gdLst/>
            <a:ahLst/>
            <a:cxnLst/>
            <a:rect l="l" t="t" r="r" b="b"/>
            <a:pathLst>
              <a:path w="247650" h="128269">
                <a:moveTo>
                  <a:pt x="0" y="128270"/>
                </a:moveTo>
                <a:lnTo>
                  <a:pt x="0" y="5080"/>
                </a:lnTo>
                <a:lnTo>
                  <a:pt x="48259" y="5080"/>
                </a:lnTo>
                <a:lnTo>
                  <a:pt x="48259" y="54610"/>
                </a:lnTo>
                <a:lnTo>
                  <a:pt x="96519" y="54610"/>
                </a:lnTo>
                <a:lnTo>
                  <a:pt x="96519" y="7620"/>
                </a:lnTo>
                <a:lnTo>
                  <a:pt x="143509" y="7620"/>
                </a:lnTo>
                <a:lnTo>
                  <a:pt x="143509" y="54610"/>
                </a:lnTo>
                <a:lnTo>
                  <a:pt x="198119" y="5461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539741" y="4580890"/>
            <a:ext cx="259079" cy="168910"/>
          </a:xfrm>
          <a:custGeom>
            <a:avLst/>
            <a:gdLst/>
            <a:ahLst/>
            <a:cxnLst/>
            <a:rect l="l" t="t" r="r" b="b"/>
            <a:pathLst>
              <a:path w="259079" h="168910">
                <a:moveTo>
                  <a:pt x="78739" y="167640"/>
                </a:moveTo>
                <a:lnTo>
                  <a:pt x="55880" y="167640"/>
                </a:lnTo>
                <a:lnTo>
                  <a:pt x="62230" y="168910"/>
                </a:lnTo>
                <a:lnTo>
                  <a:pt x="73660" y="168910"/>
                </a:lnTo>
                <a:lnTo>
                  <a:pt x="78739" y="167640"/>
                </a:lnTo>
                <a:close/>
              </a:path>
              <a:path w="259079" h="168910">
                <a:moveTo>
                  <a:pt x="80010" y="5080"/>
                </a:moveTo>
                <a:lnTo>
                  <a:pt x="69850" y="5080"/>
                </a:lnTo>
                <a:lnTo>
                  <a:pt x="57150" y="6350"/>
                </a:lnTo>
                <a:lnTo>
                  <a:pt x="44450" y="6350"/>
                </a:lnTo>
                <a:lnTo>
                  <a:pt x="40639" y="7620"/>
                </a:lnTo>
                <a:lnTo>
                  <a:pt x="35560" y="8890"/>
                </a:lnTo>
                <a:lnTo>
                  <a:pt x="31750" y="10160"/>
                </a:lnTo>
                <a:lnTo>
                  <a:pt x="30480" y="11430"/>
                </a:lnTo>
                <a:lnTo>
                  <a:pt x="27939" y="11430"/>
                </a:lnTo>
                <a:lnTo>
                  <a:pt x="25400" y="13970"/>
                </a:lnTo>
                <a:lnTo>
                  <a:pt x="22860" y="15240"/>
                </a:lnTo>
                <a:lnTo>
                  <a:pt x="22860" y="16510"/>
                </a:lnTo>
                <a:lnTo>
                  <a:pt x="20320" y="17780"/>
                </a:lnTo>
                <a:lnTo>
                  <a:pt x="19050" y="19050"/>
                </a:lnTo>
                <a:lnTo>
                  <a:pt x="16510" y="22860"/>
                </a:lnTo>
                <a:lnTo>
                  <a:pt x="13970" y="25400"/>
                </a:lnTo>
                <a:lnTo>
                  <a:pt x="12700" y="30480"/>
                </a:lnTo>
                <a:lnTo>
                  <a:pt x="10160" y="34290"/>
                </a:lnTo>
                <a:lnTo>
                  <a:pt x="7620" y="39370"/>
                </a:lnTo>
                <a:lnTo>
                  <a:pt x="6350" y="44450"/>
                </a:lnTo>
                <a:lnTo>
                  <a:pt x="3810" y="49530"/>
                </a:lnTo>
                <a:lnTo>
                  <a:pt x="2539" y="55880"/>
                </a:lnTo>
                <a:lnTo>
                  <a:pt x="1270" y="60960"/>
                </a:lnTo>
                <a:lnTo>
                  <a:pt x="1270" y="67310"/>
                </a:lnTo>
                <a:lnTo>
                  <a:pt x="0" y="74930"/>
                </a:lnTo>
                <a:lnTo>
                  <a:pt x="0" y="100330"/>
                </a:lnTo>
                <a:lnTo>
                  <a:pt x="1270" y="106680"/>
                </a:lnTo>
                <a:lnTo>
                  <a:pt x="1270" y="113030"/>
                </a:lnTo>
                <a:lnTo>
                  <a:pt x="2539" y="118110"/>
                </a:lnTo>
                <a:lnTo>
                  <a:pt x="3810" y="124460"/>
                </a:lnTo>
                <a:lnTo>
                  <a:pt x="5080" y="129540"/>
                </a:lnTo>
                <a:lnTo>
                  <a:pt x="7620" y="133350"/>
                </a:lnTo>
                <a:lnTo>
                  <a:pt x="8889" y="138430"/>
                </a:lnTo>
                <a:lnTo>
                  <a:pt x="16510" y="149860"/>
                </a:lnTo>
                <a:lnTo>
                  <a:pt x="19050" y="152400"/>
                </a:lnTo>
                <a:lnTo>
                  <a:pt x="21589" y="156210"/>
                </a:lnTo>
                <a:lnTo>
                  <a:pt x="24130" y="158750"/>
                </a:lnTo>
                <a:lnTo>
                  <a:pt x="27939" y="160020"/>
                </a:lnTo>
                <a:lnTo>
                  <a:pt x="30480" y="162560"/>
                </a:lnTo>
                <a:lnTo>
                  <a:pt x="35560" y="163830"/>
                </a:lnTo>
                <a:lnTo>
                  <a:pt x="39370" y="165100"/>
                </a:lnTo>
                <a:lnTo>
                  <a:pt x="49530" y="167640"/>
                </a:lnTo>
                <a:lnTo>
                  <a:pt x="87630" y="167640"/>
                </a:lnTo>
                <a:lnTo>
                  <a:pt x="99060" y="163830"/>
                </a:lnTo>
                <a:lnTo>
                  <a:pt x="101600" y="162560"/>
                </a:lnTo>
                <a:lnTo>
                  <a:pt x="105410" y="161290"/>
                </a:lnTo>
                <a:lnTo>
                  <a:pt x="107950" y="160020"/>
                </a:lnTo>
                <a:lnTo>
                  <a:pt x="110489" y="157480"/>
                </a:lnTo>
                <a:lnTo>
                  <a:pt x="113030" y="156210"/>
                </a:lnTo>
                <a:lnTo>
                  <a:pt x="115570" y="153670"/>
                </a:lnTo>
                <a:lnTo>
                  <a:pt x="118110" y="152400"/>
                </a:lnTo>
                <a:lnTo>
                  <a:pt x="119380" y="149860"/>
                </a:lnTo>
                <a:lnTo>
                  <a:pt x="121920" y="148590"/>
                </a:lnTo>
                <a:lnTo>
                  <a:pt x="125730" y="142240"/>
                </a:lnTo>
                <a:lnTo>
                  <a:pt x="132080" y="134620"/>
                </a:lnTo>
                <a:lnTo>
                  <a:pt x="137160" y="124460"/>
                </a:lnTo>
                <a:lnTo>
                  <a:pt x="152400" y="99060"/>
                </a:lnTo>
                <a:lnTo>
                  <a:pt x="52070" y="99060"/>
                </a:lnTo>
                <a:lnTo>
                  <a:pt x="50800" y="97790"/>
                </a:lnTo>
                <a:lnTo>
                  <a:pt x="48260" y="97790"/>
                </a:lnTo>
                <a:lnTo>
                  <a:pt x="46989" y="96520"/>
                </a:lnTo>
                <a:lnTo>
                  <a:pt x="45720" y="96520"/>
                </a:lnTo>
                <a:lnTo>
                  <a:pt x="44450" y="95250"/>
                </a:lnTo>
                <a:lnTo>
                  <a:pt x="44450" y="93980"/>
                </a:lnTo>
                <a:lnTo>
                  <a:pt x="43180" y="93980"/>
                </a:lnTo>
                <a:lnTo>
                  <a:pt x="43180" y="91440"/>
                </a:lnTo>
                <a:lnTo>
                  <a:pt x="41910" y="91440"/>
                </a:lnTo>
                <a:lnTo>
                  <a:pt x="41910" y="80010"/>
                </a:lnTo>
                <a:lnTo>
                  <a:pt x="43180" y="80010"/>
                </a:lnTo>
                <a:lnTo>
                  <a:pt x="43180" y="78740"/>
                </a:lnTo>
                <a:lnTo>
                  <a:pt x="45720" y="76200"/>
                </a:lnTo>
                <a:lnTo>
                  <a:pt x="49530" y="76200"/>
                </a:lnTo>
                <a:lnTo>
                  <a:pt x="50800" y="74930"/>
                </a:lnTo>
                <a:lnTo>
                  <a:pt x="80010" y="74930"/>
                </a:lnTo>
                <a:lnTo>
                  <a:pt x="80010" y="5080"/>
                </a:lnTo>
                <a:close/>
              </a:path>
              <a:path w="259079" h="168910">
                <a:moveTo>
                  <a:pt x="258063" y="69850"/>
                </a:moveTo>
                <a:lnTo>
                  <a:pt x="200660" y="69850"/>
                </a:lnTo>
                <a:lnTo>
                  <a:pt x="203200" y="71120"/>
                </a:lnTo>
                <a:lnTo>
                  <a:pt x="207010" y="71120"/>
                </a:lnTo>
                <a:lnTo>
                  <a:pt x="208280" y="72390"/>
                </a:lnTo>
                <a:lnTo>
                  <a:pt x="209550" y="72390"/>
                </a:lnTo>
                <a:lnTo>
                  <a:pt x="210820" y="73660"/>
                </a:lnTo>
                <a:lnTo>
                  <a:pt x="212089" y="73660"/>
                </a:lnTo>
                <a:lnTo>
                  <a:pt x="212089" y="74930"/>
                </a:lnTo>
                <a:lnTo>
                  <a:pt x="213360" y="74930"/>
                </a:lnTo>
                <a:lnTo>
                  <a:pt x="213360" y="76200"/>
                </a:lnTo>
                <a:lnTo>
                  <a:pt x="214630" y="76200"/>
                </a:lnTo>
                <a:lnTo>
                  <a:pt x="214630" y="78740"/>
                </a:lnTo>
                <a:lnTo>
                  <a:pt x="215900" y="78740"/>
                </a:lnTo>
                <a:lnTo>
                  <a:pt x="215900" y="91440"/>
                </a:lnTo>
                <a:lnTo>
                  <a:pt x="214630" y="91440"/>
                </a:lnTo>
                <a:lnTo>
                  <a:pt x="214630" y="92710"/>
                </a:lnTo>
                <a:lnTo>
                  <a:pt x="212089" y="95250"/>
                </a:lnTo>
                <a:lnTo>
                  <a:pt x="209550" y="95250"/>
                </a:lnTo>
                <a:lnTo>
                  <a:pt x="208280" y="96520"/>
                </a:lnTo>
                <a:lnTo>
                  <a:pt x="205739" y="96520"/>
                </a:lnTo>
                <a:lnTo>
                  <a:pt x="203200" y="97790"/>
                </a:lnTo>
                <a:lnTo>
                  <a:pt x="163830" y="97790"/>
                </a:lnTo>
                <a:lnTo>
                  <a:pt x="163830" y="166370"/>
                </a:lnTo>
                <a:lnTo>
                  <a:pt x="194310" y="166370"/>
                </a:lnTo>
                <a:lnTo>
                  <a:pt x="199389" y="165100"/>
                </a:lnTo>
                <a:lnTo>
                  <a:pt x="205739" y="165100"/>
                </a:lnTo>
                <a:lnTo>
                  <a:pt x="210820" y="163830"/>
                </a:lnTo>
                <a:lnTo>
                  <a:pt x="214630" y="162560"/>
                </a:lnTo>
                <a:lnTo>
                  <a:pt x="219710" y="161290"/>
                </a:lnTo>
                <a:lnTo>
                  <a:pt x="223520" y="160020"/>
                </a:lnTo>
                <a:lnTo>
                  <a:pt x="224789" y="158750"/>
                </a:lnTo>
                <a:lnTo>
                  <a:pt x="227330" y="158750"/>
                </a:lnTo>
                <a:lnTo>
                  <a:pt x="228600" y="157480"/>
                </a:lnTo>
                <a:lnTo>
                  <a:pt x="231139" y="156210"/>
                </a:lnTo>
                <a:lnTo>
                  <a:pt x="232410" y="154940"/>
                </a:lnTo>
                <a:lnTo>
                  <a:pt x="234950" y="153670"/>
                </a:lnTo>
                <a:lnTo>
                  <a:pt x="242570" y="142240"/>
                </a:lnTo>
                <a:lnTo>
                  <a:pt x="246380" y="137160"/>
                </a:lnTo>
                <a:lnTo>
                  <a:pt x="251460" y="127000"/>
                </a:lnTo>
                <a:lnTo>
                  <a:pt x="252730" y="121920"/>
                </a:lnTo>
                <a:lnTo>
                  <a:pt x="254000" y="115570"/>
                </a:lnTo>
                <a:lnTo>
                  <a:pt x="256539" y="109220"/>
                </a:lnTo>
                <a:lnTo>
                  <a:pt x="256539" y="102870"/>
                </a:lnTo>
                <a:lnTo>
                  <a:pt x="257810" y="96520"/>
                </a:lnTo>
                <a:lnTo>
                  <a:pt x="259080" y="88900"/>
                </a:lnTo>
                <a:lnTo>
                  <a:pt x="259080" y="74930"/>
                </a:lnTo>
                <a:lnTo>
                  <a:pt x="258063" y="69850"/>
                </a:lnTo>
                <a:close/>
              </a:path>
              <a:path w="259079" h="168910">
                <a:moveTo>
                  <a:pt x="208280" y="0"/>
                </a:moveTo>
                <a:lnTo>
                  <a:pt x="172720" y="0"/>
                </a:lnTo>
                <a:lnTo>
                  <a:pt x="157480" y="2540"/>
                </a:lnTo>
                <a:lnTo>
                  <a:pt x="152400" y="3810"/>
                </a:lnTo>
                <a:lnTo>
                  <a:pt x="146050" y="6350"/>
                </a:lnTo>
                <a:lnTo>
                  <a:pt x="140970" y="8890"/>
                </a:lnTo>
                <a:lnTo>
                  <a:pt x="137160" y="12700"/>
                </a:lnTo>
                <a:lnTo>
                  <a:pt x="134620" y="13970"/>
                </a:lnTo>
                <a:lnTo>
                  <a:pt x="132080" y="16510"/>
                </a:lnTo>
                <a:lnTo>
                  <a:pt x="128270" y="21590"/>
                </a:lnTo>
                <a:lnTo>
                  <a:pt x="118110" y="34290"/>
                </a:lnTo>
                <a:lnTo>
                  <a:pt x="113030" y="43180"/>
                </a:lnTo>
                <a:lnTo>
                  <a:pt x="106680" y="52070"/>
                </a:lnTo>
                <a:lnTo>
                  <a:pt x="95250" y="74930"/>
                </a:lnTo>
                <a:lnTo>
                  <a:pt x="87630" y="86360"/>
                </a:lnTo>
                <a:lnTo>
                  <a:pt x="85089" y="91440"/>
                </a:lnTo>
                <a:lnTo>
                  <a:pt x="82550" y="92710"/>
                </a:lnTo>
                <a:lnTo>
                  <a:pt x="82550" y="93980"/>
                </a:lnTo>
                <a:lnTo>
                  <a:pt x="81280" y="93980"/>
                </a:lnTo>
                <a:lnTo>
                  <a:pt x="80010" y="95250"/>
                </a:lnTo>
                <a:lnTo>
                  <a:pt x="77470" y="96520"/>
                </a:lnTo>
                <a:lnTo>
                  <a:pt x="76200" y="97790"/>
                </a:lnTo>
                <a:lnTo>
                  <a:pt x="71120" y="97790"/>
                </a:lnTo>
                <a:lnTo>
                  <a:pt x="69850" y="99060"/>
                </a:lnTo>
                <a:lnTo>
                  <a:pt x="152400" y="99060"/>
                </a:lnTo>
                <a:lnTo>
                  <a:pt x="158750" y="88900"/>
                </a:lnTo>
                <a:lnTo>
                  <a:pt x="163830" y="81280"/>
                </a:lnTo>
                <a:lnTo>
                  <a:pt x="165100" y="78740"/>
                </a:lnTo>
                <a:lnTo>
                  <a:pt x="167639" y="76200"/>
                </a:lnTo>
                <a:lnTo>
                  <a:pt x="168910" y="76200"/>
                </a:lnTo>
                <a:lnTo>
                  <a:pt x="170180" y="74930"/>
                </a:lnTo>
                <a:lnTo>
                  <a:pt x="177800" y="71120"/>
                </a:lnTo>
                <a:lnTo>
                  <a:pt x="181610" y="71120"/>
                </a:lnTo>
                <a:lnTo>
                  <a:pt x="186689" y="69850"/>
                </a:lnTo>
                <a:lnTo>
                  <a:pt x="258063" y="69850"/>
                </a:lnTo>
                <a:lnTo>
                  <a:pt x="256539" y="62230"/>
                </a:lnTo>
                <a:lnTo>
                  <a:pt x="256539" y="55880"/>
                </a:lnTo>
                <a:lnTo>
                  <a:pt x="255270" y="50800"/>
                </a:lnTo>
                <a:lnTo>
                  <a:pt x="254000" y="44450"/>
                </a:lnTo>
                <a:lnTo>
                  <a:pt x="251460" y="39370"/>
                </a:lnTo>
                <a:lnTo>
                  <a:pt x="250189" y="34290"/>
                </a:lnTo>
                <a:lnTo>
                  <a:pt x="247650" y="29210"/>
                </a:lnTo>
                <a:lnTo>
                  <a:pt x="245110" y="25400"/>
                </a:lnTo>
                <a:lnTo>
                  <a:pt x="242570" y="20320"/>
                </a:lnTo>
                <a:lnTo>
                  <a:pt x="240030" y="16510"/>
                </a:lnTo>
                <a:lnTo>
                  <a:pt x="232410" y="8890"/>
                </a:lnTo>
                <a:lnTo>
                  <a:pt x="229870" y="7620"/>
                </a:lnTo>
                <a:lnTo>
                  <a:pt x="228600" y="6350"/>
                </a:lnTo>
                <a:lnTo>
                  <a:pt x="224789" y="5080"/>
                </a:lnTo>
                <a:lnTo>
                  <a:pt x="222250" y="3810"/>
                </a:lnTo>
                <a:lnTo>
                  <a:pt x="217170" y="2540"/>
                </a:lnTo>
                <a:lnTo>
                  <a:pt x="213360" y="1270"/>
                </a:lnTo>
                <a:lnTo>
                  <a:pt x="20828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539741" y="4580890"/>
            <a:ext cx="259079" cy="168910"/>
          </a:xfrm>
          <a:custGeom>
            <a:avLst/>
            <a:gdLst/>
            <a:ahLst/>
            <a:cxnLst/>
            <a:rect l="l" t="t" r="r" b="b"/>
            <a:pathLst>
              <a:path w="259079" h="168910">
                <a:moveTo>
                  <a:pt x="80010" y="5080"/>
                </a:moveTo>
                <a:lnTo>
                  <a:pt x="80010" y="74930"/>
                </a:lnTo>
                <a:lnTo>
                  <a:pt x="62230" y="74930"/>
                </a:lnTo>
                <a:lnTo>
                  <a:pt x="55880" y="74930"/>
                </a:lnTo>
                <a:lnTo>
                  <a:pt x="53339" y="74930"/>
                </a:lnTo>
                <a:lnTo>
                  <a:pt x="50800" y="74930"/>
                </a:lnTo>
                <a:lnTo>
                  <a:pt x="49530" y="76200"/>
                </a:lnTo>
                <a:lnTo>
                  <a:pt x="46989" y="76200"/>
                </a:lnTo>
                <a:lnTo>
                  <a:pt x="45720" y="76200"/>
                </a:lnTo>
                <a:lnTo>
                  <a:pt x="44450" y="77470"/>
                </a:lnTo>
                <a:lnTo>
                  <a:pt x="43180" y="78740"/>
                </a:lnTo>
                <a:lnTo>
                  <a:pt x="43180" y="80010"/>
                </a:lnTo>
                <a:lnTo>
                  <a:pt x="41910" y="80010"/>
                </a:lnTo>
                <a:lnTo>
                  <a:pt x="41910" y="81280"/>
                </a:lnTo>
                <a:lnTo>
                  <a:pt x="41910" y="86360"/>
                </a:lnTo>
                <a:lnTo>
                  <a:pt x="41910" y="88900"/>
                </a:lnTo>
                <a:lnTo>
                  <a:pt x="41910" y="90170"/>
                </a:lnTo>
                <a:lnTo>
                  <a:pt x="41910" y="91440"/>
                </a:lnTo>
                <a:lnTo>
                  <a:pt x="43180" y="91440"/>
                </a:lnTo>
                <a:lnTo>
                  <a:pt x="43180" y="92710"/>
                </a:lnTo>
                <a:lnTo>
                  <a:pt x="43180" y="93980"/>
                </a:lnTo>
                <a:lnTo>
                  <a:pt x="44450" y="93980"/>
                </a:lnTo>
                <a:lnTo>
                  <a:pt x="44450" y="95250"/>
                </a:lnTo>
                <a:lnTo>
                  <a:pt x="45720" y="96520"/>
                </a:lnTo>
                <a:lnTo>
                  <a:pt x="46989" y="96520"/>
                </a:lnTo>
                <a:lnTo>
                  <a:pt x="48260" y="97790"/>
                </a:lnTo>
                <a:lnTo>
                  <a:pt x="50800" y="97790"/>
                </a:lnTo>
                <a:lnTo>
                  <a:pt x="52070" y="99060"/>
                </a:lnTo>
                <a:lnTo>
                  <a:pt x="54610" y="99060"/>
                </a:lnTo>
                <a:lnTo>
                  <a:pt x="55880" y="99060"/>
                </a:lnTo>
                <a:lnTo>
                  <a:pt x="69850" y="99060"/>
                </a:lnTo>
                <a:lnTo>
                  <a:pt x="71120" y="97790"/>
                </a:lnTo>
                <a:lnTo>
                  <a:pt x="73660" y="97790"/>
                </a:lnTo>
                <a:lnTo>
                  <a:pt x="76200" y="97790"/>
                </a:lnTo>
                <a:lnTo>
                  <a:pt x="77470" y="96520"/>
                </a:lnTo>
                <a:lnTo>
                  <a:pt x="80010" y="95250"/>
                </a:lnTo>
                <a:lnTo>
                  <a:pt x="81280" y="93980"/>
                </a:lnTo>
                <a:lnTo>
                  <a:pt x="82550" y="93980"/>
                </a:lnTo>
                <a:lnTo>
                  <a:pt x="82550" y="92710"/>
                </a:lnTo>
                <a:lnTo>
                  <a:pt x="85089" y="91440"/>
                </a:lnTo>
                <a:lnTo>
                  <a:pt x="86360" y="88900"/>
                </a:lnTo>
                <a:lnTo>
                  <a:pt x="87630" y="86360"/>
                </a:lnTo>
                <a:lnTo>
                  <a:pt x="90170" y="82550"/>
                </a:lnTo>
                <a:lnTo>
                  <a:pt x="95250" y="74930"/>
                </a:lnTo>
                <a:lnTo>
                  <a:pt x="106680" y="52070"/>
                </a:lnTo>
                <a:lnTo>
                  <a:pt x="113030" y="43180"/>
                </a:lnTo>
                <a:lnTo>
                  <a:pt x="118110" y="34290"/>
                </a:lnTo>
                <a:lnTo>
                  <a:pt x="123189" y="27940"/>
                </a:lnTo>
                <a:lnTo>
                  <a:pt x="128270" y="21590"/>
                </a:lnTo>
                <a:lnTo>
                  <a:pt x="132080" y="16510"/>
                </a:lnTo>
                <a:lnTo>
                  <a:pt x="134620" y="13970"/>
                </a:lnTo>
                <a:lnTo>
                  <a:pt x="137160" y="12700"/>
                </a:lnTo>
                <a:lnTo>
                  <a:pt x="138430" y="11430"/>
                </a:lnTo>
                <a:lnTo>
                  <a:pt x="140970" y="8890"/>
                </a:lnTo>
                <a:lnTo>
                  <a:pt x="143510" y="7620"/>
                </a:lnTo>
                <a:lnTo>
                  <a:pt x="146050" y="6350"/>
                </a:lnTo>
                <a:lnTo>
                  <a:pt x="152400" y="3810"/>
                </a:lnTo>
                <a:lnTo>
                  <a:pt x="157480" y="2540"/>
                </a:lnTo>
                <a:lnTo>
                  <a:pt x="165100" y="1270"/>
                </a:lnTo>
                <a:lnTo>
                  <a:pt x="172720" y="0"/>
                </a:lnTo>
                <a:lnTo>
                  <a:pt x="208280" y="0"/>
                </a:lnTo>
                <a:lnTo>
                  <a:pt x="213360" y="1270"/>
                </a:lnTo>
                <a:lnTo>
                  <a:pt x="217170" y="2540"/>
                </a:lnTo>
                <a:lnTo>
                  <a:pt x="222250" y="3810"/>
                </a:lnTo>
                <a:lnTo>
                  <a:pt x="224789" y="5080"/>
                </a:lnTo>
                <a:lnTo>
                  <a:pt x="228600" y="6350"/>
                </a:lnTo>
                <a:lnTo>
                  <a:pt x="229870" y="7620"/>
                </a:lnTo>
                <a:lnTo>
                  <a:pt x="232410" y="8890"/>
                </a:lnTo>
                <a:lnTo>
                  <a:pt x="233680" y="10160"/>
                </a:lnTo>
                <a:lnTo>
                  <a:pt x="234950" y="11430"/>
                </a:lnTo>
                <a:lnTo>
                  <a:pt x="237489" y="13970"/>
                </a:lnTo>
                <a:lnTo>
                  <a:pt x="240030" y="16510"/>
                </a:lnTo>
                <a:lnTo>
                  <a:pt x="242570" y="20320"/>
                </a:lnTo>
                <a:lnTo>
                  <a:pt x="245110" y="25400"/>
                </a:lnTo>
                <a:lnTo>
                  <a:pt x="247650" y="29210"/>
                </a:lnTo>
                <a:lnTo>
                  <a:pt x="250189" y="34290"/>
                </a:lnTo>
                <a:lnTo>
                  <a:pt x="251460" y="39370"/>
                </a:lnTo>
                <a:lnTo>
                  <a:pt x="254000" y="44450"/>
                </a:lnTo>
                <a:lnTo>
                  <a:pt x="255270" y="50800"/>
                </a:lnTo>
                <a:lnTo>
                  <a:pt x="256539" y="55880"/>
                </a:lnTo>
                <a:lnTo>
                  <a:pt x="256539" y="62230"/>
                </a:lnTo>
                <a:lnTo>
                  <a:pt x="257810" y="68580"/>
                </a:lnTo>
                <a:lnTo>
                  <a:pt x="259080" y="74930"/>
                </a:lnTo>
                <a:lnTo>
                  <a:pt x="259080" y="81280"/>
                </a:lnTo>
                <a:lnTo>
                  <a:pt x="259080" y="88900"/>
                </a:lnTo>
                <a:lnTo>
                  <a:pt x="257810" y="96520"/>
                </a:lnTo>
                <a:lnTo>
                  <a:pt x="256539" y="102870"/>
                </a:lnTo>
                <a:lnTo>
                  <a:pt x="256539" y="109220"/>
                </a:lnTo>
                <a:lnTo>
                  <a:pt x="254000" y="115570"/>
                </a:lnTo>
                <a:lnTo>
                  <a:pt x="252730" y="121920"/>
                </a:lnTo>
                <a:lnTo>
                  <a:pt x="251460" y="127000"/>
                </a:lnTo>
                <a:lnTo>
                  <a:pt x="248920" y="132080"/>
                </a:lnTo>
                <a:lnTo>
                  <a:pt x="246380" y="137160"/>
                </a:lnTo>
                <a:lnTo>
                  <a:pt x="242570" y="142240"/>
                </a:lnTo>
                <a:lnTo>
                  <a:pt x="240030" y="146050"/>
                </a:lnTo>
                <a:lnTo>
                  <a:pt x="237489" y="149860"/>
                </a:lnTo>
                <a:lnTo>
                  <a:pt x="234950" y="153670"/>
                </a:lnTo>
                <a:lnTo>
                  <a:pt x="232410" y="154940"/>
                </a:lnTo>
                <a:lnTo>
                  <a:pt x="231139" y="156210"/>
                </a:lnTo>
                <a:lnTo>
                  <a:pt x="228600" y="157480"/>
                </a:lnTo>
                <a:lnTo>
                  <a:pt x="227330" y="158750"/>
                </a:lnTo>
                <a:lnTo>
                  <a:pt x="224789" y="158750"/>
                </a:lnTo>
                <a:lnTo>
                  <a:pt x="223520" y="160020"/>
                </a:lnTo>
                <a:lnTo>
                  <a:pt x="219710" y="161290"/>
                </a:lnTo>
                <a:lnTo>
                  <a:pt x="214630" y="162560"/>
                </a:lnTo>
                <a:lnTo>
                  <a:pt x="210820" y="163830"/>
                </a:lnTo>
                <a:lnTo>
                  <a:pt x="205739" y="165100"/>
                </a:lnTo>
                <a:lnTo>
                  <a:pt x="199389" y="165100"/>
                </a:lnTo>
                <a:lnTo>
                  <a:pt x="194310" y="166370"/>
                </a:lnTo>
                <a:lnTo>
                  <a:pt x="180339" y="166370"/>
                </a:lnTo>
                <a:lnTo>
                  <a:pt x="163830" y="166370"/>
                </a:lnTo>
                <a:lnTo>
                  <a:pt x="163830" y="97790"/>
                </a:lnTo>
                <a:lnTo>
                  <a:pt x="194310" y="97790"/>
                </a:lnTo>
                <a:lnTo>
                  <a:pt x="200660" y="97790"/>
                </a:lnTo>
                <a:lnTo>
                  <a:pt x="203200" y="97790"/>
                </a:lnTo>
                <a:lnTo>
                  <a:pt x="205739" y="96520"/>
                </a:lnTo>
                <a:lnTo>
                  <a:pt x="208280" y="96520"/>
                </a:lnTo>
                <a:lnTo>
                  <a:pt x="209550" y="95250"/>
                </a:lnTo>
                <a:lnTo>
                  <a:pt x="210820" y="95250"/>
                </a:lnTo>
                <a:lnTo>
                  <a:pt x="212089" y="95250"/>
                </a:lnTo>
                <a:lnTo>
                  <a:pt x="213360" y="93980"/>
                </a:lnTo>
                <a:lnTo>
                  <a:pt x="214630" y="92710"/>
                </a:lnTo>
                <a:lnTo>
                  <a:pt x="214630" y="91440"/>
                </a:lnTo>
                <a:lnTo>
                  <a:pt x="215900" y="91440"/>
                </a:lnTo>
                <a:lnTo>
                  <a:pt x="215900" y="90170"/>
                </a:lnTo>
                <a:lnTo>
                  <a:pt x="215900" y="78740"/>
                </a:lnTo>
                <a:lnTo>
                  <a:pt x="214630" y="78740"/>
                </a:lnTo>
                <a:lnTo>
                  <a:pt x="214630" y="77470"/>
                </a:lnTo>
                <a:lnTo>
                  <a:pt x="214630" y="76200"/>
                </a:lnTo>
                <a:lnTo>
                  <a:pt x="213360" y="76200"/>
                </a:lnTo>
                <a:lnTo>
                  <a:pt x="213360" y="74930"/>
                </a:lnTo>
                <a:lnTo>
                  <a:pt x="212089" y="74930"/>
                </a:lnTo>
                <a:lnTo>
                  <a:pt x="212089" y="73660"/>
                </a:lnTo>
                <a:lnTo>
                  <a:pt x="210820" y="73660"/>
                </a:lnTo>
                <a:lnTo>
                  <a:pt x="209550" y="72390"/>
                </a:lnTo>
                <a:lnTo>
                  <a:pt x="208280" y="72390"/>
                </a:lnTo>
                <a:lnTo>
                  <a:pt x="207010" y="71120"/>
                </a:lnTo>
                <a:lnTo>
                  <a:pt x="204470" y="71120"/>
                </a:lnTo>
                <a:lnTo>
                  <a:pt x="203200" y="71120"/>
                </a:lnTo>
                <a:lnTo>
                  <a:pt x="200660" y="69850"/>
                </a:lnTo>
                <a:lnTo>
                  <a:pt x="199389" y="69850"/>
                </a:lnTo>
                <a:lnTo>
                  <a:pt x="196850" y="69850"/>
                </a:lnTo>
                <a:lnTo>
                  <a:pt x="191770" y="69850"/>
                </a:lnTo>
                <a:lnTo>
                  <a:pt x="186689" y="69850"/>
                </a:lnTo>
                <a:lnTo>
                  <a:pt x="181610" y="71120"/>
                </a:lnTo>
                <a:lnTo>
                  <a:pt x="177800" y="71120"/>
                </a:lnTo>
                <a:lnTo>
                  <a:pt x="175260" y="72390"/>
                </a:lnTo>
                <a:lnTo>
                  <a:pt x="172720" y="73660"/>
                </a:lnTo>
                <a:lnTo>
                  <a:pt x="170180" y="74930"/>
                </a:lnTo>
                <a:lnTo>
                  <a:pt x="168910" y="76200"/>
                </a:lnTo>
                <a:lnTo>
                  <a:pt x="167639" y="76200"/>
                </a:lnTo>
                <a:lnTo>
                  <a:pt x="165100" y="78740"/>
                </a:lnTo>
                <a:lnTo>
                  <a:pt x="163830" y="81280"/>
                </a:lnTo>
                <a:lnTo>
                  <a:pt x="161289" y="85090"/>
                </a:lnTo>
                <a:lnTo>
                  <a:pt x="158750" y="88900"/>
                </a:lnTo>
                <a:lnTo>
                  <a:pt x="152400" y="99060"/>
                </a:lnTo>
                <a:lnTo>
                  <a:pt x="144780" y="111760"/>
                </a:lnTo>
                <a:lnTo>
                  <a:pt x="137160" y="124460"/>
                </a:lnTo>
                <a:lnTo>
                  <a:pt x="132080" y="134620"/>
                </a:lnTo>
                <a:lnTo>
                  <a:pt x="125730" y="142240"/>
                </a:lnTo>
                <a:lnTo>
                  <a:pt x="121920" y="148590"/>
                </a:lnTo>
                <a:lnTo>
                  <a:pt x="119380" y="149860"/>
                </a:lnTo>
                <a:lnTo>
                  <a:pt x="118110" y="152400"/>
                </a:lnTo>
                <a:lnTo>
                  <a:pt x="115570" y="153670"/>
                </a:lnTo>
                <a:lnTo>
                  <a:pt x="113030" y="156210"/>
                </a:lnTo>
                <a:lnTo>
                  <a:pt x="110489" y="157480"/>
                </a:lnTo>
                <a:lnTo>
                  <a:pt x="107950" y="160020"/>
                </a:lnTo>
                <a:lnTo>
                  <a:pt x="105410" y="161290"/>
                </a:lnTo>
                <a:lnTo>
                  <a:pt x="101600" y="162560"/>
                </a:lnTo>
                <a:lnTo>
                  <a:pt x="99060" y="163830"/>
                </a:lnTo>
                <a:lnTo>
                  <a:pt x="95250" y="165100"/>
                </a:lnTo>
                <a:lnTo>
                  <a:pt x="91439" y="166370"/>
                </a:lnTo>
                <a:lnTo>
                  <a:pt x="87630" y="167640"/>
                </a:lnTo>
                <a:lnTo>
                  <a:pt x="83820" y="167640"/>
                </a:lnTo>
                <a:lnTo>
                  <a:pt x="78739" y="167640"/>
                </a:lnTo>
                <a:lnTo>
                  <a:pt x="73660" y="168910"/>
                </a:lnTo>
                <a:lnTo>
                  <a:pt x="69850" y="168910"/>
                </a:lnTo>
                <a:lnTo>
                  <a:pt x="62230" y="168910"/>
                </a:lnTo>
                <a:lnTo>
                  <a:pt x="55880" y="167640"/>
                </a:lnTo>
                <a:lnTo>
                  <a:pt x="49530" y="167640"/>
                </a:lnTo>
                <a:lnTo>
                  <a:pt x="44450" y="166370"/>
                </a:lnTo>
                <a:lnTo>
                  <a:pt x="39370" y="165100"/>
                </a:lnTo>
                <a:lnTo>
                  <a:pt x="35560" y="163830"/>
                </a:lnTo>
                <a:lnTo>
                  <a:pt x="30480" y="162560"/>
                </a:lnTo>
                <a:lnTo>
                  <a:pt x="29210" y="161290"/>
                </a:lnTo>
                <a:lnTo>
                  <a:pt x="27939" y="160020"/>
                </a:lnTo>
                <a:lnTo>
                  <a:pt x="24130" y="158750"/>
                </a:lnTo>
                <a:lnTo>
                  <a:pt x="21589" y="156210"/>
                </a:lnTo>
                <a:lnTo>
                  <a:pt x="19050" y="152400"/>
                </a:lnTo>
                <a:lnTo>
                  <a:pt x="16510" y="149860"/>
                </a:lnTo>
                <a:lnTo>
                  <a:pt x="13970" y="146050"/>
                </a:lnTo>
                <a:lnTo>
                  <a:pt x="11430" y="142240"/>
                </a:lnTo>
                <a:lnTo>
                  <a:pt x="8889" y="138430"/>
                </a:lnTo>
                <a:lnTo>
                  <a:pt x="7620" y="133350"/>
                </a:lnTo>
                <a:lnTo>
                  <a:pt x="5080" y="129540"/>
                </a:lnTo>
                <a:lnTo>
                  <a:pt x="3810" y="124460"/>
                </a:lnTo>
                <a:lnTo>
                  <a:pt x="2539" y="118110"/>
                </a:lnTo>
                <a:lnTo>
                  <a:pt x="1270" y="113030"/>
                </a:lnTo>
                <a:lnTo>
                  <a:pt x="1270" y="106680"/>
                </a:lnTo>
                <a:lnTo>
                  <a:pt x="0" y="100330"/>
                </a:lnTo>
                <a:lnTo>
                  <a:pt x="0" y="95250"/>
                </a:lnTo>
                <a:lnTo>
                  <a:pt x="0" y="88900"/>
                </a:lnTo>
                <a:lnTo>
                  <a:pt x="0" y="81280"/>
                </a:lnTo>
                <a:lnTo>
                  <a:pt x="0" y="74930"/>
                </a:lnTo>
                <a:lnTo>
                  <a:pt x="1270" y="67310"/>
                </a:lnTo>
                <a:lnTo>
                  <a:pt x="1270" y="60960"/>
                </a:lnTo>
                <a:lnTo>
                  <a:pt x="2539" y="55880"/>
                </a:lnTo>
                <a:lnTo>
                  <a:pt x="3810" y="49530"/>
                </a:lnTo>
                <a:lnTo>
                  <a:pt x="6350" y="44450"/>
                </a:lnTo>
                <a:lnTo>
                  <a:pt x="7620" y="39370"/>
                </a:lnTo>
                <a:lnTo>
                  <a:pt x="10160" y="34290"/>
                </a:lnTo>
                <a:lnTo>
                  <a:pt x="12700" y="30480"/>
                </a:lnTo>
                <a:lnTo>
                  <a:pt x="13970" y="25400"/>
                </a:lnTo>
                <a:lnTo>
                  <a:pt x="16510" y="22860"/>
                </a:lnTo>
                <a:lnTo>
                  <a:pt x="19050" y="19050"/>
                </a:lnTo>
                <a:lnTo>
                  <a:pt x="20320" y="17780"/>
                </a:lnTo>
                <a:lnTo>
                  <a:pt x="22860" y="16510"/>
                </a:lnTo>
                <a:lnTo>
                  <a:pt x="22860" y="15240"/>
                </a:lnTo>
                <a:lnTo>
                  <a:pt x="25400" y="13970"/>
                </a:lnTo>
                <a:lnTo>
                  <a:pt x="26670" y="12700"/>
                </a:lnTo>
                <a:lnTo>
                  <a:pt x="27939" y="11430"/>
                </a:lnTo>
                <a:lnTo>
                  <a:pt x="30480" y="11430"/>
                </a:lnTo>
                <a:lnTo>
                  <a:pt x="31750" y="10160"/>
                </a:lnTo>
                <a:lnTo>
                  <a:pt x="35560" y="8890"/>
                </a:lnTo>
                <a:lnTo>
                  <a:pt x="40639" y="7620"/>
                </a:lnTo>
                <a:lnTo>
                  <a:pt x="44450" y="6350"/>
                </a:lnTo>
                <a:lnTo>
                  <a:pt x="50800" y="6350"/>
                </a:lnTo>
                <a:lnTo>
                  <a:pt x="57150" y="6350"/>
                </a:lnTo>
                <a:lnTo>
                  <a:pt x="69850" y="5080"/>
                </a:lnTo>
                <a:lnTo>
                  <a:pt x="80010" y="508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534660" y="4145280"/>
            <a:ext cx="267969" cy="43941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544820" y="4145279"/>
            <a:ext cx="247650" cy="228600"/>
          </a:xfrm>
          <a:custGeom>
            <a:avLst/>
            <a:gdLst/>
            <a:ahLst/>
            <a:cxnLst/>
            <a:rect l="l" t="t" r="r" b="b"/>
            <a:pathLst>
              <a:path w="247650" h="228600">
                <a:moveTo>
                  <a:pt x="0" y="0"/>
                </a:moveTo>
                <a:lnTo>
                  <a:pt x="247650" y="0"/>
                </a:lnTo>
                <a:lnTo>
                  <a:pt x="247650" y="64770"/>
                </a:lnTo>
                <a:lnTo>
                  <a:pt x="80009" y="64770"/>
                </a:lnTo>
                <a:lnTo>
                  <a:pt x="247650" y="91440"/>
                </a:lnTo>
                <a:lnTo>
                  <a:pt x="247650" y="137160"/>
                </a:lnTo>
                <a:lnTo>
                  <a:pt x="83819" y="163830"/>
                </a:lnTo>
                <a:lnTo>
                  <a:pt x="247650" y="163830"/>
                </a:lnTo>
                <a:lnTo>
                  <a:pt x="247650" y="228600"/>
                </a:lnTo>
                <a:lnTo>
                  <a:pt x="0" y="228600"/>
                </a:lnTo>
                <a:lnTo>
                  <a:pt x="0" y="133350"/>
                </a:lnTo>
                <a:lnTo>
                  <a:pt x="52069" y="124460"/>
                </a:lnTo>
                <a:lnTo>
                  <a:pt x="115569" y="114300"/>
                </a:lnTo>
                <a:lnTo>
                  <a:pt x="0" y="9652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534660" y="3815079"/>
            <a:ext cx="267969" cy="30988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544820" y="3815079"/>
            <a:ext cx="247650" cy="119380"/>
          </a:xfrm>
          <a:custGeom>
            <a:avLst/>
            <a:gdLst/>
            <a:ahLst/>
            <a:cxnLst/>
            <a:rect l="l" t="t" r="r" b="b"/>
            <a:pathLst>
              <a:path w="247650" h="119379">
                <a:moveTo>
                  <a:pt x="0" y="45720"/>
                </a:moveTo>
                <a:lnTo>
                  <a:pt x="198119" y="4572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19380"/>
                </a:lnTo>
                <a:lnTo>
                  <a:pt x="0" y="119380"/>
                </a:lnTo>
                <a:lnTo>
                  <a:pt x="0" y="457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544820" y="376047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544820" y="3674109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29" h="49529">
                <a:moveTo>
                  <a:pt x="0" y="49530"/>
                </a:moveTo>
                <a:lnTo>
                  <a:pt x="49529" y="49530"/>
                </a:lnTo>
                <a:lnTo>
                  <a:pt x="49529" y="0"/>
                </a:lnTo>
                <a:lnTo>
                  <a:pt x="0" y="0"/>
                </a:lnTo>
                <a:lnTo>
                  <a:pt x="0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641340" y="367665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742940" y="3669029"/>
            <a:ext cx="49530" cy="54610"/>
          </a:xfrm>
          <a:custGeom>
            <a:avLst/>
            <a:gdLst/>
            <a:ahLst/>
            <a:cxnLst/>
            <a:rect l="l" t="t" r="r" b="b"/>
            <a:pathLst>
              <a:path w="49529" h="54610">
                <a:moveTo>
                  <a:pt x="49530" y="0"/>
                </a:moveTo>
                <a:lnTo>
                  <a:pt x="0" y="0"/>
                </a:lnTo>
                <a:lnTo>
                  <a:pt x="0" y="54610"/>
                </a:lnTo>
                <a:lnTo>
                  <a:pt x="49530" y="54610"/>
                </a:lnTo>
                <a:lnTo>
                  <a:pt x="4953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544820" y="3669029"/>
            <a:ext cx="247650" cy="128270"/>
          </a:xfrm>
          <a:custGeom>
            <a:avLst/>
            <a:gdLst/>
            <a:ahLst/>
            <a:cxnLst/>
            <a:rect l="l" t="t" r="r" b="b"/>
            <a:pathLst>
              <a:path w="247650" h="128270">
                <a:moveTo>
                  <a:pt x="0" y="128270"/>
                </a:moveTo>
                <a:lnTo>
                  <a:pt x="0" y="5080"/>
                </a:lnTo>
                <a:lnTo>
                  <a:pt x="49529" y="5080"/>
                </a:lnTo>
                <a:lnTo>
                  <a:pt x="49529" y="54610"/>
                </a:lnTo>
                <a:lnTo>
                  <a:pt x="96519" y="54610"/>
                </a:lnTo>
                <a:lnTo>
                  <a:pt x="96519" y="7620"/>
                </a:lnTo>
                <a:lnTo>
                  <a:pt x="143509" y="7620"/>
                </a:lnTo>
                <a:lnTo>
                  <a:pt x="143509" y="54610"/>
                </a:lnTo>
                <a:lnTo>
                  <a:pt x="198119" y="5461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544820" y="341884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81279" y="0"/>
                </a:moveTo>
                <a:lnTo>
                  <a:pt x="52069" y="0"/>
                </a:lnTo>
                <a:lnTo>
                  <a:pt x="39369" y="2539"/>
                </a:lnTo>
                <a:lnTo>
                  <a:pt x="34289" y="3810"/>
                </a:lnTo>
                <a:lnTo>
                  <a:pt x="26669" y="7620"/>
                </a:lnTo>
                <a:lnTo>
                  <a:pt x="25400" y="8889"/>
                </a:lnTo>
                <a:lnTo>
                  <a:pt x="20319" y="11430"/>
                </a:lnTo>
                <a:lnTo>
                  <a:pt x="17779" y="15239"/>
                </a:lnTo>
                <a:lnTo>
                  <a:pt x="11429" y="21589"/>
                </a:lnTo>
                <a:lnTo>
                  <a:pt x="8889" y="25400"/>
                </a:lnTo>
                <a:lnTo>
                  <a:pt x="7619" y="29210"/>
                </a:lnTo>
                <a:lnTo>
                  <a:pt x="5079" y="33020"/>
                </a:lnTo>
                <a:lnTo>
                  <a:pt x="3809" y="38100"/>
                </a:lnTo>
                <a:lnTo>
                  <a:pt x="2539" y="41910"/>
                </a:lnTo>
                <a:lnTo>
                  <a:pt x="2539" y="46989"/>
                </a:lnTo>
                <a:lnTo>
                  <a:pt x="1269" y="53339"/>
                </a:lnTo>
                <a:lnTo>
                  <a:pt x="0" y="68580"/>
                </a:lnTo>
                <a:lnTo>
                  <a:pt x="0" y="165100"/>
                </a:lnTo>
                <a:lnTo>
                  <a:pt x="247650" y="165100"/>
                </a:lnTo>
                <a:lnTo>
                  <a:pt x="247650" y="91439"/>
                </a:lnTo>
                <a:lnTo>
                  <a:pt x="41909" y="91439"/>
                </a:lnTo>
                <a:lnTo>
                  <a:pt x="41909" y="82550"/>
                </a:lnTo>
                <a:lnTo>
                  <a:pt x="43179" y="80010"/>
                </a:lnTo>
                <a:lnTo>
                  <a:pt x="43179" y="77470"/>
                </a:lnTo>
                <a:lnTo>
                  <a:pt x="44450" y="76200"/>
                </a:lnTo>
                <a:lnTo>
                  <a:pt x="44450" y="74930"/>
                </a:lnTo>
                <a:lnTo>
                  <a:pt x="46989" y="72389"/>
                </a:lnTo>
                <a:lnTo>
                  <a:pt x="46989" y="71120"/>
                </a:lnTo>
                <a:lnTo>
                  <a:pt x="49529" y="71120"/>
                </a:lnTo>
                <a:lnTo>
                  <a:pt x="50800" y="69850"/>
                </a:lnTo>
                <a:lnTo>
                  <a:pt x="53339" y="69850"/>
                </a:lnTo>
                <a:lnTo>
                  <a:pt x="55879" y="68580"/>
                </a:lnTo>
                <a:lnTo>
                  <a:pt x="247650" y="68580"/>
                </a:lnTo>
                <a:lnTo>
                  <a:pt x="247650" y="40639"/>
                </a:lnTo>
                <a:lnTo>
                  <a:pt x="118109" y="40639"/>
                </a:lnTo>
                <a:lnTo>
                  <a:pt x="118109" y="35560"/>
                </a:lnTo>
                <a:lnTo>
                  <a:pt x="116839" y="29210"/>
                </a:lnTo>
                <a:lnTo>
                  <a:pt x="115569" y="25400"/>
                </a:lnTo>
                <a:lnTo>
                  <a:pt x="114300" y="20320"/>
                </a:lnTo>
                <a:lnTo>
                  <a:pt x="114300" y="19050"/>
                </a:lnTo>
                <a:lnTo>
                  <a:pt x="113029" y="16510"/>
                </a:lnTo>
                <a:lnTo>
                  <a:pt x="110489" y="13970"/>
                </a:lnTo>
                <a:lnTo>
                  <a:pt x="109219" y="11430"/>
                </a:lnTo>
                <a:lnTo>
                  <a:pt x="107950" y="10160"/>
                </a:lnTo>
                <a:lnTo>
                  <a:pt x="107950" y="8889"/>
                </a:lnTo>
                <a:lnTo>
                  <a:pt x="106679" y="8889"/>
                </a:lnTo>
                <a:lnTo>
                  <a:pt x="105409" y="7620"/>
                </a:lnTo>
                <a:lnTo>
                  <a:pt x="102869" y="6350"/>
                </a:lnTo>
                <a:lnTo>
                  <a:pt x="101600" y="5080"/>
                </a:lnTo>
                <a:lnTo>
                  <a:pt x="100329" y="5080"/>
                </a:lnTo>
                <a:lnTo>
                  <a:pt x="96519" y="3810"/>
                </a:lnTo>
                <a:lnTo>
                  <a:pt x="91439" y="1270"/>
                </a:lnTo>
                <a:lnTo>
                  <a:pt x="86359" y="1270"/>
                </a:lnTo>
                <a:lnTo>
                  <a:pt x="81279" y="0"/>
                </a:lnTo>
                <a:close/>
              </a:path>
              <a:path w="247650" h="165100">
                <a:moveTo>
                  <a:pt x="142239" y="71120"/>
                </a:moveTo>
                <a:lnTo>
                  <a:pt x="91439" y="71120"/>
                </a:lnTo>
                <a:lnTo>
                  <a:pt x="95250" y="74930"/>
                </a:lnTo>
                <a:lnTo>
                  <a:pt x="95250" y="78739"/>
                </a:lnTo>
                <a:lnTo>
                  <a:pt x="96519" y="81280"/>
                </a:lnTo>
                <a:lnTo>
                  <a:pt x="96519" y="85089"/>
                </a:lnTo>
                <a:lnTo>
                  <a:pt x="97789" y="88900"/>
                </a:lnTo>
                <a:lnTo>
                  <a:pt x="97789" y="91439"/>
                </a:lnTo>
                <a:lnTo>
                  <a:pt x="135889" y="91439"/>
                </a:lnTo>
                <a:lnTo>
                  <a:pt x="135889" y="81280"/>
                </a:lnTo>
                <a:lnTo>
                  <a:pt x="137159" y="78739"/>
                </a:lnTo>
                <a:lnTo>
                  <a:pt x="137159" y="76200"/>
                </a:lnTo>
                <a:lnTo>
                  <a:pt x="138429" y="76200"/>
                </a:lnTo>
                <a:lnTo>
                  <a:pt x="138429" y="73660"/>
                </a:lnTo>
                <a:lnTo>
                  <a:pt x="139700" y="73660"/>
                </a:lnTo>
                <a:lnTo>
                  <a:pt x="139700" y="72389"/>
                </a:lnTo>
                <a:lnTo>
                  <a:pt x="140969" y="72389"/>
                </a:lnTo>
                <a:lnTo>
                  <a:pt x="142239" y="71120"/>
                </a:lnTo>
                <a:close/>
              </a:path>
              <a:path w="247650" h="165100">
                <a:moveTo>
                  <a:pt x="146050" y="69850"/>
                </a:moveTo>
                <a:lnTo>
                  <a:pt x="88900" y="69850"/>
                </a:lnTo>
                <a:lnTo>
                  <a:pt x="90169" y="71120"/>
                </a:lnTo>
                <a:lnTo>
                  <a:pt x="143509" y="71120"/>
                </a:lnTo>
                <a:lnTo>
                  <a:pt x="146050" y="69850"/>
                </a:lnTo>
                <a:close/>
              </a:path>
              <a:path w="247650" h="165100">
                <a:moveTo>
                  <a:pt x="152400" y="68580"/>
                </a:moveTo>
                <a:lnTo>
                  <a:pt x="82550" y="68580"/>
                </a:lnTo>
                <a:lnTo>
                  <a:pt x="85089" y="69850"/>
                </a:lnTo>
                <a:lnTo>
                  <a:pt x="149859" y="69850"/>
                </a:lnTo>
                <a:lnTo>
                  <a:pt x="152400" y="68580"/>
                </a:lnTo>
                <a:close/>
              </a:path>
              <a:path w="247650" h="165100">
                <a:moveTo>
                  <a:pt x="247650" y="0"/>
                </a:moveTo>
                <a:lnTo>
                  <a:pt x="157479" y="0"/>
                </a:lnTo>
                <a:lnTo>
                  <a:pt x="149859" y="1270"/>
                </a:lnTo>
                <a:lnTo>
                  <a:pt x="143509" y="1270"/>
                </a:lnTo>
                <a:lnTo>
                  <a:pt x="140969" y="3810"/>
                </a:lnTo>
                <a:lnTo>
                  <a:pt x="138429" y="5080"/>
                </a:lnTo>
                <a:lnTo>
                  <a:pt x="137159" y="6350"/>
                </a:lnTo>
                <a:lnTo>
                  <a:pt x="134619" y="7620"/>
                </a:lnTo>
                <a:lnTo>
                  <a:pt x="129539" y="12700"/>
                </a:lnTo>
                <a:lnTo>
                  <a:pt x="129539" y="13970"/>
                </a:lnTo>
                <a:lnTo>
                  <a:pt x="128269" y="13970"/>
                </a:lnTo>
                <a:lnTo>
                  <a:pt x="125729" y="19050"/>
                </a:lnTo>
                <a:lnTo>
                  <a:pt x="124459" y="22860"/>
                </a:lnTo>
                <a:lnTo>
                  <a:pt x="121919" y="26670"/>
                </a:lnTo>
                <a:lnTo>
                  <a:pt x="120650" y="30480"/>
                </a:lnTo>
                <a:lnTo>
                  <a:pt x="118109" y="40639"/>
                </a:lnTo>
                <a:lnTo>
                  <a:pt x="247650" y="40639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534659" y="3531871"/>
            <a:ext cx="19050" cy="52069"/>
          </a:xfrm>
          <a:custGeom>
            <a:avLst/>
            <a:gdLst/>
            <a:ahLst/>
            <a:cxnLst/>
            <a:rect l="l" t="t" r="r" b="b"/>
            <a:pathLst>
              <a:path w="19050" h="52070">
                <a:moveTo>
                  <a:pt x="0" y="52069"/>
                </a:moveTo>
                <a:lnTo>
                  <a:pt x="0" y="0"/>
                </a:lnTo>
                <a:lnTo>
                  <a:pt x="19050" y="0"/>
                </a:lnTo>
                <a:lnTo>
                  <a:pt x="19050" y="52069"/>
                </a:lnTo>
                <a:lnTo>
                  <a:pt x="0" y="520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534659" y="350774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30"/>
                </a:moveTo>
                <a:lnTo>
                  <a:pt x="0" y="0"/>
                </a:lnTo>
                <a:lnTo>
                  <a:pt x="19050" y="0"/>
                </a:lnTo>
                <a:lnTo>
                  <a:pt x="19050" y="24130"/>
                </a:lnTo>
                <a:lnTo>
                  <a:pt x="0" y="2413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534659" y="350774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534659" y="34874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319" y="0"/>
                </a:moveTo>
                <a:lnTo>
                  <a:pt x="1269" y="0"/>
                </a:lnTo>
                <a:lnTo>
                  <a:pt x="0" y="20319"/>
                </a:lnTo>
                <a:lnTo>
                  <a:pt x="19050" y="20319"/>
                </a:lnTo>
                <a:lnTo>
                  <a:pt x="203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535929" y="348742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90" y="0"/>
                </a:move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5535929" y="347090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79">
                <a:moveTo>
                  <a:pt x="1270" y="0"/>
                </a:moveTo>
                <a:lnTo>
                  <a:pt x="0" y="16510"/>
                </a:lnTo>
                <a:lnTo>
                  <a:pt x="8890" y="16510"/>
                </a:lnTo>
                <a:lnTo>
                  <a:pt x="19050" y="17779"/>
                </a:lnTo>
                <a:lnTo>
                  <a:pt x="20320" y="2539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537200" y="346455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8889"/>
                </a:lnTo>
                <a:lnTo>
                  <a:pt x="19050" y="2539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537200" y="345947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5080"/>
                </a:lnTo>
                <a:lnTo>
                  <a:pt x="10160" y="6350"/>
                </a:lnTo>
                <a:lnTo>
                  <a:pt x="19050" y="7620"/>
                </a:lnTo>
                <a:lnTo>
                  <a:pt x="20320" y="254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538470" y="34582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6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538470" y="345312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269" y="0"/>
                </a:moveTo>
                <a:lnTo>
                  <a:pt x="0" y="5080"/>
                </a:lnTo>
                <a:lnTo>
                  <a:pt x="17779" y="10160"/>
                </a:lnTo>
                <a:lnTo>
                  <a:pt x="20319" y="6350"/>
                </a:lnTo>
                <a:lnTo>
                  <a:pt x="1015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548629" y="345694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0"/>
                </a:moveTo>
                <a:lnTo>
                  <a:pt x="10160" y="2539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539740" y="344932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270" y="0"/>
                </a:moveTo>
                <a:lnTo>
                  <a:pt x="0" y="5079"/>
                </a:lnTo>
                <a:lnTo>
                  <a:pt x="8889" y="7619"/>
                </a:lnTo>
                <a:lnTo>
                  <a:pt x="19050" y="8889"/>
                </a:lnTo>
                <a:lnTo>
                  <a:pt x="20320" y="507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541009" y="34480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541009" y="344297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2539" y="0"/>
                </a:moveTo>
                <a:lnTo>
                  <a:pt x="0" y="5079"/>
                </a:lnTo>
                <a:lnTo>
                  <a:pt x="8889" y="8889"/>
                </a:lnTo>
                <a:lnTo>
                  <a:pt x="17779" y="13969"/>
                </a:lnTo>
                <a:lnTo>
                  <a:pt x="20319" y="8889"/>
                </a:lnTo>
                <a:lnTo>
                  <a:pt x="1142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543550" y="3440429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2539" y="0"/>
                </a:moveTo>
                <a:lnTo>
                  <a:pt x="0" y="3810"/>
                </a:lnTo>
                <a:lnTo>
                  <a:pt x="17779" y="11430"/>
                </a:lnTo>
                <a:lnTo>
                  <a:pt x="19050" y="7620"/>
                </a:lnTo>
                <a:lnTo>
                  <a:pt x="1016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546090" y="34378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2539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546090" y="343535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2539" y="0"/>
                </a:moveTo>
                <a:lnTo>
                  <a:pt x="0" y="2539"/>
                </a:lnTo>
                <a:lnTo>
                  <a:pt x="7620" y="8889"/>
                </a:lnTo>
                <a:lnTo>
                  <a:pt x="16510" y="13970"/>
                </a:lnTo>
                <a:lnTo>
                  <a:pt x="19050" y="10160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548629" y="34340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549900" y="343027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3970" y="16509"/>
                </a:lnTo>
                <a:lnTo>
                  <a:pt x="16510" y="1270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552440" y="342772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2539" y="0"/>
                </a:moveTo>
                <a:lnTo>
                  <a:pt x="0" y="2540"/>
                </a:lnTo>
                <a:lnTo>
                  <a:pt x="7620" y="8890"/>
                </a:lnTo>
                <a:lnTo>
                  <a:pt x="13970" y="15240"/>
                </a:lnTo>
                <a:lnTo>
                  <a:pt x="17780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554979" y="34264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556250" y="342392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2539" y="0"/>
                </a:moveTo>
                <a:lnTo>
                  <a:pt x="0" y="2539"/>
                </a:lnTo>
                <a:lnTo>
                  <a:pt x="6350" y="10159"/>
                </a:lnTo>
                <a:lnTo>
                  <a:pt x="12700" y="16509"/>
                </a:lnTo>
                <a:lnTo>
                  <a:pt x="16510" y="1396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558790" y="34226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560059" y="34213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39" y="0"/>
                </a:moveTo>
                <a:lnTo>
                  <a:pt x="0" y="1270"/>
                </a:lnTo>
                <a:lnTo>
                  <a:pt x="5079" y="8890"/>
                </a:lnTo>
                <a:lnTo>
                  <a:pt x="11429" y="16510"/>
                </a:lnTo>
                <a:lnTo>
                  <a:pt x="12700" y="1524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567679" y="34290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5080" y="7620"/>
                </a:lnTo>
                <a:lnTo>
                  <a:pt x="635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561329" y="34201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2540" y="0"/>
                </a:moveTo>
                <a:lnTo>
                  <a:pt x="0" y="1269"/>
                </a:lnTo>
                <a:lnTo>
                  <a:pt x="12700" y="16510"/>
                </a:lnTo>
                <a:lnTo>
                  <a:pt x="13970" y="15239"/>
                </a:lnTo>
                <a:lnTo>
                  <a:pt x="889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563870" y="34188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565140" y="341757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2539" y="0"/>
                </a:moveTo>
                <a:lnTo>
                  <a:pt x="0" y="1269"/>
                </a:lnTo>
                <a:lnTo>
                  <a:pt x="5080" y="10159"/>
                </a:lnTo>
                <a:lnTo>
                  <a:pt x="8889" y="19050"/>
                </a:lnTo>
                <a:lnTo>
                  <a:pt x="11430" y="17779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567679" y="341630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2540" y="0"/>
                </a:moveTo>
                <a:lnTo>
                  <a:pt x="0" y="1270"/>
                </a:lnTo>
                <a:lnTo>
                  <a:pt x="3810" y="10160"/>
                </a:lnTo>
                <a:lnTo>
                  <a:pt x="8890" y="19050"/>
                </a:lnTo>
                <a:lnTo>
                  <a:pt x="10160" y="1777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570220" y="341502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079" y="0"/>
                </a:moveTo>
                <a:lnTo>
                  <a:pt x="0" y="1270"/>
                </a:lnTo>
                <a:lnTo>
                  <a:pt x="7619" y="19050"/>
                </a:lnTo>
                <a:lnTo>
                  <a:pt x="12700" y="16510"/>
                </a:lnTo>
                <a:lnTo>
                  <a:pt x="888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575300" y="34137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576570" y="3412490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5079" y="0"/>
                </a:moveTo>
                <a:lnTo>
                  <a:pt x="0" y="1270"/>
                </a:lnTo>
                <a:lnTo>
                  <a:pt x="2539" y="10160"/>
                </a:lnTo>
                <a:lnTo>
                  <a:pt x="5079" y="20320"/>
                </a:lnTo>
                <a:lnTo>
                  <a:pt x="11429" y="17780"/>
                </a:lnTo>
                <a:lnTo>
                  <a:pt x="761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581650" y="341249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582920" y="341122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0" y="1269"/>
                </a:lnTo>
                <a:lnTo>
                  <a:pt x="1269" y="10159"/>
                </a:lnTo>
                <a:lnTo>
                  <a:pt x="3809" y="19050"/>
                </a:lnTo>
                <a:lnTo>
                  <a:pt x="10159" y="17779"/>
                </a:lnTo>
                <a:lnTo>
                  <a:pt x="761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5589270" y="34099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19" y="0"/>
                </a:moveTo>
                <a:lnTo>
                  <a:pt x="0" y="1270"/>
                </a:lnTo>
                <a:lnTo>
                  <a:pt x="2539" y="19050"/>
                </a:lnTo>
                <a:lnTo>
                  <a:pt x="8889" y="19050"/>
                </a:lnTo>
                <a:lnTo>
                  <a:pt x="761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5596890" y="34099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5596890" y="340867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89" h="20320">
                <a:moveTo>
                  <a:pt x="6350" y="0"/>
                </a:moveTo>
                <a:lnTo>
                  <a:pt x="0" y="1270"/>
                </a:lnTo>
                <a:lnTo>
                  <a:pt x="0" y="10160"/>
                </a:lnTo>
                <a:lnTo>
                  <a:pt x="1270" y="20320"/>
                </a:lnTo>
                <a:lnTo>
                  <a:pt x="8889" y="19050"/>
                </a:lnTo>
                <a:lnTo>
                  <a:pt x="762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5603240" y="340867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0"/>
                </a:lnTo>
                <a:lnTo>
                  <a:pt x="127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5604509" y="34086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7619" y="0"/>
                </a:lnTo>
                <a:lnTo>
                  <a:pt x="7619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5612129" y="3408679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50" y="0"/>
                </a:lnTo>
                <a:lnTo>
                  <a:pt x="63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618479" y="340867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5618479" y="340867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1270" y="0"/>
                </a:moveTo>
                <a:lnTo>
                  <a:pt x="0" y="10160"/>
                </a:lnTo>
                <a:lnTo>
                  <a:pt x="0" y="19050"/>
                </a:lnTo>
                <a:lnTo>
                  <a:pt x="6350" y="19050"/>
                </a:lnTo>
                <a:lnTo>
                  <a:pt x="7620" y="1016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5626100" y="34099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5624829" y="340995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7620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17779"/>
                </a:lnTo>
                <a:lnTo>
                  <a:pt x="5080" y="19050"/>
                </a:lnTo>
                <a:lnTo>
                  <a:pt x="635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5631179" y="34099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0" y="0"/>
                </a:moveTo>
                <a:lnTo>
                  <a:pt x="1270" y="0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5628640" y="340995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8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5080" y="20320"/>
                </a:lnTo>
                <a:lnTo>
                  <a:pt x="7620" y="1016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5633720" y="341122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5079" y="0"/>
                </a:moveTo>
                <a:lnTo>
                  <a:pt x="2539" y="8889"/>
                </a:lnTo>
                <a:lnTo>
                  <a:pt x="0" y="19050"/>
                </a:lnTo>
                <a:lnTo>
                  <a:pt x="3809" y="20319"/>
                </a:lnTo>
                <a:lnTo>
                  <a:pt x="7619" y="11429"/>
                </a:lnTo>
                <a:lnTo>
                  <a:pt x="1015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5637529" y="341375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6350" y="0"/>
                </a:moveTo>
                <a:lnTo>
                  <a:pt x="3810" y="8889"/>
                </a:lnTo>
                <a:lnTo>
                  <a:pt x="0" y="17779"/>
                </a:lnTo>
                <a:lnTo>
                  <a:pt x="3810" y="19050"/>
                </a:lnTo>
                <a:lnTo>
                  <a:pt x="7620" y="10160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5645150" y="34150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9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5641340" y="3415029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89" y="0"/>
                </a:moveTo>
                <a:lnTo>
                  <a:pt x="7620" y="0"/>
                </a:lnTo>
                <a:lnTo>
                  <a:pt x="0" y="17780"/>
                </a:lnTo>
                <a:lnTo>
                  <a:pt x="1270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5646420" y="34150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0" y="8890"/>
                </a:lnTo>
                <a:lnTo>
                  <a:pt x="6350" y="127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5641340" y="34163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5080" y="7620"/>
                </a:lnTo>
                <a:lnTo>
                  <a:pt x="0" y="15239"/>
                </a:lnTo>
                <a:lnTo>
                  <a:pt x="1270" y="16510"/>
                </a:lnTo>
                <a:lnTo>
                  <a:pt x="6350" y="8889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5642609" y="34251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20"/>
                </a:lnTo>
                <a:lnTo>
                  <a:pt x="1269" y="8889"/>
                </a:lnTo>
                <a:lnTo>
                  <a:pt x="253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5645150" y="341630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350" y="0"/>
                </a:moveTo>
                <a:lnTo>
                  <a:pt x="2539" y="8889"/>
                </a:lnTo>
                <a:lnTo>
                  <a:pt x="0" y="17779"/>
                </a:lnTo>
                <a:lnTo>
                  <a:pt x="1270" y="1905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5650229" y="3417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3810" y="0"/>
                </a:lnTo>
                <a:lnTo>
                  <a:pt x="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5642609" y="34188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3969" y="0"/>
                </a:moveTo>
                <a:lnTo>
                  <a:pt x="7619" y="7620"/>
                </a:lnTo>
                <a:lnTo>
                  <a:pt x="0" y="13970"/>
                </a:lnTo>
                <a:lnTo>
                  <a:pt x="1269" y="15239"/>
                </a:lnTo>
                <a:lnTo>
                  <a:pt x="8889" y="8889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5643879" y="34277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5645150" y="342010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700" y="0"/>
                </a:moveTo>
                <a:lnTo>
                  <a:pt x="11429" y="0"/>
                </a:lnTo>
                <a:lnTo>
                  <a:pt x="6350" y="7619"/>
                </a:lnTo>
                <a:lnTo>
                  <a:pt x="0" y="15239"/>
                </a:lnTo>
                <a:lnTo>
                  <a:pt x="1270" y="15239"/>
                </a:lnTo>
                <a:lnTo>
                  <a:pt x="762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5652770" y="34201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079" y="0"/>
                </a:moveTo>
                <a:lnTo>
                  <a:pt x="0" y="7619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5645150" y="34226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7620" y="5079"/>
                </a:lnTo>
                <a:lnTo>
                  <a:pt x="0" y="11429"/>
                </a:lnTo>
                <a:lnTo>
                  <a:pt x="0" y="12700"/>
                </a:lnTo>
                <a:lnTo>
                  <a:pt x="7620" y="6350"/>
                </a:lnTo>
                <a:lnTo>
                  <a:pt x="1651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5645150" y="3429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6350"/>
                </a:lnTo>
                <a:lnTo>
                  <a:pt x="127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5646420" y="34226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3969" y="0"/>
                </a:moveTo>
                <a:lnTo>
                  <a:pt x="6350" y="6350"/>
                </a:lnTo>
                <a:lnTo>
                  <a:pt x="0" y="13970"/>
                </a:lnTo>
                <a:lnTo>
                  <a:pt x="1269" y="15239"/>
                </a:lnTo>
                <a:lnTo>
                  <a:pt x="7619" y="7620"/>
                </a:lnTo>
                <a:lnTo>
                  <a:pt x="1523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654040" y="34239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6350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5647690" y="342519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3970" y="0"/>
                </a:moveTo>
                <a:lnTo>
                  <a:pt x="6350" y="5080"/>
                </a:lnTo>
                <a:lnTo>
                  <a:pt x="0" y="11430"/>
                </a:lnTo>
                <a:lnTo>
                  <a:pt x="0" y="12700"/>
                </a:lnTo>
                <a:lnTo>
                  <a:pt x="7620" y="7620"/>
                </a:lnTo>
                <a:lnTo>
                  <a:pt x="15239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5655309" y="3426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635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647690" y="34277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6510" y="0"/>
                </a:moveTo>
                <a:lnTo>
                  <a:pt x="7620" y="5080"/>
                </a:lnTo>
                <a:lnTo>
                  <a:pt x="0" y="8890"/>
                </a:lnTo>
                <a:lnTo>
                  <a:pt x="0" y="10160"/>
                </a:lnTo>
                <a:lnTo>
                  <a:pt x="8889" y="635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5647690" y="34340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381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5647690" y="342900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6510" y="0"/>
                </a:moveTo>
                <a:lnTo>
                  <a:pt x="8889" y="5079"/>
                </a:lnTo>
                <a:lnTo>
                  <a:pt x="0" y="10160"/>
                </a:lnTo>
                <a:lnTo>
                  <a:pt x="1270" y="11429"/>
                </a:lnTo>
                <a:lnTo>
                  <a:pt x="10160" y="635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5648959" y="343027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6510" y="0"/>
                </a:moveTo>
                <a:lnTo>
                  <a:pt x="8889" y="5079"/>
                </a:lnTo>
                <a:lnTo>
                  <a:pt x="0" y="10159"/>
                </a:lnTo>
                <a:lnTo>
                  <a:pt x="1269" y="11429"/>
                </a:lnTo>
                <a:lnTo>
                  <a:pt x="10160" y="7619"/>
                </a:lnTo>
                <a:lnTo>
                  <a:pt x="17779" y="253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5659120" y="34328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5079"/>
                </a:lnTo>
                <a:lnTo>
                  <a:pt x="8889" y="253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5648959" y="34353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2539"/>
                </a:lnTo>
                <a:lnTo>
                  <a:pt x="0" y="3810"/>
                </a:lnTo>
                <a:lnTo>
                  <a:pt x="1269" y="5079"/>
                </a:lnTo>
                <a:lnTo>
                  <a:pt x="1905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5650229" y="34391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1269"/>
                </a:lnTo>
                <a:lnTo>
                  <a:pt x="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5650229" y="343662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80" y="0"/>
                </a:moveTo>
                <a:lnTo>
                  <a:pt x="0" y="5079"/>
                </a:lnTo>
                <a:lnTo>
                  <a:pt x="1270" y="10159"/>
                </a:lnTo>
                <a:lnTo>
                  <a:pt x="10160" y="7619"/>
                </a:lnTo>
                <a:lnTo>
                  <a:pt x="19050" y="380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5660390" y="34404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5651500" y="344170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7779" y="0"/>
                </a:moveTo>
                <a:lnTo>
                  <a:pt x="8889" y="2539"/>
                </a:lnTo>
                <a:lnTo>
                  <a:pt x="0" y="3810"/>
                </a:lnTo>
                <a:lnTo>
                  <a:pt x="0" y="8889"/>
                </a:lnTo>
                <a:lnTo>
                  <a:pt x="10160" y="6350"/>
                </a:lnTo>
                <a:lnTo>
                  <a:pt x="19050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5651500" y="3446779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19050" y="0"/>
                </a:moveTo>
                <a:lnTo>
                  <a:pt x="10160" y="1270"/>
                </a:lnTo>
                <a:lnTo>
                  <a:pt x="0" y="3810"/>
                </a:lnTo>
                <a:lnTo>
                  <a:pt x="1270" y="8890"/>
                </a:lnTo>
                <a:lnTo>
                  <a:pt x="11429" y="7620"/>
                </a:lnTo>
                <a:lnTo>
                  <a:pt x="20320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5662929" y="34518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5652770" y="345312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9050" y="0"/>
                </a:moveTo>
                <a:lnTo>
                  <a:pt x="10159" y="1270"/>
                </a:lnTo>
                <a:lnTo>
                  <a:pt x="0" y="1270"/>
                </a:lnTo>
                <a:lnTo>
                  <a:pt x="1269" y="7620"/>
                </a:lnTo>
                <a:lnTo>
                  <a:pt x="10159" y="6350"/>
                </a:lnTo>
                <a:lnTo>
                  <a:pt x="2031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5654040" y="3459479"/>
            <a:ext cx="19050" cy="59690"/>
          </a:xfrm>
          <a:custGeom>
            <a:avLst/>
            <a:gdLst/>
            <a:ahLst/>
            <a:cxnLst/>
            <a:rect l="l" t="t" r="r" b="b"/>
            <a:pathLst>
              <a:path w="19050" h="59689">
                <a:moveTo>
                  <a:pt x="8889" y="0"/>
                </a:moveTo>
                <a:lnTo>
                  <a:pt x="0" y="1270"/>
                </a:lnTo>
                <a:lnTo>
                  <a:pt x="7620" y="59690"/>
                </a:lnTo>
                <a:lnTo>
                  <a:pt x="1905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5654040" y="345185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6350"/>
                </a:lnTo>
                <a:lnTo>
                  <a:pt x="8889" y="7619"/>
                </a:lnTo>
                <a:lnTo>
                  <a:pt x="19050" y="10160"/>
                </a:lnTo>
                <a:lnTo>
                  <a:pt x="19050" y="381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5655309" y="34467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0" y="5080"/>
                </a:lnTo>
                <a:lnTo>
                  <a:pt x="17779" y="1016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5656579" y="34417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70" y="0"/>
                </a:moveTo>
                <a:lnTo>
                  <a:pt x="0" y="5079"/>
                </a:lnTo>
                <a:lnTo>
                  <a:pt x="17780" y="10160"/>
                </a:lnTo>
                <a:lnTo>
                  <a:pt x="19050" y="6350"/>
                </a:lnTo>
                <a:lnTo>
                  <a:pt x="1016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5657850" y="343789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270" y="0"/>
                </a:moveTo>
                <a:lnTo>
                  <a:pt x="0" y="3810"/>
                </a:lnTo>
                <a:lnTo>
                  <a:pt x="8889" y="7620"/>
                </a:lnTo>
                <a:lnTo>
                  <a:pt x="17779" y="10160"/>
                </a:lnTo>
                <a:lnTo>
                  <a:pt x="20320" y="6350"/>
                </a:lnTo>
                <a:lnTo>
                  <a:pt x="1142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5659120" y="343662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269" y="0"/>
                </a:moveTo>
                <a:lnTo>
                  <a:pt x="1269" y="1269"/>
                </a:lnTo>
                <a:lnTo>
                  <a:pt x="0" y="1269"/>
                </a:lnTo>
                <a:lnTo>
                  <a:pt x="1015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5660390" y="343280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70" y="0"/>
                </a:moveTo>
                <a:lnTo>
                  <a:pt x="0" y="3810"/>
                </a:lnTo>
                <a:lnTo>
                  <a:pt x="8889" y="8889"/>
                </a:lnTo>
                <a:lnTo>
                  <a:pt x="16510" y="12700"/>
                </a:lnTo>
                <a:lnTo>
                  <a:pt x="1905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5661659" y="343027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69" y="0"/>
                </a:moveTo>
                <a:lnTo>
                  <a:pt x="0" y="2539"/>
                </a:lnTo>
                <a:lnTo>
                  <a:pt x="8889" y="7619"/>
                </a:lnTo>
                <a:lnTo>
                  <a:pt x="17779" y="11429"/>
                </a:lnTo>
                <a:lnTo>
                  <a:pt x="19050" y="8889"/>
                </a:lnTo>
                <a:lnTo>
                  <a:pt x="1016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5662929" y="34290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5664200" y="34277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5239" y="12700"/>
                </a:lnTo>
                <a:lnTo>
                  <a:pt x="16510" y="1143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5665470" y="34264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12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5666740" y="34251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2700" y="15239"/>
                </a:lnTo>
                <a:lnTo>
                  <a:pt x="1397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5674359" y="343280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1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5666740" y="342519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0" y="1270"/>
                </a:lnTo>
                <a:lnTo>
                  <a:pt x="7620" y="7620"/>
                </a:lnTo>
                <a:lnTo>
                  <a:pt x="15239" y="12700"/>
                </a:lnTo>
                <a:lnTo>
                  <a:pt x="16510" y="1143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5666740" y="34239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5668009" y="34226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69" y="0"/>
                </a:moveTo>
                <a:lnTo>
                  <a:pt x="0" y="1270"/>
                </a:lnTo>
                <a:lnTo>
                  <a:pt x="6350" y="8889"/>
                </a:lnTo>
                <a:lnTo>
                  <a:pt x="13969" y="15239"/>
                </a:lnTo>
                <a:lnTo>
                  <a:pt x="15239" y="13970"/>
                </a:lnTo>
                <a:lnTo>
                  <a:pt x="7619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5669279" y="34213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" y="0"/>
                </a:moveTo>
                <a:lnTo>
                  <a:pt x="0" y="1270"/>
                </a:lnTo>
                <a:lnTo>
                  <a:pt x="6350" y="8890"/>
                </a:lnTo>
                <a:lnTo>
                  <a:pt x="13970" y="15240"/>
                </a:lnTo>
                <a:lnTo>
                  <a:pt x="15240" y="13970"/>
                </a:lnTo>
                <a:lnTo>
                  <a:pt x="889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5670550" y="34201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2539" y="0"/>
                </a:moveTo>
                <a:lnTo>
                  <a:pt x="0" y="1269"/>
                </a:lnTo>
                <a:lnTo>
                  <a:pt x="7620" y="7619"/>
                </a:lnTo>
                <a:lnTo>
                  <a:pt x="13970" y="15239"/>
                </a:lnTo>
                <a:lnTo>
                  <a:pt x="152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5673090" y="34188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5674359" y="34175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69" y="0"/>
                </a:moveTo>
                <a:lnTo>
                  <a:pt x="0" y="1269"/>
                </a:lnTo>
                <a:lnTo>
                  <a:pt x="10160" y="16509"/>
                </a:lnTo>
                <a:lnTo>
                  <a:pt x="12700" y="15239"/>
                </a:lnTo>
                <a:lnTo>
                  <a:pt x="7619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5675629" y="34163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635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5676900" y="34163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10160" y="16510"/>
                </a:lnTo>
                <a:lnTo>
                  <a:pt x="11429" y="1651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5678170" y="341502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2539" y="0"/>
                </a:moveTo>
                <a:lnTo>
                  <a:pt x="0" y="1270"/>
                </a:lnTo>
                <a:lnTo>
                  <a:pt x="5079" y="8890"/>
                </a:lnTo>
                <a:lnTo>
                  <a:pt x="10159" y="17780"/>
                </a:lnTo>
                <a:lnTo>
                  <a:pt x="12700" y="16510"/>
                </a:lnTo>
                <a:lnTo>
                  <a:pt x="76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5685790" y="3422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5080" y="8889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5679440" y="341375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1270" y="0"/>
                </a:moveTo>
                <a:lnTo>
                  <a:pt x="0" y="1269"/>
                </a:lnTo>
                <a:lnTo>
                  <a:pt x="6350" y="8889"/>
                </a:lnTo>
                <a:lnTo>
                  <a:pt x="11430" y="16510"/>
                </a:lnTo>
                <a:lnTo>
                  <a:pt x="13970" y="152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5680709" y="34124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1269" y="1270"/>
                </a:lnTo>
                <a:lnTo>
                  <a:pt x="0" y="1270"/>
                </a:lnTo>
                <a:lnTo>
                  <a:pt x="635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5683250" y="341122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69"/>
                </a:lnTo>
                <a:lnTo>
                  <a:pt x="7620" y="19050"/>
                </a:lnTo>
                <a:lnTo>
                  <a:pt x="8889" y="19050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5685790" y="34112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253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5687059" y="34112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69" y="0"/>
                </a:moveTo>
                <a:lnTo>
                  <a:pt x="0" y="0"/>
                </a:lnTo>
                <a:lnTo>
                  <a:pt x="1269" y="8889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688329" y="341122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0" y="0"/>
                </a:lnTo>
                <a:lnTo>
                  <a:pt x="2540" y="8889"/>
                </a:lnTo>
                <a:lnTo>
                  <a:pt x="3810" y="19050"/>
                </a:lnTo>
                <a:lnTo>
                  <a:pt x="5080" y="17779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5690870" y="340995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1270"/>
                </a:lnTo>
                <a:lnTo>
                  <a:pt x="2539" y="19050"/>
                </a:lnTo>
                <a:lnTo>
                  <a:pt x="5079" y="19050"/>
                </a:lnTo>
                <a:lnTo>
                  <a:pt x="380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5693409" y="340995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1269" y="0"/>
                </a:moveTo>
                <a:lnTo>
                  <a:pt x="0" y="0"/>
                </a:lnTo>
                <a:lnTo>
                  <a:pt x="126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5694679" y="340995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7620" y="0"/>
                </a:moveTo>
                <a:lnTo>
                  <a:pt x="0" y="0"/>
                </a:lnTo>
                <a:lnTo>
                  <a:pt x="0" y="10160"/>
                </a:lnTo>
                <a:lnTo>
                  <a:pt x="1270" y="19050"/>
                </a:lnTo>
                <a:lnTo>
                  <a:pt x="8890" y="17779"/>
                </a:lnTo>
                <a:lnTo>
                  <a:pt x="762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5702300" y="340995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89"/>
                </a:move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5702300" y="3408679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1429" y="0"/>
                </a:moveTo>
                <a:lnTo>
                  <a:pt x="0" y="1270"/>
                </a:lnTo>
                <a:lnTo>
                  <a:pt x="0" y="10160"/>
                </a:lnTo>
                <a:lnTo>
                  <a:pt x="1270" y="19050"/>
                </a:lnTo>
                <a:lnTo>
                  <a:pt x="11429" y="1905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5713729" y="3408679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160"/>
                </a:move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5713729" y="340867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3970" y="0"/>
                </a:lnTo>
                <a:lnTo>
                  <a:pt x="139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5727701" y="3408679"/>
            <a:ext cx="64769" cy="19050"/>
          </a:xfrm>
          <a:custGeom>
            <a:avLst/>
            <a:gdLst/>
            <a:ahLst/>
            <a:cxnLst/>
            <a:rect l="l" t="t" r="r" b="b"/>
            <a:pathLst>
              <a:path w="64770" h="19050">
                <a:moveTo>
                  <a:pt x="0" y="0"/>
                </a:moveTo>
                <a:lnTo>
                  <a:pt x="64770" y="0"/>
                </a:lnTo>
                <a:lnTo>
                  <a:pt x="647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5792470" y="34086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5792470" y="34874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5709920" y="3478529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550" y="19050"/>
                </a:moveTo>
                <a:lnTo>
                  <a:pt x="0" y="19050"/>
                </a:lnTo>
                <a:lnTo>
                  <a:pt x="0" y="0"/>
                </a:lnTo>
                <a:lnTo>
                  <a:pt x="82550" y="0"/>
                </a:lnTo>
                <a:lnTo>
                  <a:pt x="8255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5709920" y="3478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5701029" y="347852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8890" y="0"/>
                </a:moveTo>
                <a:lnTo>
                  <a:pt x="0" y="0"/>
                </a:lnTo>
                <a:lnTo>
                  <a:pt x="0" y="19050"/>
                </a:lnTo>
                <a:lnTo>
                  <a:pt x="10160" y="19050"/>
                </a:lnTo>
                <a:lnTo>
                  <a:pt x="889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5701029" y="34874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0"/>
                </a:move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5697220" y="34785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09" y="19050"/>
                </a:moveTo>
                <a:lnTo>
                  <a:pt x="0" y="19050"/>
                </a:lnTo>
                <a:lnTo>
                  <a:pt x="0" y="0"/>
                </a:lnTo>
                <a:lnTo>
                  <a:pt x="3809" y="0"/>
                </a:lnTo>
                <a:lnTo>
                  <a:pt x="380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5695950" y="3478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0"/>
                </a:moveTo>
                <a:lnTo>
                  <a:pt x="0" y="0"/>
                </a:lnTo>
                <a:lnTo>
                  <a:pt x="127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5693409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2539" y="19050"/>
                </a:lnTo>
                <a:lnTo>
                  <a:pt x="5079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5692140" y="347852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70" y="0"/>
                </a:moveTo>
                <a:lnTo>
                  <a:pt x="0" y="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5688329" y="3478529"/>
            <a:ext cx="7620" cy="20320"/>
          </a:xfrm>
          <a:custGeom>
            <a:avLst/>
            <a:gdLst/>
            <a:ahLst/>
            <a:cxnLst/>
            <a:rect l="l" t="t" r="r" b="b"/>
            <a:pathLst>
              <a:path w="7620" h="20320">
                <a:moveTo>
                  <a:pt x="3810" y="0"/>
                </a:moveTo>
                <a:lnTo>
                  <a:pt x="0" y="1270"/>
                </a:lnTo>
                <a:lnTo>
                  <a:pt x="2540" y="10160"/>
                </a:lnTo>
                <a:lnTo>
                  <a:pt x="5080" y="20320"/>
                </a:lnTo>
                <a:lnTo>
                  <a:pt x="7620" y="19050"/>
                </a:lnTo>
                <a:lnTo>
                  <a:pt x="635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5690870" y="34886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1269" y="10160"/>
                </a:lnTo>
                <a:lnTo>
                  <a:pt x="2539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687059" y="3479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69" y="10160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5685790" y="347980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1270" y="0"/>
                </a:moveTo>
                <a:lnTo>
                  <a:pt x="0" y="1270"/>
                </a:lnTo>
                <a:lnTo>
                  <a:pt x="1270" y="10160"/>
                </a:lnTo>
                <a:lnTo>
                  <a:pt x="3810" y="19050"/>
                </a:lnTo>
                <a:lnTo>
                  <a:pt x="5080" y="19050"/>
                </a:lnTo>
                <a:lnTo>
                  <a:pt x="253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5678170" y="34810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19" y="0"/>
                </a:moveTo>
                <a:lnTo>
                  <a:pt x="2539" y="0"/>
                </a:lnTo>
                <a:lnTo>
                  <a:pt x="0" y="5079"/>
                </a:lnTo>
                <a:lnTo>
                  <a:pt x="888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5687059" y="34899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8889" y="5079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5687059" y="34899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2539" y="10160"/>
                </a:lnTo>
                <a:lnTo>
                  <a:pt x="6350" y="888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5683250" y="3481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70" y="0"/>
                </a:moveTo>
                <a:lnTo>
                  <a:pt x="0" y="1269"/>
                </a:lnTo>
                <a:lnTo>
                  <a:pt x="5079" y="19050"/>
                </a:lnTo>
                <a:lnTo>
                  <a:pt x="6350" y="1905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5681979" y="34823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5680709" y="348234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80"/>
                </a:lnTo>
                <a:lnTo>
                  <a:pt x="10160" y="17780"/>
                </a:lnTo>
                <a:lnTo>
                  <a:pt x="5079" y="8889"/>
                </a:lnTo>
                <a:close/>
              </a:path>
              <a:path w="10160" h="17779">
                <a:moveTo>
                  <a:pt x="1269" y="0"/>
                </a:moveTo>
                <a:lnTo>
                  <a:pt x="0" y="0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5680709" y="348234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0" y="1270"/>
                </a:lnTo>
                <a:lnTo>
                  <a:pt x="3810" y="8889"/>
                </a:lnTo>
                <a:lnTo>
                  <a:pt x="7619" y="17780"/>
                </a:lnTo>
                <a:lnTo>
                  <a:pt x="8889" y="17780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5675629" y="34836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80" y="0"/>
                </a:moveTo>
                <a:lnTo>
                  <a:pt x="1270" y="1269"/>
                </a:lnTo>
                <a:lnTo>
                  <a:pt x="0" y="3810"/>
                </a:lnTo>
                <a:lnTo>
                  <a:pt x="8890" y="761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5675629" y="348742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90" y="5079"/>
                </a:lnTo>
                <a:lnTo>
                  <a:pt x="17780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5675629" y="34874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7620" y="5079"/>
                </a:lnTo>
                <a:lnTo>
                  <a:pt x="16510" y="10159"/>
                </a:lnTo>
                <a:lnTo>
                  <a:pt x="17780" y="888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5683250" y="34925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7620" y="7620"/>
                </a:lnTo>
                <a:lnTo>
                  <a:pt x="8889" y="6350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5675629" y="3486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1270"/>
                </a:lnTo>
                <a:lnTo>
                  <a:pt x="7620" y="7620"/>
                </a:lnTo>
                <a:lnTo>
                  <a:pt x="13970" y="13970"/>
                </a:lnTo>
                <a:lnTo>
                  <a:pt x="15240" y="1397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5674359" y="3487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1269"/>
                </a:lnTo>
                <a:lnTo>
                  <a:pt x="0" y="3809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5673090" y="3491229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9050" y="6350"/>
                </a:lnTo>
                <a:lnTo>
                  <a:pt x="1905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5683250" y="34950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7620" y="3810"/>
                </a:lnTo>
                <a:lnTo>
                  <a:pt x="8889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5673090" y="34899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270" y="0"/>
                </a:moveTo>
                <a:lnTo>
                  <a:pt x="0" y="1269"/>
                </a:lnTo>
                <a:lnTo>
                  <a:pt x="8889" y="5079"/>
                </a:lnTo>
                <a:lnTo>
                  <a:pt x="17780" y="10160"/>
                </a:lnTo>
                <a:lnTo>
                  <a:pt x="17780" y="8889"/>
                </a:lnTo>
                <a:lnTo>
                  <a:pt x="1016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5673090" y="34912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5673090" y="349250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0" y="0"/>
                </a:moveTo>
                <a:lnTo>
                  <a:pt x="0" y="1270"/>
                </a:lnTo>
                <a:lnTo>
                  <a:pt x="8889" y="3810"/>
                </a:lnTo>
                <a:lnTo>
                  <a:pt x="17780" y="7620"/>
                </a:lnTo>
                <a:lnTo>
                  <a:pt x="17780" y="635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5673090" y="34937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5673090" y="349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5681979" y="349757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8890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5671820" y="34950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2539"/>
                </a:lnTo>
                <a:lnTo>
                  <a:pt x="8889" y="5080"/>
                </a:lnTo>
                <a:lnTo>
                  <a:pt x="19050" y="7620"/>
                </a:lnTo>
                <a:lnTo>
                  <a:pt x="1905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5671820" y="34975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127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5671820" y="3498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3810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5671820" y="3502659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8889" y="0"/>
                </a:move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5671820" y="3502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8889" y="0"/>
                </a:moveTo>
                <a:lnTo>
                  <a:pt x="0" y="0"/>
                </a:lnTo>
                <a:lnTo>
                  <a:pt x="0" y="2539"/>
                </a:lnTo>
                <a:lnTo>
                  <a:pt x="17779" y="5079"/>
                </a:lnTo>
                <a:lnTo>
                  <a:pt x="1905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5671820" y="3505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5671820" y="3506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5671820" y="35102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90"/>
                </a:ln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5680709" y="35096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5792470" y="3500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59"/>
                </a:moveTo>
                <a:lnTo>
                  <a:pt x="0" y="0"/>
                </a:lnTo>
                <a:lnTo>
                  <a:pt x="10159" y="0"/>
                </a:lnTo>
                <a:lnTo>
                  <a:pt x="10159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792470" y="3583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544820" y="35845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534659" y="3583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0160" y="10160"/>
                </a:lnTo>
                <a:lnTo>
                  <a:pt x="0" y="101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5586729" y="3500120"/>
            <a:ext cx="55880" cy="19050"/>
          </a:xfrm>
          <a:custGeom>
            <a:avLst/>
            <a:gdLst/>
            <a:ahLst/>
            <a:cxnLst/>
            <a:rect l="l" t="t" r="r" b="b"/>
            <a:pathLst>
              <a:path w="55879" h="19050">
                <a:moveTo>
                  <a:pt x="0" y="0"/>
                </a:moveTo>
                <a:lnTo>
                  <a:pt x="55880" y="0"/>
                </a:lnTo>
                <a:lnTo>
                  <a:pt x="5588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642609" y="35102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0"/>
                </a:lnTo>
                <a:lnTo>
                  <a:pt x="888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5632450" y="350774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5642609" y="35064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5632450" y="3502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69"/>
                </a:lnTo>
                <a:lnTo>
                  <a:pt x="0" y="2539"/>
                </a:lnTo>
                <a:lnTo>
                  <a:pt x="0" y="5079"/>
                </a:lnTo>
                <a:lnTo>
                  <a:pt x="10160" y="5079"/>
                </a:lnTo>
                <a:lnTo>
                  <a:pt x="1905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5632450" y="35039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5632450" y="350139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0" y="0"/>
                </a:lnTo>
                <a:lnTo>
                  <a:pt x="19050" y="0"/>
                </a:lnTo>
                <a:lnTo>
                  <a:pt x="1905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5641340" y="35001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5632450" y="349757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7779" y="0"/>
                </a:moveTo>
                <a:lnTo>
                  <a:pt x="8889" y="2540"/>
                </a:lnTo>
                <a:lnTo>
                  <a:pt x="0" y="381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5641340" y="34963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5631179" y="349504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9050" y="0"/>
                </a:moveTo>
                <a:lnTo>
                  <a:pt x="8890" y="2539"/>
                </a:lnTo>
                <a:lnTo>
                  <a:pt x="0" y="5080"/>
                </a:lnTo>
                <a:lnTo>
                  <a:pt x="1270" y="7620"/>
                </a:lnTo>
                <a:lnTo>
                  <a:pt x="10160" y="5080"/>
                </a:lnTo>
                <a:lnTo>
                  <a:pt x="1905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5631179" y="34975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1270"/>
                </a:lnTo>
                <a:lnTo>
                  <a:pt x="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5631179" y="349377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90" y="1269"/>
                </a:lnTo>
                <a:lnTo>
                  <a:pt x="0" y="3809"/>
                </a:lnTo>
                <a:lnTo>
                  <a:pt x="0" y="5079"/>
                </a:lnTo>
                <a:lnTo>
                  <a:pt x="8890" y="380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5631179" y="349504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0"/>
                </a:lnTo>
                <a:lnTo>
                  <a:pt x="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5631179" y="349504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8890" y="0"/>
                </a:lnTo>
                <a:lnTo>
                  <a:pt x="19050" y="0"/>
                </a:lnTo>
                <a:lnTo>
                  <a:pt x="8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5640070" y="34899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0" y="5079"/>
                </a:lnTo>
                <a:lnTo>
                  <a:pt x="10159" y="5079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5631179" y="34899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80" y="0"/>
                </a:moveTo>
                <a:lnTo>
                  <a:pt x="8890" y="3810"/>
                </a:lnTo>
                <a:lnTo>
                  <a:pt x="0" y="8889"/>
                </a:lnTo>
                <a:lnTo>
                  <a:pt x="889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5631179" y="348869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90" y="5080"/>
                </a:moveTo>
                <a:lnTo>
                  <a:pt x="0" y="8889"/>
                </a:lnTo>
                <a:lnTo>
                  <a:pt x="0" y="10160"/>
                </a:lnTo>
                <a:lnTo>
                  <a:pt x="8890" y="5080"/>
                </a:lnTo>
                <a:close/>
              </a:path>
              <a:path w="17779" h="10160">
                <a:moveTo>
                  <a:pt x="16510" y="0"/>
                </a:moveTo>
                <a:lnTo>
                  <a:pt x="8890" y="5080"/>
                </a:lnTo>
                <a:lnTo>
                  <a:pt x="1778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5629909" y="34886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10"/>
                </a:lnTo>
                <a:lnTo>
                  <a:pt x="0" y="8889"/>
                </a:lnTo>
                <a:lnTo>
                  <a:pt x="1269" y="8889"/>
                </a:lnTo>
                <a:lnTo>
                  <a:pt x="1016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5629909" y="34874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close/>
              </a:path>
              <a:path w="17779" h="10160">
                <a:moveTo>
                  <a:pt x="17779" y="0"/>
                </a:moveTo>
                <a:lnTo>
                  <a:pt x="8889" y="507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5638800" y="34836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0" y="8889"/>
                </a:lnTo>
                <a:lnTo>
                  <a:pt x="8889" y="3810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633720" y="348360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10">
                <a:moveTo>
                  <a:pt x="8889" y="0"/>
                </a:moveTo>
                <a:lnTo>
                  <a:pt x="3809" y="7619"/>
                </a:lnTo>
                <a:lnTo>
                  <a:pt x="0" y="16510"/>
                </a:lnTo>
                <a:lnTo>
                  <a:pt x="1269" y="16510"/>
                </a:lnTo>
                <a:lnTo>
                  <a:pt x="507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629909" y="3491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3810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628640" y="348615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0" y="8889"/>
                </a:lnTo>
                <a:lnTo>
                  <a:pt x="1270" y="10160"/>
                </a:lnTo>
                <a:lnTo>
                  <a:pt x="8889" y="5079"/>
                </a:lnTo>
                <a:close/>
              </a:path>
              <a:path w="17779" h="10160">
                <a:moveTo>
                  <a:pt x="17780" y="0"/>
                </a:moveTo>
                <a:lnTo>
                  <a:pt x="8889" y="5079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637529" y="34823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40" y="0"/>
                </a:moveTo>
                <a:lnTo>
                  <a:pt x="0" y="8889"/>
                </a:lnTo>
                <a:lnTo>
                  <a:pt x="8890" y="381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633720" y="3481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2539" y="8889"/>
                </a:lnTo>
                <a:lnTo>
                  <a:pt x="0" y="19050"/>
                </a:lnTo>
                <a:lnTo>
                  <a:pt x="1269" y="1905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629909" y="34899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7619"/>
                </a:lnTo>
                <a:lnTo>
                  <a:pt x="1269" y="8889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628640" y="348360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7620" y="6350"/>
                </a:moveTo>
                <a:lnTo>
                  <a:pt x="0" y="12700"/>
                </a:lnTo>
                <a:lnTo>
                  <a:pt x="1270" y="13969"/>
                </a:lnTo>
                <a:lnTo>
                  <a:pt x="7620" y="6350"/>
                </a:lnTo>
                <a:close/>
              </a:path>
              <a:path w="15239" h="13970">
                <a:moveTo>
                  <a:pt x="15239" y="0"/>
                </a:moveTo>
                <a:lnTo>
                  <a:pt x="13970" y="0"/>
                </a:lnTo>
                <a:lnTo>
                  <a:pt x="7620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636259" y="3481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0" y="8889"/>
                </a:lnTo>
                <a:lnTo>
                  <a:pt x="635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631179" y="34810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8890" y="0"/>
                </a:moveTo>
                <a:lnTo>
                  <a:pt x="3810" y="8889"/>
                </a:lnTo>
                <a:lnTo>
                  <a:pt x="0" y="16509"/>
                </a:lnTo>
                <a:lnTo>
                  <a:pt x="0" y="17779"/>
                </a:lnTo>
                <a:lnTo>
                  <a:pt x="508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634990" y="34798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0160"/>
                </a:lnTo>
                <a:lnTo>
                  <a:pt x="5080" y="1270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631179" y="34798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6350" y="0"/>
                </a:moveTo>
                <a:lnTo>
                  <a:pt x="5080" y="0"/>
                </a:lnTo>
                <a:lnTo>
                  <a:pt x="2540" y="8889"/>
                </a:lnTo>
                <a:lnTo>
                  <a:pt x="0" y="19050"/>
                </a:lnTo>
                <a:lnTo>
                  <a:pt x="1270" y="19050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631179" y="348869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0" y="0"/>
                </a:moveTo>
                <a:lnTo>
                  <a:pt x="0" y="8889"/>
                </a:lnTo>
                <a:lnTo>
                  <a:pt x="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629909" y="34798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350" y="0"/>
                </a:moveTo>
                <a:lnTo>
                  <a:pt x="5079" y="0"/>
                </a:lnTo>
                <a:lnTo>
                  <a:pt x="0" y="17779"/>
                </a:lnTo>
                <a:lnTo>
                  <a:pt x="1269" y="1777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632450" y="34798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70" y="0"/>
                </a:lnTo>
                <a:lnTo>
                  <a:pt x="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628640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508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626100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79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627370" y="34785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890"/>
                </a:move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622290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2539" y="0"/>
                </a:lnTo>
                <a:lnTo>
                  <a:pt x="1270" y="8890"/>
                </a:lnTo>
                <a:lnTo>
                  <a:pt x="0" y="19050"/>
                </a:lnTo>
                <a:lnTo>
                  <a:pt x="3810" y="19050"/>
                </a:lnTo>
                <a:lnTo>
                  <a:pt x="508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623559" y="3478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0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5619750" y="34785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19050"/>
                </a:moveTo>
                <a:lnTo>
                  <a:pt x="0" y="19050"/>
                </a:lnTo>
                <a:lnTo>
                  <a:pt x="0" y="0"/>
                </a:lnTo>
                <a:lnTo>
                  <a:pt x="3810" y="0"/>
                </a:lnTo>
                <a:lnTo>
                  <a:pt x="381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5605779" y="347852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70" y="19050"/>
                </a:moveTo>
                <a:lnTo>
                  <a:pt x="0" y="19050"/>
                </a:lnTo>
                <a:lnTo>
                  <a:pt x="0" y="0"/>
                </a:lnTo>
                <a:lnTo>
                  <a:pt x="13970" y="0"/>
                </a:lnTo>
                <a:lnTo>
                  <a:pt x="139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5603240" y="34785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19050"/>
                </a:moveTo>
                <a:lnTo>
                  <a:pt x="0" y="19050"/>
                </a:lnTo>
                <a:lnTo>
                  <a:pt x="0" y="0"/>
                </a:lnTo>
                <a:lnTo>
                  <a:pt x="2539" y="0"/>
                </a:lnTo>
                <a:lnTo>
                  <a:pt x="2539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5601970" y="34785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0"/>
                </a:moveTo>
                <a:lnTo>
                  <a:pt x="0" y="0"/>
                </a:lnTo>
                <a:lnTo>
                  <a:pt x="1269" y="889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5599429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40" y="0"/>
                </a:moveTo>
                <a:lnTo>
                  <a:pt x="0" y="0"/>
                </a:lnTo>
                <a:lnTo>
                  <a:pt x="1270" y="8890"/>
                </a:lnTo>
                <a:lnTo>
                  <a:pt x="2540" y="19050"/>
                </a:lnTo>
                <a:lnTo>
                  <a:pt x="5080" y="19050"/>
                </a:lnTo>
                <a:lnTo>
                  <a:pt x="3810" y="889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5596890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0"/>
                </a:lnTo>
                <a:lnTo>
                  <a:pt x="1270" y="10160"/>
                </a:lnTo>
                <a:lnTo>
                  <a:pt x="2539" y="19050"/>
                </a:lnTo>
                <a:lnTo>
                  <a:pt x="5080" y="19050"/>
                </a:lnTo>
                <a:lnTo>
                  <a:pt x="381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5594350" y="3478529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2539" y="0"/>
                </a:moveTo>
                <a:lnTo>
                  <a:pt x="0" y="1270"/>
                </a:lnTo>
                <a:lnTo>
                  <a:pt x="2539" y="10160"/>
                </a:lnTo>
                <a:lnTo>
                  <a:pt x="3810" y="19050"/>
                </a:lnTo>
                <a:lnTo>
                  <a:pt x="5079" y="19050"/>
                </a:lnTo>
                <a:lnTo>
                  <a:pt x="381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5593079" y="34798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270" y="0"/>
                </a:moveTo>
                <a:lnTo>
                  <a:pt x="0" y="0"/>
                </a:lnTo>
                <a:lnTo>
                  <a:pt x="381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5591809" y="3479800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1269" y="0"/>
                </a:moveTo>
                <a:lnTo>
                  <a:pt x="0" y="0"/>
                </a:lnTo>
                <a:lnTo>
                  <a:pt x="3810" y="8889"/>
                </a:lnTo>
                <a:lnTo>
                  <a:pt x="6350" y="17779"/>
                </a:lnTo>
                <a:lnTo>
                  <a:pt x="7619" y="17779"/>
                </a:lnTo>
                <a:lnTo>
                  <a:pt x="507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5591809" y="347980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0" y="1270"/>
                </a:lnTo>
                <a:lnTo>
                  <a:pt x="5079" y="19050"/>
                </a:lnTo>
                <a:lnTo>
                  <a:pt x="6350" y="1777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5586729" y="34810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80" y="0"/>
                </a:moveTo>
                <a:lnTo>
                  <a:pt x="2540" y="0"/>
                </a:lnTo>
                <a:lnTo>
                  <a:pt x="0" y="1269"/>
                </a:lnTo>
                <a:lnTo>
                  <a:pt x="7620" y="8889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5586729" y="34823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0" y="1270"/>
                </a:lnTo>
                <a:lnTo>
                  <a:pt x="762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5594350" y="3489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3810" y="8889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589270" y="348107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7619" y="17779"/>
                </a:lnTo>
                <a:lnTo>
                  <a:pt x="8889" y="17779"/>
                </a:lnTo>
                <a:lnTo>
                  <a:pt x="507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593079" y="34899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2540" y="888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589270" y="348107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269" y="0"/>
                </a:moveTo>
                <a:lnTo>
                  <a:pt x="0" y="0"/>
                </a:lnTo>
                <a:lnTo>
                  <a:pt x="2539" y="8889"/>
                </a:lnTo>
                <a:lnTo>
                  <a:pt x="5079" y="19050"/>
                </a:lnTo>
                <a:lnTo>
                  <a:pt x="6350" y="177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585459" y="34810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69" y="1269"/>
                </a:lnTo>
                <a:lnTo>
                  <a:pt x="0" y="2539"/>
                </a:lnTo>
                <a:lnTo>
                  <a:pt x="635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584190" y="348360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" y="0"/>
                </a:moveTo>
                <a:lnTo>
                  <a:pt x="0" y="1269"/>
                </a:lnTo>
                <a:lnTo>
                  <a:pt x="7620" y="7619"/>
                </a:lnTo>
                <a:lnTo>
                  <a:pt x="13970" y="13969"/>
                </a:lnTo>
                <a:lnTo>
                  <a:pt x="15239" y="1396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581650" y="34848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539" y="0"/>
                </a:moveTo>
                <a:lnTo>
                  <a:pt x="0" y="2540"/>
                </a:lnTo>
                <a:lnTo>
                  <a:pt x="0" y="6350"/>
                </a:lnTo>
                <a:lnTo>
                  <a:pt x="1016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581650" y="34912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19050" y="0"/>
                </a:moveTo>
                <a:lnTo>
                  <a:pt x="10160" y="0"/>
                </a:lnTo>
                <a:lnTo>
                  <a:pt x="0" y="0"/>
                </a:lnTo>
                <a:lnTo>
                  <a:pt x="1016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591809" y="34912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0" y="0"/>
                </a:lnTo>
                <a:lnTo>
                  <a:pt x="6350" y="762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5584190" y="34848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70"/>
                </a:lnTo>
                <a:lnTo>
                  <a:pt x="12700" y="13970"/>
                </a:lnTo>
                <a:lnTo>
                  <a:pt x="13970" y="1397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5581650" y="3486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39" y="0"/>
                </a:moveTo>
                <a:lnTo>
                  <a:pt x="1270" y="0"/>
                </a:lnTo>
                <a:lnTo>
                  <a:pt x="0" y="127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5581650" y="3487420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79"/>
                </a:moveTo>
                <a:lnTo>
                  <a:pt x="17779" y="10159"/>
                </a:lnTo>
                <a:lnTo>
                  <a:pt x="17779" y="8889"/>
                </a:lnTo>
                <a:lnTo>
                  <a:pt x="8889" y="5079"/>
                </a:lnTo>
                <a:close/>
              </a:path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5590540" y="34925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6350" y="7620"/>
                </a:lnTo>
                <a:lnTo>
                  <a:pt x="888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5582920" y="3486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13969" y="13970"/>
                </a:lnTo>
                <a:lnTo>
                  <a:pt x="761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580379" y="3487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2540" y="0"/>
                </a:moveTo>
                <a:lnTo>
                  <a:pt x="1270" y="0"/>
                </a:lnTo>
                <a:lnTo>
                  <a:pt x="0" y="253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5580379" y="34899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90" y="5079"/>
                </a:lnTo>
                <a:lnTo>
                  <a:pt x="17780" y="8889"/>
                </a:lnTo>
                <a:lnTo>
                  <a:pt x="177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5580379" y="348995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90" y="5079"/>
                </a:moveTo>
                <a:lnTo>
                  <a:pt x="16510" y="10160"/>
                </a:lnTo>
                <a:lnTo>
                  <a:pt x="17780" y="8889"/>
                </a:lnTo>
                <a:lnTo>
                  <a:pt x="8890" y="5079"/>
                </a:lnTo>
                <a:close/>
              </a:path>
              <a:path w="17779" h="10160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5580379" y="34912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889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5579109" y="349250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269" y="0"/>
                </a:moveTo>
                <a:lnTo>
                  <a:pt x="0" y="1270"/>
                </a:lnTo>
                <a:lnTo>
                  <a:pt x="17779" y="6350"/>
                </a:lnTo>
                <a:lnTo>
                  <a:pt x="1905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5579109" y="34937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5579109" y="349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19050" y="1269"/>
                </a:lnTo>
                <a:lnTo>
                  <a:pt x="0" y="12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5588000" y="34975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5579109" y="34950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17779" y="5080"/>
                </a:lnTo>
                <a:lnTo>
                  <a:pt x="19050" y="3810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5588000" y="34988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8889" y="381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5577840" y="349630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70" y="0"/>
                </a:moveTo>
                <a:lnTo>
                  <a:pt x="0" y="2539"/>
                </a:lnTo>
                <a:lnTo>
                  <a:pt x="8889" y="5079"/>
                </a:lnTo>
                <a:lnTo>
                  <a:pt x="19050" y="7619"/>
                </a:lnTo>
                <a:lnTo>
                  <a:pt x="19050" y="6350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5577840" y="34988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0" y="253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5577840" y="350139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50" y="0"/>
                </a:moveTo>
                <a:lnTo>
                  <a:pt x="19050" y="2539"/>
                </a:lnTo>
                <a:lnTo>
                  <a:pt x="0" y="253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5586729" y="35039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5577840" y="350265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39"/>
                </a:lnTo>
                <a:lnTo>
                  <a:pt x="8889" y="3810"/>
                </a:lnTo>
                <a:lnTo>
                  <a:pt x="19050" y="5079"/>
                </a:lnTo>
                <a:lnTo>
                  <a:pt x="19050" y="253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5577840" y="35052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0" y="127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5577840" y="350647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9050" y="0"/>
                </a:moveTo>
                <a:lnTo>
                  <a:pt x="19050" y="3809"/>
                </a:lnTo>
                <a:lnTo>
                  <a:pt x="0" y="380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5577840" y="35102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8889" y="8890"/>
                </a:lnTo>
                <a:lnTo>
                  <a:pt x="0" y="889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5544820" y="3219450"/>
            <a:ext cx="247650" cy="187960"/>
          </a:xfrm>
          <a:custGeom>
            <a:avLst/>
            <a:gdLst/>
            <a:ahLst/>
            <a:cxnLst/>
            <a:rect l="l" t="t" r="r" b="b"/>
            <a:pathLst>
              <a:path w="247650" h="187960">
                <a:moveTo>
                  <a:pt x="247650" y="0"/>
                </a:moveTo>
                <a:lnTo>
                  <a:pt x="0" y="41910"/>
                </a:lnTo>
                <a:lnTo>
                  <a:pt x="0" y="149860"/>
                </a:lnTo>
                <a:lnTo>
                  <a:pt x="247650" y="187960"/>
                </a:lnTo>
                <a:lnTo>
                  <a:pt x="247650" y="110489"/>
                </a:lnTo>
                <a:lnTo>
                  <a:pt x="203200" y="106679"/>
                </a:lnTo>
                <a:lnTo>
                  <a:pt x="160019" y="106679"/>
                </a:lnTo>
                <a:lnTo>
                  <a:pt x="140969" y="105410"/>
                </a:lnTo>
                <a:lnTo>
                  <a:pt x="116839" y="102870"/>
                </a:lnTo>
                <a:lnTo>
                  <a:pt x="54609" y="92710"/>
                </a:lnTo>
                <a:lnTo>
                  <a:pt x="160019" y="82550"/>
                </a:lnTo>
                <a:lnTo>
                  <a:pt x="203200" y="82550"/>
                </a:lnTo>
                <a:lnTo>
                  <a:pt x="203200" y="80010"/>
                </a:lnTo>
                <a:lnTo>
                  <a:pt x="247650" y="76200"/>
                </a:lnTo>
                <a:lnTo>
                  <a:pt x="247650" y="0"/>
                </a:lnTo>
                <a:close/>
              </a:path>
              <a:path w="247650" h="187960">
                <a:moveTo>
                  <a:pt x="203200" y="82550"/>
                </a:moveTo>
                <a:lnTo>
                  <a:pt x="160019" y="82550"/>
                </a:lnTo>
                <a:lnTo>
                  <a:pt x="160019" y="106679"/>
                </a:lnTo>
                <a:lnTo>
                  <a:pt x="203200" y="106679"/>
                </a:lnTo>
                <a:lnTo>
                  <a:pt x="203200" y="825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5543550" y="3210560"/>
            <a:ext cx="250190" cy="60960"/>
          </a:xfrm>
          <a:custGeom>
            <a:avLst/>
            <a:gdLst/>
            <a:ahLst/>
            <a:cxnLst/>
            <a:rect l="l" t="t" r="r" b="b"/>
            <a:pathLst>
              <a:path w="250189" h="60960">
                <a:moveTo>
                  <a:pt x="247650" y="0"/>
                </a:moveTo>
                <a:lnTo>
                  <a:pt x="0" y="41910"/>
                </a:lnTo>
                <a:lnTo>
                  <a:pt x="1270" y="50800"/>
                </a:lnTo>
                <a:lnTo>
                  <a:pt x="2539" y="60960"/>
                </a:lnTo>
                <a:lnTo>
                  <a:pt x="250189" y="17779"/>
                </a:lnTo>
                <a:lnTo>
                  <a:pt x="2476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5791200" y="32080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29" y="0"/>
                </a:moveTo>
                <a:lnTo>
                  <a:pt x="0" y="2539"/>
                </a:lnTo>
                <a:lnTo>
                  <a:pt x="1270" y="11429"/>
                </a:lnTo>
                <a:lnTo>
                  <a:pt x="11429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5783579" y="3219450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5792470" y="32956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0" y="0"/>
                </a:lnTo>
                <a:lnTo>
                  <a:pt x="1269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5748020" y="3286759"/>
            <a:ext cx="45720" cy="21590"/>
          </a:xfrm>
          <a:custGeom>
            <a:avLst/>
            <a:gdLst/>
            <a:ahLst/>
            <a:cxnLst/>
            <a:rect l="l" t="t" r="r" b="b"/>
            <a:pathLst>
              <a:path w="45720" h="21589">
                <a:moveTo>
                  <a:pt x="44450" y="0"/>
                </a:moveTo>
                <a:lnTo>
                  <a:pt x="0" y="3810"/>
                </a:lnTo>
                <a:lnTo>
                  <a:pt x="0" y="12700"/>
                </a:lnTo>
                <a:lnTo>
                  <a:pt x="1269" y="21589"/>
                </a:lnTo>
                <a:lnTo>
                  <a:pt x="45719" y="17779"/>
                </a:lnTo>
                <a:lnTo>
                  <a:pt x="44450" y="8889"/>
                </a:lnTo>
                <a:lnTo>
                  <a:pt x="444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5739129" y="3290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8889"/>
                </a:moveTo>
                <a:lnTo>
                  <a:pt x="0" y="8889"/>
                </a:lnTo>
                <a:lnTo>
                  <a:pt x="0" y="0"/>
                </a:lnTo>
                <a:lnTo>
                  <a:pt x="8890" y="0"/>
                </a:lnTo>
                <a:lnTo>
                  <a:pt x="8890" y="888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5739129" y="329945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9050" y="0"/>
                </a:moveTo>
                <a:lnTo>
                  <a:pt x="19050" y="26669"/>
                </a:lnTo>
                <a:lnTo>
                  <a:pt x="0" y="26669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5739129" y="33261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0" y="0"/>
                </a:lnTo>
                <a:lnTo>
                  <a:pt x="0" y="8890"/>
                </a:lnTo>
                <a:lnTo>
                  <a:pt x="762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5746750" y="3317240"/>
            <a:ext cx="46990" cy="22860"/>
          </a:xfrm>
          <a:custGeom>
            <a:avLst/>
            <a:gdLst/>
            <a:ahLst/>
            <a:cxnLst/>
            <a:rect l="l" t="t" r="r" b="b"/>
            <a:pathLst>
              <a:path w="46989" h="22860">
                <a:moveTo>
                  <a:pt x="2539" y="0"/>
                </a:moveTo>
                <a:lnTo>
                  <a:pt x="0" y="17780"/>
                </a:lnTo>
                <a:lnTo>
                  <a:pt x="44450" y="22860"/>
                </a:lnTo>
                <a:lnTo>
                  <a:pt x="45720" y="12700"/>
                </a:lnTo>
                <a:lnTo>
                  <a:pt x="4698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5792470" y="33210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69" y="0"/>
                </a:moveTo>
                <a:lnTo>
                  <a:pt x="0" y="8889"/>
                </a:lnTo>
                <a:lnTo>
                  <a:pt x="10159" y="8889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5793104" y="3329940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253999"/>
                </a:moveTo>
                <a:lnTo>
                  <a:pt x="0" y="0"/>
                </a:lnTo>
                <a:lnTo>
                  <a:pt x="0" y="25399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5791200" y="34074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1270" y="0"/>
                </a:lnTo>
                <a:lnTo>
                  <a:pt x="0" y="8889"/>
                </a:lnTo>
                <a:lnTo>
                  <a:pt x="1142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5543550" y="3360420"/>
            <a:ext cx="250190" cy="55880"/>
          </a:xfrm>
          <a:custGeom>
            <a:avLst/>
            <a:gdLst/>
            <a:ahLst/>
            <a:cxnLst/>
            <a:rect l="l" t="t" r="r" b="b"/>
            <a:pathLst>
              <a:path w="250189" h="55879">
                <a:moveTo>
                  <a:pt x="2539" y="0"/>
                </a:moveTo>
                <a:lnTo>
                  <a:pt x="0" y="17779"/>
                </a:lnTo>
                <a:lnTo>
                  <a:pt x="247650" y="55879"/>
                </a:lnTo>
                <a:lnTo>
                  <a:pt x="248920" y="46989"/>
                </a:lnTo>
                <a:lnTo>
                  <a:pt x="250189" y="3682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5534659" y="33693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0"/>
                </a:lnTo>
                <a:lnTo>
                  <a:pt x="0" y="7619"/>
                </a:lnTo>
                <a:lnTo>
                  <a:pt x="888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5544184" y="326135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95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5534659" y="32524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1269"/>
                </a:lnTo>
                <a:lnTo>
                  <a:pt x="0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5599429" y="330707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048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5598159" y="330327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69" y="0"/>
                </a:moveTo>
                <a:lnTo>
                  <a:pt x="0" y="19050"/>
                </a:lnTo>
                <a:lnTo>
                  <a:pt x="1269" y="888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5598160" y="3303270"/>
            <a:ext cx="64769" cy="27940"/>
          </a:xfrm>
          <a:custGeom>
            <a:avLst/>
            <a:gdLst/>
            <a:ahLst/>
            <a:cxnLst/>
            <a:rect l="l" t="t" r="r" b="b"/>
            <a:pathLst>
              <a:path w="64770" h="27939">
                <a:moveTo>
                  <a:pt x="3810" y="0"/>
                </a:moveTo>
                <a:lnTo>
                  <a:pt x="1269" y="8889"/>
                </a:lnTo>
                <a:lnTo>
                  <a:pt x="0" y="19050"/>
                </a:lnTo>
                <a:lnTo>
                  <a:pt x="62229" y="27939"/>
                </a:lnTo>
                <a:lnTo>
                  <a:pt x="63500" y="19050"/>
                </a:lnTo>
                <a:lnTo>
                  <a:pt x="64769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5660390" y="3312159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539" y="0"/>
                </a:moveTo>
                <a:lnTo>
                  <a:pt x="1270" y="10160"/>
                </a:lnTo>
                <a:lnTo>
                  <a:pt x="0" y="19050"/>
                </a:lnTo>
                <a:lnTo>
                  <a:pt x="22860" y="21589"/>
                </a:lnTo>
                <a:lnTo>
                  <a:pt x="25400" y="12700"/>
                </a:lnTo>
                <a:lnTo>
                  <a:pt x="2667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5683250" y="332485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8889"/>
                </a:lnTo>
                <a:lnTo>
                  <a:pt x="1270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5684520" y="33159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69" y="0"/>
                </a:moveTo>
                <a:lnTo>
                  <a:pt x="1269" y="8889"/>
                </a:lnTo>
                <a:lnTo>
                  <a:pt x="0" y="17779"/>
                </a:lnTo>
                <a:lnTo>
                  <a:pt x="19050" y="20319"/>
                </a:lnTo>
                <a:lnTo>
                  <a:pt x="20319" y="10159"/>
                </a:lnTo>
                <a:lnTo>
                  <a:pt x="203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5703570" y="33261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59" y="0"/>
                </a:moveTo>
                <a:lnTo>
                  <a:pt x="1269" y="0"/>
                </a:lnTo>
                <a:lnTo>
                  <a:pt x="0" y="10160"/>
                </a:lnTo>
                <a:lnTo>
                  <a:pt x="10159" y="11430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5694679" y="330200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5703570" y="32905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59" y="0"/>
                </a:moveTo>
                <a:lnTo>
                  <a:pt x="0" y="1269"/>
                </a:lnTo>
                <a:lnTo>
                  <a:pt x="1269" y="11429"/>
                </a:lnTo>
                <a:lnTo>
                  <a:pt x="10159" y="1142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5544820" y="304165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247650" y="0"/>
                </a:moveTo>
                <a:lnTo>
                  <a:pt x="0" y="0"/>
                </a:lnTo>
                <a:lnTo>
                  <a:pt x="0" y="62229"/>
                </a:lnTo>
                <a:lnTo>
                  <a:pt x="111759" y="62229"/>
                </a:lnTo>
                <a:lnTo>
                  <a:pt x="0" y="102870"/>
                </a:lnTo>
                <a:lnTo>
                  <a:pt x="0" y="165100"/>
                </a:lnTo>
                <a:lnTo>
                  <a:pt x="247650" y="165100"/>
                </a:lnTo>
                <a:lnTo>
                  <a:pt x="247650" y="102870"/>
                </a:lnTo>
                <a:lnTo>
                  <a:pt x="134619" y="102870"/>
                </a:lnTo>
                <a:lnTo>
                  <a:pt x="247650" y="64770"/>
                </a:lnTo>
                <a:lnTo>
                  <a:pt x="24765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5544820" y="3041650"/>
            <a:ext cx="247650" cy="165100"/>
          </a:xfrm>
          <a:custGeom>
            <a:avLst/>
            <a:gdLst/>
            <a:ahLst/>
            <a:cxnLst/>
            <a:rect l="l" t="t" r="r" b="b"/>
            <a:pathLst>
              <a:path w="247650" h="165100">
                <a:moveTo>
                  <a:pt x="0" y="0"/>
                </a:moveTo>
                <a:lnTo>
                  <a:pt x="247650" y="0"/>
                </a:lnTo>
                <a:lnTo>
                  <a:pt x="247650" y="64770"/>
                </a:lnTo>
                <a:lnTo>
                  <a:pt x="134619" y="102870"/>
                </a:lnTo>
                <a:lnTo>
                  <a:pt x="247650" y="102870"/>
                </a:lnTo>
                <a:lnTo>
                  <a:pt x="247650" y="165100"/>
                </a:lnTo>
                <a:lnTo>
                  <a:pt x="0" y="165100"/>
                </a:lnTo>
                <a:lnTo>
                  <a:pt x="0" y="102870"/>
                </a:lnTo>
                <a:lnTo>
                  <a:pt x="111759" y="62229"/>
                </a:lnTo>
                <a:lnTo>
                  <a:pt x="0" y="62229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5539741" y="2842260"/>
            <a:ext cx="259079" cy="171450"/>
          </a:xfrm>
          <a:custGeom>
            <a:avLst/>
            <a:gdLst/>
            <a:ahLst/>
            <a:cxnLst/>
            <a:rect l="l" t="t" r="r" b="b"/>
            <a:pathLst>
              <a:path w="259079" h="171450">
                <a:moveTo>
                  <a:pt x="207010" y="168910"/>
                </a:moveTo>
                <a:lnTo>
                  <a:pt x="52070" y="168910"/>
                </a:lnTo>
                <a:lnTo>
                  <a:pt x="63500" y="170179"/>
                </a:lnTo>
                <a:lnTo>
                  <a:pt x="77470" y="171450"/>
                </a:lnTo>
                <a:lnTo>
                  <a:pt x="190500" y="171450"/>
                </a:lnTo>
                <a:lnTo>
                  <a:pt x="199389" y="170179"/>
                </a:lnTo>
                <a:lnTo>
                  <a:pt x="207010" y="168910"/>
                </a:lnTo>
                <a:close/>
              </a:path>
              <a:path w="259079" h="171450">
                <a:moveTo>
                  <a:pt x="215900" y="166369"/>
                </a:moveTo>
                <a:lnTo>
                  <a:pt x="40639" y="166369"/>
                </a:lnTo>
                <a:lnTo>
                  <a:pt x="41910" y="167639"/>
                </a:lnTo>
                <a:lnTo>
                  <a:pt x="46989" y="168910"/>
                </a:lnTo>
                <a:lnTo>
                  <a:pt x="209550" y="168910"/>
                </a:lnTo>
                <a:lnTo>
                  <a:pt x="213360" y="167639"/>
                </a:lnTo>
                <a:lnTo>
                  <a:pt x="215900" y="166369"/>
                </a:lnTo>
                <a:close/>
              </a:path>
              <a:path w="259079" h="171450">
                <a:moveTo>
                  <a:pt x="96520" y="0"/>
                </a:moveTo>
                <a:lnTo>
                  <a:pt x="71120" y="0"/>
                </a:lnTo>
                <a:lnTo>
                  <a:pt x="64770" y="1269"/>
                </a:lnTo>
                <a:lnTo>
                  <a:pt x="58420" y="1269"/>
                </a:lnTo>
                <a:lnTo>
                  <a:pt x="53339" y="2539"/>
                </a:lnTo>
                <a:lnTo>
                  <a:pt x="46989" y="3810"/>
                </a:lnTo>
                <a:lnTo>
                  <a:pt x="43180" y="5079"/>
                </a:lnTo>
                <a:lnTo>
                  <a:pt x="38100" y="6350"/>
                </a:lnTo>
                <a:lnTo>
                  <a:pt x="30480" y="10160"/>
                </a:lnTo>
                <a:lnTo>
                  <a:pt x="20320" y="20319"/>
                </a:lnTo>
                <a:lnTo>
                  <a:pt x="17780" y="24129"/>
                </a:lnTo>
                <a:lnTo>
                  <a:pt x="13970" y="29210"/>
                </a:lnTo>
                <a:lnTo>
                  <a:pt x="8889" y="39369"/>
                </a:lnTo>
                <a:lnTo>
                  <a:pt x="3810" y="52069"/>
                </a:lnTo>
                <a:lnTo>
                  <a:pt x="2539" y="58419"/>
                </a:lnTo>
                <a:lnTo>
                  <a:pt x="1270" y="66039"/>
                </a:lnTo>
                <a:lnTo>
                  <a:pt x="0" y="72389"/>
                </a:lnTo>
                <a:lnTo>
                  <a:pt x="0" y="104139"/>
                </a:lnTo>
                <a:lnTo>
                  <a:pt x="1270" y="111760"/>
                </a:lnTo>
                <a:lnTo>
                  <a:pt x="2539" y="118110"/>
                </a:lnTo>
                <a:lnTo>
                  <a:pt x="7620" y="130810"/>
                </a:lnTo>
                <a:lnTo>
                  <a:pt x="10160" y="135889"/>
                </a:lnTo>
                <a:lnTo>
                  <a:pt x="12700" y="142239"/>
                </a:lnTo>
                <a:lnTo>
                  <a:pt x="16510" y="147319"/>
                </a:lnTo>
                <a:lnTo>
                  <a:pt x="20320" y="151129"/>
                </a:lnTo>
                <a:lnTo>
                  <a:pt x="22860" y="154939"/>
                </a:lnTo>
                <a:lnTo>
                  <a:pt x="30480" y="162560"/>
                </a:lnTo>
                <a:lnTo>
                  <a:pt x="34289" y="163829"/>
                </a:lnTo>
                <a:lnTo>
                  <a:pt x="36830" y="165100"/>
                </a:lnTo>
                <a:lnTo>
                  <a:pt x="38100" y="166369"/>
                </a:lnTo>
                <a:lnTo>
                  <a:pt x="218439" y="166369"/>
                </a:lnTo>
                <a:lnTo>
                  <a:pt x="222250" y="163829"/>
                </a:lnTo>
                <a:lnTo>
                  <a:pt x="227330" y="161289"/>
                </a:lnTo>
                <a:lnTo>
                  <a:pt x="231139" y="158750"/>
                </a:lnTo>
                <a:lnTo>
                  <a:pt x="233680" y="157479"/>
                </a:lnTo>
                <a:lnTo>
                  <a:pt x="238760" y="152400"/>
                </a:lnTo>
                <a:lnTo>
                  <a:pt x="241300" y="148589"/>
                </a:lnTo>
                <a:lnTo>
                  <a:pt x="243839" y="146050"/>
                </a:lnTo>
                <a:lnTo>
                  <a:pt x="248920" y="138429"/>
                </a:lnTo>
                <a:lnTo>
                  <a:pt x="250189" y="134619"/>
                </a:lnTo>
                <a:lnTo>
                  <a:pt x="252730" y="130810"/>
                </a:lnTo>
                <a:lnTo>
                  <a:pt x="254000" y="125729"/>
                </a:lnTo>
                <a:lnTo>
                  <a:pt x="255270" y="121919"/>
                </a:lnTo>
                <a:lnTo>
                  <a:pt x="256539" y="116839"/>
                </a:lnTo>
                <a:lnTo>
                  <a:pt x="257810" y="113029"/>
                </a:lnTo>
                <a:lnTo>
                  <a:pt x="257810" y="109219"/>
                </a:lnTo>
                <a:lnTo>
                  <a:pt x="259080" y="104139"/>
                </a:lnTo>
                <a:lnTo>
                  <a:pt x="259080" y="97789"/>
                </a:lnTo>
                <a:lnTo>
                  <a:pt x="60960" y="97789"/>
                </a:lnTo>
                <a:lnTo>
                  <a:pt x="54610" y="96519"/>
                </a:lnTo>
                <a:lnTo>
                  <a:pt x="49530" y="96519"/>
                </a:lnTo>
                <a:lnTo>
                  <a:pt x="46989" y="95250"/>
                </a:lnTo>
                <a:lnTo>
                  <a:pt x="44450" y="95250"/>
                </a:lnTo>
                <a:lnTo>
                  <a:pt x="44450" y="93979"/>
                </a:lnTo>
                <a:lnTo>
                  <a:pt x="43180" y="92710"/>
                </a:lnTo>
                <a:lnTo>
                  <a:pt x="43180" y="91439"/>
                </a:lnTo>
                <a:lnTo>
                  <a:pt x="41910" y="91439"/>
                </a:lnTo>
                <a:lnTo>
                  <a:pt x="41910" y="80010"/>
                </a:lnTo>
                <a:lnTo>
                  <a:pt x="43180" y="78739"/>
                </a:lnTo>
                <a:lnTo>
                  <a:pt x="43180" y="77469"/>
                </a:lnTo>
                <a:lnTo>
                  <a:pt x="44450" y="77469"/>
                </a:lnTo>
                <a:lnTo>
                  <a:pt x="44450" y="76200"/>
                </a:lnTo>
                <a:lnTo>
                  <a:pt x="46989" y="76200"/>
                </a:lnTo>
                <a:lnTo>
                  <a:pt x="46989" y="74929"/>
                </a:lnTo>
                <a:lnTo>
                  <a:pt x="53339" y="74929"/>
                </a:lnTo>
                <a:lnTo>
                  <a:pt x="55880" y="73660"/>
                </a:lnTo>
                <a:lnTo>
                  <a:pt x="96520" y="73660"/>
                </a:lnTo>
                <a:lnTo>
                  <a:pt x="96520" y="0"/>
                </a:lnTo>
                <a:close/>
              </a:path>
              <a:path w="259079" h="171450">
                <a:moveTo>
                  <a:pt x="252095" y="71119"/>
                </a:moveTo>
                <a:lnTo>
                  <a:pt x="198120" y="71119"/>
                </a:lnTo>
                <a:lnTo>
                  <a:pt x="201930" y="72389"/>
                </a:lnTo>
                <a:lnTo>
                  <a:pt x="207010" y="72389"/>
                </a:lnTo>
                <a:lnTo>
                  <a:pt x="208280" y="73660"/>
                </a:lnTo>
                <a:lnTo>
                  <a:pt x="210820" y="73660"/>
                </a:lnTo>
                <a:lnTo>
                  <a:pt x="210820" y="74929"/>
                </a:lnTo>
                <a:lnTo>
                  <a:pt x="212089" y="74929"/>
                </a:lnTo>
                <a:lnTo>
                  <a:pt x="214630" y="77469"/>
                </a:lnTo>
                <a:lnTo>
                  <a:pt x="214630" y="78739"/>
                </a:lnTo>
                <a:lnTo>
                  <a:pt x="215900" y="80010"/>
                </a:lnTo>
                <a:lnTo>
                  <a:pt x="215900" y="91439"/>
                </a:lnTo>
                <a:lnTo>
                  <a:pt x="214630" y="91439"/>
                </a:lnTo>
                <a:lnTo>
                  <a:pt x="214630" y="92710"/>
                </a:lnTo>
                <a:lnTo>
                  <a:pt x="212089" y="95250"/>
                </a:lnTo>
                <a:lnTo>
                  <a:pt x="209550" y="95250"/>
                </a:lnTo>
                <a:lnTo>
                  <a:pt x="208280" y="96519"/>
                </a:lnTo>
                <a:lnTo>
                  <a:pt x="203200" y="96519"/>
                </a:lnTo>
                <a:lnTo>
                  <a:pt x="196850" y="97789"/>
                </a:lnTo>
                <a:lnTo>
                  <a:pt x="259080" y="97789"/>
                </a:lnTo>
                <a:lnTo>
                  <a:pt x="259080" y="95250"/>
                </a:lnTo>
                <a:lnTo>
                  <a:pt x="257810" y="92710"/>
                </a:lnTo>
                <a:lnTo>
                  <a:pt x="257810" y="88900"/>
                </a:lnTo>
                <a:lnTo>
                  <a:pt x="256539" y="85089"/>
                </a:lnTo>
                <a:lnTo>
                  <a:pt x="256539" y="81279"/>
                </a:lnTo>
                <a:lnTo>
                  <a:pt x="255270" y="77469"/>
                </a:lnTo>
                <a:lnTo>
                  <a:pt x="252095" y="71119"/>
                </a:lnTo>
                <a:close/>
              </a:path>
              <a:path w="259079" h="171450">
                <a:moveTo>
                  <a:pt x="252730" y="0"/>
                </a:moveTo>
                <a:lnTo>
                  <a:pt x="119380" y="0"/>
                </a:lnTo>
                <a:lnTo>
                  <a:pt x="119380" y="86360"/>
                </a:lnTo>
                <a:lnTo>
                  <a:pt x="157480" y="86360"/>
                </a:lnTo>
                <a:lnTo>
                  <a:pt x="157480" y="71119"/>
                </a:lnTo>
                <a:lnTo>
                  <a:pt x="252095" y="71119"/>
                </a:lnTo>
                <a:lnTo>
                  <a:pt x="251460" y="69850"/>
                </a:lnTo>
                <a:lnTo>
                  <a:pt x="248920" y="66039"/>
                </a:lnTo>
                <a:lnTo>
                  <a:pt x="247650" y="63500"/>
                </a:lnTo>
                <a:lnTo>
                  <a:pt x="245110" y="60960"/>
                </a:lnTo>
                <a:lnTo>
                  <a:pt x="242570" y="59689"/>
                </a:lnTo>
                <a:lnTo>
                  <a:pt x="237489" y="54610"/>
                </a:lnTo>
                <a:lnTo>
                  <a:pt x="234950" y="53339"/>
                </a:lnTo>
                <a:lnTo>
                  <a:pt x="252730" y="46989"/>
                </a:lnTo>
                <a:lnTo>
                  <a:pt x="25273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5539741" y="2842260"/>
            <a:ext cx="259079" cy="171450"/>
          </a:xfrm>
          <a:custGeom>
            <a:avLst/>
            <a:gdLst/>
            <a:ahLst/>
            <a:cxnLst/>
            <a:rect l="l" t="t" r="r" b="b"/>
            <a:pathLst>
              <a:path w="259079" h="171450">
                <a:moveTo>
                  <a:pt x="96520" y="0"/>
                </a:moveTo>
                <a:lnTo>
                  <a:pt x="96520" y="73660"/>
                </a:lnTo>
                <a:lnTo>
                  <a:pt x="73660" y="73660"/>
                </a:lnTo>
                <a:lnTo>
                  <a:pt x="63500" y="73660"/>
                </a:lnTo>
                <a:lnTo>
                  <a:pt x="55880" y="73660"/>
                </a:lnTo>
                <a:lnTo>
                  <a:pt x="53339" y="74929"/>
                </a:lnTo>
                <a:lnTo>
                  <a:pt x="50800" y="74929"/>
                </a:lnTo>
                <a:lnTo>
                  <a:pt x="48260" y="74929"/>
                </a:lnTo>
                <a:lnTo>
                  <a:pt x="46989" y="74929"/>
                </a:lnTo>
                <a:lnTo>
                  <a:pt x="46989" y="76200"/>
                </a:lnTo>
                <a:lnTo>
                  <a:pt x="45720" y="76200"/>
                </a:lnTo>
                <a:lnTo>
                  <a:pt x="44450" y="76200"/>
                </a:lnTo>
                <a:lnTo>
                  <a:pt x="44450" y="77469"/>
                </a:lnTo>
                <a:lnTo>
                  <a:pt x="43180" y="77469"/>
                </a:lnTo>
                <a:lnTo>
                  <a:pt x="43180" y="78739"/>
                </a:lnTo>
                <a:lnTo>
                  <a:pt x="41910" y="80010"/>
                </a:lnTo>
                <a:lnTo>
                  <a:pt x="41910" y="81279"/>
                </a:lnTo>
                <a:lnTo>
                  <a:pt x="41910" y="82550"/>
                </a:lnTo>
                <a:lnTo>
                  <a:pt x="41910" y="83819"/>
                </a:lnTo>
                <a:lnTo>
                  <a:pt x="41910" y="85089"/>
                </a:lnTo>
                <a:lnTo>
                  <a:pt x="41910" y="86360"/>
                </a:lnTo>
                <a:lnTo>
                  <a:pt x="41910" y="87629"/>
                </a:lnTo>
                <a:lnTo>
                  <a:pt x="41910" y="88900"/>
                </a:lnTo>
                <a:lnTo>
                  <a:pt x="41910" y="90169"/>
                </a:lnTo>
                <a:lnTo>
                  <a:pt x="41910" y="91439"/>
                </a:lnTo>
                <a:lnTo>
                  <a:pt x="43180" y="91439"/>
                </a:lnTo>
                <a:lnTo>
                  <a:pt x="43180" y="92710"/>
                </a:lnTo>
                <a:lnTo>
                  <a:pt x="44450" y="93979"/>
                </a:lnTo>
                <a:lnTo>
                  <a:pt x="44450" y="95250"/>
                </a:lnTo>
                <a:lnTo>
                  <a:pt x="45720" y="95250"/>
                </a:lnTo>
                <a:lnTo>
                  <a:pt x="46989" y="95250"/>
                </a:lnTo>
                <a:lnTo>
                  <a:pt x="49530" y="96519"/>
                </a:lnTo>
                <a:lnTo>
                  <a:pt x="52070" y="96519"/>
                </a:lnTo>
                <a:lnTo>
                  <a:pt x="54610" y="96519"/>
                </a:lnTo>
                <a:lnTo>
                  <a:pt x="60960" y="97789"/>
                </a:lnTo>
                <a:lnTo>
                  <a:pt x="69850" y="97789"/>
                </a:lnTo>
                <a:lnTo>
                  <a:pt x="189230" y="97789"/>
                </a:lnTo>
                <a:lnTo>
                  <a:pt x="196850" y="97789"/>
                </a:lnTo>
                <a:lnTo>
                  <a:pt x="203200" y="96519"/>
                </a:lnTo>
                <a:lnTo>
                  <a:pt x="205739" y="96519"/>
                </a:lnTo>
                <a:lnTo>
                  <a:pt x="208280" y="96519"/>
                </a:lnTo>
                <a:lnTo>
                  <a:pt x="209550" y="95250"/>
                </a:lnTo>
                <a:lnTo>
                  <a:pt x="210820" y="95250"/>
                </a:lnTo>
                <a:lnTo>
                  <a:pt x="212089" y="95250"/>
                </a:lnTo>
                <a:lnTo>
                  <a:pt x="213360" y="93979"/>
                </a:lnTo>
                <a:lnTo>
                  <a:pt x="214630" y="92710"/>
                </a:lnTo>
                <a:lnTo>
                  <a:pt x="214630" y="91439"/>
                </a:lnTo>
                <a:lnTo>
                  <a:pt x="215900" y="91439"/>
                </a:lnTo>
                <a:lnTo>
                  <a:pt x="215900" y="90169"/>
                </a:lnTo>
                <a:lnTo>
                  <a:pt x="215900" y="88900"/>
                </a:lnTo>
                <a:lnTo>
                  <a:pt x="215900" y="87629"/>
                </a:lnTo>
                <a:lnTo>
                  <a:pt x="215900" y="86360"/>
                </a:lnTo>
                <a:lnTo>
                  <a:pt x="215900" y="85089"/>
                </a:lnTo>
                <a:lnTo>
                  <a:pt x="215900" y="83819"/>
                </a:lnTo>
                <a:lnTo>
                  <a:pt x="215900" y="82550"/>
                </a:lnTo>
                <a:lnTo>
                  <a:pt x="215900" y="81279"/>
                </a:lnTo>
                <a:lnTo>
                  <a:pt x="215900" y="80010"/>
                </a:lnTo>
                <a:lnTo>
                  <a:pt x="214630" y="78739"/>
                </a:lnTo>
                <a:lnTo>
                  <a:pt x="212089" y="74929"/>
                </a:lnTo>
                <a:lnTo>
                  <a:pt x="210820" y="74929"/>
                </a:lnTo>
                <a:lnTo>
                  <a:pt x="210820" y="73660"/>
                </a:lnTo>
                <a:lnTo>
                  <a:pt x="208280" y="73660"/>
                </a:lnTo>
                <a:lnTo>
                  <a:pt x="207010" y="72389"/>
                </a:lnTo>
                <a:lnTo>
                  <a:pt x="204470" y="72389"/>
                </a:lnTo>
                <a:lnTo>
                  <a:pt x="201930" y="72389"/>
                </a:lnTo>
                <a:lnTo>
                  <a:pt x="198120" y="71119"/>
                </a:lnTo>
                <a:lnTo>
                  <a:pt x="194310" y="71119"/>
                </a:lnTo>
                <a:lnTo>
                  <a:pt x="186689" y="71119"/>
                </a:lnTo>
                <a:lnTo>
                  <a:pt x="157480" y="71119"/>
                </a:lnTo>
                <a:lnTo>
                  <a:pt x="157480" y="86360"/>
                </a:lnTo>
                <a:lnTo>
                  <a:pt x="119380" y="86360"/>
                </a:lnTo>
                <a:lnTo>
                  <a:pt x="119380" y="0"/>
                </a:lnTo>
                <a:lnTo>
                  <a:pt x="252730" y="0"/>
                </a:lnTo>
                <a:lnTo>
                  <a:pt x="252730" y="46989"/>
                </a:lnTo>
                <a:lnTo>
                  <a:pt x="234950" y="53339"/>
                </a:lnTo>
                <a:lnTo>
                  <a:pt x="237489" y="54610"/>
                </a:lnTo>
                <a:lnTo>
                  <a:pt x="240030" y="57150"/>
                </a:lnTo>
                <a:lnTo>
                  <a:pt x="242570" y="59689"/>
                </a:lnTo>
                <a:lnTo>
                  <a:pt x="245110" y="60960"/>
                </a:lnTo>
                <a:lnTo>
                  <a:pt x="247650" y="63500"/>
                </a:lnTo>
                <a:lnTo>
                  <a:pt x="248920" y="66039"/>
                </a:lnTo>
                <a:lnTo>
                  <a:pt x="251460" y="69850"/>
                </a:lnTo>
                <a:lnTo>
                  <a:pt x="252730" y="72389"/>
                </a:lnTo>
                <a:lnTo>
                  <a:pt x="254000" y="74929"/>
                </a:lnTo>
                <a:lnTo>
                  <a:pt x="255270" y="77469"/>
                </a:lnTo>
                <a:lnTo>
                  <a:pt x="256539" y="81279"/>
                </a:lnTo>
                <a:lnTo>
                  <a:pt x="256539" y="85089"/>
                </a:lnTo>
                <a:lnTo>
                  <a:pt x="257810" y="88900"/>
                </a:lnTo>
                <a:lnTo>
                  <a:pt x="257810" y="92710"/>
                </a:lnTo>
                <a:lnTo>
                  <a:pt x="259080" y="95250"/>
                </a:lnTo>
                <a:lnTo>
                  <a:pt x="259080" y="99060"/>
                </a:lnTo>
                <a:lnTo>
                  <a:pt x="259080" y="104139"/>
                </a:lnTo>
                <a:lnTo>
                  <a:pt x="257810" y="109219"/>
                </a:lnTo>
                <a:lnTo>
                  <a:pt x="257810" y="113029"/>
                </a:lnTo>
                <a:lnTo>
                  <a:pt x="256539" y="116839"/>
                </a:lnTo>
                <a:lnTo>
                  <a:pt x="255270" y="121919"/>
                </a:lnTo>
                <a:lnTo>
                  <a:pt x="254000" y="125729"/>
                </a:lnTo>
                <a:lnTo>
                  <a:pt x="252730" y="130810"/>
                </a:lnTo>
                <a:lnTo>
                  <a:pt x="250189" y="134619"/>
                </a:lnTo>
                <a:lnTo>
                  <a:pt x="248920" y="138429"/>
                </a:lnTo>
                <a:lnTo>
                  <a:pt x="246380" y="142239"/>
                </a:lnTo>
                <a:lnTo>
                  <a:pt x="243839" y="146050"/>
                </a:lnTo>
                <a:lnTo>
                  <a:pt x="241300" y="148589"/>
                </a:lnTo>
                <a:lnTo>
                  <a:pt x="238760" y="152400"/>
                </a:lnTo>
                <a:lnTo>
                  <a:pt x="236220" y="154939"/>
                </a:lnTo>
                <a:lnTo>
                  <a:pt x="233680" y="157479"/>
                </a:lnTo>
                <a:lnTo>
                  <a:pt x="231139" y="158750"/>
                </a:lnTo>
                <a:lnTo>
                  <a:pt x="227330" y="161289"/>
                </a:lnTo>
                <a:lnTo>
                  <a:pt x="224789" y="162560"/>
                </a:lnTo>
                <a:lnTo>
                  <a:pt x="222250" y="163829"/>
                </a:lnTo>
                <a:lnTo>
                  <a:pt x="218439" y="166369"/>
                </a:lnTo>
                <a:lnTo>
                  <a:pt x="215900" y="166369"/>
                </a:lnTo>
                <a:lnTo>
                  <a:pt x="213360" y="167639"/>
                </a:lnTo>
                <a:lnTo>
                  <a:pt x="209550" y="168910"/>
                </a:lnTo>
                <a:lnTo>
                  <a:pt x="207010" y="168910"/>
                </a:lnTo>
                <a:lnTo>
                  <a:pt x="199389" y="170179"/>
                </a:lnTo>
                <a:lnTo>
                  <a:pt x="190500" y="171450"/>
                </a:lnTo>
                <a:lnTo>
                  <a:pt x="180339" y="171450"/>
                </a:lnTo>
                <a:lnTo>
                  <a:pt x="167639" y="171450"/>
                </a:lnTo>
                <a:lnTo>
                  <a:pt x="93980" y="171450"/>
                </a:lnTo>
                <a:lnTo>
                  <a:pt x="77470" y="171450"/>
                </a:lnTo>
                <a:lnTo>
                  <a:pt x="63500" y="170179"/>
                </a:lnTo>
                <a:lnTo>
                  <a:pt x="52070" y="168910"/>
                </a:lnTo>
                <a:lnTo>
                  <a:pt x="46989" y="168910"/>
                </a:lnTo>
                <a:lnTo>
                  <a:pt x="41910" y="167639"/>
                </a:lnTo>
                <a:lnTo>
                  <a:pt x="40639" y="166369"/>
                </a:lnTo>
                <a:lnTo>
                  <a:pt x="38100" y="166369"/>
                </a:lnTo>
                <a:lnTo>
                  <a:pt x="36830" y="165100"/>
                </a:lnTo>
                <a:lnTo>
                  <a:pt x="34289" y="163829"/>
                </a:lnTo>
                <a:lnTo>
                  <a:pt x="30480" y="162560"/>
                </a:lnTo>
                <a:lnTo>
                  <a:pt x="26670" y="158750"/>
                </a:lnTo>
                <a:lnTo>
                  <a:pt x="22860" y="154939"/>
                </a:lnTo>
                <a:lnTo>
                  <a:pt x="20320" y="151129"/>
                </a:lnTo>
                <a:lnTo>
                  <a:pt x="16510" y="147319"/>
                </a:lnTo>
                <a:lnTo>
                  <a:pt x="12700" y="142239"/>
                </a:lnTo>
                <a:lnTo>
                  <a:pt x="10160" y="135889"/>
                </a:lnTo>
                <a:lnTo>
                  <a:pt x="7620" y="130810"/>
                </a:lnTo>
                <a:lnTo>
                  <a:pt x="5080" y="124460"/>
                </a:lnTo>
                <a:lnTo>
                  <a:pt x="2539" y="118110"/>
                </a:lnTo>
                <a:lnTo>
                  <a:pt x="1270" y="111760"/>
                </a:lnTo>
                <a:lnTo>
                  <a:pt x="0" y="104139"/>
                </a:lnTo>
                <a:lnTo>
                  <a:pt x="0" y="96519"/>
                </a:lnTo>
                <a:lnTo>
                  <a:pt x="0" y="88900"/>
                </a:lnTo>
                <a:lnTo>
                  <a:pt x="0" y="80010"/>
                </a:lnTo>
                <a:lnTo>
                  <a:pt x="0" y="72389"/>
                </a:lnTo>
                <a:lnTo>
                  <a:pt x="1270" y="66039"/>
                </a:lnTo>
                <a:lnTo>
                  <a:pt x="2539" y="58419"/>
                </a:lnTo>
                <a:lnTo>
                  <a:pt x="3810" y="52069"/>
                </a:lnTo>
                <a:lnTo>
                  <a:pt x="6350" y="45719"/>
                </a:lnTo>
                <a:lnTo>
                  <a:pt x="8889" y="39369"/>
                </a:lnTo>
                <a:lnTo>
                  <a:pt x="11430" y="34289"/>
                </a:lnTo>
                <a:lnTo>
                  <a:pt x="13970" y="29210"/>
                </a:lnTo>
                <a:lnTo>
                  <a:pt x="17780" y="24129"/>
                </a:lnTo>
                <a:lnTo>
                  <a:pt x="20320" y="20319"/>
                </a:lnTo>
                <a:lnTo>
                  <a:pt x="24130" y="16510"/>
                </a:lnTo>
                <a:lnTo>
                  <a:pt x="27939" y="12700"/>
                </a:lnTo>
                <a:lnTo>
                  <a:pt x="30480" y="10160"/>
                </a:lnTo>
                <a:lnTo>
                  <a:pt x="35560" y="7619"/>
                </a:lnTo>
                <a:lnTo>
                  <a:pt x="38100" y="6350"/>
                </a:lnTo>
                <a:lnTo>
                  <a:pt x="43180" y="5079"/>
                </a:lnTo>
                <a:lnTo>
                  <a:pt x="46989" y="3810"/>
                </a:lnTo>
                <a:lnTo>
                  <a:pt x="53339" y="2539"/>
                </a:lnTo>
                <a:lnTo>
                  <a:pt x="58420" y="1269"/>
                </a:lnTo>
                <a:lnTo>
                  <a:pt x="64770" y="1269"/>
                </a:lnTo>
                <a:lnTo>
                  <a:pt x="71120" y="0"/>
                </a:lnTo>
                <a:lnTo>
                  <a:pt x="85089" y="0"/>
                </a:lnTo>
                <a:lnTo>
                  <a:pt x="9652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5544820" y="277622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7366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5544820" y="2689860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29" h="49530">
                <a:moveTo>
                  <a:pt x="0" y="49530"/>
                </a:moveTo>
                <a:lnTo>
                  <a:pt x="49529" y="49530"/>
                </a:lnTo>
                <a:lnTo>
                  <a:pt x="49529" y="0"/>
                </a:lnTo>
                <a:lnTo>
                  <a:pt x="0" y="0"/>
                </a:lnTo>
                <a:lnTo>
                  <a:pt x="0" y="4953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5641340" y="269240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46989" y="0"/>
                </a:moveTo>
                <a:lnTo>
                  <a:pt x="0" y="0"/>
                </a:lnTo>
                <a:lnTo>
                  <a:pt x="0" y="46989"/>
                </a:lnTo>
                <a:lnTo>
                  <a:pt x="46989" y="46989"/>
                </a:lnTo>
                <a:lnTo>
                  <a:pt x="4698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5742940" y="2684779"/>
            <a:ext cx="49530" cy="54610"/>
          </a:xfrm>
          <a:custGeom>
            <a:avLst/>
            <a:gdLst/>
            <a:ahLst/>
            <a:cxnLst/>
            <a:rect l="l" t="t" r="r" b="b"/>
            <a:pathLst>
              <a:path w="49529" h="54610">
                <a:moveTo>
                  <a:pt x="49530" y="0"/>
                </a:moveTo>
                <a:lnTo>
                  <a:pt x="0" y="0"/>
                </a:lnTo>
                <a:lnTo>
                  <a:pt x="0" y="54610"/>
                </a:lnTo>
                <a:lnTo>
                  <a:pt x="49530" y="54610"/>
                </a:lnTo>
                <a:lnTo>
                  <a:pt x="4953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5544820" y="2684779"/>
            <a:ext cx="247650" cy="128270"/>
          </a:xfrm>
          <a:custGeom>
            <a:avLst/>
            <a:gdLst/>
            <a:ahLst/>
            <a:cxnLst/>
            <a:rect l="l" t="t" r="r" b="b"/>
            <a:pathLst>
              <a:path w="247650" h="128269">
                <a:moveTo>
                  <a:pt x="0" y="128270"/>
                </a:moveTo>
                <a:lnTo>
                  <a:pt x="0" y="5080"/>
                </a:lnTo>
                <a:lnTo>
                  <a:pt x="49529" y="5080"/>
                </a:lnTo>
                <a:lnTo>
                  <a:pt x="49529" y="54610"/>
                </a:lnTo>
                <a:lnTo>
                  <a:pt x="96519" y="54610"/>
                </a:lnTo>
                <a:lnTo>
                  <a:pt x="96519" y="7620"/>
                </a:lnTo>
                <a:lnTo>
                  <a:pt x="143509" y="7620"/>
                </a:lnTo>
                <a:lnTo>
                  <a:pt x="143509" y="54610"/>
                </a:lnTo>
                <a:lnTo>
                  <a:pt x="198119" y="54610"/>
                </a:lnTo>
                <a:lnTo>
                  <a:pt x="198119" y="0"/>
                </a:lnTo>
                <a:lnTo>
                  <a:pt x="247650" y="0"/>
                </a:lnTo>
                <a:lnTo>
                  <a:pt x="247650" y="128270"/>
                </a:lnTo>
                <a:lnTo>
                  <a:pt x="0" y="12827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7106920" y="57962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60" h="309879">
                <a:moveTo>
                  <a:pt x="52069" y="196850"/>
                </a:moveTo>
                <a:lnTo>
                  <a:pt x="1269" y="196850"/>
                </a:lnTo>
                <a:lnTo>
                  <a:pt x="1375" y="218440"/>
                </a:lnTo>
                <a:lnTo>
                  <a:pt x="2539" y="232410"/>
                </a:lnTo>
                <a:lnTo>
                  <a:pt x="2539" y="240030"/>
                </a:lnTo>
                <a:lnTo>
                  <a:pt x="3809" y="246380"/>
                </a:lnTo>
                <a:lnTo>
                  <a:pt x="3809" y="252730"/>
                </a:lnTo>
                <a:lnTo>
                  <a:pt x="5079" y="259080"/>
                </a:lnTo>
                <a:lnTo>
                  <a:pt x="5079" y="264160"/>
                </a:lnTo>
                <a:lnTo>
                  <a:pt x="6350" y="269240"/>
                </a:lnTo>
                <a:lnTo>
                  <a:pt x="7619" y="270510"/>
                </a:lnTo>
                <a:lnTo>
                  <a:pt x="7619" y="273050"/>
                </a:lnTo>
                <a:lnTo>
                  <a:pt x="8889" y="275590"/>
                </a:lnTo>
                <a:lnTo>
                  <a:pt x="8889" y="278130"/>
                </a:lnTo>
                <a:lnTo>
                  <a:pt x="10159" y="279400"/>
                </a:lnTo>
                <a:lnTo>
                  <a:pt x="11429" y="281940"/>
                </a:lnTo>
                <a:lnTo>
                  <a:pt x="13969" y="285750"/>
                </a:lnTo>
                <a:lnTo>
                  <a:pt x="16509" y="288290"/>
                </a:lnTo>
                <a:lnTo>
                  <a:pt x="19050" y="292100"/>
                </a:lnTo>
                <a:lnTo>
                  <a:pt x="53339" y="309880"/>
                </a:lnTo>
                <a:lnTo>
                  <a:pt x="73659" y="309880"/>
                </a:lnTo>
                <a:lnTo>
                  <a:pt x="78739" y="308610"/>
                </a:lnTo>
                <a:lnTo>
                  <a:pt x="82550" y="307340"/>
                </a:lnTo>
                <a:lnTo>
                  <a:pt x="87629" y="307340"/>
                </a:lnTo>
                <a:lnTo>
                  <a:pt x="91439" y="304800"/>
                </a:lnTo>
                <a:lnTo>
                  <a:pt x="95250" y="303530"/>
                </a:lnTo>
                <a:lnTo>
                  <a:pt x="99059" y="299720"/>
                </a:lnTo>
                <a:lnTo>
                  <a:pt x="102869" y="297180"/>
                </a:lnTo>
                <a:lnTo>
                  <a:pt x="105409" y="295910"/>
                </a:lnTo>
                <a:lnTo>
                  <a:pt x="111759" y="289560"/>
                </a:lnTo>
                <a:lnTo>
                  <a:pt x="114300" y="285750"/>
                </a:lnTo>
                <a:lnTo>
                  <a:pt x="115569" y="281940"/>
                </a:lnTo>
                <a:lnTo>
                  <a:pt x="118109" y="278130"/>
                </a:lnTo>
                <a:lnTo>
                  <a:pt x="119379" y="275590"/>
                </a:lnTo>
                <a:lnTo>
                  <a:pt x="120650" y="270510"/>
                </a:lnTo>
                <a:lnTo>
                  <a:pt x="120650" y="266700"/>
                </a:lnTo>
                <a:lnTo>
                  <a:pt x="121919" y="261620"/>
                </a:lnTo>
                <a:lnTo>
                  <a:pt x="122173" y="260350"/>
                </a:lnTo>
                <a:lnTo>
                  <a:pt x="60959" y="260350"/>
                </a:lnTo>
                <a:lnTo>
                  <a:pt x="59689" y="259080"/>
                </a:lnTo>
                <a:lnTo>
                  <a:pt x="57150" y="259080"/>
                </a:lnTo>
                <a:lnTo>
                  <a:pt x="57150" y="257810"/>
                </a:lnTo>
                <a:lnTo>
                  <a:pt x="55879" y="257810"/>
                </a:lnTo>
                <a:lnTo>
                  <a:pt x="55879" y="256540"/>
                </a:lnTo>
                <a:lnTo>
                  <a:pt x="54609" y="256540"/>
                </a:lnTo>
                <a:lnTo>
                  <a:pt x="54609" y="255270"/>
                </a:lnTo>
                <a:lnTo>
                  <a:pt x="53339" y="254000"/>
                </a:lnTo>
                <a:lnTo>
                  <a:pt x="53339" y="247650"/>
                </a:lnTo>
                <a:lnTo>
                  <a:pt x="52069" y="245110"/>
                </a:lnTo>
                <a:lnTo>
                  <a:pt x="52069" y="196850"/>
                </a:lnTo>
                <a:close/>
              </a:path>
              <a:path w="124460" h="309879">
                <a:moveTo>
                  <a:pt x="69850" y="0"/>
                </a:moveTo>
                <a:lnTo>
                  <a:pt x="45719" y="0"/>
                </a:lnTo>
                <a:lnTo>
                  <a:pt x="40639" y="1270"/>
                </a:lnTo>
                <a:lnTo>
                  <a:pt x="36829" y="3810"/>
                </a:lnTo>
                <a:lnTo>
                  <a:pt x="29209" y="6350"/>
                </a:lnTo>
                <a:lnTo>
                  <a:pt x="25400" y="8890"/>
                </a:lnTo>
                <a:lnTo>
                  <a:pt x="22859" y="11430"/>
                </a:lnTo>
                <a:lnTo>
                  <a:pt x="19050" y="13970"/>
                </a:lnTo>
                <a:lnTo>
                  <a:pt x="13969" y="19050"/>
                </a:lnTo>
                <a:lnTo>
                  <a:pt x="11429" y="22860"/>
                </a:lnTo>
                <a:lnTo>
                  <a:pt x="10159" y="25400"/>
                </a:lnTo>
                <a:lnTo>
                  <a:pt x="7619" y="29210"/>
                </a:lnTo>
                <a:lnTo>
                  <a:pt x="6350" y="33020"/>
                </a:lnTo>
                <a:lnTo>
                  <a:pt x="5079" y="35560"/>
                </a:lnTo>
                <a:lnTo>
                  <a:pt x="5079" y="38100"/>
                </a:lnTo>
                <a:lnTo>
                  <a:pt x="3809" y="41910"/>
                </a:lnTo>
                <a:lnTo>
                  <a:pt x="2539" y="48260"/>
                </a:lnTo>
                <a:lnTo>
                  <a:pt x="1269" y="53340"/>
                </a:lnTo>
                <a:lnTo>
                  <a:pt x="1269" y="59690"/>
                </a:lnTo>
                <a:lnTo>
                  <a:pt x="0" y="67310"/>
                </a:lnTo>
                <a:lnTo>
                  <a:pt x="0" y="93980"/>
                </a:lnTo>
                <a:lnTo>
                  <a:pt x="1269" y="100330"/>
                </a:lnTo>
                <a:lnTo>
                  <a:pt x="1269" y="109220"/>
                </a:lnTo>
                <a:lnTo>
                  <a:pt x="2539" y="114300"/>
                </a:lnTo>
                <a:lnTo>
                  <a:pt x="3809" y="118110"/>
                </a:lnTo>
                <a:lnTo>
                  <a:pt x="3809" y="121920"/>
                </a:lnTo>
                <a:lnTo>
                  <a:pt x="7619" y="133350"/>
                </a:lnTo>
                <a:lnTo>
                  <a:pt x="10159" y="138430"/>
                </a:lnTo>
                <a:lnTo>
                  <a:pt x="11429" y="142240"/>
                </a:lnTo>
                <a:lnTo>
                  <a:pt x="15239" y="146050"/>
                </a:lnTo>
                <a:lnTo>
                  <a:pt x="16509" y="148590"/>
                </a:lnTo>
                <a:lnTo>
                  <a:pt x="41909" y="173990"/>
                </a:lnTo>
                <a:lnTo>
                  <a:pt x="52069" y="182880"/>
                </a:lnTo>
                <a:lnTo>
                  <a:pt x="58419" y="190500"/>
                </a:lnTo>
                <a:lnTo>
                  <a:pt x="60959" y="194310"/>
                </a:lnTo>
                <a:lnTo>
                  <a:pt x="64769" y="196850"/>
                </a:lnTo>
                <a:lnTo>
                  <a:pt x="67309" y="201930"/>
                </a:lnTo>
                <a:lnTo>
                  <a:pt x="68579" y="201930"/>
                </a:lnTo>
                <a:lnTo>
                  <a:pt x="68579" y="203200"/>
                </a:lnTo>
                <a:lnTo>
                  <a:pt x="69850" y="204470"/>
                </a:lnTo>
                <a:lnTo>
                  <a:pt x="69850" y="208280"/>
                </a:lnTo>
                <a:lnTo>
                  <a:pt x="71119" y="209550"/>
                </a:lnTo>
                <a:lnTo>
                  <a:pt x="71119" y="213360"/>
                </a:lnTo>
                <a:lnTo>
                  <a:pt x="72389" y="218440"/>
                </a:lnTo>
                <a:lnTo>
                  <a:pt x="72389" y="246380"/>
                </a:lnTo>
                <a:lnTo>
                  <a:pt x="71119" y="248920"/>
                </a:lnTo>
                <a:lnTo>
                  <a:pt x="71119" y="252730"/>
                </a:lnTo>
                <a:lnTo>
                  <a:pt x="68579" y="255270"/>
                </a:lnTo>
                <a:lnTo>
                  <a:pt x="68579" y="256540"/>
                </a:lnTo>
                <a:lnTo>
                  <a:pt x="66039" y="259080"/>
                </a:lnTo>
                <a:lnTo>
                  <a:pt x="64769" y="259080"/>
                </a:lnTo>
                <a:lnTo>
                  <a:pt x="63500" y="260350"/>
                </a:lnTo>
                <a:lnTo>
                  <a:pt x="122173" y="260350"/>
                </a:lnTo>
                <a:lnTo>
                  <a:pt x="123189" y="255270"/>
                </a:lnTo>
                <a:lnTo>
                  <a:pt x="123189" y="242570"/>
                </a:lnTo>
                <a:lnTo>
                  <a:pt x="124459" y="227330"/>
                </a:lnTo>
                <a:lnTo>
                  <a:pt x="124459" y="217170"/>
                </a:lnTo>
                <a:lnTo>
                  <a:pt x="123189" y="208280"/>
                </a:lnTo>
                <a:lnTo>
                  <a:pt x="123189" y="198120"/>
                </a:lnTo>
                <a:lnTo>
                  <a:pt x="121919" y="190500"/>
                </a:lnTo>
                <a:lnTo>
                  <a:pt x="120650" y="181610"/>
                </a:lnTo>
                <a:lnTo>
                  <a:pt x="119379" y="176530"/>
                </a:lnTo>
                <a:lnTo>
                  <a:pt x="118109" y="172720"/>
                </a:lnTo>
                <a:lnTo>
                  <a:pt x="116839" y="170180"/>
                </a:lnTo>
                <a:lnTo>
                  <a:pt x="116839" y="167640"/>
                </a:lnTo>
                <a:lnTo>
                  <a:pt x="115569" y="165100"/>
                </a:lnTo>
                <a:lnTo>
                  <a:pt x="114300" y="161290"/>
                </a:lnTo>
                <a:lnTo>
                  <a:pt x="111759" y="158750"/>
                </a:lnTo>
                <a:lnTo>
                  <a:pt x="109219" y="153670"/>
                </a:lnTo>
                <a:lnTo>
                  <a:pt x="104139" y="148590"/>
                </a:lnTo>
                <a:lnTo>
                  <a:pt x="99059" y="142240"/>
                </a:lnTo>
                <a:lnTo>
                  <a:pt x="85089" y="128270"/>
                </a:lnTo>
                <a:lnTo>
                  <a:pt x="68579" y="114300"/>
                </a:lnTo>
                <a:lnTo>
                  <a:pt x="63500" y="107950"/>
                </a:lnTo>
                <a:lnTo>
                  <a:pt x="60959" y="105410"/>
                </a:lnTo>
                <a:lnTo>
                  <a:pt x="58419" y="104140"/>
                </a:lnTo>
                <a:lnTo>
                  <a:pt x="57150" y="101600"/>
                </a:lnTo>
                <a:lnTo>
                  <a:pt x="54609" y="99060"/>
                </a:lnTo>
                <a:lnTo>
                  <a:pt x="54609" y="96520"/>
                </a:lnTo>
                <a:lnTo>
                  <a:pt x="53339" y="95250"/>
                </a:lnTo>
                <a:lnTo>
                  <a:pt x="53339" y="92710"/>
                </a:lnTo>
                <a:lnTo>
                  <a:pt x="52069" y="91440"/>
                </a:lnTo>
                <a:lnTo>
                  <a:pt x="52069" y="83820"/>
                </a:lnTo>
                <a:lnTo>
                  <a:pt x="50800" y="80010"/>
                </a:lnTo>
                <a:lnTo>
                  <a:pt x="50800" y="71120"/>
                </a:lnTo>
                <a:lnTo>
                  <a:pt x="52069" y="68580"/>
                </a:lnTo>
                <a:lnTo>
                  <a:pt x="52069" y="59690"/>
                </a:lnTo>
                <a:lnTo>
                  <a:pt x="53339" y="57150"/>
                </a:lnTo>
                <a:lnTo>
                  <a:pt x="53339" y="55880"/>
                </a:lnTo>
                <a:lnTo>
                  <a:pt x="54609" y="54610"/>
                </a:lnTo>
                <a:lnTo>
                  <a:pt x="54609" y="53340"/>
                </a:lnTo>
                <a:lnTo>
                  <a:pt x="57150" y="50800"/>
                </a:lnTo>
                <a:lnTo>
                  <a:pt x="58419" y="50800"/>
                </a:lnTo>
                <a:lnTo>
                  <a:pt x="58419" y="49530"/>
                </a:lnTo>
                <a:lnTo>
                  <a:pt x="118617" y="49530"/>
                </a:lnTo>
                <a:lnTo>
                  <a:pt x="118109" y="46990"/>
                </a:lnTo>
                <a:lnTo>
                  <a:pt x="116839" y="41910"/>
                </a:lnTo>
                <a:lnTo>
                  <a:pt x="116839" y="38100"/>
                </a:lnTo>
                <a:lnTo>
                  <a:pt x="115569" y="35560"/>
                </a:lnTo>
                <a:lnTo>
                  <a:pt x="115569" y="34290"/>
                </a:lnTo>
                <a:lnTo>
                  <a:pt x="114300" y="30480"/>
                </a:lnTo>
                <a:lnTo>
                  <a:pt x="111759" y="26670"/>
                </a:lnTo>
                <a:lnTo>
                  <a:pt x="109219" y="24130"/>
                </a:lnTo>
                <a:lnTo>
                  <a:pt x="107950" y="20320"/>
                </a:lnTo>
                <a:lnTo>
                  <a:pt x="105409" y="17780"/>
                </a:lnTo>
                <a:lnTo>
                  <a:pt x="101600" y="15240"/>
                </a:lnTo>
                <a:lnTo>
                  <a:pt x="95250" y="8890"/>
                </a:lnTo>
                <a:lnTo>
                  <a:pt x="91439" y="6350"/>
                </a:lnTo>
                <a:lnTo>
                  <a:pt x="87629" y="5080"/>
                </a:lnTo>
                <a:lnTo>
                  <a:pt x="82550" y="3810"/>
                </a:lnTo>
                <a:lnTo>
                  <a:pt x="78739" y="2540"/>
                </a:lnTo>
                <a:lnTo>
                  <a:pt x="73659" y="1270"/>
                </a:lnTo>
                <a:lnTo>
                  <a:pt x="69850" y="0"/>
                </a:lnTo>
                <a:close/>
              </a:path>
              <a:path w="124460" h="309879">
                <a:moveTo>
                  <a:pt x="118617" y="49530"/>
                </a:moveTo>
                <a:lnTo>
                  <a:pt x="62229" y="49530"/>
                </a:lnTo>
                <a:lnTo>
                  <a:pt x="63500" y="50800"/>
                </a:lnTo>
                <a:lnTo>
                  <a:pt x="64769" y="50800"/>
                </a:lnTo>
                <a:lnTo>
                  <a:pt x="64769" y="52070"/>
                </a:lnTo>
                <a:lnTo>
                  <a:pt x="66039" y="52070"/>
                </a:lnTo>
                <a:lnTo>
                  <a:pt x="67309" y="53340"/>
                </a:lnTo>
                <a:lnTo>
                  <a:pt x="67309" y="55880"/>
                </a:lnTo>
                <a:lnTo>
                  <a:pt x="68579" y="57150"/>
                </a:lnTo>
                <a:lnTo>
                  <a:pt x="68579" y="63500"/>
                </a:lnTo>
                <a:lnTo>
                  <a:pt x="69850" y="67310"/>
                </a:lnTo>
                <a:lnTo>
                  <a:pt x="69850" y="95250"/>
                </a:lnTo>
                <a:lnTo>
                  <a:pt x="119379" y="95250"/>
                </a:lnTo>
                <a:lnTo>
                  <a:pt x="119379" y="53340"/>
                </a:lnTo>
                <a:lnTo>
                  <a:pt x="118617" y="495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7106920" y="57962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60" h="309879">
                <a:moveTo>
                  <a:pt x="119379" y="95250"/>
                </a:moveTo>
                <a:lnTo>
                  <a:pt x="69850" y="95250"/>
                </a:lnTo>
                <a:lnTo>
                  <a:pt x="69850" y="73660"/>
                </a:lnTo>
                <a:lnTo>
                  <a:pt x="69850" y="69850"/>
                </a:lnTo>
                <a:lnTo>
                  <a:pt x="69850" y="67310"/>
                </a:lnTo>
                <a:lnTo>
                  <a:pt x="68579" y="63500"/>
                </a:lnTo>
                <a:lnTo>
                  <a:pt x="68579" y="60960"/>
                </a:lnTo>
                <a:lnTo>
                  <a:pt x="68579" y="59690"/>
                </a:lnTo>
                <a:lnTo>
                  <a:pt x="68579" y="57150"/>
                </a:lnTo>
                <a:lnTo>
                  <a:pt x="67309" y="55880"/>
                </a:lnTo>
                <a:lnTo>
                  <a:pt x="67309" y="54610"/>
                </a:lnTo>
                <a:lnTo>
                  <a:pt x="67309" y="53340"/>
                </a:lnTo>
                <a:lnTo>
                  <a:pt x="66039" y="52070"/>
                </a:lnTo>
                <a:lnTo>
                  <a:pt x="64769" y="52070"/>
                </a:lnTo>
                <a:lnTo>
                  <a:pt x="64769" y="50800"/>
                </a:lnTo>
                <a:lnTo>
                  <a:pt x="63500" y="50800"/>
                </a:lnTo>
                <a:lnTo>
                  <a:pt x="62229" y="49530"/>
                </a:lnTo>
                <a:lnTo>
                  <a:pt x="60959" y="49530"/>
                </a:lnTo>
                <a:lnTo>
                  <a:pt x="59689" y="49530"/>
                </a:lnTo>
                <a:lnTo>
                  <a:pt x="58419" y="49530"/>
                </a:lnTo>
                <a:lnTo>
                  <a:pt x="58419" y="50800"/>
                </a:lnTo>
                <a:lnTo>
                  <a:pt x="57150" y="50800"/>
                </a:lnTo>
                <a:lnTo>
                  <a:pt x="55879" y="52070"/>
                </a:lnTo>
                <a:lnTo>
                  <a:pt x="54609" y="53340"/>
                </a:lnTo>
                <a:lnTo>
                  <a:pt x="54609" y="54610"/>
                </a:lnTo>
                <a:lnTo>
                  <a:pt x="53339" y="55880"/>
                </a:lnTo>
                <a:lnTo>
                  <a:pt x="53339" y="57150"/>
                </a:lnTo>
                <a:lnTo>
                  <a:pt x="52069" y="59690"/>
                </a:lnTo>
                <a:lnTo>
                  <a:pt x="52069" y="60960"/>
                </a:lnTo>
                <a:lnTo>
                  <a:pt x="52069" y="63500"/>
                </a:lnTo>
                <a:lnTo>
                  <a:pt x="52069" y="64770"/>
                </a:lnTo>
                <a:lnTo>
                  <a:pt x="52069" y="68580"/>
                </a:lnTo>
                <a:lnTo>
                  <a:pt x="50800" y="7112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80010"/>
                </a:lnTo>
                <a:lnTo>
                  <a:pt x="52069" y="83820"/>
                </a:lnTo>
                <a:lnTo>
                  <a:pt x="52069" y="86360"/>
                </a:lnTo>
                <a:lnTo>
                  <a:pt x="52069" y="88900"/>
                </a:lnTo>
                <a:lnTo>
                  <a:pt x="52069" y="91440"/>
                </a:lnTo>
                <a:lnTo>
                  <a:pt x="53339" y="92710"/>
                </a:lnTo>
                <a:lnTo>
                  <a:pt x="53339" y="93980"/>
                </a:lnTo>
                <a:lnTo>
                  <a:pt x="53339" y="95250"/>
                </a:lnTo>
                <a:lnTo>
                  <a:pt x="54609" y="96520"/>
                </a:lnTo>
                <a:lnTo>
                  <a:pt x="54609" y="97790"/>
                </a:lnTo>
                <a:lnTo>
                  <a:pt x="54609" y="99060"/>
                </a:lnTo>
                <a:lnTo>
                  <a:pt x="55879" y="100330"/>
                </a:lnTo>
                <a:lnTo>
                  <a:pt x="57150" y="101600"/>
                </a:lnTo>
                <a:lnTo>
                  <a:pt x="58419" y="104140"/>
                </a:lnTo>
                <a:lnTo>
                  <a:pt x="60959" y="105410"/>
                </a:lnTo>
                <a:lnTo>
                  <a:pt x="63500" y="107950"/>
                </a:lnTo>
                <a:lnTo>
                  <a:pt x="68579" y="114300"/>
                </a:lnTo>
                <a:lnTo>
                  <a:pt x="85089" y="128270"/>
                </a:lnTo>
                <a:lnTo>
                  <a:pt x="92709" y="135890"/>
                </a:lnTo>
                <a:lnTo>
                  <a:pt x="99059" y="142240"/>
                </a:lnTo>
                <a:lnTo>
                  <a:pt x="104139" y="148590"/>
                </a:lnTo>
                <a:lnTo>
                  <a:pt x="109219" y="153670"/>
                </a:lnTo>
                <a:lnTo>
                  <a:pt x="111759" y="158750"/>
                </a:lnTo>
                <a:lnTo>
                  <a:pt x="114300" y="161290"/>
                </a:lnTo>
                <a:lnTo>
                  <a:pt x="115569" y="165100"/>
                </a:lnTo>
                <a:lnTo>
                  <a:pt x="116839" y="167640"/>
                </a:lnTo>
                <a:lnTo>
                  <a:pt x="116839" y="170180"/>
                </a:lnTo>
                <a:lnTo>
                  <a:pt x="118109" y="172720"/>
                </a:lnTo>
                <a:lnTo>
                  <a:pt x="119379" y="176530"/>
                </a:lnTo>
                <a:lnTo>
                  <a:pt x="120650" y="181610"/>
                </a:lnTo>
                <a:lnTo>
                  <a:pt x="121919" y="190500"/>
                </a:lnTo>
                <a:lnTo>
                  <a:pt x="123189" y="198120"/>
                </a:lnTo>
                <a:lnTo>
                  <a:pt x="123189" y="208280"/>
                </a:lnTo>
                <a:lnTo>
                  <a:pt x="124459" y="217170"/>
                </a:lnTo>
                <a:lnTo>
                  <a:pt x="124459" y="227330"/>
                </a:lnTo>
                <a:lnTo>
                  <a:pt x="123189" y="242570"/>
                </a:lnTo>
                <a:lnTo>
                  <a:pt x="123189" y="248920"/>
                </a:lnTo>
                <a:lnTo>
                  <a:pt x="123189" y="255270"/>
                </a:lnTo>
                <a:lnTo>
                  <a:pt x="121919" y="261620"/>
                </a:lnTo>
                <a:lnTo>
                  <a:pt x="120650" y="266700"/>
                </a:lnTo>
                <a:lnTo>
                  <a:pt x="120650" y="270510"/>
                </a:lnTo>
                <a:lnTo>
                  <a:pt x="119379" y="275590"/>
                </a:lnTo>
                <a:lnTo>
                  <a:pt x="118109" y="278130"/>
                </a:lnTo>
                <a:lnTo>
                  <a:pt x="115569" y="281940"/>
                </a:lnTo>
                <a:lnTo>
                  <a:pt x="114300" y="285750"/>
                </a:lnTo>
                <a:lnTo>
                  <a:pt x="111759" y="289560"/>
                </a:lnTo>
                <a:lnTo>
                  <a:pt x="109219" y="292100"/>
                </a:lnTo>
                <a:lnTo>
                  <a:pt x="105409" y="295910"/>
                </a:lnTo>
                <a:lnTo>
                  <a:pt x="102869" y="297180"/>
                </a:lnTo>
                <a:lnTo>
                  <a:pt x="99059" y="299720"/>
                </a:lnTo>
                <a:lnTo>
                  <a:pt x="95250" y="303530"/>
                </a:lnTo>
                <a:lnTo>
                  <a:pt x="91439" y="304800"/>
                </a:lnTo>
                <a:lnTo>
                  <a:pt x="87629" y="307340"/>
                </a:lnTo>
                <a:lnTo>
                  <a:pt x="82550" y="307340"/>
                </a:lnTo>
                <a:lnTo>
                  <a:pt x="78739" y="308610"/>
                </a:lnTo>
                <a:lnTo>
                  <a:pt x="73659" y="309880"/>
                </a:lnTo>
                <a:lnTo>
                  <a:pt x="68579" y="309880"/>
                </a:lnTo>
                <a:lnTo>
                  <a:pt x="63500" y="309880"/>
                </a:lnTo>
                <a:lnTo>
                  <a:pt x="58419" y="309880"/>
                </a:lnTo>
                <a:lnTo>
                  <a:pt x="53339" y="309880"/>
                </a:lnTo>
                <a:lnTo>
                  <a:pt x="48259" y="308610"/>
                </a:lnTo>
                <a:lnTo>
                  <a:pt x="26669" y="298450"/>
                </a:lnTo>
                <a:lnTo>
                  <a:pt x="22859" y="295910"/>
                </a:lnTo>
                <a:lnTo>
                  <a:pt x="19050" y="292100"/>
                </a:lnTo>
                <a:lnTo>
                  <a:pt x="16509" y="288290"/>
                </a:lnTo>
                <a:lnTo>
                  <a:pt x="13969" y="285750"/>
                </a:lnTo>
                <a:lnTo>
                  <a:pt x="11429" y="281940"/>
                </a:lnTo>
                <a:lnTo>
                  <a:pt x="10159" y="279400"/>
                </a:lnTo>
                <a:lnTo>
                  <a:pt x="8889" y="278130"/>
                </a:lnTo>
                <a:lnTo>
                  <a:pt x="8889" y="275590"/>
                </a:lnTo>
                <a:lnTo>
                  <a:pt x="7619" y="273050"/>
                </a:lnTo>
                <a:lnTo>
                  <a:pt x="7619" y="270510"/>
                </a:lnTo>
                <a:lnTo>
                  <a:pt x="6350" y="269240"/>
                </a:lnTo>
                <a:lnTo>
                  <a:pt x="5079" y="264160"/>
                </a:lnTo>
                <a:lnTo>
                  <a:pt x="5079" y="259080"/>
                </a:lnTo>
                <a:lnTo>
                  <a:pt x="3809" y="252730"/>
                </a:lnTo>
                <a:lnTo>
                  <a:pt x="3809" y="246380"/>
                </a:lnTo>
                <a:lnTo>
                  <a:pt x="2539" y="240030"/>
                </a:lnTo>
                <a:lnTo>
                  <a:pt x="2539" y="232410"/>
                </a:lnTo>
                <a:lnTo>
                  <a:pt x="1269" y="217170"/>
                </a:lnTo>
                <a:lnTo>
                  <a:pt x="1269" y="196850"/>
                </a:lnTo>
                <a:lnTo>
                  <a:pt x="52069" y="196850"/>
                </a:lnTo>
                <a:lnTo>
                  <a:pt x="52069" y="233680"/>
                </a:lnTo>
                <a:lnTo>
                  <a:pt x="52069" y="241300"/>
                </a:lnTo>
                <a:lnTo>
                  <a:pt x="52069" y="245110"/>
                </a:lnTo>
                <a:lnTo>
                  <a:pt x="53339" y="247650"/>
                </a:lnTo>
                <a:lnTo>
                  <a:pt x="53339" y="250190"/>
                </a:lnTo>
                <a:lnTo>
                  <a:pt x="53339" y="251460"/>
                </a:lnTo>
                <a:lnTo>
                  <a:pt x="53339" y="252730"/>
                </a:lnTo>
                <a:lnTo>
                  <a:pt x="53339" y="254000"/>
                </a:lnTo>
                <a:lnTo>
                  <a:pt x="54609" y="255270"/>
                </a:lnTo>
                <a:lnTo>
                  <a:pt x="54609" y="256540"/>
                </a:lnTo>
                <a:lnTo>
                  <a:pt x="55879" y="256540"/>
                </a:lnTo>
                <a:lnTo>
                  <a:pt x="55879" y="257810"/>
                </a:lnTo>
                <a:lnTo>
                  <a:pt x="57150" y="257810"/>
                </a:lnTo>
                <a:lnTo>
                  <a:pt x="57150" y="259080"/>
                </a:lnTo>
                <a:lnTo>
                  <a:pt x="58419" y="259080"/>
                </a:lnTo>
                <a:lnTo>
                  <a:pt x="59689" y="259080"/>
                </a:lnTo>
                <a:lnTo>
                  <a:pt x="60959" y="260350"/>
                </a:lnTo>
                <a:lnTo>
                  <a:pt x="62229" y="260350"/>
                </a:lnTo>
                <a:lnTo>
                  <a:pt x="63500" y="260350"/>
                </a:lnTo>
                <a:lnTo>
                  <a:pt x="63500" y="260350"/>
                </a:lnTo>
                <a:lnTo>
                  <a:pt x="64769" y="259080"/>
                </a:lnTo>
                <a:lnTo>
                  <a:pt x="66039" y="259080"/>
                </a:lnTo>
                <a:lnTo>
                  <a:pt x="67309" y="257810"/>
                </a:lnTo>
                <a:lnTo>
                  <a:pt x="68579" y="256540"/>
                </a:lnTo>
                <a:lnTo>
                  <a:pt x="68579" y="255270"/>
                </a:lnTo>
                <a:lnTo>
                  <a:pt x="69850" y="254000"/>
                </a:lnTo>
                <a:lnTo>
                  <a:pt x="71119" y="252730"/>
                </a:lnTo>
                <a:lnTo>
                  <a:pt x="71119" y="250190"/>
                </a:lnTo>
                <a:lnTo>
                  <a:pt x="71119" y="248920"/>
                </a:lnTo>
                <a:lnTo>
                  <a:pt x="72389" y="246380"/>
                </a:lnTo>
                <a:lnTo>
                  <a:pt x="72389" y="243840"/>
                </a:lnTo>
                <a:lnTo>
                  <a:pt x="72389" y="218440"/>
                </a:lnTo>
                <a:lnTo>
                  <a:pt x="71119" y="213360"/>
                </a:lnTo>
                <a:lnTo>
                  <a:pt x="71119" y="209550"/>
                </a:lnTo>
                <a:lnTo>
                  <a:pt x="69850" y="208280"/>
                </a:lnTo>
                <a:lnTo>
                  <a:pt x="69850" y="207010"/>
                </a:lnTo>
                <a:lnTo>
                  <a:pt x="69850" y="204470"/>
                </a:lnTo>
                <a:lnTo>
                  <a:pt x="68579" y="203200"/>
                </a:lnTo>
                <a:lnTo>
                  <a:pt x="68579" y="201930"/>
                </a:lnTo>
                <a:lnTo>
                  <a:pt x="67309" y="201930"/>
                </a:lnTo>
                <a:lnTo>
                  <a:pt x="66039" y="199390"/>
                </a:lnTo>
                <a:lnTo>
                  <a:pt x="64769" y="196850"/>
                </a:lnTo>
                <a:lnTo>
                  <a:pt x="60959" y="194310"/>
                </a:lnTo>
                <a:lnTo>
                  <a:pt x="58419" y="190500"/>
                </a:lnTo>
                <a:lnTo>
                  <a:pt x="52069" y="182880"/>
                </a:lnTo>
                <a:lnTo>
                  <a:pt x="41909" y="173990"/>
                </a:lnTo>
                <a:lnTo>
                  <a:pt x="25400" y="157480"/>
                </a:lnTo>
                <a:lnTo>
                  <a:pt x="19050" y="151130"/>
                </a:lnTo>
                <a:lnTo>
                  <a:pt x="16509" y="148590"/>
                </a:lnTo>
                <a:lnTo>
                  <a:pt x="15239" y="146050"/>
                </a:lnTo>
                <a:lnTo>
                  <a:pt x="13969" y="144780"/>
                </a:lnTo>
                <a:lnTo>
                  <a:pt x="11429" y="142240"/>
                </a:lnTo>
                <a:lnTo>
                  <a:pt x="10159" y="138430"/>
                </a:lnTo>
                <a:lnTo>
                  <a:pt x="8889" y="135890"/>
                </a:lnTo>
                <a:lnTo>
                  <a:pt x="7619" y="133350"/>
                </a:lnTo>
                <a:lnTo>
                  <a:pt x="6350" y="129540"/>
                </a:lnTo>
                <a:lnTo>
                  <a:pt x="5079" y="125730"/>
                </a:lnTo>
                <a:lnTo>
                  <a:pt x="3809" y="121920"/>
                </a:lnTo>
                <a:lnTo>
                  <a:pt x="3809" y="118110"/>
                </a:lnTo>
                <a:lnTo>
                  <a:pt x="2539" y="114300"/>
                </a:lnTo>
                <a:lnTo>
                  <a:pt x="1269" y="109220"/>
                </a:lnTo>
                <a:lnTo>
                  <a:pt x="1269" y="105410"/>
                </a:lnTo>
                <a:lnTo>
                  <a:pt x="1269" y="100330"/>
                </a:lnTo>
                <a:lnTo>
                  <a:pt x="0" y="93980"/>
                </a:lnTo>
                <a:lnTo>
                  <a:pt x="0" y="88900"/>
                </a:lnTo>
                <a:lnTo>
                  <a:pt x="0" y="83820"/>
                </a:lnTo>
                <a:lnTo>
                  <a:pt x="0" y="74930"/>
                </a:lnTo>
                <a:lnTo>
                  <a:pt x="0" y="67310"/>
                </a:lnTo>
                <a:lnTo>
                  <a:pt x="1269" y="59690"/>
                </a:lnTo>
                <a:lnTo>
                  <a:pt x="1269" y="53340"/>
                </a:lnTo>
                <a:lnTo>
                  <a:pt x="2539" y="48260"/>
                </a:lnTo>
                <a:lnTo>
                  <a:pt x="3809" y="4191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3020"/>
                </a:lnTo>
                <a:lnTo>
                  <a:pt x="7619" y="29210"/>
                </a:lnTo>
                <a:lnTo>
                  <a:pt x="10159" y="25400"/>
                </a:lnTo>
                <a:lnTo>
                  <a:pt x="11429" y="22860"/>
                </a:lnTo>
                <a:lnTo>
                  <a:pt x="13969" y="19050"/>
                </a:lnTo>
                <a:lnTo>
                  <a:pt x="16509" y="16510"/>
                </a:lnTo>
                <a:lnTo>
                  <a:pt x="19050" y="13970"/>
                </a:lnTo>
                <a:lnTo>
                  <a:pt x="22859" y="11430"/>
                </a:lnTo>
                <a:lnTo>
                  <a:pt x="25400" y="8890"/>
                </a:lnTo>
                <a:lnTo>
                  <a:pt x="29209" y="6350"/>
                </a:lnTo>
                <a:lnTo>
                  <a:pt x="33019" y="5080"/>
                </a:lnTo>
                <a:lnTo>
                  <a:pt x="36829" y="3810"/>
                </a:lnTo>
                <a:lnTo>
                  <a:pt x="40639" y="1270"/>
                </a:lnTo>
                <a:lnTo>
                  <a:pt x="45719" y="0"/>
                </a:lnTo>
                <a:lnTo>
                  <a:pt x="49529" y="0"/>
                </a:lnTo>
                <a:lnTo>
                  <a:pt x="54609" y="0"/>
                </a:lnTo>
                <a:lnTo>
                  <a:pt x="58419" y="0"/>
                </a:lnTo>
                <a:lnTo>
                  <a:pt x="64769" y="0"/>
                </a:lnTo>
                <a:lnTo>
                  <a:pt x="69850" y="0"/>
                </a:lnTo>
                <a:lnTo>
                  <a:pt x="73659" y="1270"/>
                </a:lnTo>
                <a:lnTo>
                  <a:pt x="78739" y="2540"/>
                </a:lnTo>
                <a:lnTo>
                  <a:pt x="82550" y="3810"/>
                </a:lnTo>
                <a:lnTo>
                  <a:pt x="87629" y="5080"/>
                </a:lnTo>
                <a:lnTo>
                  <a:pt x="91439" y="6350"/>
                </a:lnTo>
                <a:lnTo>
                  <a:pt x="95250" y="8890"/>
                </a:lnTo>
                <a:lnTo>
                  <a:pt x="99059" y="12700"/>
                </a:lnTo>
                <a:lnTo>
                  <a:pt x="101600" y="15240"/>
                </a:lnTo>
                <a:lnTo>
                  <a:pt x="105409" y="17780"/>
                </a:lnTo>
                <a:lnTo>
                  <a:pt x="107950" y="20320"/>
                </a:lnTo>
                <a:lnTo>
                  <a:pt x="109219" y="24130"/>
                </a:lnTo>
                <a:lnTo>
                  <a:pt x="111759" y="26670"/>
                </a:lnTo>
                <a:lnTo>
                  <a:pt x="114300" y="30480"/>
                </a:lnTo>
                <a:lnTo>
                  <a:pt x="115569" y="34290"/>
                </a:lnTo>
                <a:lnTo>
                  <a:pt x="115569" y="35560"/>
                </a:lnTo>
                <a:lnTo>
                  <a:pt x="116839" y="38100"/>
                </a:lnTo>
                <a:lnTo>
                  <a:pt x="116839" y="41910"/>
                </a:lnTo>
                <a:lnTo>
                  <a:pt x="118109" y="46990"/>
                </a:lnTo>
                <a:lnTo>
                  <a:pt x="119379" y="53340"/>
                </a:lnTo>
                <a:lnTo>
                  <a:pt x="119379" y="60960"/>
                </a:lnTo>
                <a:lnTo>
                  <a:pt x="119379" y="68580"/>
                </a:lnTo>
                <a:lnTo>
                  <a:pt x="119379" y="83820"/>
                </a:lnTo>
                <a:lnTo>
                  <a:pt x="119379" y="9525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7236459" y="5802629"/>
            <a:ext cx="137160" cy="297180"/>
          </a:xfrm>
          <a:custGeom>
            <a:avLst/>
            <a:gdLst/>
            <a:ahLst/>
            <a:cxnLst/>
            <a:rect l="l" t="t" r="r" b="b"/>
            <a:pathLst>
              <a:path w="137160" h="297179">
                <a:moveTo>
                  <a:pt x="106679" y="0"/>
                </a:moveTo>
                <a:lnTo>
                  <a:pt x="27939" y="0"/>
                </a:lnTo>
                <a:lnTo>
                  <a:pt x="0" y="297180"/>
                </a:lnTo>
                <a:lnTo>
                  <a:pt x="55879" y="297180"/>
                </a:lnTo>
                <a:lnTo>
                  <a:pt x="59689" y="243840"/>
                </a:lnTo>
                <a:lnTo>
                  <a:pt x="131689" y="243840"/>
                </a:lnTo>
                <a:lnTo>
                  <a:pt x="126348" y="191770"/>
                </a:lnTo>
                <a:lnTo>
                  <a:pt x="58419" y="191770"/>
                </a:lnTo>
                <a:lnTo>
                  <a:pt x="68579" y="66040"/>
                </a:lnTo>
                <a:lnTo>
                  <a:pt x="113453" y="66040"/>
                </a:lnTo>
                <a:lnTo>
                  <a:pt x="106679" y="0"/>
                </a:lnTo>
                <a:close/>
              </a:path>
              <a:path w="137160" h="297179">
                <a:moveTo>
                  <a:pt x="131689" y="243840"/>
                </a:moveTo>
                <a:lnTo>
                  <a:pt x="78739" y="243840"/>
                </a:lnTo>
                <a:lnTo>
                  <a:pt x="81279" y="297180"/>
                </a:lnTo>
                <a:lnTo>
                  <a:pt x="137160" y="297180"/>
                </a:lnTo>
                <a:lnTo>
                  <a:pt x="131689" y="243840"/>
                </a:lnTo>
                <a:close/>
              </a:path>
              <a:path w="137160" h="297179">
                <a:moveTo>
                  <a:pt x="113453" y="66040"/>
                </a:moveTo>
                <a:lnTo>
                  <a:pt x="68579" y="66040"/>
                </a:lnTo>
                <a:lnTo>
                  <a:pt x="77469" y="191770"/>
                </a:lnTo>
                <a:lnTo>
                  <a:pt x="126348" y="191770"/>
                </a:lnTo>
                <a:lnTo>
                  <a:pt x="113453" y="660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7332979" y="5801359"/>
            <a:ext cx="50800" cy="299720"/>
          </a:xfrm>
          <a:custGeom>
            <a:avLst/>
            <a:gdLst/>
            <a:ahLst/>
            <a:cxnLst/>
            <a:rect l="l" t="t" r="r" b="b"/>
            <a:pathLst>
              <a:path w="50800" h="299720">
                <a:moveTo>
                  <a:pt x="19050" y="0"/>
                </a:moveTo>
                <a:lnTo>
                  <a:pt x="10160" y="1269"/>
                </a:lnTo>
                <a:lnTo>
                  <a:pt x="0" y="1269"/>
                </a:lnTo>
                <a:lnTo>
                  <a:pt x="31750" y="299719"/>
                </a:lnTo>
                <a:lnTo>
                  <a:pt x="40640" y="298449"/>
                </a:lnTo>
                <a:lnTo>
                  <a:pt x="50800" y="29717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7226300" y="6037580"/>
            <a:ext cx="158750" cy="7238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7226300" y="5801359"/>
            <a:ext cx="46990" cy="299720"/>
          </a:xfrm>
          <a:custGeom>
            <a:avLst/>
            <a:gdLst/>
            <a:ahLst/>
            <a:cxnLst/>
            <a:rect l="l" t="t" r="r" b="b"/>
            <a:pathLst>
              <a:path w="46989" h="299720">
                <a:moveTo>
                  <a:pt x="27939" y="0"/>
                </a:moveTo>
                <a:lnTo>
                  <a:pt x="0" y="298449"/>
                </a:lnTo>
                <a:lnTo>
                  <a:pt x="10160" y="298449"/>
                </a:lnTo>
                <a:lnTo>
                  <a:pt x="19050" y="299719"/>
                </a:lnTo>
                <a:lnTo>
                  <a:pt x="46989" y="1269"/>
                </a:lnTo>
                <a:lnTo>
                  <a:pt x="38100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7254240" y="57924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7264400" y="5792470"/>
            <a:ext cx="78740" cy="19050"/>
          </a:xfrm>
          <a:custGeom>
            <a:avLst/>
            <a:gdLst/>
            <a:ahLst/>
            <a:cxnLst/>
            <a:rect l="l" t="t" r="r" b="b"/>
            <a:pathLst>
              <a:path w="78739" h="19050">
                <a:moveTo>
                  <a:pt x="0" y="0"/>
                </a:moveTo>
                <a:lnTo>
                  <a:pt x="78739" y="0"/>
                </a:lnTo>
                <a:lnTo>
                  <a:pt x="787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7343140" y="57924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7620" y="0"/>
                </a:moveTo>
                <a:lnTo>
                  <a:pt x="0" y="0"/>
                </a:lnTo>
                <a:lnTo>
                  <a:pt x="0" y="10159"/>
                </a:lnTo>
                <a:lnTo>
                  <a:pt x="8889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7296150" y="5867400"/>
            <a:ext cx="26670" cy="127000"/>
          </a:xfrm>
          <a:custGeom>
            <a:avLst/>
            <a:gdLst/>
            <a:ahLst/>
            <a:cxnLst/>
            <a:rect l="l" t="t" r="r" b="b"/>
            <a:pathLst>
              <a:path w="26670" h="127000">
                <a:moveTo>
                  <a:pt x="0" y="127000"/>
                </a:moveTo>
                <a:lnTo>
                  <a:pt x="26670" y="127000"/>
                </a:lnTo>
                <a:lnTo>
                  <a:pt x="26670" y="0"/>
                </a:lnTo>
                <a:lnTo>
                  <a:pt x="0" y="0"/>
                </a:lnTo>
                <a:lnTo>
                  <a:pt x="0" y="1270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7296150" y="58674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89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7290434" y="599312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70"/>
                </a:moveTo>
                <a:lnTo>
                  <a:pt x="14656" y="1270"/>
                </a:lnTo>
                <a:lnTo>
                  <a:pt x="14656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7291019" y="5868670"/>
            <a:ext cx="19685" cy="124460"/>
          </a:xfrm>
          <a:custGeom>
            <a:avLst/>
            <a:gdLst/>
            <a:ahLst/>
            <a:cxnLst/>
            <a:rect l="l" t="t" r="r" b="b"/>
            <a:pathLst>
              <a:path w="19685" h="124460">
                <a:moveTo>
                  <a:pt x="0" y="124459"/>
                </a:moveTo>
                <a:lnTo>
                  <a:pt x="19152" y="124459"/>
                </a:lnTo>
                <a:lnTo>
                  <a:pt x="19152" y="0"/>
                </a:ln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7296098" y="58674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4496" y="1269"/>
                </a:lnTo>
                <a:lnTo>
                  <a:pt x="4496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7284720" y="59931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69" y="0"/>
                </a:moveTo>
                <a:lnTo>
                  <a:pt x="0" y="10160"/>
                </a:lnTo>
                <a:lnTo>
                  <a:pt x="10159" y="1016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7294879" y="59842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0"/>
                </a:moveTo>
                <a:lnTo>
                  <a:pt x="19050" y="0"/>
                </a:lnTo>
                <a:lnTo>
                  <a:pt x="190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7313929" y="59931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1270"/>
                </a:lnTo>
                <a:lnTo>
                  <a:pt x="0" y="10160"/>
                </a:lnTo>
                <a:lnTo>
                  <a:pt x="1016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7383779" y="5802629"/>
            <a:ext cx="167640" cy="297180"/>
          </a:xfrm>
          <a:custGeom>
            <a:avLst/>
            <a:gdLst/>
            <a:ahLst/>
            <a:cxnLst/>
            <a:rect l="l" t="t" r="r" b="b"/>
            <a:pathLst>
              <a:path w="167639" h="297179">
                <a:moveTo>
                  <a:pt x="69850" y="0"/>
                </a:moveTo>
                <a:lnTo>
                  <a:pt x="0" y="0"/>
                </a:lnTo>
                <a:lnTo>
                  <a:pt x="0" y="297180"/>
                </a:lnTo>
                <a:lnTo>
                  <a:pt x="46990" y="297180"/>
                </a:lnTo>
                <a:lnTo>
                  <a:pt x="46990" y="101600"/>
                </a:lnTo>
                <a:lnTo>
                  <a:pt x="80750" y="101600"/>
                </a:lnTo>
                <a:lnTo>
                  <a:pt x="77470" y="62230"/>
                </a:lnTo>
                <a:lnTo>
                  <a:pt x="69850" y="0"/>
                </a:lnTo>
                <a:close/>
              </a:path>
              <a:path w="167639" h="297179">
                <a:moveTo>
                  <a:pt x="80750" y="101600"/>
                </a:moveTo>
                <a:lnTo>
                  <a:pt x="46990" y="101600"/>
                </a:lnTo>
                <a:lnTo>
                  <a:pt x="67310" y="297180"/>
                </a:lnTo>
                <a:lnTo>
                  <a:pt x="101600" y="297180"/>
                </a:lnTo>
                <a:lnTo>
                  <a:pt x="116671" y="138430"/>
                </a:lnTo>
                <a:lnTo>
                  <a:pt x="83820" y="138430"/>
                </a:lnTo>
                <a:lnTo>
                  <a:pt x="80750" y="101600"/>
                </a:lnTo>
                <a:close/>
              </a:path>
              <a:path w="167639" h="297179">
                <a:moveTo>
                  <a:pt x="167640" y="96520"/>
                </a:moveTo>
                <a:lnTo>
                  <a:pt x="120650" y="96520"/>
                </a:lnTo>
                <a:lnTo>
                  <a:pt x="120650" y="297180"/>
                </a:lnTo>
                <a:lnTo>
                  <a:pt x="167640" y="297180"/>
                </a:lnTo>
                <a:lnTo>
                  <a:pt x="167640" y="96520"/>
                </a:lnTo>
                <a:close/>
              </a:path>
              <a:path w="167639" h="297179">
                <a:moveTo>
                  <a:pt x="167640" y="0"/>
                </a:moveTo>
                <a:lnTo>
                  <a:pt x="96520" y="0"/>
                </a:lnTo>
                <a:lnTo>
                  <a:pt x="83820" y="138430"/>
                </a:lnTo>
                <a:lnTo>
                  <a:pt x="116671" y="138430"/>
                </a:lnTo>
                <a:lnTo>
                  <a:pt x="120650" y="96520"/>
                </a:lnTo>
                <a:lnTo>
                  <a:pt x="167640" y="96520"/>
                </a:lnTo>
                <a:lnTo>
                  <a:pt x="16764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7383779" y="5802629"/>
            <a:ext cx="167640" cy="297180"/>
          </a:xfrm>
          <a:custGeom>
            <a:avLst/>
            <a:gdLst/>
            <a:ahLst/>
            <a:cxnLst/>
            <a:rect l="l" t="t" r="r" b="b"/>
            <a:pathLst>
              <a:path w="167639" h="297179">
                <a:moveTo>
                  <a:pt x="167640" y="0"/>
                </a:moveTo>
                <a:lnTo>
                  <a:pt x="167640" y="297180"/>
                </a:lnTo>
                <a:lnTo>
                  <a:pt x="120650" y="297180"/>
                </a:lnTo>
                <a:lnTo>
                  <a:pt x="120650" y="96520"/>
                </a:lnTo>
                <a:lnTo>
                  <a:pt x="101600" y="297180"/>
                </a:lnTo>
                <a:lnTo>
                  <a:pt x="67310" y="297180"/>
                </a:lnTo>
                <a:lnTo>
                  <a:pt x="46990" y="101600"/>
                </a:lnTo>
                <a:lnTo>
                  <a:pt x="46990" y="297180"/>
                </a:lnTo>
                <a:lnTo>
                  <a:pt x="0" y="297180"/>
                </a:lnTo>
                <a:lnTo>
                  <a:pt x="0" y="0"/>
                </a:lnTo>
                <a:lnTo>
                  <a:pt x="69850" y="0"/>
                </a:lnTo>
                <a:lnTo>
                  <a:pt x="77470" y="62230"/>
                </a:lnTo>
                <a:lnTo>
                  <a:pt x="83820" y="138430"/>
                </a:lnTo>
                <a:lnTo>
                  <a:pt x="96520" y="0"/>
                </a:lnTo>
                <a:lnTo>
                  <a:pt x="16764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7573009" y="5802629"/>
            <a:ext cx="118110" cy="297180"/>
          </a:xfrm>
          <a:custGeom>
            <a:avLst/>
            <a:gdLst/>
            <a:ahLst/>
            <a:cxnLst/>
            <a:rect l="l" t="t" r="r" b="b"/>
            <a:pathLst>
              <a:path w="118110" h="297179">
                <a:moveTo>
                  <a:pt x="74929" y="0"/>
                </a:moveTo>
                <a:lnTo>
                  <a:pt x="0" y="0"/>
                </a:lnTo>
                <a:lnTo>
                  <a:pt x="0" y="297180"/>
                </a:lnTo>
                <a:lnTo>
                  <a:pt x="54610" y="297180"/>
                </a:lnTo>
                <a:lnTo>
                  <a:pt x="54610" y="177800"/>
                </a:lnTo>
                <a:lnTo>
                  <a:pt x="73660" y="177800"/>
                </a:lnTo>
                <a:lnTo>
                  <a:pt x="78739" y="176530"/>
                </a:lnTo>
                <a:lnTo>
                  <a:pt x="81279" y="176530"/>
                </a:lnTo>
                <a:lnTo>
                  <a:pt x="86360" y="175260"/>
                </a:lnTo>
                <a:lnTo>
                  <a:pt x="88900" y="175260"/>
                </a:lnTo>
                <a:lnTo>
                  <a:pt x="92710" y="173990"/>
                </a:lnTo>
                <a:lnTo>
                  <a:pt x="95250" y="172720"/>
                </a:lnTo>
                <a:lnTo>
                  <a:pt x="99060" y="171450"/>
                </a:lnTo>
                <a:lnTo>
                  <a:pt x="104139" y="166370"/>
                </a:lnTo>
                <a:lnTo>
                  <a:pt x="105410" y="163830"/>
                </a:lnTo>
                <a:lnTo>
                  <a:pt x="107950" y="161290"/>
                </a:lnTo>
                <a:lnTo>
                  <a:pt x="109219" y="158750"/>
                </a:lnTo>
                <a:lnTo>
                  <a:pt x="111760" y="156210"/>
                </a:lnTo>
                <a:lnTo>
                  <a:pt x="113029" y="153670"/>
                </a:lnTo>
                <a:lnTo>
                  <a:pt x="114300" y="149860"/>
                </a:lnTo>
                <a:lnTo>
                  <a:pt x="114300" y="147320"/>
                </a:lnTo>
                <a:lnTo>
                  <a:pt x="115569" y="142240"/>
                </a:lnTo>
                <a:lnTo>
                  <a:pt x="116839" y="138430"/>
                </a:lnTo>
                <a:lnTo>
                  <a:pt x="116839" y="127000"/>
                </a:lnTo>
                <a:lnTo>
                  <a:pt x="54610" y="127000"/>
                </a:lnTo>
                <a:lnTo>
                  <a:pt x="54610" y="50800"/>
                </a:lnTo>
                <a:lnTo>
                  <a:pt x="116839" y="50800"/>
                </a:lnTo>
                <a:lnTo>
                  <a:pt x="116839" y="45720"/>
                </a:lnTo>
                <a:lnTo>
                  <a:pt x="115569" y="41910"/>
                </a:lnTo>
                <a:lnTo>
                  <a:pt x="115569" y="38100"/>
                </a:lnTo>
                <a:lnTo>
                  <a:pt x="114300" y="35560"/>
                </a:lnTo>
                <a:lnTo>
                  <a:pt x="114300" y="31750"/>
                </a:lnTo>
                <a:lnTo>
                  <a:pt x="106679" y="16510"/>
                </a:lnTo>
                <a:lnTo>
                  <a:pt x="104139" y="15240"/>
                </a:lnTo>
                <a:lnTo>
                  <a:pt x="102869" y="12700"/>
                </a:lnTo>
                <a:lnTo>
                  <a:pt x="100329" y="10160"/>
                </a:lnTo>
                <a:lnTo>
                  <a:pt x="92710" y="6350"/>
                </a:lnTo>
                <a:lnTo>
                  <a:pt x="90169" y="3810"/>
                </a:lnTo>
                <a:lnTo>
                  <a:pt x="86360" y="2540"/>
                </a:lnTo>
                <a:lnTo>
                  <a:pt x="82550" y="2540"/>
                </a:lnTo>
                <a:lnTo>
                  <a:pt x="74929" y="0"/>
                </a:lnTo>
                <a:close/>
              </a:path>
              <a:path w="118110" h="297179">
                <a:moveTo>
                  <a:pt x="116839" y="50800"/>
                </a:moveTo>
                <a:lnTo>
                  <a:pt x="59689" y="50800"/>
                </a:lnTo>
                <a:lnTo>
                  <a:pt x="62229" y="52070"/>
                </a:lnTo>
                <a:lnTo>
                  <a:pt x="63500" y="52070"/>
                </a:lnTo>
                <a:lnTo>
                  <a:pt x="66039" y="53340"/>
                </a:lnTo>
                <a:lnTo>
                  <a:pt x="67310" y="53340"/>
                </a:lnTo>
                <a:lnTo>
                  <a:pt x="67310" y="54610"/>
                </a:lnTo>
                <a:lnTo>
                  <a:pt x="68579" y="54610"/>
                </a:lnTo>
                <a:lnTo>
                  <a:pt x="68579" y="55880"/>
                </a:lnTo>
                <a:lnTo>
                  <a:pt x="69850" y="55880"/>
                </a:lnTo>
                <a:lnTo>
                  <a:pt x="69850" y="58420"/>
                </a:lnTo>
                <a:lnTo>
                  <a:pt x="71119" y="58420"/>
                </a:lnTo>
                <a:lnTo>
                  <a:pt x="71119" y="67310"/>
                </a:lnTo>
                <a:lnTo>
                  <a:pt x="72389" y="71120"/>
                </a:lnTo>
                <a:lnTo>
                  <a:pt x="72389" y="106680"/>
                </a:lnTo>
                <a:lnTo>
                  <a:pt x="71119" y="110490"/>
                </a:lnTo>
                <a:lnTo>
                  <a:pt x="71119" y="118110"/>
                </a:lnTo>
                <a:lnTo>
                  <a:pt x="69850" y="119380"/>
                </a:lnTo>
                <a:lnTo>
                  <a:pt x="69850" y="120650"/>
                </a:lnTo>
                <a:lnTo>
                  <a:pt x="68579" y="121920"/>
                </a:lnTo>
                <a:lnTo>
                  <a:pt x="68579" y="123190"/>
                </a:lnTo>
                <a:lnTo>
                  <a:pt x="67310" y="123190"/>
                </a:lnTo>
                <a:lnTo>
                  <a:pt x="66039" y="124460"/>
                </a:lnTo>
                <a:lnTo>
                  <a:pt x="66039" y="125730"/>
                </a:lnTo>
                <a:lnTo>
                  <a:pt x="62229" y="125730"/>
                </a:lnTo>
                <a:lnTo>
                  <a:pt x="60960" y="127000"/>
                </a:lnTo>
                <a:lnTo>
                  <a:pt x="116839" y="127000"/>
                </a:lnTo>
                <a:lnTo>
                  <a:pt x="116966" y="120650"/>
                </a:lnTo>
                <a:lnTo>
                  <a:pt x="117983" y="110490"/>
                </a:lnTo>
                <a:lnTo>
                  <a:pt x="118110" y="69850"/>
                </a:lnTo>
                <a:lnTo>
                  <a:pt x="116839" y="58420"/>
                </a:lnTo>
                <a:lnTo>
                  <a:pt x="116839" y="5080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7564121" y="5792470"/>
            <a:ext cx="135889" cy="31750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7573645" y="5802629"/>
            <a:ext cx="0" cy="297180"/>
          </a:xfrm>
          <a:custGeom>
            <a:avLst/>
            <a:gdLst/>
            <a:ahLst/>
            <a:cxnLst/>
            <a:rect l="l" t="t" r="r" b="b"/>
            <a:pathLst>
              <a:path h="297179">
                <a:moveTo>
                  <a:pt x="0" y="0"/>
                </a:moveTo>
                <a:lnTo>
                  <a:pt x="0" y="297180"/>
                </a:lnTo>
              </a:path>
            </a:pathLst>
          </a:custGeom>
          <a:ln w="190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7564120" y="57924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59"/>
                </a:move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lnTo>
                  <a:pt x="8889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7618729" y="58534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7618729" y="5929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7627620" y="5919470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0" y="0"/>
                </a:moveTo>
                <a:lnTo>
                  <a:pt x="3809" y="0"/>
                </a:lnTo>
                <a:lnTo>
                  <a:pt x="380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7631429" y="59194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40" y="0"/>
                </a:lnTo>
                <a:lnTo>
                  <a:pt x="254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7633970" y="59296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0" y="889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7630159" y="591947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69"/>
                </a:lnTo>
                <a:lnTo>
                  <a:pt x="7619" y="19049"/>
                </a:lnTo>
                <a:lnTo>
                  <a:pt x="8889" y="17779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7632700" y="59194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7635240" y="59194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7637779" y="59283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7632700" y="59194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5080" y="889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7633970" y="59182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09" y="0"/>
                </a:moveTo>
                <a:lnTo>
                  <a:pt x="1269" y="0"/>
                </a:lnTo>
                <a:lnTo>
                  <a:pt x="0" y="1269"/>
                </a:lnTo>
                <a:lnTo>
                  <a:pt x="3809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7637779" y="591820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7639050" y="59283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0" y="8889"/>
                </a:lnTo>
                <a:lnTo>
                  <a:pt x="5079" y="8889"/>
                </a:lnTo>
                <a:lnTo>
                  <a:pt x="762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7630159" y="592327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89" y="5080"/>
                </a:lnTo>
                <a:lnTo>
                  <a:pt x="16510" y="8890"/>
                </a:lnTo>
                <a:lnTo>
                  <a:pt x="17779" y="889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630159" y="59182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1269" y="2540"/>
                </a:lnTo>
                <a:lnTo>
                  <a:pt x="0" y="5080"/>
                </a:lnTo>
                <a:lnTo>
                  <a:pt x="8889" y="889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7639050" y="59270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3810" y="8890"/>
                </a:lnTo>
                <a:lnTo>
                  <a:pt x="507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7639050" y="59270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5079" y="8890"/>
                </a:lnTo>
                <a:lnTo>
                  <a:pt x="7620" y="762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631429" y="59220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7620" y="5079"/>
                </a:lnTo>
                <a:lnTo>
                  <a:pt x="16510" y="8889"/>
                </a:lnTo>
                <a:lnTo>
                  <a:pt x="17780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7631429" y="5916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2540" y="0"/>
                </a:lnTo>
                <a:lnTo>
                  <a:pt x="0" y="5080"/>
                </a:lnTo>
                <a:lnTo>
                  <a:pt x="889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640320" y="59169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8890"/>
                </a:lnTo>
                <a:lnTo>
                  <a:pt x="0" y="1905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7640320" y="59258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0" y="10159"/>
                </a:lnTo>
                <a:lnTo>
                  <a:pt x="3809" y="10159"/>
                </a:lnTo>
                <a:lnTo>
                  <a:pt x="761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7633970" y="59194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969" y="13969"/>
                </a:lnTo>
                <a:lnTo>
                  <a:pt x="13969" y="1269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7641590" y="59258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49"/>
                </a:lnTo>
                <a:lnTo>
                  <a:pt x="762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7632700" y="5919470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7633970" y="59182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7641590" y="59245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7619" y="761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7641590" y="5924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7620" y="6350"/>
                </a:lnTo>
                <a:lnTo>
                  <a:pt x="8889" y="6350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7633970" y="59194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7619" y="5079"/>
                </a:lnTo>
                <a:lnTo>
                  <a:pt x="16509" y="8889"/>
                </a:lnTo>
                <a:lnTo>
                  <a:pt x="17779" y="888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7633970" y="59169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1269" y="1270"/>
                </a:lnTo>
                <a:lnTo>
                  <a:pt x="0" y="254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7635240" y="59169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7642859" y="59232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6350" y="7620"/>
                </a:ln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7633970" y="591947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69"/>
                </a:lnTo>
                <a:lnTo>
                  <a:pt x="1777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7633970" y="59182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1269"/>
                </a:lnTo>
                <a:lnTo>
                  <a:pt x="8889" y="3809"/>
                </a:lnTo>
                <a:lnTo>
                  <a:pt x="17779" y="7619"/>
                </a:lnTo>
                <a:lnTo>
                  <a:pt x="19050" y="6350"/>
                </a:lnTo>
                <a:lnTo>
                  <a:pt x="1015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7644129" y="59207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90" y="0"/>
                </a:moveTo>
                <a:lnTo>
                  <a:pt x="0" y="0"/>
                </a:lnTo>
                <a:lnTo>
                  <a:pt x="889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7633970" y="592074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0159" y="0"/>
                </a:lnTo>
                <a:lnTo>
                  <a:pt x="19050" y="0"/>
                </a:lnTo>
                <a:lnTo>
                  <a:pt x="10159" y="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7633970" y="59194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7633970" y="59169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7635240" y="59143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80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7635240" y="59118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8889" y="3809"/>
                </a:lnTo>
                <a:lnTo>
                  <a:pt x="19050" y="5080"/>
                </a:lnTo>
                <a:lnTo>
                  <a:pt x="19050" y="126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7635240" y="5909309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8889" y="3809"/>
                </a:lnTo>
                <a:lnTo>
                  <a:pt x="19050" y="380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7645400" y="59093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7635240" y="59016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7635240" y="587755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7635240" y="587375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7645400" y="58724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7635240" y="58699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0"/>
                </a:lnTo>
                <a:lnTo>
                  <a:pt x="0" y="1270"/>
                </a:lnTo>
                <a:lnTo>
                  <a:pt x="0" y="5080"/>
                </a:lnTo>
                <a:lnTo>
                  <a:pt x="10160" y="381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7635240" y="586994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7635240" y="586740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40"/>
                </a:moveTo>
                <a:lnTo>
                  <a:pt x="0" y="0"/>
                </a:lnTo>
                <a:lnTo>
                  <a:pt x="19050" y="0"/>
                </a:lnTo>
                <a:lnTo>
                  <a:pt x="1905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7644129" y="58661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7635240" y="58635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0" y="5080"/>
                </a:lnTo>
                <a:lnTo>
                  <a:pt x="8889" y="381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7644129" y="58623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7635240" y="586105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7635240" y="585977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7633970" y="58623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7633970" y="58610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0" y="0"/>
                </a:lnTo>
                <a:lnTo>
                  <a:pt x="19050" y="0"/>
                </a:lnTo>
                <a:lnTo>
                  <a:pt x="1905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7644129" y="58572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7620" y="0"/>
                </a:moveTo>
                <a:lnTo>
                  <a:pt x="0" y="3810"/>
                </a:lnTo>
                <a:lnTo>
                  <a:pt x="8890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7635240" y="5855970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10" h="10160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7633970" y="58559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09"/>
                </a:lnTo>
                <a:lnTo>
                  <a:pt x="0" y="8889"/>
                </a:lnTo>
                <a:lnTo>
                  <a:pt x="1269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7633970" y="5859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381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7633970" y="585597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2539"/>
                </a:lnTo>
                <a:lnTo>
                  <a:pt x="0" y="6349"/>
                </a:lnTo>
                <a:lnTo>
                  <a:pt x="0" y="7619"/>
                </a:lnTo>
                <a:lnTo>
                  <a:pt x="8889" y="380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7642859" y="58521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49"/>
                </a:lnTo>
                <a:lnTo>
                  <a:pt x="8889" y="380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7635240" y="58521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6350" y="6349"/>
                </a:lnTo>
                <a:lnTo>
                  <a:pt x="0" y="12699"/>
                </a:lnTo>
                <a:lnTo>
                  <a:pt x="0" y="139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7633970" y="585850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5079"/>
                </a:lnTo>
                <a:lnTo>
                  <a:pt x="0" y="6349"/>
                </a:lnTo>
                <a:lnTo>
                  <a:pt x="1269" y="6349"/>
                </a:lnTo>
                <a:lnTo>
                  <a:pt x="761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7632700" y="58534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8889" y="5080"/>
                </a:moveTo>
                <a:lnTo>
                  <a:pt x="0" y="8890"/>
                </a:lnTo>
                <a:lnTo>
                  <a:pt x="1270" y="10160"/>
                </a:lnTo>
                <a:lnTo>
                  <a:pt x="8889" y="5080"/>
                </a:lnTo>
                <a:close/>
              </a:path>
              <a:path w="17779" h="10160">
                <a:moveTo>
                  <a:pt x="17779" y="0"/>
                </a:moveTo>
                <a:lnTo>
                  <a:pt x="8889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7641590" y="58508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7635240" y="58508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12700" y="0"/>
                </a:lnTo>
                <a:lnTo>
                  <a:pt x="6350" y="635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7633970" y="584962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69" y="0"/>
                </a:moveTo>
                <a:lnTo>
                  <a:pt x="0" y="13969"/>
                </a:lnTo>
                <a:lnTo>
                  <a:pt x="1269" y="15239"/>
                </a:lnTo>
                <a:lnTo>
                  <a:pt x="7619" y="761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7633970" y="58496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69" y="0"/>
                </a:moveTo>
                <a:lnTo>
                  <a:pt x="12700" y="0"/>
                </a:lnTo>
                <a:lnTo>
                  <a:pt x="6350" y="6349"/>
                </a:lnTo>
                <a:lnTo>
                  <a:pt x="0" y="13969"/>
                </a:lnTo>
                <a:lnTo>
                  <a:pt x="139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7632700" y="58483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70" y="0"/>
                </a:moveTo>
                <a:lnTo>
                  <a:pt x="0" y="13969"/>
                </a:lnTo>
                <a:lnTo>
                  <a:pt x="1270" y="15240"/>
                </a:lnTo>
                <a:lnTo>
                  <a:pt x="7620" y="761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7639050" y="58470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3810" y="0"/>
                </a:lnTo>
                <a:lnTo>
                  <a:pt x="0" y="889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7635240" y="5845809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3810" y="10159"/>
                </a:moveTo>
                <a:lnTo>
                  <a:pt x="0" y="19049"/>
                </a:lnTo>
                <a:lnTo>
                  <a:pt x="1270" y="19049"/>
                </a:lnTo>
                <a:lnTo>
                  <a:pt x="3810" y="10159"/>
                </a:lnTo>
                <a:close/>
              </a:path>
              <a:path w="7620" h="19050">
                <a:moveTo>
                  <a:pt x="6350" y="0"/>
                </a:moveTo>
                <a:lnTo>
                  <a:pt x="3810" y="1015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7632700" y="5845809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889" y="0"/>
                </a:moveTo>
                <a:lnTo>
                  <a:pt x="7620" y="0"/>
                </a:lnTo>
                <a:lnTo>
                  <a:pt x="0" y="17779"/>
                </a:lnTo>
                <a:lnTo>
                  <a:pt x="2539" y="19049"/>
                </a:lnTo>
                <a:lnTo>
                  <a:pt x="6350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7636509" y="58458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7632700" y="58445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7630159" y="58445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7632700" y="5844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7628890" y="584327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79" h="20320">
                <a:moveTo>
                  <a:pt x="3810" y="0"/>
                </a:moveTo>
                <a:lnTo>
                  <a:pt x="1270" y="10159"/>
                </a:lnTo>
                <a:lnTo>
                  <a:pt x="0" y="19049"/>
                </a:lnTo>
                <a:lnTo>
                  <a:pt x="2539" y="20319"/>
                </a:lnTo>
                <a:lnTo>
                  <a:pt x="3810" y="10159"/>
                </a:lnTo>
                <a:lnTo>
                  <a:pt x="508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7630159" y="58432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39" y="0"/>
                </a:moveTo>
                <a:lnTo>
                  <a:pt x="0" y="0"/>
                </a:lnTo>
                <a:lnTo>
                  <a:pt x="0" y="10159"/>
                </a:lnTo>
                <a:lnTo>
                  <a:pt x="253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7627620" y="5843270"/>
            <a:ext cx="2540" cy="20320"/>
          </a:xfrm>
          <a:custGeom>
            <a:avLst/>
            <a:gdLst/>
            <a:ahLst/>
            <a:cxnLst/>
            <a:rect l="l" t="t" r="r" b="b"/>
            <a:pathLst>
              <a:path w="2539" h="20320">
                <a:moveTo>
                  <a:pt x="2539" y="20319"/>
                </a:moveTo>
                <a:lnTo>
                  <a:pt x="0" y="20319"/>
                </a:lnTo>
                <a:lnTo>
                  <a:pt x="0" y="0"/>
                </a:lnTo>
                <a:lnTo>
                  <a:pt x="2539" y="0"/>
                </a:lnTo>
                <a:lnTo>
                  <a:pt x="2539" y="2031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7618729" y="58432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10159"/>
                </a:move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lnTo>
                  <a:pt x="8890" y="10159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7706359" y="607060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584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7754620" y="5802629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6060"/>
                </a:lnTo>
              </a:path>
            </a:pathLst>
          </a:custGeom>
          <a:ln w="1270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7706359" y="5802629"/>
            <a:ext cx="87630" cy="297180"/>
          </a:xfrm>
          <a:custGeom>
            <a:avLst/>
            <a:gdLst/>
            <a:ahLst/>
            <a:cxnLst/>
            <a:rect l="l" t="t" r="r" b="b"/>
            <a:pathLst>
              <a:path w="87629" h="297179">
                <a:moveTo>
                  <a:pt x="54610" y="0"/>
                </a:moveTo>
                <a:lnTo>
                  <a:pt x="54610" y="238760"/>
                </a:lnTo>
                <a:lnTo>
                  <a:pt x="87629" y="238760"/>
                </a:lnTo>
                <a:lnTo>
                  <a:pt x="87629" y="297180"/>
                </a:lnTo>
                <a:lnTo>
                  <a:pt x="0" y="297180"/>
                </a:lnTo>
                <a:lnTo>
                  <a:pt x="0" y="0"/>
                </a:lnTo>
                <a:lnTo>
                  <a:pt x="5461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7806690" y="607060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58419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7849870" y="5975350"/>
            <a:ext cx="12700" cy="53340"/>
          </a:xfrm>
          <a:custGeom>
            <a:avLst/>
            <a:gdLst/>
            <a:ahLst/>
            <a:cxnLst/>
            <a:rect l="l" t="t" r="r" b="b"/>
            <a:pathLst>
              <a:path w="12700" h="53339">
                <a:moveTo>
                  <a:pt x="0" y="53340"/>
                </a:moveTo>
                <a:lnTo>
                  <a:pt x="12700" y="53340"/>
                </a:lnTo>
                <a:lnTo>
                  <a:pt x="12700" y="0"/>
                </a:lnTo>
                <a:lnTo>
                  <a:pt x="0" y="0"/>
                </a:lnTo>
                <a:lnTo>
                  <a:pt x="0" y="5334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7806690" y="59467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5715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7849870" y="5861050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450"/>
                </a:moveTo>
                <a:lnTo>
                  <a:pt x="12700" y="44450"/>
                </a:lnTo>
                <a:lnTo>
                  <a:pt x="12700" y="0"/>
                </a:ln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7806690" y="583184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58420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7806690" y="5802629"/>
            <a:ext cx="95250" cy="297180"/>
          </a:xfrm>
          <a:custGeom>
            <a:avLst/>
            <a:gdLst/>
            <a:ahLst/>
            <a:cxnLst/>
            <a:rect l="l" t="t" r="r" b="b"/>
            <a:pathLst>
              <a:path w="95250" h="297179">
                <a:moveTo>
                  <a:pt x="0" y="0"/>
                </a:moveTo>
                <a:lnTo>
                  <a:pt x="91439" y="0"/>
                </a:lnTo>
                <a:lnTo>
                  <a:pt x="91439" y="58420"/>
                </a:lnTo>
                <a:lnTo>
                  <a:pt x="55880" y="58420"/>
                </a:lnTo>
                <a:lnTo>
                  <a:pt x="55880" y="115570"/>
                </a:lnTo>
                <a:lnTo>
                  <a:pt x="88900" y="115570"/>
                </a:lnTo>
                <a:lnTo>
                  <a:pt x="88900" y="172720"/>
                </a:lnTo>
                <a:lnTo>
                  <a:pt x="55880" y="172720"/>
                </a:lnTo>
                <a:lnTo>
                  <a:pt x="55880" y="238760"/>
                </a:lnTo>
                <a:lnTo>
                  <a:pt x="95250" y="238760"/>
                </a:lnTo>
                <a:lnTo>
                  <a:pt x="95250" y="297180"/>
                </a:lnTo>
                <a:lnTo>
                  <a:pt x="0" y="29718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7964170" y="5802629"/>
            <a:ext cx="121920" cy="297180"/>
          </a:xfrm>
          <a:custGeom>
            <a:avLst/>
            <a:gdLst/>
            <a:ahLst/>
            <a:cxnLst/>
            <a:rect l="l" t="t" r="r" b="b"/>
            <a:pathLst>
              <a:path w="121920" h="297179">
                <a:moveTo>
                  <a:pt x="45719" y="0"/>
                </a:moveTo>
                <a:lnTo>
                  <a:pt x="0" y="0"/>
                </a:lnTo>
                <a:lnTo>
                  <a:pt x="0" y="297180"/>
                </a:lnTo>
                <a:lnTo>
                  <a:pt x="45719" y="297180"/>
                </a:lnTo>
                <a:lnTo>
                  <a:pt x="45719" y="161290"/>
                </a:lnTo>
                <a:lnTo>
                  <a:pt x="121920" y="161290"/>
                </a:lnTo>
                <a:lnTo>
                  <a:pt x="121920" y="133350"/>
                </a:lnTo>
                <a:lnTo>
                  <a:pt x="76200" y="133350"/>
                </a:lnTo>
                <a:lnTo>
                  <a:pt x="45719" y="0"/>
                </a:lnTo>
                <a:close/>
              </a:path>
              <a:path w="121920" h="297179">
                <a:moveTo>
                  <a:pt x="121920" y="161290"/>
                </a:moveTo>
                <a:lnTo>
                  <a:pt x="45719" y="161290"/>
                </a:lnTo>
                <a:lnTo>
                  <a:pt x="74929" y="297180"/>
                </a:lnTo>
                <a:lnTo>
                  <a:pt x="121920" y="297180"/>
                </a:lnTo>
                <a:lnTo>
                  <a:pt x="121920" y="161290"/>
                </a:lnTo>
                <a:close/>
              </a:path>
              <a:path w="121920" h="297179">
                <a:moveTo>
                  <a:pt x="121920" y="0"/>
                </a:moveTo>
                <a:lnTo>
                  <a:pt x="76200" y="0"/>
                </a:lnTo>
                <a:lnTo>
                  <a:pt x="76200" y="133350"/>
                </a:lnTo>
                <a:lnTo>
                  <a:pt x="121920" y="133350"/>
                </a:lnTo>
                <a:lnTo>
                  <a:pt x="121920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7964170" y="5802629"/>
            <a:ext cx="121920" cy="297180"/>
          </a:xfrm>
          <a:custGeom>
            <a:avLst/>
            <a:gdLst/>
            <a:ahLst/>
            <a:cxnLst/>
            <a:rect l="l" t="t" r="r" b="b"/>
            <a:pathLst>
              <a:path w="121920" h="297179">
                <a:moveTo>
                  <a:pt x="121920" y="0"/>
                </a:moveTo>
                <a:lnTo>
                  <a:pt x="121920" y="297180"/>
                </a:lnTo>
                <a:lnTo>
                  <a:pt x="74929" y="297180"/>
                </a:lnTo>
                <a:lnTo>
                  <a:pt x="45719" y="161290"/>
                </a:lnTo>
                <a:lnTo>
                  <a:pt x="45719" y="297180"/>
                </a:lnTo>
                <a:lnTo>
                  <a:pt x="0" y="297180"/>
                </a:lnTo>
                <a:lnTo>
                  <a:pt x="0" y="0"/>
                </a:lnTo>
                <a:lnTo>
                  <a:pt x="45719" y="0"/>
                </a:lnTo>
                <a:lnTo>
                  <a:pt x="76200" y="133350"/>
                </a:lnTo>
                <a:lnTo>
                  <a:pt x="76200" y="0"/>
                </a:lnTo>
                <a:lnTo>
                  <a:pt x="121920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8106409" y="5796279"/>
            <a:ext cx="127000" cy="309880"/>
          </a:xfrm>
          <a:custGeom>
            <a:avLst/>
            <a:gdLst/>
            <a:ahLst/>
            <a:cxnLst/>
            <a:rect l="l" t="t" r="r" b="b"/>
            <a:pathLst>
              <a:path w="127000" h="309879">
                <a:moveTo>
                  <a:pt x="74930" y="0"/>
                </a:moveTo>
                <a:lnTo>
                  <a:pt x="50800" y="0"/>
                </a:lnTo>
                <a:lnTo>
                  <a:pt x="46990" y="1270"/>
                </a:lnTo>
                <a:lnTo>
                  <a:pt x="43180" y="3810"/>
                </a:lnTo>
                <a:lnTo>
                  <a:pt x="39370" y="3810"/>
                </a:lnTo>
                <a:lnTo>
                  <a:pt x="35560" y="6350"/>
                </a:lnTo>
                <a:lnTo>
                  <a:pt x="33020" y="7620"/>
                </a:lnTo>
                <a:lnTo>
                  <a:pt x="29210" y="10160"/>
                </a:lnTo>
                <a:lnTo>
                  <a:pt x="26670" y="12700"/>
                </a:lnTo>
                <a:lnTo>
                  <a:pt x="22860" y="15240"/>
                </a:lnTo>
                <a:lnTo>
                  <a:pt x="20320" y="19050"/>
                </a:lnTo>
                <a:lnTo>
                  <a:pt x="17780" y="21590"/>
                </a:lnTo>
                <a:lnTo>
                  <a:pt x="15240" y="25400"/>
                </a:lnTo>
                <a:lnTo>
                  <a:pt x="12700" y="27940"/>
                </a:lnTo>
                <a:lnTo>
                  <a:pt x="11430" y="31750"/>
                </a:lnTo>
                <a:lnTo>
                  <a:pt x="8890" y="35560"/>
                </a:lnTo>
                <a:lnTo>
                  <a:pt x="6350" y="43180"/>
                </a:lnTo>
                <a:lnTo>
                  <a:pt x="5080" y="48260"/>
                </a:lnTo>
                <a:lnTo>
                  <a:pt x="3810" y="52070"/>
                </a:lnTo>
                <a:lnTo>
                  <a:pt x="2540" y="57150"/>
                </a:lnTo>
                <a:lnTo>
                  <a:pt x="2540" y="60960"/>
                </a:lnTo>
                <a:lnTo>
                  <a:pt x="1270" y="66040"/>
                </a:lnTo>
                <a:lnTo>
                  <a:pt x="1270" y="77470"/>
                </a:lnTo>
                <a:lnTo>
                  <a:pt x="115" y="90170"/>
                </a:lnTo>
                <a:lnTo>
                  <a:pt x="0" y="219710"/>
                </a:lnTo>
                <a:lnTo>
                  <a:pt x="1154" y="232410"/>
                </a:lnTo>
                <a:lnTo>
                  <a:pt x="1270" y="245110"/>
                </a:lnTo>
                <a:lnTo>
                  <a:pt x="2540" y="250190"/>
                </a:lnTo>
                <a:lnTo>
                  <a:pt x="2540" y="254000"/>
                </a:lnTo>
                <a:lnTo>
                  <a:pt x="3810" y="257810"/>
                </a:lnTo>
                <a:lnTo>
                  <a:pt x="5080" y="262890"/>
                </a:lnTo>
                <a:lnTo>
                  <a:pt x="6350" y="266700"/>
                </a:lnTo>
                <a:lnTo>
                  <a:pt x="7620" y="271780"/>
                </a:lnTo>
                <a:lnTo>
                  <a:pt x="10160" y="275590"/>
                </a:lnTo>
                <a:lnTo>
                  <a:pt x="11430" y="279400"/>
                </a:lnTo>
                <a:lnTo>
                  <a:pt x="13970" y="283210"/>
                </a:lnTo>
                <a:lnTo>
                  <a:pt x="16510" y="285750"/>
                </a:lnTo>
                <a:lnTo>
                  <a:pt x="19050" y="289560"/>
                </a:lnTo>
                <a:lnTo>
                  <a:pt x="21590" y="292100"/>
                </a:lnTo>
                <a:lnTo>
                  <a:pt x="24130" y="295910"/>
                </a:lnTo>
                <a:lnTo>
                  <a:pt x="26670" y="298450"/>
                </a:lnTo>
                <a:lnTo>
                  <a:pt x="30480" y="299720"/>
                </a:lnTo>
                <a:lnTo>
                  <a:pt x="33020" y="302260"/>
                </a:lnTo>
                <a:lnTo>
                  <a:pt x="36830" y="304800"/>
                </a:lnTo>
                <a:lnTo>
                  <a:pt x="40640" y="306070"/>
                </a:lnTo>
                <a:lnTo>
                  <a:pt x="43180" y="307340"/>
                </a:lnTo>
                <a:lnTo>
                  <a:pt x="50800" y="309880"/>
                </a:lnTo>
                <a:lnTo>
                  <a:pt x="76200" y="309880"/>
                </a:lnTo>
                <a:lnTo>
                  <a:pt x="87630" y="306070"/>
                </a:lnTo>
                <a:lnTo>
                  <a:pt x="91440" y="303530"/>
                </a:lnTo>
                <a:lnTo>
                  <a:pt x="93980" y="302260"/>
                </a:lnTo>
                <a:lnTo>
                  <a:pt x="97790" y="299720"/>
                </a:lnTo>
                <a:lnTo>
                  <a:pt x="100330" y="297180"/>
                </a:lnTo>
                <a:lnTo>
                  <a:pt x="104140" y="294640"/>
                </a:lnTo>
                <a:lnTo>
                  <a:pt x="106680" y="292100"/>
                </a:lnTo>
                <a:lnTo>
                  <a:pt x="109220" y="288290"/>
                </a:lnTo>
                <a:lnTo>
                  <a:pt x="111760" y="285750"/>
                </a:lnTo>
                <a:lnTo>
                  <a:pt x="113030" y="281940"/>
                </a:lnTo>
                <a:lnTo>
                  <a:pt x="118110" y="274320"/>
                </a:lnTo>
                <a:lnTo>
                  <a:pt x="120650" y="266700"/>
                </a:lnTo>
                <a:lnTo>
                  <a:pt x="121920" y="261620"/>
                </a:lnTo>
                <a:lnTo>
                  <a:pt x="122343" y="260350"/>
                </a:lnTo>
                <a:lnTo>
                  <a:pt x="60960" y="260350"/>
                </a:lnTo>
                <a:lnTo>
                  <a:pt x="60960" y="259080"/>
                </a:lnTo>
                <a:lnTo>
                  <a:pt x="59690" y="259080"/>
                </a:lnTo>
                <a:lnTo>
                  <a:pt x="58420" y="257810"/>
                </a:lnTo>
                <a:lnTo>
                  <a:pt x="58420" y="256540"/>
                </a:lnTo>
                <a:lnTo>
                  <a:pt x="57150" y="256540"/>
                </a:lnTo>
                <a:lnTo>
                  <a:pt x="57150" y="254000"/>
                </a:lnTo>
                <a:lnTo>
                  <a:pt x="55880" y="254000"/>
                </a:lnTo>
                <a:lnTo>
                  <a:pt x="55880" y="242570"/>
                </a:lnTo>
                <a:lnTo>
                  <a:pt x="54610" y="233680"/>
                </a:lnTo>
                <a:lnTo>
                  <a:pt x="54610" y="72390"/>
                </a:lnTo>
                <a:lnTo>
                  <a:pt x="55880" y="68580"/>
                </a:lnTo>
                <a:lnTo>
                  <a:pt x="55880" y="57150"/>
                </a:lnTo>
                <a:lnTo>
                  <a:pt x="57150" y="55880"/>
                </a:lnTo>
                <a:lnTo>
                  <a:pt x="57150" y="54610"/>
                </a:lnTo>
                <a:lnTo>
                  <a:pt x="58420" y="53340"/>
                </a:lnTo>
                <a:lnTo>
                  <a:pt x="58420" y="52070"/>
                </a:lnTo>
                <a:lnTo>
                  <a:pt x="59690" y="52070"/>
                </a:lnTo>
                <a:lnTo>
                  <a:pt x="59690" y="50800"/>
                </a:lnTo>
                <a:lnTo>
                  <a:pt x="62230" y="50800"/>
                </a:lnTo>
                <a:lnTo>
                  <a:pt x="62230" y="49530"/>
                </a:lnTo>
                <a:lnTo>
                  <a:pt x="122555" y="49530"/>
                </a:lnTo>
                <a:lnTo>
                  <a:pt x="121920" y="46990"/>
                </a:lnTo>
                <a:lnTo>
                  <a:pt x="119380" y="39370"/>
                </a:lnTo>
                <a:lnTo>
                  <a:pt x="116840" y="35560"/>
                </a:lnTo>
                <a:lnTo>
                  <a:pt x="115570" y="30480"/>
                </a:lnTo>
                <a:lnTo>
                  <a:pt x="113030" y="27940"/>
                </a:lnTo>
                <a:lnTo>
                  <a:pt x="107950" y="20320"/>
                </a:lnTo>
                <a:lnTo>
                  <a:pt x="105410" y="17780"/>
                </a:lnTo>
                <a:lnTo>
                  <a:pt x="102870" y="13970"/>
                </a:lnTo>
                <a:lnTo>
                  <a:pt x="100330" y="11430"/>
                </a:lnTo>
                <a:lnTo>
                  <a:pt x="96520" y="8890"/>
                </a:lnTo>
                <a:lnTo>
                  <a:pt x="93980" y="7620"/>
                </a:lnTo>
                <a:lnTo>
                  <a:pt x="90170" y="5080"/>
                </a:lnTo>
                <a:lnTo>
                  <a:pt x="86360" y="3810"/>
                </a:lnTo>
                <a:lnTo>
                  <a:pt x="83820" y="2540"/>
                </a:lnTo>
                <a:lnTo>
                  <a:pt x="80010" y="1270"/>
                </a:lnTo>
                <a:lnTo>
                  <a:pt x="74930" y="0"/>
                </a:lnTo>
                <a:close/>
              </a:path>
              <a:path w="127000" h="309879">
                <a:moveTo>
                  <a:pt x="122555" y="49530"/>
                </a:moveTo>
                <a:lnTo>
                  <a:pt x="64770" y="49530"/>
                </a:lnTo>
                <a:lnTo>
                  <a:pt x="66040" y="50800"/>
                </a:lnTo>
                <a:lnTo>
                  <a:pt x="67310" y="50800"/>
                </a:lnTo>
                <a:lnTo>
                  <a:pt x="67310" y="52070"/>
                </a:lnTo>
                <a:lnTo>
                  <a:pt x="68580" y="52070"/>
                </a:lnTo>
                <a:lnTo>
                  <a:pt x="69850" y="53340"/>
                </a:lnTo>
                <a:lnTo>
                  <a:pt x="69850" y="55880"/>
                </a:lnTo>
                <a:lnTo>
                  <a:pt x="71120" y="57150"/>
                </a:lnTo>
                <a:lnTo>
                  <a:pt x="71120" y="62230"/>
                </a:lnTo>
                <a:lnTo>
                  <a:pt x="72390" y="64770"/>
                </a:lnTo>
                <a:lnTo>
                  <a:pt x="72390" y="232410"/>
                </a:lnTo>
                <a:lnTo>
                  <a:pt x="71120" y="241300"/>
                </a:lnTo>
                <a:lnTo>
                  <a:pt x="71120" y="251460"/>
                </a:lnTo>
                <a:lnTo>
                  <a:pt x="69850" y="252730"/>
                </a:lnTo>
                <a:lnTo>
                  <a:pt x="69850" y="256540"/>
                </a:lnTo>
                <a:lnTo>
                  <a:pt x="68580" y="256540"/>
                </a:lnTo>
                <a:lnTo>
                  <a:pt x="68580" y="257810"/>
                </a:lnTo>
                <a:lnTo>
                  <a:pt x="67310" y="259080"/>
                </a:lnTo>
                <a:lnTo>
                  <a:pt x="66040" y="259080"/>
                </a:lnTo>
                <a:lnTo>
                  <a:pt x="64770" y="260350"/>
                </a:lnTo>
                <a:lnTo>
                  <a:pt x="122343" y="260350"/>
                </a:lnTo>
                <a:lnTo>
                  <a:pt x="124460" y="254000"/>
                </a:lnTo>
                <a:lnTo>
                  <a:pt x="124460" y="248920"/>
                </a:lnTo>
                <a:lnTo>
                  <a:pt x="125730" y="243840"/>
                </a:lnTo>
                <a:lnTo>
                  <a:pt x="125730" y="218440"/>
                </a:lnTo>
                <a:lnTo>
                  <a:pt x="127000" y="180340"/>
                </a:lnTo>
                <a:lnTo>
                  <a:pt x="127000" y="107950"/>
                </a:lnTo>
                <a:lnTo>
                  <a:pt x="125820" y="91440"/>
                </a:lnTo>
                <a:lnTo>
                  <a:pt x="125730" y="76200"/>
                </a:lnTo>
                <a:lnTo>
                  <a:pt x="124460" y="64770"/>
                </a:lnTo>
                <a:lnTo>
                  <a:pt x="124460" y="59690"/>
                </a:lnTo>
                <a:lnTo>
                  <a:pt x="123190" y="55880"/>
                </a:lnTo>
                <a:lnTo>
                  <a:pt x="123190" y="52070"/>
                </a:lnTo>
                <a:lnTo>
                  <a:pt x="122555" y="495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8097520" y="5786120"/>
            <a:ext cx="144779" cy="33020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8248650" y="57962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59" h="309879">
                <a:moveTo>
                  <a:pt x="52070" y="196850"/>
                </a:moveTo>
                <a:lnTo>
                  <a:pt x="2540" y="196850"/>
                </a:lnTo>
                <a:lnTo>
                  <a:pt x="2540" y="240030"/>
                </a:lnTo>
                <a:lnTo>
                  <a:pt x="3809" y="246380"/>
                </a:lnTo>
                <a:lnTo>
                  <a:pt x="3809" y="252730"/>
                </a:lnTo>
                <a:lnTo>
                  <a:pt x="5079" y="259080"/>
                </a:lnTo>
                <a:lnTo>
                  <a:pt x="5079" y="264160"/>
                </a:lnTo>
                <a:lnTo>
                  <a:pt x="6350" y="269240"/>
                </a:lnTo>
                <a:lnTo>
                  <a:pt x="7620" y="270510"/>
                </a:lnTo>
                <a:lnTo>
                  <a:pt x="7620" y="273050"/>
                </a:lnTo>
                <a:lnTo>
                  <a:pt x="8890" y="275590"/>
                </a:lnTo>
                <a:lnTo>
                  <a:pt x="8890" y="278130"/>
                </a:lnTo>
                <a:lnTo>
                  <a:pt x="10159" y="279400"/>
                </a:lnTo>
                <a:lnTo>
                  <a:pt x="11429" y="281940"/>
                </a:lnTo>
                <a:lnTo>
                  <a:pt x="13970" y="285750"/>
                </a:lnTo>
                <a:lnTo>
                  <a:pt x="16509" y="288290"/>
                </a:lnTo>
                <a:lnTo>
                  <a:pt x="19050" y="292100"/>
                </a:lnTo>
                <a:lnTo>
                  <a:pt x="53340" y="309880"/>
                </a:lnTo>
                <a:lnTo>
                  <a:pt x="73659" y="309880"/>
                </a:lnTo>
                <a:lnTo>
                  <a:pt x="78740" y="308610"/>
                </a:lnTo>
                <a:lnTo>
                  <a:pt x="82550" y="307340"/>
                </a:lnTo>
                <a:lnTo>
                  <a:pt x="87629" y="307340"/>
                </a:lnTo>
                <a:lnTo>
                  <a:pt x="91440" y="304800"/>
                </a:lnTo>
                <a:lnTo>
                  <a:pt x="95250" y="303530"/>
                </a:lnTo>
                <a:lnTo>
                  <a:pt x="99059" y="299720"/>
                </a:lnTo>
                <a:lnTo>
                  <a:pt x="102870" y="297180"/>
                </a:lnTo>
                <a:lnTo>
                  <a:pt x="105409" y="295910"/>
                </a:lnTo>
                <a:lnTo>
                  <a:pt x="111759" y="289560"/>
                </a:lnTo>
                <a:lnTo>
                  <a:pt x="114300" y="285750"/>
                </a:lnTo>
                <a:lnTo>
                  <a:pt x="115570" y="281940"/>
                </a:lnTo>
                <a:lnTo>
                  <a:pt x="118109" y="278130"/>
                </a:lnTo>
                <a:lnTo>
                  <a:pt x="119379" y="275590"/>
                </a:lnTo>
                <a:lnTo>
                  <a:pt x="120650" y="270510"/>
                </a:lnTo>
                <a:lnTo>
                  <a:pt x="121920" y="266700"/>
                </a:lnTo>
                <a:lnTo>
                  <a:pt x="121920" y="261620"/>
                </a:lnTo>
                <a:lnTo>
                  <a:pt x="122174" y="260350"/>
                </a:lnTo>
                <a:lnTo>
                  <a:pt x="60959" y="260350"/>
                </a:lnTo>
                <a:lnTo>
                  <a:pt x="59690" y="259080"/>
                </a:lnTo>
                <a:lnTo>
                  <a:pt x="57150" y="259080"/>
                </a:lnTo>
                <a:lnTo>
                  <a:pt x="57150" y="257810"/>
                </a:lnTo>
                <a:lnTo>
                  <a:pt x="55879" y="257810"/>
                </a:lnTo>
                <a:lnTo>
                  <a:pt x="55879" y="256540"/>
                </a:lnTo>
                <a:lnTo>
                  <a:pt x="54609" y="256540"/>
                </a:lnTo>
                <a:lnTo>
                  <a:pt x="54609" y="254000"/>
                </a:lnTo>
                <a:lnTo>
                  <a:pt x="53340" y="252730"/>
                </a:lnTo>
                <a:lnTo>
                  <a:pt x="53340" y="245110"/>
                </a:lnTo>
                <a:lnTo>
                  <a:pt x="52070" y="241300"/>
                </a:lnTo>
                <a:lnTo>
                  <a:pt x="52070" y="196850"/>
                </a:lnTo>
                <a:close/>
              </a:path>
              <a:path w="124459" h="309879">
                <a:moveTo>
                  <a:pt x="69850" y="0"/>
                </a:moveTo>
                <a:lnTo>
                  <a:pt x="45720" y="0"/>
                </a:lnTo>
                <a:lnTo>
                  <a:pt x="40640" y="1270"/>
                </a:lnTo>
                <a:lnTo>
                  <a:pt x="36829" y="3810"/>
                </a:lnTo>
                <a:lnTo>
                  <a:pt x="29209" y="6350"/>
                </a:lnTo>
                <a:lnTo>
                  <a:pt x="26670" y="8890"/>
                </a:lnTo>
                <a:lnTo>
                  <a:pt x="19050" y="13970"/>
                </a:lnTo>
                <a:lnTo>
                  <a:pt x="13970" y="19050"/>
                </a:lnTo>
                <a:lnTo>
                  <a:pt x="11429" y="22860"/>
                </a:lnTo>
                <a:lnTo>
                  <a:pt x="10159" y="25400"/>
                </a:lnTo>
                <a:lnTo>
                  <a:pt x="7620" y="29210"/>
                </a:lnTo>
                <a:lnTo>
                  <a:pt x="6350" y="33020"/>
                </a:lnTo>
                <a:lnTo>
                  <a:pt x="5079" y="35560"/>
                </a:lnTo>
                <a:lnTo>
                  <a:pt x="5079" y="38100"/>
                </a:lnTo>
                <a:lnTo>
                  <a:pt x="3809" y="41910"/>
                </a:lnTo>
                <a:lnTo>
                  <a:pt x="2540" y="48260"/>
                </a:lnTo>
                <a:lnTo>
                  <a:pt x="1270" y="53340"/>
                </a:lnTo>
                <a:lnTo>
                  <a:pt x="1270" y="59690"/>
                </a:lnTo>
                <a:lnTo>
                  <a:pt x="0" y="67310"/>
                </a:lnTo>
                <a:lnTo>
                  <a:pt x="0" y="93980"/>
                </a:lnTo>
                <a:lnTo>
                  <a:pt x="1270" y="100330"/>
                </a:lnTo>
                <a:lnTo>
                  <a:pt x="1270" y="105410"/>
                </a:lnTo>
                <a:lnTo>
                  <a:pt x="2540" y="109220"/>
                </a:lnTo>
                <a:lnTo>
                  <a:pt x="2540" y="114300"/>
                </a:lnTo>
                <a:lnTo>
                  <a:pt x="5079" y="121920"/>
                </a:lnTo>
                <a:lnTo>
                  <a:pt x="5079" y="125730"/>
                </a:lnTo>
                <a:lnTo>
                  <a:pt x="7620" y="133350"/>
                </a:lnTo>
                <a:lnTo>
                  <a:pt x="10159" y="138430"/>
                </a:lnTo>
                <a:lnTo>
                  <a:pt x="12700" y="142240"/>
                </a:lnTo>
                <a:lnTo>
                  <a:pt x="13970" y="144780"/>
                </a:lnTo>
                <a:lnTo>
                  <a:pt x="15240" y="146050"/>
                </a:lnTo>
                <a:lnTo>
                  <a:pt x="16509" y="148590"/>
                </a:lnTo>
                <a:lnTo>
                  <a:pt x="41909" y="173990"/>
                </a:lnTo>
                <a:lnTo>
                  <a:pt x="52070" y="182880"/>
                </a:lnTo>
                <a:lnTo>
                  <a:pt x="58420" y="190500"/>
                </a:lnTo>
                <a:lnTo>
                  <a:pt x="64770" y="196850"/>
                </a:lnTo>
                <a:lnTo>
                  <a:pt x="67309" y="201930"/>
                </a:lnTo>
                <a:lnTo>
                  <a:pt x="68579" y="201930"/>
                </a:lnTo>
                <a:lnTo>
                  <a:pt x="68579" y="203200"/>
                </a:lnTo>
                <a:lnTo>
                  <a:pt x="69850" y="204470"/>
                </a:lnTo>
                <a:lnTo>
                  <a:pt x="69850" y="208280"/>
                </a:lnTo>
                <a:lnTo>
                  <a:pt x="71120" y="209550"/>
                </a:lnTo>
                <a:lnTo>
                  <a:pt x="71120" y="213360"/>
                </a:lnTo>
                <a:lnTo>
                  <a:pt x="72390" y="218440"/>
                </a:lnTo>
                <a:lnTo>
                  <a:pt x="72390" y="248920"/>
                </a:lnTo>
                <a:lnTo>
                  <a:pt x="71120" y="250190"/>
                </a:lnTo>
                <a:lnTo>
                  <a:pt x="71120" y="252730"/>
                </a:lnTo>
                <a:lnTo>
                  <a:pt x="69850" y="254000"/>
                </a:lnTo>
                <a:lnTo>
                  <a:pt x="69850" y="255270"/>
                </a:lnTo>
                <a:lnTo>
                  <a:pt x="66040" y="259080"/>
                </a:lnTo>
                <a:lnTo>
                  <a:pt x="64770" y="259080"/>
                </a:lnTo>
                <a:lnTo>
                  <a:pt x="64770" y="260350"/>
                </a:lnTo>
                <a:lnTo>
                  <a:pt x="122174" y="260350"/>
                </a:lnTo>
                <a:lnTo>
                  <a:pt x="123190" y="255270"/>
                </a:lnTo>
                <a:lnTo>
                  <a:pt x="123190" y="248920"/>
                </a:lnTo>
                <a:lnTo>
                  <a:pt x="124459" y="242570"/>
                </a:lnTo>
                <a:lnTo>
                  <a:pt x="124459" y="217170"/>
                </a:lnTo>
                <a:lnTo>
                  <a:pt x="123190" y="208280"/>
                </a:lnTo>
                <a:lnTo>
                  <a:pt x="123190" y="198120"/>
                </a:lnTo>
                <a:lnTo>
                  <a:pt x="121920" y="190500"/>
                </a:lnTo>
                <a:lnTo>
                  <a:pt x="120650" y="181610"/>
                </a:lnTo>
                <a:lnTo>
                  <a:pt x="119379" y="176530"/>
                </a:lnTo>
                <a:lnTo>
                  <a:pt x="118109" y="172720"/>
                </a:lnTo>
                <a:lnTo>
                  <a:pt x="118109" y="170180"/>
                </a:lnTo>
                <a:lnTo>
                  <a:pt x="115570" y="165100"/>
                </a:lnTo>
                <a:lnTo>
                  <a:pt x="114300" y="161290"/>
                </a:lnTo>
                <a:lnTo>
                  <a:pt x="111759" y="158750"/>
                </a:lnTo>
                <a:lnTo>
                  <a:pt x="109220" y="153670"/>
                </a:lnTo>
                <a:lnTo>
                  <a:pt x="104140" y="148590"/>
                </a:lnTo>
                <a:lnTo>
                  <a:pt x="99059" y="142240"/>
                </a:lnTo>
                <a:lnTo>
                  <a:pt x="92709" y="135890"/>
                </a:lnTo>
                <a:lnTo>
                  <a:pt x="86359" y="128270"/>
                </a:lnTo>
                <a:lnTo>
                  <a:pt x="69850" y="114300"/>
                </a:lnTo>
                <a:lnTo>
                  <a:pt x="60959" y="105410"/>
                </a:lnTo>
                <a:lnTo>
                  <a:pt x="58420" y="104140"/>
                </a:lnTo>
                <a:lnTo>
                  <a:pt x="57150" y="101600"/>
                </a:lnTo>
                <a:lnTo>
                  <a:pt x="57150" y="100330"/>
                </a:lnTo>
                <a:lnTo>
                  <a:pt x="55879" y="100330"/>
                </a:lnTo>
                <a:lnTo>
                  <a:pt x="54609" y="99060"/>
                </a:lnTo>
                <a:lnTo>
                  <a:pt x="54609" y="95250"/>
                </a:lnTo>
                <a:lnTo>
                  <a:pt x="53340" y="93980"/>
                </a:lnTo>
                <a:lnTo>
                  <a:pt x="53340" y="91440"/>
                </a:lnTo>
                <a:lnTo>
                  <a:pt x="52070" y="88900"/>
                </a:lnTo>
                <a:lnTo>
                  <a:pt x="52070" y="83820"/>
                </a:lnTo>
                <a:lnTo>
                  <a:pt x="50800" y="80010"/>
                </a:lnTo>
                <a:lnTo>
                  <a:pt x="50800" y="71120"/>
                </a:lnTo>
                <a:lnTo>
                  <a:pt x="52070" y="68580"/>
                </a:lnTo>
                <a:lnTo>
                  <a:pt x="52070" y="60960"/>
                </a:lnTo>
                <a:lnTo>
                  <a:pt x="53340" y="59690"/>
                </a:lnTo>
                <a:lnTo>
                  <a:pt x="53340" y="55880"/>
                </a:lnTo>
                <a:lnTo>
                  <a:pt x="54609" y="55880"/>
                </a:lnTo>
                <a:lnTo>
                  <a:pt x="54609" y="53340"/>
                </a:lnTo>
                <a:lnTo>
                  <a:pt x="55879" y="52070"/>
                </a:lnTo>
                <a:lnTo>
                  <a:pt x="57150" y="52070"/>
                </a:lnTo>
                <a:lnTo>
                  <a:pt x="57150" y="50800"/>
                </a:lnTo>
                <a:lnTo>
                  <a:pt x="58420" y="50800"/>
                </a:lnTo>
                <a:lnTo>
                  <a:pt x="59690" y="49530"/>
                </a:lnTo>
                <a:lnTo>
                  <a:pt x="118617" y="49530"/>
                </a:lnTo>
                <a:lnTo>
                  <a:pt x="118109" y="46990"/>
                </a:lnTo>
                <a:lnTo>
                  <a:pt x="118109" y="41910"/>
                </a:lnTo>
                <a:lnTo>
                  <a:pt x="116840" y="38100"/>
                </a:lnTo>
                <a:lnTo>
                  <a:pt x="115570" y="35560"/>
                </a:lnTo>
                <a:lnTo>
                  <a:pt x="115570" y="34290"/>
                </a:lnTo>
                <a:lnTo>
                  <a:pt x="114300" y="30480"/>
                </a:lnTo>
                <a:lnTo>
                  <a:pt x="111759" y="26670"/>
                </a:lnTo>
                <a:lnTo>
                  <a:pt x="110490" y="24130"/>
                </a:lnTo>
                <a:lnTo>
                  <a:pt x="107950" y="20320"/>
                </a:lnTo>
                <a:lnTo>
                  <a:pt x="102870" y="15240"/>
                </a:lnTo>
                <a:lnTo>
                  <a:pt x="99059" y="12700"/>
                </a:lnTo>
                <a:lnTo>
                  <a:pt x="95250" y="8890"/>
                </a:lnTo>
                <a:lnTo>
                  <a:pt x="91440" y="6350"/>
                </a:lnTo>
                <a:lnTo>
                  <a:pt x="83820" y="3810"/>
                </a:lnTo>
                <a:lnTo>
                  <a:pt x="78740" y="2540"/>
                </a:lnTo>
                <a:lnTo>
                  <a:pt x="74929" y="1270"/>
                </a:lnTo>
                <a:lnTo>
                  <a:pt x="69850" y="0"/>
                </a:lnTo>
                <a:close/>
              </a:path>
              <a:path w="124459" h="309879">
                <a:moveTo>
                  <a:pt x="118617" y="49530"/>
                </a:moveTo>
                <a:lnTo>
                  <a:pt x="62229" y="49530"/>
                </a:lnTo>
                <a:lnTo>
                  <a:pt x="63500" y="50800"/>
                </a:lnTo>
                <a:lnTo>
                  <a:pt x="64770" y="50800"/>
                </a:lnTo>
                <a:lnTo>
                  <a:pt x="64770" y="52070"/>
                </a:lnTo>
                <a:lnTo>
                  <a:pt x="67309" y="52070"/>
                </a:lnTo>
                <a:lnTo>
                  <a:pt x="67309" y="55880"/>
                </a:lnTo>
                <a:lnTo>
                  <a:pt x="68579" y="57150"/>
                </a:lnTo>
                <a:lnTo>
                  <a:pt x="68579" y="59690"/>
                </a:lnTo>
                <a:lnTo>
                  <a:pt x="69850" y="60960"/>
                </a:lnTo>
                <a:lnTo>
                  <a:pt x="69850" y="95250"/>
                </a:lnTo>
                <a:lnTo>
                  <a:pt x="120650" y="95250"/>
                </a:lnTo>
                <a:lnTo>
                  <a:pt x="120650" y="83820"/>
                </a:lnTo>
                <a:lnTo>
                  <a:pt x="119379" y="68580"/>
                </a:lnTo>
                <a:lnTo>
                  <a:pt x="119379" y="53340"/>
                </a:lnTo>
                <a:lnTo>
                  <a:pt x="118617" y="4953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8248650" y="57962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59" h="309879">
                <a:moveTo>
                  <a:pt x="120650" y="95250"/>
                </a:moveTo>
                <a:lnTo>
                  <a:pt x="69850" y="95250"/>
                </a:lnTo>
                <a:lnTo>
                  <a:pt x="69850" y="73660"/>
                </a:lnTo>
                <a:lnTo>
                  <a:pt x="69850" y="69850"/>
                </a:lnTo>
                <a:lnTo>
                  <a:pt x="69850" y="67310"/>
                </a:lnTo>
                <a:lnTo>
                  <a:pt x="69850" y="63500"/>
                </a:lnTo>
                <a:lnTo>
                  <a:pt x="69850" y="60960"/>
                </a:lnTo>
                <a:lnTo>
                  <a:pt x="68579" y="59690"/>
                </a:lnTo>
                <a:lnTo>
                  <a:pt x="68579" y="57150"/>
                </a:lnTo>
                <a:lnTo>
                  <a:pt x="67309" y="55880"/>
                </a:lnTo>
                <a:lnTo>
                  <a:pt x="67309" y="54610"/>
                </a:lnTo>
                <a:lnTo>
                  <a:pt x="67309" y="53340"/>
                </a:lnTo>
                <a:lnTo>
                  <a:pt x="67309" y="52070"/>
                </a:lnTo>
                <a:lnTo>
                  <a:pt x="66040" y="52070"/>
                </a:lnTo>
                <a:lnTo>
                  <a:pt x="64770" y="52070"/>
                </a:lnTo>
                <a:lnTo>
                  <a:pt x="64770" y="50800"/>
                </a:lnTo>
                <a:lnTo>
                  <a:pt x="63500" y="50800"/>
                </a:lnTo>
                <a:lnTo>
                  <a:pt x="62229" y="49530"/>
                </a:lnTo>
                <a:lnTo>
                  <a:pt x="60959" y="49530"/>
                </a:lnTo>
                <a:lnTo>
                  <a:pt x="59690" y="49530"/>
                </a:lnTo>
                <a:lnTo>
                  <a:pt x="58420" y="50800"/>
                </a:lnTo>
                <a:lnTo>
                  <a:pt x="57150" y="50800"/>
                </a:lnTo>
                <a:lnTo>
                  <a:pt x="57150" y="52070"/>
                </a:lnTo>
                <a:lnTo>
                  <a:pt x="55879" y="52070"/>
                </a:lnTo>
                <a:lnTo>
                  <a:pt x="54609" y="53340"/>
                </a:lnTo>
                <a:lnTo>
                  <a:pt x="54609" y="54610"/>
                </a:lnTo>
                <a:lnTo>
                  <a:pt x="54609" y="55880"/>
                </a:lnTo>
                <a:lnTo>
                  <a:pt x="53340" y="55880"/>
                </a:lnTo>
                <a:lnTo>
                  <a:pt x="53340" y="57150"/>
                </a:lnTo>
                <a:lnTo>
                  <a:pt x="53340" y="59690"/>
                </a:lnTo>
                <a:lnTo>
                  <a:pt x="52070" y="60960"/>
                </a:lnTo>
                <a:lnTo>
                  <a:pt x="52070" y="63500"/>
                </a:lnTo>
                <a:lnTo>
                  <a:pt x="52070" y="64770"/>
                </a:lnTo>
                <a:lnTo>
                  <a:pt x="52070" y="68580"/>
                </a:lnTo>
                <a:lnTo>
                  <a:pt x="50800" y="7112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80010"/>
                </a:lnTo>
                <a:lnTo>
                  <a:pt x="52070" y="83820"/>
                </a:lnTo>
                <a:lnTo>
                  <a:pt x="52070" y="86360"/>
                </a:lnTo>
                <a:lnTo>
                  <a:pt x="52070" y="88900"/>
                </a:lnTo>
                <a:lnTo>
                  <a:pt x="53340" y="91440"/>
                </a:lnTo>
                <a:lnTo>
                  <a:pt x="53340" y="92710"/>
                </a:lnTo>
                <a:lnTo>
                  <a:pt x="53340" y="93980"/>
                </a:lnTo>
                <a:lnTo>
                  <a:pt x="54609" y="95250"/>
                </a:lnTo>
                <a:lnTo>
                  <a:pt x="54609" y="96520"/>
                </a:lnTo>
                <a:lnTo>
                  <a:pt x="54609" y="97790"/>
                </a:lnTo>
                <a:lnTo>
                  <a:pt x="54609" y="99060"/>
                </a:lnTo>
                <a:lnTo>
                  <a:pt x="55879" y="100330"/>
                </a:lnTo>
                <a:lnTo>
                  <a:pt x="57150" y="100330"/>
                </a:lnTo>
                <a:lnTo>
                  <a:pt x="57150" y="101600"/>
                </a:lnTo>
                <a:lnTo>
                  <a:pt x="58420" y="104140"/>
                </a:lnTo>
                <a:lnTo>
                  <a:pt x="60959" y="105410"/>
                </a:lnTo>
                <a:lnTo>
                  <a:pt x="63500" y="107950"/>
                </a:lnTo>
                <a:lnTo>
                  <a:pt x="69850" y="114300"/>
                </a:lnTo>
                <a:lnTo>
                  <a:pt x="86359" y="128270"/>
                </a:lnTo>
                <a:lnTo>
                  <a:pt x="92709" y="135890"/>
                </a:lnTo>
                <a:lnTo>
                  <a:pt x="99059" y="142240"/>
                </a:lnTo>
                <a:lnTo>
                  <a:pt x="104140" y="148590"/>
                </a:lnTo>
                <a:lnTo>
                  <a:pt x="109220" y="153670"/>
                </a:lnTo>
                <a:lnTo>
                  <a:pt x="111759" y="158750"/>
                </a:lnTo>
                <a:lnTo>
                  <a:pt x="114300" y="161290"/>
                </a:lnTo>
                <a:lnTo>
                  <a:pt x="115570" y="165100"/>
                </a:lnTo>
                <a:lnTo>
                  <a:pt x="116840" y="167640"/>
                </a:lnTo>
                <a:lnTo>
                  <a:pt x="118109" y="170180"/>
                </a:lnTo>
                <a:lnTo>
                  <a:pt x="118109" y="172720"/>
                </a:lnTo>
                <a:lnTo>
                  <a:pt x="119379" y="176530"/>
                </a:lnTo>
                <a:lnTo>
                  <a:pt x="120650" y="181610"/>
                </a:lnTo>
                <a:lnTo>
                  <a:pt x="121920" y="190500"/>
                </a:lnTo>
                <a:lnTo>
                  <a:pt x="123190" y="198120"/>
                </a:lnTo>
                <a:lnTo>
                  <a:pt x="123190" y="208280"/>
                </a:lnTo>
                <a:lnTo>
                  <a:pt x="124459" y="217170"/>
                </a:lnTo>
                <a:lnTo>
                  <a:pt x="124459" y="227330"/>
                </a:lnTo>
                <a:lnTo>
                  <a:pt x="124459" y="242570"/>
                </a:lnTo>
                <a:lnTo>
                  <a:pt x="123190" y="248920"/>
                </a:lnTo>
                <a:lnTo>
                  <a:pt x="123190" y="255270"/>
                </a:lnTo>
                <a:lnTo>
                  <a:pt x="121920" y="261620"/>
                </a:lnTo>
                <a:lnTo>
                  <a:pt x="121920" y="266700"/>
                </a:lnTo>
                <a:lnTo>
                  <a:pt x="120650" y="270510"/>
                </a:lnTo>
                <a:lnTo>
                  <a:pt x="119379" y="275590"/>
                </a:lnTo>
                <a:lnTo>
                  <a:pt x="118109" y="278130"/>
                </a:lnTo>
                <a:lnTo>
                  <a:pt x="115570" y="281940"/>
                </a:lnTo>
                <a:lnTo>
                  <a:pt x="114300" y="285750"/>
                </a:lnTo>
                <a:lnTo>
                  <a:pt x="111759" y="289560"/>
                </a:lnTo>
                <a:lnTo>
                  <a:pt x="109220" y="292100"/>
                </a:lnTo>
                <a:lnTo>
                  <a:pt x="105409" y="295910"/>
                </a:lnTo>
                <a:lnTo>
                  <a:pt x="102870" y="297180"/>
                </a:lnTo>
                <a:lnTo>
                  <a:pt x="99059" y="299720"/>
                </a:lnTo>
                <a:lnTo>
                  <a:pt x="95250" y="303530"/>
                </a:lnTo>
                <a:lnTo>
                  <a:pt x="91440" y="304800"/>
                </a:lnTo>
                <a:lnTo>
                  <a:pt x="87629" y="307340"/>
                </a:lnTo>
                <a:lnTo>
                  <a:pt x="82550" y="307340"/>
                </a:lnTo>
                <a:lnTo>
                  <a:pt x="78740" y="308610"/>
                </a:lnTo>
                <a:lnTo>
                  <a:pt x="73659" y="309880"/>
                </a:lnTo>
                <a:lnTo>
                  <a:pt x="68579" y="309880"/>
                </a:lnTo>
                <a:lnTo>
                  <a:pt x="64770" y="309880"/>
                </a:lnTo>
                <a:lnTo>
                  <a:pt x="58420" y="309880"/>
                </a:lnTo>
                <a:lnTo>
                  <a:pt x="53340" y="309880"/>
                </a:lnTo>
                <a:lnTo>
                  <a:pt x="48259" y="308610"/>
                </a:lnTo>
                <a:lnTo>
                  <a:pt x="26670" y="298450"/>
                </a:lnTo>
                <a:lnTo>
                  <a:pt x="22859" y="295910"/>
                </a:lnTo>
                <a:lnTo>
                  <a:pt x="19050" y="292100"/>
                </a:lnTo>
                <a:lnTo>
                  <a:pt x="16509" y="288290"/>
                </a:lnTo>
                <a:lnTo>
                  <a:pt x="13970" y="285750"/>
                </a:lnTo>
                <a:lnTo>
                  <a:pt x="11429" y="281940"/>
                </a:lnTo>
                <a:lnTo>
                  <a:pt x="10159" y="279400"/>
                </a:lnTo>
                <a:lnTo>
                  <a:pt x="8890" y="278130"/>
                </a:lnTo>
                <a:lnTo>
                  <a:pt x="8890" y="275590"/>
                </a:lnTo>
                <a:lnTo>
                  <a:pt x="7620" y="273050"/>
                </a:lnTo>
                <a:lnTo>
                  <a:pt x="7620" y="270510"/>
                </a:lnTo>
                <a:lnTo>
                  <a:pt x="6350" y="269240"/>
                </a:lnTo>
                <a:lnTo>
                  <a:pt x="5079" y="264160"/>
                </a:lnTo>
                <a:lnTo>
                  <a:pt x="5079" y="259080"/>
                </a:lnTo>
                <a:lnTo>
                  <a:pt x="3809" y="252730"/>
                </a:lnTo>
                <a:lnTo>
                  <a:pt x="3809" y="246380"/>
                </a:lnTo>
                <a:lnTo>
                  <a:pt x="2540" y="240030"/>
                </a:lnTo>
                <a:lnTo>
                  <a:pt x="2540" y="232410"/>
                </a:lnTo>
                <a:lnTo>
                  <a:pt x="2540" y="217170"/>
                </a:lnTo>
                <a:lnTo>
                  <a:pt x="2540" y="196850"/>
                </a:lnTo>
                <a:lnTo>
                  <a:pt x="52070" y="196850"/>
                </a:lnTo>
                <a:lnTo>
                  <a:pt x="52070" y="233680"/>
                </a:lnTo>
                <a:lnTo>
                  <a:pt x="52070" y="241300"/>
                </a:lnTo>
                <a:lnTo>
                  <a:pt x="53340" y="245110"/>
                </a:lnTo>
                <a:lnTo>
                  <a:pt x="53340" y="247650"/>
                </a:lnTo>
                <a:lnTo>
                  <a:pt x="53340" y="250190"/>
                </a:lnTo>
                <a:lnTo>
                  <a:pt x="53340" y="251460"/>
                </a:lnTo>
                <a:lnTo>
                  <a:pt x="53340" y="252730"/>
                </a:lnTo>
                <a:lnTo>
                  <a:pt x="54609" y="254000"/>
                </a:lnTo>
                <a:lnTo>
                  <a:pt x="54609" y="255270"/>
                </a:lnTo>
                <a:lnTo>
                  <a:pt x="54609" y="256540"/>
                </a:lnTo>
                <a:lnTo>
                  <a:pt x="55879" y="256540"/>
                </a:lnTo>
                <a:lnTo>
                  <a:pt x="55879" y="257810"/>
                </a:lnTo>
                <a:lnTo>
                  <a:pt x="57150" y="257810"/>
                </a:lnTo>
                <a:lnTo>
                  <a:pt x="57150" y="259080"/>
                </a:lnTo>
                <a:lnTo>
                  <a:pt x="58420" y="259080"/>
                </a:lnTo>
                <a:lnTo>
                  <a:pt x="59690" y="259080"/>
                </a:lnTo>
                <a:lnTo>
                  <a:pt x="60959" y="260350"/>
                </a:lnTo>
                <a:lnTo>
                  <a:pt x="62229" y="260350"/>
                </a:lnTo>
                <a:lnTo>
                  <a:pt x="63500" y="260350"/>
                </a:lnTo>
                <a:lnTo>
                  <a:pt x="64770" y="260350"/>
                </a:lnTo>
                <a:lnTo>
                  <a:pt x="64770" y="259080"/>
                </a:lnTo>
                <a:lnTo>
                  <a:pt x="66040" y="259080"/>
                </a:lnTo>
                <a:lnTo>
                  <a:pt x="67309" y="257810"/>
                </a:lnTo>
                <a:lnTo>
                  <a:pt x="68579" y="256540"/>
                </a:lnTo>
                <a:lnTo>
                  <a:pt x="69850" y="255270"/>
                </a:lnTo>
                <a:lnTo>
                  <a:pt x="69850" y="254000"/>
                </a:lnTo>
                <a:lnTo>
                  <a:pt x="71120" y="252730"/>
                </a:lnTo>
                <a:lnTo>
                  <a:pt x="71120" y="250190"/>
                </a:lnTo>
                <a:lnTo>
                  <a:pt x="72390" y="248920"/>
                </a:lnTo>
                <a:lnTo>
                  <a:pt x="72390" y="246380"/>
                </a:lnTo>
                <a:lnTo>
                  <a:pt x="72390" y="243840"/>
                </a:lnTo>
                <a:lnTo>
                  <a:pt x="72390" y="218440"/>
                </a:lnTo>
                <a:lnTo>
                  <a:pt x="71120" y="213360"/>
                </a:lnTo>
                <a:lnTo>
                  <a:pt x="71120" y="209550"/>
                </a:lnTo>
                <a:lnTo>
                  <a:pt x="69850" y="208280"/>
                </a:lnTo>
                <a:lnTo>
                  <a:pt x="69850" y="207010"/>
                </a:lnTo>
                <a:lnTo>
                  <a:pt x="69850" y="204470"/>
                </a:lnTo>
                <a:lnTo>
                  <a:pt x="68579" y="203200"/>
                </a:lnTo>
                <a:lnTo>
                  <a:pt x="68579" y="201930"/>
                </a:lnTo>
                <a:lnTo>
                  <a:pt x="67309" y="201930"/>
                </a:lnTo>
                <a:lnTo>
                  <a:pt x="66040" y="199390"/>
                </a:lnTo>
                <a:lnTo>
                  <a:pt x="64770" y="196850"/>
                </a:lnTo>
                <a:lnTo>
                  <a:pt x="62229" y="194310"/>
                </a:lnTo>
                <a:lnTo>
                  <a:pt x="58420" y="190500"/>
                </a:lnTo>
                <a:lnTo>
                  <a:pt x="52070" y="182880"/>
                </a:lnTo>
                <a:lnTo>
                  <a:pt x="41909" y="173990"/>
                </a:lnTo>
                <a:lnTo>
                  <a:pt x="25400" y="157480"/>
                </a:lnTo>
                <a:lnTo>
                  <a:pt x="19050" y="151130"/>
                </a:lnTo>
                <a:lnTo>
                  <a:pt x="16509" y="148590"/>
                </a:lnTo>
                <a:lnTo>
                  <a:pt x="15240" y="146050"/>
                </a:lnTo>
                <a:lnTo>
                  <a:pt x="13970" y="144780"/>
                </a:lnTo>
                <a:lnTo>
                  <a:pt x="12700" y="142240"/>
                </a:lnTo>
                <a:lnTo>
                  <a:pt x="10159" y="138430"/>
                </a:lnTo>
                <a:lnTo>
                  <a:pt x="8890" y="135890"/>
                </a:lnTo>
                <a:lnTo>
                  <a:pt x="7620" y="133350"/>
                </a:lnTo>
                <a:lnTo>
                  <a:pt x="6350" y="129540"/>
                </a:lnTo>
                <a:lnTo>
                  <a:pt x="5079" y="125730"/>
                </a:lnTo>
                <a:lnTo>
                  <a:pt x="5079" y="121920"/>
                </a:lnTo>
                <a:lnTo>
                  <a:pt x="3809" y="118110"/>
                </a:lnTo>
                <a:lnTo>
                  <a:pt x="2540" y="114300"/>
                </a:lnTo>
                <a:lnTo>
                  <a:pt x="2540" y="109220"/>
                </a:lnTo>
                <a:lnTo>
                  <a:pt x="1270" y="105410"/>
                </a:lnTo>
                <a:lnTo>
                  <a:pt x="1270" y="100330"/>
                </a:lnTo>
                <a:lnTo>
                  <a:pt x="0" y="93980"/>
                </a:lnTo>
                <a:lnTo>
                  <a:pt x="0" y="88900"/>
                </a:lnTo>
                <a:lnTo>
                  <a:pt x="0" y="83820"/>
                </a:lnTo>
                <a:lnTo>
                  <a:pt x="0" y="74930"/>
                </a:lnTo>
                <a:lnTo>
                  <a:pt x="0" y="67310"/>
                </a:lnTo>
                <a:lnTo>
                  <a:pt x="1270" y="59690"/>
                </a:lnTo>
                <a:lnTo>
                  <a:pt x="1270" y="53340"/>
                </a:lnTo>
                <a:lnTo>
                  <a:pt x="2540" y="48260"/>
                </a:lnTo>
                <a:lnTo>
                  <a:pt x="3809" y="4191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3020"/>
                </a:lnTo>
                <a:lnTo>
                  <a:pt x="7620" y="29210"/>
                </a:lnTo>
                <a:lnTo>
                  <a:pt x="10159" y="25400"/>
                </a:lnTo>
                <a:lnTo>
                  <a:pt x="11429" y="22860"/>
                </a:lnTo>
                <a:lnTo>
                  <a:pt x="26670" y="8890"/>
                </a:lnTo>
                <a:lnTo>
                  <a:pt x="29209" y="6350"/>
                </a:lnTo>
                <a:lnTo>
                  <a:pt x="33020" y="5080"/>
                </a:lnTo>
                <a:lnTo>
                  <a:pt x="36829" y="3810"/>
                </a:lnTo>
                <a:lnTo>
                  <a:pt x="40640" y="1270"/>
                </a:lnTo>
                <a:lnTo>
                  <a:pt x="45720" y="0"/>
                </a:lnTo>
                <a:lnTo>
                  <a:pt x="69850" y="0"/>
                </a:lnTo>
                <a:lnTo>
                  <a:pt x="74929" y="1270"/>
                </a:lnTo>
                <a:lnTo>
                  <a:pt x="78740" y="2540"/>
                </a:lnTo>
                <a:lnTo>
                  <a:pt x="83820" y="3810"/>
                </a:lnTo>
                <a:lnTo>
                  <a:pt x="87629" y="5080"/>
                </a:lnTo>
                <a:lnTo>
                  <a:pt x="91440" y="6350"/>
                </a:lnTo>
                <a:lnTo>
                  <a:pt x="95250" y="8890"/>
                </a:lnTo>
                <a:lnTo>
                  <a:pt x="99059" y="12700"/>
                </a:lnTo>
                <a:lnTo>
                  <a:pt x="102870" y="15240"/>
                </a:lnTo>
                <a:lnTo>
                  <a:pt x="105409" y="17780"/>
                </a:lnTo>
                <a:lnTo>
                  <a:pt x="107950" y="20320"/>
                </a:lnTo>
                <a:lnTo>
                  <a:pt x="110490" y="24130"/>
                </a:lnTo>
                <a:lnTo>
                  <a:pt x="111759" y="26670"/>
                </a:lnTo>
                <a:lnTo>
                  <a:pt x="114300" y="30480"/>
                </a:lnTo>
                <a:lnTo>
                  <a:pt x="115570" y="34290"/>
                </a:lnTo>
                <a:lnTo>
                  <a:pt x="115570" y="35560"/>
                </a:lnTo>
                <a:lnTo>
                  <a:pt x="116840" y="38100"/>
                </a:lnTo>
                <a:lnTo>
                  <a:pt x="118109" y="41910"/>
                </a:lnTo>
                <a:lnTo>
                  <a:pt x="118109" y="46990"/>
                </a:lnTo>
                <a:lnTo>
                  <a:pt x="119379" y="53340"/>
                </a:lnTo>
                <a:lnTo>
                  <a:pt x="119379" y="60960"/>
                </a:lnTo>
                <a:lnTo>
                  <a:pt x="119379" y="68580"/>
                </a:lnTo>
                <a:lnTo>
                  <a:pt x="120650" y="83820"/>
                </a:lnTo>
                <a:lnTo>
                  <a:pt x="120650" y="9525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8384540" y="6040120"/>
            <a:ext cx="39370" cy="59690"/>
          </a:xfrm>
          <a:custGeom>
            <a:avLst/>
            <a:gdLst/>
            <a:ahLst/>
            <a:cxnLst/>
            <a:rect l="l" t="t" r="r" b="b"/>
            <a:pathLst>
              <a:path w="39370" h="59689">
                <a:moveTo>
                  <a:pt x="39369" y="0"/>
                </a:moveTo>
                <a:lnTo>
                  <a:pt x="39369" y="59689"/>
                </a:lnTo>
                <a:lnTo>
                  <a:pt x="0" y="59689"/>
                </a:lnTo>
                <a:lnTo>
                  <a:pt x="0" y="0"/>
                </a:lnTo>
                <a:lnTo>
                  <a:pt x="39369" y="0"/>
                </a:lnTo>
                <a:close/>
              </a:path>
            </a:pathLst>
          </a:custGeom>
          <a:solidFill>
            <a:srgbClr val="9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8384540" y="6040120"/>
            <a:ext cx="39370" cy="59690"/>
          </a:xfrm>
          <a:custGeom>
            <a:avLst/>
            <a:gdLst/>
            <a:ahLst/>
            <a:cxnLst/>
            <a:rect l="l" t="t" r="r" b="b"/>
            <a:pathLst>
              <a:path w="39370" h="59689">
                <a:moveTo>
                  <a:pt x="39369" y="0"/>
                </a:moveTo>
                <a:lnTo>
                  <a:pt x="39369" y="59689"/>
                </a:lnTo>
                <a:lnTo>
                  <a:pt x="0" y="59689"/>
                </a:lnTo>
                <a:lnTo>
                  <a:pt x="0" y="0"/>
                </a:lnTo>
                <a:lnTo>
                  <a:pt x="39369" y="0"/>
                </a:lnTo>
                <a:close/>
              </a:path>
            </a:pathLst>
          </a:custGeom>
          <a:ln w="19048">
            <a:solidFill>
              <a:srgbClr val="9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7094220" y="57835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60" h="309879">
                <a:moveTo>
                  <a:pt x="78739" y="308610"/>
                </a:moveTo>
                <a:lnTo>
                  <a:pt x="48259" y="308610"/>
                </a:lnTo>
                <a:lnTo>
                  <a:pt x="53339" y="309880"/>
                </a:lnTo>
                <a:lnTo>
                  <a:pt x="73659" y="309880"/>
                </a:lnTo>
                <a:lnTo>
                  <a:pt x="78739" y="308610"/>
                </a:lnTo>
                <a:close/>
              </a:path>
              <a:path w="124460" h="309879">
                <a:moveTo>
                  <a:pt x="52069" y="196850"/>
                </a:moveTo>
                <a:lnTo>
                  <a:pt x="1269" y="196850"/>
                </a:lnTo>
                <a:lnTo>
                  <a:pt x="1375" y="218440"/>
                </a:lnTo>
                <a:lnTo>
                  <a:pt x="2539" y="232410"/>
                </a:lnTo>
                <a:lnTo>
                  <a:pt x="2539" y="240030"/>
                </a:lnTo>
                <a:lnTo>
                  <a:pt x="3809" y="246380"/>
                </a:lnTo>
                <a:lnTo>
                  <a:pt x="3809" y="252730"/>
                </a:lnTo>
                <a:lnTo>
                  <a:pt x="5079" y="259080"/>
                </a:lnTo>
                <a:lnTo>
                  <a:pt x="5079" y="264160"/>
                </a:lnTo>
                <a:lnTo>
                  <a:pt x="6350" y="269240"/>
                </a:lnTo>
                <a:lnTo>
                  <a:pt x="7619" y="270510"/>
                </a:lnTo>
                <a:lnTo>
                  <a:pt x="7619" y="273050"/>
                </a:lnTo>
                <a:lnTo>
                  <a:pt x="8889" y="275590"/>
                </a:lnTo>
                <a:lnTo>
                  <a:pt x="8889" y="278130"/>
                </a:lnTo>
                <a:lnTo>
                  <a:pt x="10159" y="279400"/>
                </a:lnTo>
                <a:lnTo>
                  <a:pt x="11429" y="281940"/>
                </a:lnTo>
                <a:lnTo>
                  <a:pt x="13969" y="285750"/>
                </a:lnTo>
                <a:lnTo>
                  <a:pt x="16509" y="288290"/>
                </a:lnTo>
                <a:lnTo>
                  <a:pt x="19050" y="292100"/>
                </a:lnTo>
                <a:lnTo>
                  <a:pt x="22859" y="295910"/>
                </a:lnTo>
                <a:lnTo>
                  <a:pt x="34289" y="303530"/>
                </a:lnTo>
                <a:lnTo>
                  <a:pt x="39369" y="306070"/>
                </a:lnTo>
                <a:lnTo>
                  <a:pt x="43179" y="308610"/>
                </a:lnTo>
                <a:lnTo>
                  <a:pt x="82550" y="308610"/>
                </a:lnTo>
                <a:lnTo>
                  <a:pt x="87629" y="307340"/>
                </a:lnTo>
                <a:lnTo>
                  <a:pt x="91439" y="304800"/>
                </a:lnTo>
                <a:lnTo>
                  <a:pt x="95250" y="303530"/>
                </a:lnTo>
                <a:lnTo>
                  <a:pt x="102869" y="298450"/>
                </a:lnTo>
                <a:lnTo>
                  <a:pt x="111759" y="289560"/>
                </a:lnTo>
                <a:lnTo>
                  <a:pt x="114300" y="285750"/>
                </a:lnTo>
                <a:lnTo>
                  <a:pt x="115569" y="281940"/>
                </a:lnTo>
                <a:lnTo>
                  <a:pt x="118109" y="279400"/>
                </a:lnTo>
                <a:lnTo>
                  <a:pt x="119379" y="275590"/>
                </a:lnTo>
                <a:lnTo>
                  <a:pt x="120650" y="270510"/>
                </a:lnTo>
                <a:lnTo>
                  <a:pt x="121919" y="266700"/>
                </a:lnTo>
                <a:lnTo>
                  <a:pt x="121919" y="261620"/>
                </a:lnTo>
                <a:lnTo>
                  <a:pt x="122173" y="260350"/>
                </a:lnTo>
                <a:lnTo>
                  <a:pt x="60959" y="260350"/>
                </a:lnTo>
                <a:lnTo>
                  <a:pt x="59689" y="259080"/>
                </a:lnTo>
                <a:lnTo>
                  <a:pt x="57150" y="259080"/>
                </a:lnTo>
                <a:lnTo>
                  <a:pt x="57150" y="257810"/>
                </a:lnTo>
                <a:lnTo>
                  <a:pt x="55879" y="257810"/>
                </a:lnTo>
                <a:lnTo>
                  <a:pt x="55879" y="256540"/>
                </a:lnTo>
                <a:lnTo>
                  <a:pt x="54609" y="256540"/>
                </a:lnTo>
                <a:lnTo>
                  <a:pt x="54609" y="254000"/>
                </a:lnTo>
                <a:lnTo>
                  <a:pt x="53339" y="252730"/>
                </a:lnTo>
                <a:lnTo>
                  <a:pt x="53339" y="247650"/>
                </a:lnTo>
                <a:lnTo>
                  <a:pt x="52069" y="245110"/>
                </a:lnTo>
                <a:lnTo>
                  <a:pt x="52069" y="196850"/>
                </a:lnTo>
                <a:close/>
              </a:path>
              <a:path w="124460" h="309879">
                <a:moveTo>
                  <a:pt x="69850" y="0"/>
                </a:moveTo>
                <a:lnTo>
                  <a:pt x="45719" y="0"/>
                </a:lnTo>
                <a:lnTo>
                  <a:pt x="40639" y="1270"/>
                </a:lnTo>
                <a:lnTo>
                  <a:pt x="36829" y="3810"/>
                </a:lnTo>
                <a:lnTo>
                  <a:pt x="29209" y="6350"/>
                </a:lnTo>
                <a:lnTo>
                  <a:pt x="25400" y="8890"/>
                </a:lnTo>
                <a:lnTo>
                  <a:pt x="22859" y="11430"/>
                </a:lnTo>
                <a:lnTo>
                  <a:pt x="19050" y="13970"/>
                </a:lnTo>
                <a:lnTo>
                  <a:pt x="13969" y="19050"/>
                </a:lnTo>
                <a:lnTo>
                  <a:pt x="11429" y="22860"/>
                </a:lnTo>
                <a:lnTo>
                  <a:pt x="10159" y="26670"/>
                </a:lnTo>
                <a:lnTo>
                  <a:pt x="7619" y="29210"/>
                </a:lnTo>
                <a:lnTo>
                  <a:pt x="6350" y="33020"/>
                </a:lnTo>
                <a:lnTo>
                  <a:pt x="5079" y="35560"/>
                </a:lnTo>
                <a:lnTo>
                  <a:pt x="5079" y="38100"/>
                </a:lnTo>
                <a:lnTo>
                  <a:pt x="3809" y="41910"/>
                </a:lnTo>
                <a:lnTo>
                  <a:pt x="2539" y="48260"/>
                </a:lnTo>
                <a:lnTo>
                  <a:pt x="1269" y="53340"/>
                </a:lnTo>
                <a:lnTo>
                  <a:pt x="1269" y="59690"/>
                </a:lnTo>
                <a:lnTo>
                  <a:pt x="0" y="67310"/>
                </a:lnTo>
                <a:lnTo>
                  <a:pt x="0" y="93980"/>
                </a:lnTo>
                <a:lnTo>
                  <a:pt x="1269" y="100330"/>
                </a:lnTo>
                <a:lnTo>
                  <a:pt x="1269" y="109220"/>
                </a:lnTo>
                <a:lnTo>
                  <a:pt x="2539" y="114300"/>
                </a:lnTo>
                <a:lnTo>
                  <a:pt x="3809" y="118110"/>
                </a:lnTo>
                <a:lnTo>
                  <a:pt x="3809" y="123190"/>
                </a:lnTo>
                <a:lnTo>
                  <a:pt x="5079" y="125730"/>
                </a:lnTo>
                <a:lnTo>
                  <a:pt x="7619" y="133350"/>
                </a:lnTo>
                <a:lnTo>
                  <a:pt x="8889" y="135890"/>
                </a:lnTo>
                <a:lnTo>
                  <a:pt x="10159" y="139700"/>
                </a:lnTo>
                <a:lnTo>
                  <a:pt x="11429" y="142240"/>
                </a:lnTo>
                <a:lnTo>
                  <a:pt x="13969" y="144780"/>
                </a:lnTo>
                <a:lnTo>
                  <a:pt x="15239" y="147320"/>
                </a:lnTo>
                <a:lnTo>
                  <a:pt x="41909" y="173990"/>
                </a:lnTo>
                <a:lnTo>
                  <a:pt x="52069" y="182880"/>
                </a:lnTo>
                <a:lnTo>
                  <a:pt x="58419" y="190500"/>
                </a:lnTo>
                <a:lnTo>
                  <a:pt x="64769" y="196850"/>
                </a:lnTo>
                <a:lnTo>
                  <a:pt x="67309" y="201930"/>
                </a:lnTo>
                <a:lnTo>
                  <a:pt x="68579" y="201930"/>
                </a:lnTo>
                <a:lnTo>
                  <a:pt x="68579" y="203200"/>
                </a:lnTo>
                <a:lnTo>
                  <a:pt x="69850" y="204470"/>
                </a:lnTo>
                <a:lnTo>
                  <a:pt x="69850" y="208280"/>
                </a:lnTo>
                <a:lnTo>
                  <a:pt x="71119" y="209550"/>
                </a:lnTo>
                <a:lnTo>
                  <a:pt x="71119" y="214630"/>
                </a:lnTo>
                <a:lnTo>
                  <a:pt x="72389" y="218440"/>
                </a:lnTo>
                <a:lnTo>
                  <a:pt x="72389" y="246380"/>
                </a:lnTo>
                <a:lnTo>
                  <a:pt x="71119" y="248920"/>
                </a:lnTo>
                <a:lnTo>
                  <a:pt x="71119" y="252730"/>
                </a:lnTo>
                <a:lnTo>
                  <a:pt x="69850" y="254000"/>
                </a:lnTo>
                <a:lnTo>
                  <a:pt x="69850" y="255270"/>
                </a:lnTo>
                <a:lnTo>
                  <a:pt x="68579" y="255270"/>
                </a:lnTo>
                <a:lnTo>
                  <a:pt x="68579" y="257810"/>
                </a:lnTo>
                <a:lnTo>
                  <a:pt x="67309" y="257810"/>
                </a:lnTo>
                <a:lnTo>
                  <a:pt x="66039" y="259080"/>
                </a:lnTo>
                <a:lnTo>
                  <a:pt x="64769" y="259080"/>
                </a:lnTo>
                <a:lnTo>
                  <a:pt x="64769" y="260350"/>
                </a:lnTo>
                <a:lnTo>
                  <a:pt x="122173" y="260350"/>
                </a:lnTo>
                <a:lnTo>
                  <a:pt x="123189" y="255270"/>
                </a:lnTo>
                <a:lnTo>
                  <a:pt x="123189" y="248920"/>
                </a:lnTo>
                <a:lnTo>
                  <a:pt x="124459" y="242570"/>
                </a:lnTo>
                <a:lnTo>
                  <a:pt x="124459" y="217170"/>
                </a:lnTo>
                <a:lnTo>
                  <a:pt x="123189" y="208280"/>
                </a:lnTo>
                <a:lnTo>
                  <a:pt x="123189" y="198120"/>
                </a:lnTo>
                <a:lnTo>
                  <a:pt x="120650" y="182880"/>
                </a:lnTo>
                <a:lnTo>
                  <a:pt x="119379" y="176530"/>
                </a:lnTo>
                <a:lnTo>
                  <a:pt x="118109" y="172720"/>
                </a:lnTo>
                <a:lnTo>
                  <a:pt x="116839" y="170180"/>
                </a:lnTo>
                <a:lnTo>
                  <a:pt x="116839" y="167640"/>
                </a:lnTo>
                <a:lnTo>
                  <a:pt x="115569" y="165100"/>
                </a:lnTo>
                <a:lnTo>
                  <a:pt x="114300" y="161290"/>
                </a:lnTo>
                <a:lnTo>
                  <a:pt x="111759" y="158750"/>
                </a:lnTo>
                <a:lnTo>
                  <a:pt x="109219" y="153670"/>
                </a:lnTo>
                <a:lnTo>
                  <a:pt x="104139" y="148590"/>
                </a:lnTo>
                <a:lnTo>
                  <a:pt x="99059" y="142240"/>
                </a:lnTo>
                <a:lnTo>
                  <a:pt x="92709" y="135890"/>
                </a:lnTo>
                <a:lnTo>
                  <a:pt x="86359" y="128270"/>
                </a:lnTo>
                <a:lnTo>
                  <a:pt x="68579" y="114300"/>
                </a:lnTo>
                <a:lnTo>
                  <a:pt x="63500" y="107950"/>
                </a:lnTo>
                <a:lnTo>
                  <a:pt x="60959" y="105410"/>
                </a:lnTo>
                <a:lnTo>
                  <a:pt x="58419" y="104140"/>
                </a:lnTo>
                <a:lnTo>
                  <a:pt x="57150" y="101600"/>
                </a:lnTo>
                <a:lnTo>
                  <a:pt x="54609" y="99060"/>
                </a:lnTo>
                <a:lnTo>
                  <a:pt x="54609" y="95250"/>
                </a:lnTo>
                <a:lnTo>
                  <a:pt x="53339" y="93980"/>
                </a:lnTo>
                <a:lnTo>
                  <a:pt x="53339" y="92710"/>
                </a:lnTo>
                <a:lnTo>
                  <a:pt x="52069" y="91440"/>
                </a:lnTo>
                <a:lnTo>
                  <a:pt x="52069" y="83820"/>
                </a:lnTo>
                <a:lnTo>
                  <a:pt x="50800" y="80010"/>
                </a:lnTo>
                <a:lnTo>
                  <a:pt x="50800" y="71120"/>
                </a:lnTo>
                <a:lnTo>
                  <a:pt x="52069" y="68580"/>
                </a:lnTo>
                <a:lnTo>
                  <a:pt x="52069" y="59690"/>
                </a:lnTo>
                <a:lnTo>
                  <a:pt x="53339" y="57150"/>
                </a:lnTo>
                <a:lnTo>
                  <a:pt x="53339" y="55880"/>
                </a:lnTo>
                <a:lnTo>
                  <a:pt x="54609" y="55880"/>
                </a:lnTo>
                <a:lnTo>
                  <a:pt x="54609" y="53340"/>
                </a:lnTo>
                <a:lnTo>
                  <a:pt x="55879" y="53340"/>
                </a:lnTo>
                <a:lnTo>
                  <a:pt x="55879" y="52070"/>
                </a:lnTo>
                <a:lnTo>
                  <a:pt x="57150" y="52070"/>
                </a:lnTo>
                <a:lnTo>
                  <a:pt x="57150" y="50800"/>
                </a:lnTo>
                <a:lnTo>
                  <a:pt x="118744" y="50800"/>
                </a:lnTo>
                <a:lnTo>
                  <a:pt x="118109" y="48260"/>
                </a:lnTo>
                <a:lnTo>
                  <a:pt x="116839" y="41910"/>
                </a:lnTo>
                <a:lnTo>
                  <a:pt x="116839" y="38100"/>
                </a:lnTo>
                <a:lnTo>
                  <a:pt x="115569" y="35560"/>
                </a:lnTo>
                <a:lnTo>
                  <a:pt x="115569" y="34290"/>
                </a:lnTo>
                <a:lnTo>
                  <a:pt x="114300" y="30480"/>
                </a:lnTo>
                <a:lnTo>
                  <a:pt x="111759" y="26670"/>
                </a:lnTo>
                <a:lnTo>
                  <a:pt x="110489" y="24130"/>
                </a:lnTo>
                <a:lnTo>
                  <a:pt x="73659" y="1270"/>
                </a:lnTo>
                <a:lnTo>
                  <a:pt x="69850" y="0"/>
                </a:lnTo>
                <a:close/>
              </a:path>
              <a:path w="124460" h="309879">
                <a:moveTo>
                  <a:pt x="118744" y="50800"/>
                </a:moveTo>
                <a:lnTo>
                  <a:pt x="64769" y="50800"/>
                </a:lnTo>
                <a:lnTo>
                  <a:pt x="64769" y="52070"/>
                </a:lnTo>
                <a:lnTo>
                  <a:pt x="66039" y="52070"/>
                </a:lnTo>
                <a:lnTo>
                  <a:pt x="66039" y="53340"/>
                </a:lnTo>
                <a:lnTo>
                  <a:pt x="67309" y="53340"/>
                </a:lnTo>
                <a:lnTo>
                  <a:pt x="67309" y="55880"/>
                </a:lnTo>
                <a:lnTo>
                  <a:pt x="68579" y="57150"/>
                </a:lnTo>
                <a:lnTo>
                  <a:pt x="68579" y="63500"/>
                </a:lnTo>
                <a:lnTo>
                  <a:pt x="69850" y="67310"/>
                </a:lnTo>
                <a:lnTo>
                  <a:pt x="69850" y="96520"/>
                </a:lnTo>
                <a:lnTo>
                  <a:pt x="119379" y="96520"/>
                </a:lnTo>
                <a:lnTo>
                  <a:pt x="119379" y="53340"/>
                </a:lnTo>
                <a:lnTo>
                  <a:pt x="118744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7094220" y="57835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60" h="309879">
                <a:moveTo>
                  <a:pt x="119379" y="96520"/>
                </a:moveTo>
                <a:lnTo>
                  <a:pt x="69850" y="96520"/>
                </a:lnTo>
                <a:lnTo>
                  <a:pt x="69850" y="73660"/>
                </a:lnTo>
                <a:lnTo>
                  <a:pt x="69850" y="69850"/>
                </a:lnTo>
                <a:lnTo>
                  <a:pt x="69850" y="67310"/>
                </a:lnTo>
                <a:lnTo>
                  <a:pt x="68579" y="63500"/>
                </a:lnTo>
                <a:lnTo>
                  <a:pt x="68579" y="60960"/>
                </a:lnTo>
                <a:lnTo>
                  <a:pt x="68579" y="59690"/>
                </a:lnTo>
                <a:lnTo>
                  <a:pt x="68579" y="57150"/>
                </a:lnTo>
                <a:lnTo>
                  <a:pt x="67309" y="55880"/>
                </a:lnTo>
                <a:lnTo>
                  <a:pt x="67309" y="54610"/>
                </a:lnTo>
                <a:lnTo>
                  <a:pt x="67309" y="53340"/>
                </a:lnTo>
                <a:lnTo>
                  <a:pt x="66039" y="53340"/>
                </a:lnTo>
                <a:lnTo>
                  <a:pt x="66039" y="52070"/>
                </a:lnTo>
                <a:lnTo>
                  <a:pt x="64769" y="52070"/>
                </a:lnTo>
                <a:lnTo>
                  <a:pt x="64769" y="50800"/>
                </a:lnTo>
                <a:lnTo>
                  <a:pt x="63500" y="50800"/>
                </a:lnTo>
                <a:lnTo>
                  <a:pt x="62229" y="50800"/>
                </a:lnTo>
                <a:lnTo>
                  <a:pt x="60959" y="50800"/>
                </a:lnTo>
                <a:lnTo>
                  <a:pt x="59689" y="50800"/>
                </a:lnTo>
                <a:lnTo>
                  <a:pt x="58419" y="50800"/>
                </a:lnTo>
                <a:lnTo>
                  <a:pt x="57150" y="50800"/>
                </a:lnTo>
                <a:lnTo>
                  <a:pt x="57150" y="52070"/>
                </a:lnTo>
                <a:lnTo>
                  <a:pt x="55879" y="52070"/>
                </a:lnTo>
                <a:lnTo>
                  <a:pt x="55879" y="53340"/>
                </a:lnTo>
                <a:lnTo>
                  <a:pt x="54609" y="53340"/>
                </a:lnTo>
                <a:lnTo>
                  <a:pt x="54609" y="54610"/>
                </a:lnTo>
                <a:lnTo>
                  <a:pt x="54609" y="55880"/>
                </a:lnTo>
                <a:lnTo>
                  <a:pt x="53339" y="55880"/>
                </a:lnTo>
                <a:lnTo>
                  <a:pt x="53339" y="57150"/>
                </a:lnTo>
                <a:lnTo>
                  <a:pt x="52069" y="59690"/>
                </a:lnTo>
                <a:lnTo>
                  <a:pt x="52069" y="60960"/>
                </a:lnTo>
                <a:lnTo>
                  <a:pt x="52069" y="63500"/>
                </a:lnTo>
                <a:lnTo>
                  <a:pt x="52069" y="64770"/>
                </a:lnTo>
                <a:lnTo>
                  <a:pt x="52069" y="68580"/>
                </a:lnTo>
                <a:lnTo>
                  <a:pt x="50800" y="7112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80010"/>
                </a:lnTo>
                <a:lnTo>
                  <a:pt x="52069" y="83820"/>
                </a:lnTo>
                <a:lnTo>
                  <a:pt x="52069" y="86360"/>
                </a:lnTo>
                <a:lnTo>
                  <a:pt x="52069" y="88900"/>
                </a:lnTo>
                <a:lnTo>
                  <a:pt x="52069" y="91440"/>
                </a:lnTo>
                <a:lnTo>
                  <a:pt x="53339" y="92710"/>
                </a:lnTo>
                <a:lnTo>
                  <a:pt x="53339" y="93980"/>
                </a:lnTo>
                <a:lnTo>
                  <a:pt x="54609" y="95250"/>
                </a:lnTo>
                <a:lnTo>
                  <a:pt x="54609" y="96520"/>
                </a:lnTo>
                <a:lnTo>
                  <a:pt x="54609" y="97790"/>
                </a:lnTo>
                <a:lnTo>
                  <a:pt x="54609" y="99060"/>
                </a:lnTo>
                <a:lnTo>
                  <a:pt x="55879" y="100330"/>
                </a:lnTo>
                <a:lnTo>
                  <a:pt x="57150" y="101600"/>
                </a:lnTo>
                <a:lnTo>
                  <a:pt x="58419" y="104140"/>
                </a:lnTo>
                <a:lnTo>
                  <a:pt x="60959" y="105410"/>
                </a:lnTo>
                <a:lnTo>
                  <a:pt x="63500" y="107950"/>
                </a:lnTo>
                <a:lnTo>
                  <a:pt x="68579" y="114300"/>
                </a:lnTo>
                <a:lnTo>
                  <a:pt x="86359" y="128270"/>
                </a:lnTo>
                <a:lnTo>
                  <a:pt x="92709" y="135890"/>
                </a:lnTo>
                <a:lnTo>
                  <a:pt x="99059" y="142240"/>
                </a:lnTo>
                <a:lnTo>
                  <a:pt x="104139" y="148590"/>
                </a:lnTo>
                <a:lnTo>
                  <a:pt x="109219" y="153670"/>
                </a:lnTo>
                <a:lnTo>
                  <a:pt x="111759" y="158750"/>
                </a:lnTo>
                <a:lnTo>
                  <a:pt x="114300" y="161290"/>
                </a:lnTo>
                <a:lnTo>
                  <a:pt x="115569" y="165100"/>
                </a:lnTo>
                <a:lnTo>
                  <a:pt x="116839" y="167640"/>
                </a:lnTo>
                <a:lnTo>
                  <a:pt x="116839" y="170180"/>
                </a:lnTo>
                <a:lnTo>
                  <a:pt x="118109" y="172720"/>
                </a:lnTo>
                <a:lnTo>
                  <a:pt x="119379" y="176530"/>
                </a:lnTo>
                <a:lnTo>
                  <a:pt x="120650" y="182880"/>
                </a:lnTo>
                <a:lnTo>
                  <a:pt x="121919" y="190500"/>
                </a:lnTo>
                <a:lnTo>
                  <a:pt x="123189" y="198120"/>
                </a:lnTo>
                <a:lnTo>
                  <a:pt x="123189" y="208280"/>
                </a:lnTo>
                <a:lnTo>
                  <a:pt x="124459" y="217170"/>
                </a:lnTo>
                <a:lnTo>
                  <a:pt x="124459" y="227330"/>
                </a:lnTo>
                <a:lnTo>
                  <a:pt x="124459" y="242570"/>
                </a:lnTo>
                <a:lnTo>
                  <a:pt x="123189" y="248920"/>
                </a:lnTo>
                <a:lnTo>
                  <a:pt x="123189" y="255270"/>
                </a:lnTo>
                <a:lnTo>
                  <a:pt x="121919" y="261620"/>
                </a:lnTo>
                <a:lnTo>
                  <a:pt x="121919" y="266700"/>
                </a:lnTo>
                <a:lnTo>
                  <a:pt x="120650" y="270510"/>
                </a:lnTo>
                <a:lnTo>
                  <a:pt x="119379" y="275590"/>
                </a:lnTo>
                <a:lnTo>
                  <a:pt x="118109" y="279400"/>
                </a:lnTo>
                <a:lnTo>
                  <a:pt x="115569" y="281940"/>
                </a:lnTo>
                <a:lnTo>
                  <a:pt x="114300" y="285750"/>
                </a:lnTo>
                <a:lnTo>
                  <a:pt x="111759" y="289560"/>
                </a:lnTo>
                <a:lnTo>
                  <a:pt x="109219" y="292100"/>
                </a:lnTo>
                <a:lnTo>
                  <a:pt x="105409" y="295910"/>
                </a:lnTo>
                <a:lnTo>
                  <a:pt x="102869" y="298450"/>
                </a:lnTo>
                <a:lnTo>
                  <a:pt x="99059" y="300990"/>
                </a:lnTo>
                <a:lnTo>
                  <a:pt x="95250" y="303530"/>
                </a:lnTo>
                <a:lnTo>
                  <a:pt x="91439" y="304800"/>
                </a:lnTo>
                <a:lnTo>
                  <a:pt x="87629" y="307340"/>
                </a:lnTo>
                <a:lnTo>
                  <a:pt x="82550" y="308610"/>
                </a:lnTo>
                <a:lnTo>
                  <a:pt x="78739" y="308610"/>
                </a:lnTo>
                <a:lnTo>
                  <a:pt x="73659" y="309880"/>
                </a:lnTo>
                <a:lnTo>
                  <a:pt x="68579" y="309880"/>
                </a:lnTo>
                <a:lnTo>
                  <a:pt x="64769" y="309880"/>
                </a:lnTo>
                <a:lnTo>
                  <a:pt x="58419" y="309880"/>
                </a:lnTo>
                <a:lnTo>
                  <a:pt x="53339" y="309880"/>
                </a:lnTo>
                <a:lnTo>
                  <a:pt x="48259" y="308610"/>
                </a:lnTo>
                <a:lnTo>
                  <a:pt x="43179" y="308610"/>
                </a:lnTo>
                <a:lnTo>
                  <a:pt x="39369" y="306070"/>
                </a:lnTo>
                <a:lnTo>
                  <a:pt x="34289" y="303530"/>
                </a:lnTo>
                <a:lnTo>
                  <a:pt x="30479" y="300990"/>
                </a:lnTo>
                <a:lnTo>
                  <a:pt x="26669" y="298450"/>
                </a:lnTo>
                <a:lnTo>
                  <a:pt x="22859" y="295910"/>
                </a:lnTo>
                <a:lnTo>
                  <a:pt x="19050" y="292100"/>
                </a:lnTo>
                <a:lnTo>
                  <a:pt x="16509" y="288290"/>
                </a:lnTo>
                <a:lnTo>
                  <a:pt x="13969" y="285750"/>
                </a:lnTo>
                <a:lnTo>
                  <a:pt x="11429" y="281940"/>
                </a:lnTo>
                <a:lnTo>
                  <a:pt x="10159" y="279400"/>
                </a:lnTo>
                <a:lnTo>
                  <a:pt x="8889" y="278130"/>
                </a:lnTo>
                <a:lnTo>
                  <a:pt x="8889" y="275590"/>
                </a:lnTo>
                <a:lnTo>
                  <a:pt x="7619" y="273050"/>
                </a:lnTo>
                <a:lnTo>
                  <a:pt x="7619" y="270510"/>
                </a:lnTo>
                <a:lnTo>
                  <a:pt x="6350" y="269240"/>
                </a:lnTo>
                <a:lnTo>
                  <a:pt x="5079" y="264160"/>
                </a:lnTo>
                <a:lnTo>
                  <a:pt x="5079" y="259080"/>
                </a:lnTo>
                <a:lnTo>
                  <a:pt x="3809" y="252730"/>
                </a:lnTo>
                <a:lnTo>
                  <a:pt x="3809" y="246380"/>
                </a:lnTo>
                <a:lnTo>
                  <a:pt x="2539" y="240030"/>
                </a:lnTo>
                <a:lnTo>
                  <a:pt x="2539" y="232410"/>
                </a:lnTo>
                <a:lnTo>
                  <a:pt x="1269" y="217170"/>
                </a:lnTo>
                <a:lnTo>
                  <a:pt x="1269" y="196850"/>
                </a:lnTo>
                <a:lnTo>
                  <a:pt x="52069" y="196850"/>
                </a:lnTo>
                <a:lnTo>
                  <a:pt x="52069" y="233680"/>
                </a:lnTo>
                <a:lnTo>
                  <a:pt x="52069" y="241300"/>
                </a:lnTo>
                <a:lnTo>
                  <a:pt x="52069" y="245110"/>
                </a:lnTo>
                <a:lnTo>
                  <a:pt x="53339" y="247650"/>
                </a:lnTo>
                <a:lnTo>
                  <a:pt x="53339" y="250190"/>
                </a:lnTo>
                <a:lnTo>
                  <a:pt x="53339" y="252730"/>
                </a:lnTo>
                <a:lnTo>
                  <a:pt x="54609" y="254000"/>
                </a:lnTo>
                <a:lnTo>
                  <a:pt x="54609" y="255270"/>
                </a:lnTo>
                <a:lnTo>
                  <a:pt x="54609" y="256540"/>
                </a:lnTo>
                <a:lnTo>
                  <a:pt x="55879" y="256540"/>
                </a:lnTo>
                <a:lnTo>
                  <a:pt x="55879" y="257810"/>
                </a:lnTo>
                <a:lnTo>
                  <a:pt x="57150" y="257810"/>
                </a:lnTo>
                <a:lnTo>
                  <a:pt x="57150" y="259080"/>
                </a:lnTo>
                <a:lnTo>
                  <a:pt x="58419" y="259080"/>
                </a:lnTo>
                <a:lnTo>
                  <a:pt x="59689" y="259080"/>
                </a:lnTo>
                <a:lnTo>
                  <a:pt x="60959" y="260350"/>
                </a:lnTo>
                <a:lnTo>
                  <a:pt x="62229" y="260350"/>
                </a:lnTo>
                <a:lnTo>
                  <a:pt x="63500" y="260350"/>
                </a:lnTo>
                <a:lnTo>
                  <a:pt x="64769" y="260350"/>
                </a:lnTo>
                <a:lnTo>
                  <a:pt x="64769" y="259080"/>
                </a:lnTo>
                <a:lnTo>
                  <a:pt x="66039" y="259080"/>
                </a:lnTo>
                <a:lnTo>
                  <a:pt x="67309" y="257810"/>
                </a:lnTo>
                <a:lnTo>
                  <a:pt x="68579" y="257810"/>
                </a:lnTo>
                <a:lnTo>
                  <a:pt x="68579" y="256540"/>
                </a:lnTo>
                <a:lnTo>
                  <a:pt x="68579" y="255270"/>
                </a:lnTo>
                <a:lnTo>
                  <a:pt x="69850" y="255270"/>
                </a:lnTo>
                <a:lnTo>
                  <a:pt x="69850" y="254000"/>
                </a:lnTo>
                <a:lnTo>
                  <a:pt x="71119" y="252730"/>
                </a:lnTo>
                <a:lnTo>
                  <a:pt x="71119" y="250190"/>
                </a:lnTo>
                <a:lnTo>
                  <a:pt x="71119" y="248920"/>
                </a:lnTo>
                <a:lnTo>
                  <a:pt x="72389" y="246380"/>
                </a:lnTo>
                <a:lnTo>
                  <a:pt x="72389" y="243840"/>
                </a:lnTo>
                <a:lnTo>
                  <a:pt x="72389" y="218440"/>
                </a:lnTo>
                <a:lnTo>
                  <a:pt x="71119" y="214630"/>
                </a:lnTo>
                <a:lnTo>
                  <a:pt x="71119" y="209550"/>
                </a:lnTo>
                <a:lnTo>
                  <a:pt x="69850" y="208280"/>
                </a:lnTo>
                <a:lnTo>
                  <a:pt x="69850" y="207010"/>
                </a:lnTo>
                <a:lnTo>
                  <a:pt x="69850" y="204470"/>
                </a:lnTo>
                <a:lnTo>
                  <a:pt x="68579" y="203200"/>
                </a:lnTo>
                <a:lnTo>
                  <a:pt x="68579" y="201930"/>
                </a:lnTo>
                <a:lnTo>
                  <a:pt x="67309" y="201930"/>
                </a:lnTo>
                <a:lnTo>
                  <a:pt x="66039" y="199390"/>
                </a:lnTo>
                <a:lnTo>
                  <a:pt x="64769" y="196850"/>
                </a:lnTo>
                <a:lnTo>
                  <a:pt x="62229" y="194310"/>
                </a:lnTo>
                <a:lnTo>
                  <a:pt x="58419" y="190500"/>
                </a:lnTo>
                <a:lnTo>
                  <a:pt x="52069" y="182880"/>
                </a:lnTo>
                <a:lnTo>
                  <a:pt x="41909" y="173990"/>
                </a:lnTo>
                <a:lnTo>
                  <a:pt x="25400" y="157480"/>
                </a:lnTo>
                <a:lnTo>
                  <a:pt x="19050" y="151130"/>
                </a:lnTo>
                <a:lnTo>
                  <a:pt x="16509" y="148590"/>
                </a:lnTo>
                <a:lnTo>
                  <a:pt x="15239" y="147320"/>
                </a:lnTo>
                <a:lnTo>
                  <a:pt x="13969" y="144780"/>
                </a:lnTo>
                <a:lnTo>
                  <a:pt x="11429" y="142240"/>
                </a:lnTo>
                <a:lnTo>
                  <a:pt x="10159" y="139700"/>
                </a:lnTo>
                <a:lnTo>
                  <a:pt x="8889" y="135890"/>
                </a:lnTo>
                <a:lnTo>
                  <a:pt x="7619" y="133350"/>
                </a:lnTo>
                <a:lnTo>
                  <a:pt x="6350" y="129540"/>
                </a:lnTo>
                <a:lnTo>
                  <a:pt x="5079" y="125730"/>
                </a:lnTo>
                <a:lnTo>
                  <a:pt x="3809" y="123190"/>
                </a:lnTo>
                <a:lnTo>
                  <a:pt x="3809" y="118110"/>
                </a:lnTo>
                <a:lnTo>
                  <a:pt x="2539" y="114300"/>
                </a:lnTo>
                <a:lnTo>
                  <a:pt x="1269" y="109220"/>
                </a:lnTo>
                <a:lnTo>
                  <a:pt x="1269" y="105410"/>
                </a:lnTo>
                <a:lnTo>
                  <a:pt x="1269" y="100330"/>
                </a:lnTo>
                <a:lnTo>
                  <a:pt x="0" y="93980"/>
                </a:lnTo>
                <a:lnTo>
                  <a:pt x="0" y="88900"/>
                </a:lnTo>
                <a:lnTo>
                  <a:pt x="0" y="83820"/>
                </a:lnTo>
                <a:lnTo>
                  <a:pt x="0" y="74930"/>
                </a:lnTo>
                <a:lnTo>
                  <a:pt x="0" y="67310"/>
                </a:lnTo>
                <a:lnTo>
                  <a:pt x="1269" y="59690"/>
                </a:lnTo>
                <a:lnTo>
                  <a:pt x="1269" y="53340"/>
                </a:lnTo>
                <a:lnTo>
                  <a:pt x="2539" y="48260"/>
                </a:lnTo>
                <a:lnTo>
                  <a:pt x="3809" y="4191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3020"/>
                </a:lnTo>
                <a:lnTo>
                  <a:pt x="7619" y="29210"/>
                </a:lnTo>
                <a:lnTo>
                  <a:pt x="10159" y="26670"/>
                </a:lnTo>
                <a:lnTo>
                  <a:pt x="11429" y="22860"/>
                </a:lnTo>
                <a:lnTo>
                  <a:pt x="13969" y="19050"/>
                </a:lnTo>
                <a:lnTo>
                  <a:pt x="16509" y="16510"/>
                </a:lnTo>
                <a:lnTo>
                  <a:pt x="19050" y="13970"/>
                </a:lnTo>
                <a:lnTo>
                  <a:pt x="22859" y="11430"/>
                </a:lnTo>
                <a:lnTo>
                  <a:pt x="25400" y="8890"/>
                </a:lnTo>
                <a:lnTo>
                  <a:pt x="29209" y="6350"/>
                </a:lnTo>
                <a:lnTo>
                  <a:pt x="33019" y="5080"/>
                </a:lnTo>
                <a:lnTo>
                  <a:pt x="36829" y="3810"/>
                </a:lnTo>
                <a:lnTo>
                  <a:pt x="40639" y="1270"/>
                </a:lnTo>
                <a:lnTo>
                  <a:pt x="45719" y="0"/>
                </a:lnTo>
                <a:lnTo>
                  <a:pt x="49529" y="0"/>
                </a:lnTo>
                <a:lnTo>
                  <a:pt x="54609" y="0"/>
                </a:lnTo>
                <a:lnTo>
                  <a:pt x="59689" y="0"/>
                </a:lnTo>
                <a:lnTo>
                  <a:pt x="64769" y="0"/>
                </a:lnTo>
                <a:lnTo>
                  <a:pt x="69850" y="0"/>
                </a:lnTo>
                <a:lnTo>
                  <a:pt x="73659" y="1270"/>
                </a:lnTo>
                <a:lnTo>
                  <a:pt x="78739" y="2540"/>
                </a:lnTo>
                <a:lnTo>
                  <a:pt x="83819" y="3810"/>
                </a:lnTo>
                <a:lnTo>
                  <a:pt x="87629" y="5080"/>
                </a:lnTo>
                <a:lnTo>
                  <a:pt x="91439" y="7620"/>
                </a:lnTo>
                <a:lnTo>
                  <a:pt x="95250" y="10160"/>
                </a:lnTo>
                <a:lnTo>
                  <a:pt x="99059" y="12700"/>
                </a:lnTo>
                <a:lnTo>
                  <a:pt x="102869" y="15240"/>
                </a:lnTo>
                <a:lnTo>
                  <a:pt x="105409" y="17780"/>
                </a:lnTo>
                <a:lnTo>
                  <a:pt x="107950" y="20320"/>
                </a:lnTo>
                <a:lnTo>
                  <a:pt x="110489" y="24130"/>
                </a:lnTo>
                <a:lnTo>
                  <a:pt x="111759" y="26670"/>
                </a:lnTo>
                <a:lnTo>
                  <a:pt x="114300" y="30480"/>
                </a:lnTo>
                <a:lnTo>
                  <a:pt x="115569" y="34290"/>
                </a:lnTo>
                <a:lnTo>
                  <a:pt x="115569" y="35560"/>
                </a:lnTo>
                <a:lnTo>
                  <a:pt x="116839" y="38100"/>
                </a:lnTo>
                <a:lnTo>
                  <a:pt x="116839" y="41910"/>
                </a:lnTo>
                <a:lnTo>
                  <a:pt x="118109" y="48260"/>
                </a:lnTo>
                <a:lnTo>
                  <a:pt x="119379" y="53340"/>
                </a:lnTo>
                <a:lnTo>
                  <a:pt x="119379" y="60960"/>
                </a:lnTo>
                <a:lnTo>
                  <a:pt x="119379" y="68580"/>
                </a:lnTo>
                <a:lnTo>
                  <a:pt x="119379" y="83820"/>
                </a:lnTo>
                <a:lnTo>
                  <a:pt x="119379" y="965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7223759" y="5789929"/>
            <a:ext cx="137160" cy="297180"/>
          </a:xfrm>
          <a:custGeom>
            <a:avLst/>
            <a:gdLst/>
            <a:ahLst/>
            <a:cxnLst/>
            <a:rect l="l" t="t" r="r" b="b"/>
            <a:pathLst>
              <a:path w="137160" h="297179">
                <a:moveTo>
                  <a:pt x="106679" y="0"/>
                </a:moveTo>
                <a:lnTo>
                  <a:pt x="27939" y="0"/>
                </a:lnTo>
                <a:lnTo>
                  <a:pt x="0" y="297180"/>
                </a:lnTo>
                <a:lnTo>
                  <a:pt x="55879" y="297180"/>
                </a:lnTo>
                <a:lnTo>
                  <a:pt x="59689" y="243840"/>
                </a:lnTo>
                <a:lnTo>
                  <a:pt x="131689" y="243840"/>
                </a:lnTo>
                <a:lnTo>
                  <a:pt x="126348" y="191770"/>
                </a:lnTo>
                <a:lnTo>
                  <a:pt x="58419" y="191770"/>
                </a:lnTo>
                <a:lnTo>
                  <a:pt x="68579" y="66040"/>
                </a:lnTo>
                <a:lnTo>
                  <a:pt x="113453" y="66040"/>
                </a:lnTo>
                <a:lnTo>
                  <a:pt x="106679" y="0"/>
                </a:lnTo>
                <a:close/>
              </a:path>
              <a:path w="137160" h="297179">
                <a:moveTo>
                  <a:pt x="131689" y="243840"/>
                </a:moveTo>
                <a:lnTo>
                  <a:pt x="78739" y="243840"/>
                </a:lnTo>
                <a:lnTo>
                  <a:pt x="81279" y="297180"/>
                </a:lnTo>
                <a:lnTo>
                  <a:pt x="137160" y="297180"/>
                </a:lnTo>
                <a:lnTo>
                  <a:pt x="131689" y="243840"/>
                </a:lnTo>
                <a:close/>
              </a:path>
              <a:path w="137160" h="297179">
                <a:moveTo>
                  <a:pt x="113453" y="66040"/>
                </a:moveTo>
                <a:lnTo>
                  <a:pt x="68579" y="66040"/>
                </a:lnTo>
                <a:lnTo>
                  <a:pt x="77469" y="191770"/>
                </a:lnTo>
                <a:lnTo>
                  <a:pt x="126348" y="191770"/>
                </a:lnTo>
                <a:lnTo>
                  <a:pt x="113453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7320279" y="5788659"/>
            <a:ext cx="50800" cy="299720"/>
          </a:xfrm>
          <a:custGeom>
            <a:avLst/>
            <a:gdLst/>
            <a:ahLst/>
            <a:cxnLst/>
            <a:rect l="l" t="t" r="r" b="b"/>
            <a:pathLst>
              <a:path w="50800" h="299720">
                <a:moveTo>
                  <a:pt x="19050" y="0"/>
                </a:moveTo>
                <a:lnTo>
                  <a:pt x="10160" y="1269"/>
                </a:lnTo>
                <a:lnTo>
                  <a:pt x="0" y="2539"/>
                </a:lnTo>
                <a:lnTo>
                  <a:pt x="31750" y="299719"/>
                </a:lnTo>
                <a:lnTo>
                  <a:pt x="40640" y="298449"/>
                </a:lnTo>
                <a:lnTo>
                  <a:pt x="50800" y="29844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7213600" y="6024880"/>
            <a:ext cx="158750" cy="7238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7213600" y="5788659"/>
            <a:ext cx="46990" cy="299720"/>
          </a:xfrm>
          <a:custGeom>
            <a:avLst/>
            <a:gdLst/>
            <a:ahLst/>
            <a:cxnLst/>
            <a:rect l="l" t="t" r="r" b="b"/>
            <a:pathLst>
              <a:path w="46989" h="299720">
                <a:moveTo>
                  <a:pt x="27939" y="0"/>
                </a:moveTo>
                <a:lnTo>
                  <a:pt x="0" y="298449"/>
                </a:lnTo>
                <a:lnTo>
                  <a:pt x="10160" y="298449"/>
                </a:lnTo>
                <a:lnTo>
                  <a:pt x="19050" y="299719"/>
                </a:lnTo>
                <a:lnTo>
                  <a:pt x="46989" y="1269"/>
                </a:lnTo>
                <a:lnTo>
                  <a:pt x="38100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7241540" y="5779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1270" y="0"/>
                </a:lnTo>
                <a:lnTo>
                  <a:pt x="0" y="888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7251700" y="5779770"/>
            <a:ext cx="78740" cy="19050"/>
          </a:xfrm>
          <a:custGeom>
            <a:avLst/>
            <a:gdLst/>
            <a:ahLst/>
            <a:cxnLst/>
            <a:rect l="l" t="t" r="r" b="b"/>
            <a:pathLst>
              <a:path w="78739" h="19050">
                <a:moveTo>
                  <a:pt x="0" y="0"/>
                </a:moveTo>
                <a:lnTo>
                  <a:pt x="78739" y="0"/>
                </a:lnTo>
                <a:lnTo>
                  <a:pt x="787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7330440" y="57797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7283450" y="5854700"/>
            <a:ext cx="26670" cy="127000"/>
          </a:xfrm>
          <a:custGeom>
            <a:avLst/>
            <a:gdLst/>
            <a:ahLst/>
            <a:cxnLst/>
            <a:rect l="l" t="t" r="r" b="b"/>
            <a:pathLst>
              <a:path w="26670" h="127000">
                <a:moveTo>
                  <a:pt x="0" y="127000"/>
                </a:moveTo>
                <a:lnTo>
                  <a:pt x="26670" y="127000"/>
                </a:lnTo>
                <a:lnTo>
                  <a:pt x="26670" y="0"/>
                </a:lnTo>
                <a:lnTo>
                  <a:pt x="0" y="0"/>
                </a:lnTo>
                <a:lnTo>
                  <a:pt x="0" y="12700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7283450" y="58547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8889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7277734" y="598042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70"/>
                </a:moveTo>
                <a:lnTo>
                  <a:pt x="14656" y="1270"/>
                </a:lnTo>
                <a:lnTo>
                  <a:pt x="14656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7278319" y="5855970"/>
            <a:ext cx="19685" cy="124460"/>
          </a:xfrm>
          <a:custGeom>
            <a:avLst/>
            <a:gdLst/>
            <a:ahLst/>
            <a:cxnLst/>
            <a:rect l="l" t="t" r="r" b="b"/>
            <a:pathLst>
              <a:path w="19685" h="124460">
                <a:moveTo>
                  <a:pt x="0" y="124459"/>
                </a:moveTo>
                <a:lnTo>
                  <a:pt x="19152" y="124459"/>
                </a:lnTo>
                <a:lnTo>
                  <a:pt x="19152" y="0"/>
                </a:lnTo>
                <a:lnTo>
                  <a:pt x="0" y="0"/>
                </a:lnTo>
                <a:lnTo>
                  <a:pt x="0" y="1244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7283398" y="58547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4496" y="1269"/>
                </a:lnTo>
                <a:lnTo>
                  <a:pt x="4496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7272020" y="5980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69" y="0"/>
                </a:moveTo>
                <a:lnTo>
                  <a:pt x="0" y="10160"/>
                </a:lnTo>
                <a:lnTo>
                  <a:pt x="10159" y="1016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7282179" y="59715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0"/>
                </a:moveTo>
                <a:lnTo>
                  <a:pt x="19050" y="0"/>
                </a:lnTo>
                <a:lnTo>
                  <a:pt x="19050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7301229" y="5980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0" y="1270"/>
                </a:lnTo>
                <a:lnTo>
                  <a:pt x="0" y="10160"/>
                </a:lnTo>
                <a:lnTo>
                  <a:pt x="1016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7371079" y="5789929"/>
            <a:ext cx="167640" cy="297180"/>
          </a:xfrm>
          <a:custGeom>
            <a:avLst/>
            <a:gdLst/>
            <a:ahLst/>
            <a:cxnLst/>
            <a:rect l="l" t="t" r="r" b="b"/>
            <a:pathLst>
              <a:path w="167639" h="297179">
                <a:moveTo>
                  <a:pt x="69850" y="0"/>
                </a:moveTo>
                <a:lnTo>
                  <a:pt x="0" y="0"/>
                </a:lnTo>
                <a:lnTo>
                  <a:pt x="0" y="297180"/>
                </a:lnTo>
                <a:lnTo>
                  <a:pt x="46990" y="297180"/>
                </a:lnTo>
                <a:lnTo>
                  <a:pt x="46990" y="101600"/>
                </a:lnTo>
                <a:lnTo>
                  <a:pt x="80698" y="101600"/>
                </a:lnTo>
                <a:lnTo>
                  <a:pt x="77470" y="63500"/>
                </a:lnTo>
                <a:lnTo>
                  <a:pt x="69850" y="0"/>
                </a:lnTo>
                <a:close/>
              </a:path>
              <a:path w="167639" h="297179">
                <a:moveTo>
                  <a:pt x="80698" y="101600"/>
                </a:moveTo>
                <a:lnTo>
                  <a:pt x="46990" y="101600"/>
                </a:lnTo>
                <a:lnTo>
                  <a:pt x="67310" y="297180"/>
                </a:lnTo>
                <a:lnTo>
                  <a:pt x="101600" y="297180"/>
                </a:lnTo>
                <a:lnTo>
                  <a:pt x="116671" y="138430"/>
                </a:lnTo>
                <a:lnTo>
                  <a:pt x="83820" y="138430"/>
                </a:lnTo>
                <a:lnTo>
                  <a:pt x="80698" y="101600"/>
                </a:lnTo>
                <a:close/>
              </a:path>
              <a:path w="167639" h="297179">
                <a:moveTo>
                  <a:pt x="167640" y="96520"/>
                </a:moveTo>
                <a:lnTo>
                  <a:pt x="120650" y="96520"/>
                </a:lnTo>
                <a:lnTo>
                  <a:pt x="120650" y="297180"/>
                </a:lnTo>
                <a:lnTo>
                  <a:pt x="167640" y="297180"/>
                </a:lnTo>
                <a:lnTo>
                  <a:pt x="167640" y="96520"/>
                </a:lnTo>
                <a:close/>
              </a:path>
              <a:path w="167639" h="297179">
                <a:moveTo>
                  <a:pt x="167640" y="0"/>
                </a:moveTo>
                <a:lnTo>
                  <a:pt x="96520" y="0"/>
                </a:lnTo>
                <a:lnTo>
                  <a:pt x="83820" y="138430"/>
                </a:lnTo>
                <a:lnTo>
                  <a:pt x="116671" y="138430"/>
                </a:lnTo>
                <a:lnTo>
                  <a:pt x="120650" y="96520"/>
                </a:lnTo>
                <a:lnTo>
                  <a:pt x="167640" y="96520"/>
                </a:lnTo>
                <a:lnTo>
                  <a:pt x="16764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7371079" y="5789929"/>
            <a:ext cx="167640" cy="297180"/>
          </a:xfrm>
          <a:custGeom>
            <a:avLst/>
            <a:gdLst/>
            <a:ahLst/>
            <a:cxnLst/>
            <a:rect l="l" t="t" r="r" b="b"/>
            <a:pathLst>
              <a:path w="167639" h="297179">
                <a:moveTo>
                  <a:pt x="167640" y="0"/>
                </a:moveTo>
                <a:lnTo>
                  <a:pt x="167640" y="297180"/>
                </a:lnTo>
                <a:lnTo>
                  <a:pt x="120650" y="297180"/>
                </a:lnTo>
                <a:lnTo>
                  <a:pt x="120650" y="96520"/>
                </a:lnTo>
                <a:lnTo>
                  <a:pt x="101600" y="297180"/>
                </a:lnTo>
                <a:lnTo>
                  <a:pt x="67310" y="297180"/>
                </a:lnTo>
                <a:lnTo>
                  <a:pt x="46990" y="101600"/>
                </a:lnTo>
                <a:lnTo>
                  <a:pt x="46990" y="297180"/>
                </a:lnTo>
                <a:lnTo>
                  <a:pt x="0" y="297180"/>
                </a:lnTo>
                <a:lnTo>
                  <a:pt x="0" y="0"/>
                </a:lnTo>
                <a:lnTo>
                  <a:pt x="69850" y="0"/>
                </a:lnTo>
                <a:lnTo>
                  <a:pt x="77470" y="63500"/>
                </a:lnTo>
                <a:lnTo>
                  <a:pt x="83820" y="138430"/>
                </a:lnTo>
                <a:lnTo>
                  <a:pt x="96520" y="0"/>
                </a:lnTo>
                <a:lnTo>
                  <a:pt x="16764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7560309" y="5789929"/>
            <a:ext cx="118110" cy="297180"/>
          </a:xfrm>
          <a:custGeom>
            <a:avLst/>
            <a:gdLst/>
            <a:ahLst/>
            <a:cxnLst/>
            <a:rect l="l" t="t" r="r" b="b"/>
            <a:pathLst>
              <a:path w="118110" h="297179">
                <a:moveTo>
                  <a:pt x="66039" y="0"/>
                </a:moveTo>
                <a:lnTo>
                  <a:pt x="0" y="0"/>
                </a:lnTo>
                <a:lnTo>
                  <a:pt x="0" y="297180"/>
                </a:lnTo>
                <a:lnTo>
                  <a:pt x="55879" y="297180"/>
                </a:lnTo>
                <a:lnTo>
                  <a:pt x="55879" y="177800"/>
                </a:lnTo>
                <a:lnTo>
                  <a:pt x="74929" y="177800"/>
                </a:lnTo>
                <a:lnTo>
                  <a:pt x="78739" y="176530"/>
                </a:lnTo>
                <a:lnTo>
                  <a:pt x="86360" y="176530"/>
                </a:lnTo>
                <a:lnTo>
                  <a:pt x="88900" y="175260"/>
                </a:lnTo>
                <a:lnTo>
                  <a:pt x="92710" y="173990"/>
                </a:lnTo>
                <a:lnTo>
                  <a:pt x="95250" y="172720"/>
                </a:lnTo>
                <a:lnTo>
                  <a:pt x="99060" y="171450"/>
                </a:lnTo>
                <a:lnTo>
                  <a:pt x="107950" y="162560"/>
                </a:lnTo>
                <a:lnTo>
                  <a:pt x="109219" y="160020"/>
                </a:lnTo>
                <a:lnTo>
                  <a:pt x="111760" y="156210"/>
                </a:lnTo>
                <a:lnTo>
                  <a:pt x="113029" y="153670"/>
                </a:lnTo>
                <a:lnTo>
                  <a:pt x="114300" y="149860"/>
                </a:lnTo>
                <a:lnTo>
                  <a:pt x="114300" y="148590"/>
                </a:lnTo>
                <a:lnTo>
                  <a:pt x="115569" y="147320"/>
                </a:lnTo>
                <a:lnTo>
                  <a:pt x="115569" y="142240"/>
                </a:lnTo>
                <a:lnTo>
                  <a:pt x="116839" y="138430"/>
                </a:lnTo>
                <a:lnTo>
                  <a:pt x="116839" y="133350"/>
                </a:lnTo>
                <a:lnTo>
                  <a:pt x="118110" y="128270"/>
                </a:lnTo>
                <a:lnTo>
                  <a:pt x="118110" y="127000"/>
                </a:lnTo>
                <a:lnTo>
                  <a:pt x="55879" y="127000"/>
                </a:lnTo>
                <a:lnTo>
                  <a:pt x="55879" y="50800"/>
                </a:lnTo>
                <a:lnTo>
                  <a:pt x="116839" y="50800"/>
                </a:lnTo>
                <a:lnTo>
                  <a:pt x="116839" y="45720"/>
                </a:lnTo>
                <a:lnTo>
                  <a:pt x="115569" y="41910"/>
                </a:lnTo>
                <a:lnTo>
                  <a:pt x="115569" y="38100"/>
                </a:lnTo>
                <a:lnTo>
                  <a:pt x="114300" y="35560"/>
                </a:lnTo>
                <a:lnTo>
                  <a:pt x="114300" y="31750"/>
                </a:lnTo>
                <a:lnTo>
                  <a:pt x="106679" y="16510"/>
                </a:lnTo>
                <a:lnTo>
                  <a:pt x="104139" y="15240"/>
                </a:lnTo>
                <a:lnTo>
                  <a:pt x="102869" y="12700"/>
                </a:lnTo>
                <a:lnTo>
                  <a:pt x="100329" y="10160"/>
                </a:lnTo>
                <a:lnTo>
                  <a:pt x="92710" y="6350"/>
                </a:lnTo>
                <a:lnTo>
                  <a:pt x="90169" y="3810"/>
                </a:lnTo>
                <a:lnTo>
                  <a:pt x="86360" y="3810"/>
                </a:lnTo>
                <a:lnTo>
                  <a:pt x="78739" y="1270"/>
                </a:lnTo>
                <a:lnTo>
                  <a:pt x="74929" y="1270"/>
                </a:lnTo>
                <a:lnTo>
                  <a:pt x="66039" y="0"/>
                </a:lnTo>
                <a:close/>
              </a:path>
              <a:path w="118110" h="297179">
                <a:moveTo>
                  <a:pt x="116839" y="50800"/>
                </a:moveTo>
                <a:lnTo>
                  <a:pt x="59689" y="50800"/>
                </a:lnTo>
                <a:lnTo>
                  <a:pt x="62229" y="52070"/>
                </a:lnTo>
                <a:lnTo>
                  <a:pt x="63500" y="52070"/>
                </a:lnTo>
                <a:lnTo>
                  <a:pt x="66039" y="53340"/>
                </a:lnTo>
                <a:lnTo>
                  <a:pt x="67310" y="53340"/>
                </a:lnTo>
                <a:lnTo>
                  <a:pt x="67310" y="54610"/>
                </a:lnTo>
                <a:lnTo>
                  <a:pt x="68579" y="54610"/>
                </a:lnTo>
                <a:lnTo>
                  <a:pt x="68579" y="55880"/>
                </a:lnTo>
                <a:lnTo>
                  <a:pt x="69850" y="55880"/>
                </a:lnTo>
                <a:lnTo>
                  <a:pt x="69850" y="58420"/>
                </a:lnTo>
                <a:lnTo>
                  <a:pt x="71119" y="58420"/>
                </a:lnTo>
                <a:lnTo>
                  <a:pt x="71119" y="62230"/>
                </a:lnTo>
                <a:lnTo>
                  <a:pt x="72389" y="64770"/>
                </a:lnTo>
                <a:lnTo>
                  <a:pt x="72389" y="110490"/>
                </a:lnTo>
                <a:lnTo>
                  <a:pt x="71119" y="113030"/>
                </a:lnTo>
                <a:lnTo>
                  <a:pt x="71119" y="119380"/>
                </a:lnTo>
                <a:lnTo>
                  <a:pt x="69850" y="119380"/>
                </a:lnTo>
                <a:lnTo>
                  <a:pt x="69850" y="121920"/>
                </a:lnTo>
                <a:lnTo>
                  <a:pt x="68579" y="121920"/>
                </a:lnTo>
                <a:lnTo>
                  <a:pt x="68579" y="123190"/>
                </a:lnTo>
                <a:lnTo>
                  <a:pt x="67310" y="123190"/>
                </a:lnTo>
                <a:lnTo>
                  <a:pt x="67310" y="124460"/>
                </a:lnTo>
                <a:lnTo>
                  <a:pt x="66039" y="124460"/>
                </a:lnTo>
                <a:lnTo>
                  <a:pt x="66039" y="125730"/>
                </a:lnTo>
                <a:lnTo>
                  <a:pt x="62229" y="125730"/>
                </a:lnTo>
                <a:lnTo>
                  <a:pt x="60960" y="127000"/>
                </a:lnTo>
                <a:lnTo>
                  <a:pt x="118110" y="127000"/>
                </a:lnTo>
                <a:lnTo>
                  <a:pt x="118110" y="58420"/>
                </a:lnTo>
                <a:lnTo>
                  <a:pt x="116839" y="53340"/>
                </a:lnTo>
                <a:lnTo>
                  <a:pt x="116839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7551421" y="5779770"/>
            <a:ext cx="135889" cy="31750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7560945" y="5789929"/>
            <a:ext cx="0" cy="297180"/>
          </a:xfrm>
          <a:custGeom>
            <a:avLst/>
            <a:gdLst/>
            <a:ahLst/>
            <a:cxnLst/>
            <a:rect l="l" t="t" r="r" b="b"/>
            <a:pathLst>
              <a:path h="297179">
                <a:moveTo>
                  <a:pt x="0" y="0"/>
                </a:moveTo>
                <a:lnTo>
                  <a:pt x="0" y="297180"/>
                </a:lnTo>
              </a:path>
            </a:pathLst>
          </a:custGeom>
          <a:ln w="19050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7551420" y="57797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10159"/>
                </a:moveTo>
                <a:lnTo>
                  <a:pt x="0" y="10159"/>
                </a:lnTo>
                <a:lnTo>
                  <a:pt x="0" y="0"/>
                </a:lnTo>
                <a:lnTo>
                  <a:pt x="8889" y="0"/>
                </a:lnTo>
                <a:lnTo>
                  <a:pt x="8889" y="1015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7606029" y="5840729"/>
            <a:ext cx="19050" cy="76200"/>
          </a:xfrm>
          <a:custGeom>
            <a:avLst/>
            <a:gdLst/>
            <a:ahLst/>
            <a:cxnLst/>
            <a:rect l="l" t="t" r="r" b="b"/>
            <a:pathLst>
              <a:path w="19050" h="76200">
                <a:moveTo>
                  <a:pt x="19050" y="0"/>
                </a:moveTo>
                <a:lnTo>
                  <a:pt x="19050" y="76200"/>
                </a:lnTo>
                <a:lnTo>
                  <a:pt x="0" y="76200"/>
                </a:lnTo>
                <a:lnTo>
                  <a:pt x="0" y="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7606029" y="59169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7616190" y="59067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7618729" y="59067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40" y="0"/>
                </a:lnTo>
                <a:lnTo>
                  <a:pt x="254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7621270" y="59169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0" y="8890"/>
                </a:lnTo>
                <a:lnTo>
                  <a:pt x="3809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7617459" y="5906770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2539" y="0"/>
                </a:moveTo>
                <a:lnTo>
                  <a:pt x="0" y="1269"/>
                </a:lnTo>
                <a:lnTo>
                  <a:pt x="7619" y="19049"/>
                </a:lnTo>
                <a:lnTo>
                  <a:pt x="8889" y="17779"/>
                </a:lnTo>
                <a:lnTo>
                  <a:pt x="507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7620000" y="59067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253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7622540" y="590677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0" y="0"/>
                </a:moveTo>
                <a:lnTo>
                  <a:pt x="2539" y="0"/>
                </a:lnTo>
                <a:lnTo>
                  <a:pt x="2539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7625079" y="59156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381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7620000" y="590677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8889"/>
                </a:moveTo>
                <a:lnTo>
                  <a:pt x="8889" y="17779"/>
                </a:lnTo>
                <a:lnTo>
                  <a:pt x="10160" y="17779"/>
                </a:lnTo>
                <a:lnTo>
                  <a:pt x="5079" y="8889"/>
                </a:lnTo>
                <a:close/>
              </a:path>
              <a:path w="10160" h="17779">
                <a:moveTo>
                  <a:pt x="1270" y="0"/>
                </a:moveTo>
                <a:lnTo>
                  <a:pt x="0" y="0"/>
                </a:lnTo>
                <a:lnTo>
                  <a:pt x="5079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7621270" y="59067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09" y="0"/>
                </a:moveTo>
                <a:lnTo>
                  <a:pt x="0" y="0"/>
                </a:lnTo>
                <a:lnTo>
                  <a:pt x="3809" y="8889"/>
                </a:lnTo>
                <a:lnTo>
                  <a:pt x="380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7625079" y="590677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0" y="0"/>
                </a:moveTo>
                <a:lnTo>
                  <a:pt x="1270" y="0"/>
                </a:lnTo>
                <a:lnTo>
                  <a:pt x="1270" y="19049"/>
                </a:lnTo>
                <a:lnTo>
                  <a:pt x="0" y="190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7626350" y="59156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10159"/>
                </a:lnTo>
                <a:lnTo>
                  <a:pt x="5079" y="1015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7617459" y="591057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8889" y="5080"/>
                </a:lnTo>
                <a:lnTo>
                  <a:pt x="17779" y="8890"/>
                </a:lnTo>
                <a:lnTo>
                  <a:pt x="888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7617459" y="59067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1269" y="1269"/>
                </a:lnTo>
                <a:lnTo>
                  <a:pt x="0" y="3809"/>
                </a:lnTo>
                <a:lnTo>
                  <a:pt x="888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7622540" y="5905500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79">
                <a:moveTo>
                  <a:pt x="0" y="0"/>
                </a:moveTo>
                <a:lnTo>
                  <a:pt x="0" y="1269"/>
                </a:lnTo>
                <a:lnTo>
                  <a:pt x="3810" y="8890"/>
                </a:lnTo>
                <a:lnTo>
                  <a:pt x="7620" y="17780"/>
                </a:lnTo>
                <a:lnTo>
                  <a:pt x="8889" y="17780"/>
                </a:lnTo>
                <a:lnTo>
                  <a:pt x="508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7627620" y="59143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3809" y="8890"/>
                </a:lnTo>
                <a:lnTo>
                  <a:pt x="6350" y="7620"/>
                </a:lnTo>
                <a:lnTo>
                  <a:pt x="761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7618729" y="590930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8890" y="5079"/>
                </a:lnTo>
                <a:lnTo>
                  <a:pt x="16510" y="8889"/>
                </a:lnTo>
                <a:lnTo>
                  <a:pt x="17780" y="8889"/>
                </a:lnTo>
                <a:lnTo>
                  <a:pt x="889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7618729" y="59042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2540" y="0"/>
                </a:lnTo>
                <a:lnTo>
                  <a:pt x="0" y="5080"/>
                </a:lnTo>
                <a:lnTo>
                  <a:pt x="889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7627620" y="590422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8890"/>
                </a:lnTo>
                <a:lnTo>
                  <a:pt x="0" y="1905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7627620" y="59131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0" y="10159"/>
                </a:lnTo>
                <a:lnTo>
                  <a:pt x="5079" y="10159"/>
                </a:lnTo>
                <a:lnTo>
                  <a:pt x="7619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7621270" y="59067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969" y="13969"/>
                </a:lnTo>
                <a:lnTo>
                  <a:pt x="761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7628890" y="59131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6350" y="7619"/>
                </a:lnTo>
                <a:lnTo>
                  <a:pt x="762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7620000" y="590677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70" y="0"/>
                </a:moveTo>
                <a:lnTo>
                  <a:pt x="0" y="1269"/>
                </a:lnTo>
                <a:lnTo>
                  <a:pt x="8889" y="6349"/>
                </a:lnTo>
                <a:lnTo>
                  <a:pt x="16510" y="11429"/>
                </a:lnTo>
                <a:lnTo>
                  <a:pt x="17779" y="1142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7621270" y="59055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69" y="0"/>
                </a:moveTo>
                <a:lnTo>
                  <a:pt x="0" y="126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7622540" y="59055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970" y="13969"/>
                </a:lnTo>
                <a:lnTo>
                  <a:pt x="13970" y="12700"/>
                </a:lnTo>
                <a:lnTo>
                  <a:pt x="762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7630159" y="59118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6350" y="6350"/>
                </a:lnTo>
                <a:lnTo>
                  <a:pt x="7619" y="6350"/>
                </a:lnTo>
                <a:lnTo>
                  <a:pt x="761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7621270" y="59067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1269"/>
                </a:lnTo>
                <a:lnTo>
                  <a:pt x="8889" y="5079"/>
                </a:lnTo>
                <a:lnTo>
                  <a:pt x="16509" y="8889"/>
                </a:lnTo>
                <a:lnTo>
                  <a:pt x="17779" y="8889"/>
                </a:lnTo>
                <a:lnTo>
                  <a:pt x="888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7621270" y="59042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1269" y="1270"/>
                </a:lnTo>
                <a:lnTo>
                  <a:pt x="0" y="2540"/>
                </a:lnTo>
                <a:lnTo>
                  <a:pt x="888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7622540" y="59042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7620" y="6350"/>
                </a:moveTo>
                <a:lnTo>
                  <a:pt x="13970" y="13970"/>
                </a:lnTo>
                <a:lnTo>
                  <a:pt x="15239" y="13970"/>
                </a:lnTo>
                <a:lnTo>
                  <a:pt x="7620" y="6350"/>
                </a:lnTo>
                <a:close/>
              </a:path>
              <a:path w="15239" h="13970">
                <a:moveTo>
                  <a:pt x="1270" y="0"/>
                </a:moveTo>
                <a:lnTo>
                  <a:pt x="0" y="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7630159" y="59105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7619" y="7620"/>
                </a:lnTo>
                <a:lnTo>
                  <a:pt x="8889" y="5080"/>
                </a:lnTo>
                <a:lnTo>
                  <a:pt x="888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7621270" y="590677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0" y="0"/>
                </a:moveTo>
                <a:lnTo>
                  <a:pt x="0" y="1269"/>
                </a:lnTo>
                <a:lnTo>
                  <a:pt x="17779" y="6349"/>
                </a:lnTo>
                <a:lnTo>
                  <a:pt x="888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7621270" y="590550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269" y="0"/>
                </a:moveTo>
                <a:lnTo>
                  <a:pt x="0" y="1269"/>
                </a:lnTo>
                <a:lnTo>
                  <a:pt x="8889" y="3809"/>
                </a:lnTo>
                <a:lnTo>
                  <a:pt x="17779" y="7619"/>
                </a:lnTo>
                <a:lnTo>
                  <a:pt x="19050" y="6350"/>
                </a:lnTo>
                <a:lnTo>
                  <a:pt x="1015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7631429" y="59093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90" y="0"/>
                </a:moveTo>
                <a:lnTo>
                  <a:pt x="0" y="0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7621270" y="59080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0" y="0"/>
                </a:lnTo>
                <a:lnTo>
                  <a:pt x="19050" y="0"/>
                </a:lnTo>
                <a:lnTo>
                  <a:pt x="1905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7621270" y="59067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0"/>
                </a:moveTo>
                <a:lnTo>
                  <a:pt x="0" y="1269"/>
                </a:lnTo>
                <a:lnTo>
                  <a:pt x="1015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7621270" y="590422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269" y="0"/>
                </a:moveTo>
                <a:lnTo>
                  <a:pt x="0" y="2540"/>
                </a:lnTo>
                <a:lnTo>
                  <a:pt x="10159" y="3810"/>
                </a:lnTo>
                <a:lnTo>
                  <a:pt x="19050" y="5080"/>
                </a:lnTo>
                <a:lnTo>
                  <a:pt x="190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7622540" y="59016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17780" y="5080"/>
                </a:lnTo>
                <a:lnTo>
                  <a:pt x="19050" y="254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7622540" y="589915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0" y="0"/>
                </a:moveTo>
                <a:lnTo>
                  <a:pt x="0" y="2540"/>
                </a:lnTo>
                <a:lnTo>
                  <a:pt x="8889" y="3809"/>
                </a:lnTo>
                <a:lnTo>
                  <a:pt x="19050" y="5080"/>
                </a:lnTo>
                <a:lnTo>
                  <a:pt x="19050" y="2540"/>
                </a:lnTo>
                <a:lnTo>
                  <a:pt x="1016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7622540" y="5896609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3809"/>
                </a:lnTo>
                <a:lnTo>
                  <a:pt x="19050" y="5079"/>
                </a:lnTo>
                <a:lnTo>
                  <a:pt x="1905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7632700" y="5896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7622540" y="58889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0" y="7620"/>
                </a:moveTo>
                <a:lnTo>
                  <a:pt x="0" y="0"/>
                </a:lnTo>
                <a:lnTo>
                  <a:pt x="19050" y="0"/>
                </a:lnTo>
                <a:lnTo>
                  <a:pt x="1905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7622540" y="586485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0" y="24129"/>
                </a:moveTo>
                <a:lnTo>
                  <a:pt x="0" y="0"/>
                </a:lnTo>
                <a:lnTo>
                  <a:pt x="19050" y="0"/>
                </a:lnTo>
                <a:lnTo>
                  <a:pt x="19050" y="24129"/>
                </a:lnTo>
                <a:lnTo>
                  <a:pt x="0" y="2412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7622540" y="586105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7632700" y="58597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7622540" y="585724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10160" y="1270"/>
                </a:lnTo>
                <a:lnTo>
                  <a:pt x="0" y="1270"/>
                </a:lnTo>
                <a:lnTo>
                  <a:pt x="0" y="5080"/>
                </a:lnTo>
                <a:lnTo>
                  <a:pt x="10160" y="381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7622540" y="585850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10160" y="0"/>
                </a:move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7622540" y="5854700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809"/>
                </a:moveTo>
                <a:lnTo>
                  <a:pt x="0" y="0"/>
                </a:lnTo>
                <a:lnTo>
                  <a:pt x="19050" y="0"/>
                </a:lnTo>
                <a:lnTo>
                  <a:pt x="1905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7632700" y="585342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7622540" y="5850890"/>
            <a:ext cx="19050" cy="5080"/>
          </a:xfrm>
          <a:custGeom>
            <a:avLst/>
            <a:gdLst/>
            <a:ahLst/>
            <a:cxnLst/>
            <a:rect l="l" t="t" r="r" b="b"/>
            <a:pathLst>
              <a:path w="19050" h="5079">
                <a:moveTo>
                  <a:pt x="19050" y="0"/>
                </a:moveTo>
                <a:lnTo>
                  <a:pt x="8889" y="1270"/>
                </a:lnTo>
                <a:lnTo>
                  <a:pt x="0" y="2540"/>
                </a:lnTo>
                <a:lnTo>
                  <a:pt x="0" y="5080"/>
                </a:lnTo>
                <a:lnTo>
                  <a:pt x="10160" y="381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7631429" y="58496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8890" y="0"/>
                </a:lnTo>
                <a:lnTo>
                  <a:pt x="0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7622540" y="5848350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0" y="5080"/>
                </a:lnTo>
                <a:lnTo>
                  <a:pt x="0" y="6350"/>
                </a:lnTo>
                <a:lnTo>
                  <a:pt x="17780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7622540" y="584707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7780" y="0"/>
                </a:moveTo>
                <a:lnTo>
                  <a:pt x="8889" y="2540"/>
                </a:lnTo>
                <a:lnTo>
                  <a:pt x="0" y="6350"/>
                </a:lnTo>
                <a:lnTo>
                  <a:pt x="17780" y="1270"/>
                </a:lnTo>
                <a:lnTo>
                  <a:pt x="177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7621270" y="58496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7621270" y="58483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0" y="0"/>
                </a:lnTo>
                <a:lnTo>
                  <a:pt x="19050" y="0"/>
                </a:lnTo>
                <a:lnTo>
                  <a:pt x="1905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7631429" y="58445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7620" y="0"/>
                </a:moveTo>
                <a:lnTo>
                  <a:pt x="0" y="3810"/>
                </a:lnTo>
                <a:lnTo>
                  <a:pt x="8890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7622540" y="5843270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10" h="10160">
                <a:moveTo>
                  <a:pt x="16510" y="0"/>
                </a:moveTo>
                <a:lnTo>
                  <a:pt x="7620" y="5079"/>
                </a:lnTo>
                <a:lnTo>
                  <a:pt x="0" y="8889"/>
                </a:lnTo>
                <a:lnTo>
                  <a:pt x="0" y="10159"/>
                </a:lnTo>
                <a:lnTo>
                  <a:pt x="8889" y="5079"/>
                </a:lnTo>
                <a:lnTo>
                  <a:pt x="16510" y="1269"/>
                </a:lnTo>
                <a:lnTo>
                  <a:pt x="165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7621270" y="58432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779" y="0"/>
                </a:moveTo>
                <a:lnTo>
                  <a:pt x="8889" y="3809"/>
                </a:lnTo>
                <a:lnTo>
                  <a:pt x="0" y="8889"/>
                </a:lnTo>
                <a:lnTo>
                  <a:pt x="1269" y="8889"/>
                </a:lnTo>
                <a:lnTo>
                  <a:pt x="88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7621270" y="58470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0" y="3810"/>
                </a:lnTo>
                <a:lnTo>
                  <a:pt x="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7621270" y="584327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17779" y="0"/>
                </a:moveTo>
                <a:lnTo>
                  <a:pt x="8889" y="2539"/>
                </a:lnTo>
                <a:lnTo>
                  <a:pt x="0" y="6349"/>
                </a:lnTo>
                <a:lnTo>
                  <a:pt x="0" y="7619"/>
                </a:lnTo>
                <a:lnTo>
                  <a:pt x="8889" y="3809"/>
                </a:lnTo>
                <a:lnTo>
                  <a:pt x="17779" y="1269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7630159" y="58394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350" y="0"/>
                </a:moveTo>
                <a:lnTo>
                  <a:pt x="0" y="6349"/>
                </a:lnTo>
                <a:lnTo>
                  <a:pt x="8889" y="380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7621270" y="58458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0" y="5079"/>
                </a:lnTo>
                <a:lnTo>
                  <a:pt x="0" y="6349"/>
                </a:lnTo>
                <a:lnTo>
                  <a:pt x="126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7620000" y="5840729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17779" y="0"/>
                </a:moveTo>
                <a:lnTo>
                  <a:pt x="8889" y="5080"/>
                </a:lnTo>
                <a:lnTo>
                  <a:pt x="0" y="8890"/>
                </a:lnTo>
                <a:lnTo>
                  <a:pt x="1270" y="10160"/>
                </a:lnTo>
                <a:lnTo>
                  <a:pt x="10160" y="508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7628890" y="58381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7620"/>
                </a:lnTo>
                <a:lnTo>
                  <a:pt x="8889" y="254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7622540" y="5838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70" y="0"/>
                </a:moveTo>
                <a:lnTo>
                  <a:pt x="12700" y="0"/>
                </a:lnTo>
                <a:lnTo>
                  <a:pt x="6350" y="6350"/>
                </a:lnTo>
                <a:lnTo>
                  <a:pt x="0" y="13970"/>
                </a:lnTo>
                <a:lnTo>
                  <a:pt x="1397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7621270" y="583692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969" y="0"/>
                </a:moveTo>
                <a:lnTo>
                  <a:pt x="0" y="13969"/>
                </a:lnTo>
                <a:lnTo>
                  <a:pt x="1269" y="15239"/>
                </a:lnTo>
                <a:lnTo>
                  <a:pt x="7619" y="761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7621270" y="58369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969" y="0"/>
                </a:moveTo>
                <a:lnTo>
                  <a:pt x="6350" y="6349"/>
                </a:lnTo>
                <a:lnTo>
                  <a:pt x="0" y="13969"/>
                </a:lnTo>
                <a:lnTo>
                  <a:pt x="1396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7620000" y="58369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7620" y="6349"/>
                </a:moveTo>
                <a:lnTo>
                  <a:pt x="0" y="12699"/>
                </a:lnTo>
                <a:lnTo>
                  <a:pt x="1270" y="13969"/>
                </a:lnTo>
                <a:lnTo>
                  <a:pt x="7620" y="6349"/>
                </a:lnTo>
                <a:close/>
              </a:path>
              <a:path w="15239" h="13970">
                <a:moveTo>
                  <a:pt x="15239" y="0"/>
                </a:moveTo>
                <a:lnTo>
                  <a:pt x="13970" y="0"/>
                </a:lnTo>
                <a:lnTo>
                  <a:pt x="7620" y="6349"/>
                </a:lnTo>
                <a:lnTo>
                  <a:pt x="152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7627620" y="58343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0"/>
                </a:lnTo>
                <a:lnTo>
                  <a:pt x="0" y="8890"/>
                </a:lnTo>
                <a:lnTo>
                  <a:pt x="635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7622540" y="583437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7620" y="0"/>
                </a:moveTo>
                <a:lnTo>
                  <a:pt x="6350" y="0"/>
                </a:lnTo>
                <a:lnTo>
                  <a:pt x="3810" y="8890"/>
                </a:lnTo>
                <a:lnTo>
                  <a:pt x="0" y="17780"/>
                </a:lnTo>
                <a:lnTo>
                  <a:pt x="1270" y="17780"/>
                </a:lnTo>
                <a:lnTo>
                  <a:pt x="508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7620000" y="583310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7620" y="0"/>
                </a:moveTo>
                <a:lnTo>
                  <a:pt x="0" y="17779"/>
                </a:lnTo>
                <a:lnTo>
                  <a:pt x="2539" y="19049"/>
                </a:lnTo>
                <a:lnTo>
                  <a:pt x="1016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7623809" y="58331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2539" y="0"/>
                </a:lnTo>
                <a:lnTo>
                  <a:pt x="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7620000" y="5831840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3810" y="0"/>
                </a:moveTo>
                <a:lnTo>
                  <a:pt x="2539" y="10160"/>
                </a:lnTo>
                <a:lnTo>
                  <a:pt x="0" y="19050"/>
                </a:lnTo>
                <a:lnTo>
                  <a:pt x="2539" y="19050"/>
                </a:lnTo>
                <a:lnTo>
                  <a:pt x="3810" y="1016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7617459" y="5831840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5079" y="0"/>
                </a:moveTo>
                <a:lnTo>
                  <a:pt x="0" y="17780"/>
                </a:lnTo>
                <a:lnTo>
                  <a:pt x="2539" y="190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7620000" y="583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7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7616190" y="5831840"/>
            <a:ext cx="5080" cy="19050"/>
          </a:xfrm>
          <a:custGeom>
            <a:avLst/>
            <a:gdLst/>
            <a:ahLst/>
            <a:cxnLst/>
            <a:rect l="l" t="t" r="r" b="b"/>
            <a:pathLst>
              <a:path w="5079" h="19050">
                <a:moveTo>
                  <a:pt x="5080" y="0"/>
                </a:moveTo>
                <a:lnTo>
                  <a:pt x="3810" y="0"/>
                </a:lnTo>
                <a:lnTo>
                  <a:pt x="1270" y="8890"/>
                </a:lnTo>
                <a:lnTo>
                  <a:pt x="0" y="17780"/>
                </a:lnTo>
                <a:lnTo>
                  <a:pt x="2539" y="19050"/>
                </a:lnTo>
                <a:lnTo>
                  <a:pt x="381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7617459" y="5831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0" y="0"/>
                </a:lnTo>
                <a:lnTo>
                  <a:pt x="0" y="8890"/>
                </a:lnTo>
                <a:lnTo>
                  <a:pt x="2539" y="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7616190" y="5831840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1270" y="19050"/>
                </a:moveTo>
                <a:lnTo>
                  <a:pt x="0" y="19050"/>
                </a:lnTo>
                <a:lnTo>
                  <a:pt x="0" y="0"/>
                </a:lnTo>
                <a:lnTo>
                  <a:pt x="1270" y="0"/>
                </a:lnTo>
                <a:lnTo>
                  <a:pt x="1270" y="1905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7606029" y="58318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8890"/>
                </a:moveTo>
                <a:lnTo>
                  <a:pt x="0" y="8890"/>
                </a:lnTo>
                <a:lnTo>
                  <a:pt x="0" y="0"/>
                </a:lnTo>
                <a:lnTo>
                  <a:pt x="10160" y="0"/>
                </a:lnTo>
                <a:lnTo>
                  <a:pt x="10160" y="8890"/>
                </a:lnTo>
                <a:close/>
              </a:path>
            </a:pathLst>
          </a:custGeom>
          <a:solidFill>
            <a:srgbClr val="9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7693659" y="605790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584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7720965" y="5789929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760"/>
                </a:lnTo>
              </a:path>
            </a:pathLst>
          </a:custGeom>
          <a:ln w="5461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7693659" y="5789929"/>
            <a:ext cx="87630" cy="297180"/>
          </a:xfrm>
          <a:custGeom>
            <a:avLst/>
            <a:gdLst/>
            <a:ahLst/>
            <a:cxnLst/>
            <a:rect l="l" t="t" r="r" b="b"/>
            <a:pathLst>
              <a:path w="87629" h="297179">
                <a:moveTo>
                  <a:pt x="54610" y="0"/>
                </a:moveTo>
                <a:lnTo>
                  <a:pt x="54610" y="238760"/>
                </a:lnTo>
                <a:lnTo>
                  <a:pt x="87629" y="238760"/>
                </a:lnTo>
                <a:lnTo>
                  <a:pt x="87629" y="297180"/>
                </a:lnTo>
                <a:lnTo>
                  <a:pt x="0" y="297180"/>
                </a:lnTo>
                <a:lnTo>
                  <a:pt x="0" y="0"/>
                </a:lnTo>
                <a:lnTo>
                  <a:pt x="5461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7793990" y="605790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58419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7793990" y="5962650"/>
            <a:ext cx="55880" cy="66040"/>
          </a:xfrm>
          <a:custGeom>
            <a:avLst/>
            <a:gdLst/>
            <a:ahLst/>
            <a:cxnLst/>
            <a:rect l="l" t="t" r="r" b="b"/>
            <a:pathLst>
              <a:path w="55879" h="66039">
                <a:moveTo>
                  <a:pt x="0" y="66040"/>
                </a:moveTo>
                <a:lnTo>
                  <a:pt x="55880" y="66040"/>
                </a:lnTo>
                <a:lnTo>
                  <a:pt x="5588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7793990" y="59340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5715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7793990" y="5848350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7150"/>
                </a:moveTo>
                <a:lnTo>
                  <a:pt x="55880" y="57150"/>
                </a:lnTo>
                <a:lnTo>
                  <a:pt x="5588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7793990" y="581914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58420">
            <a:solidFill>
              <a:srgbClr val="0066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7793990" y="5789929"/>
            <a:ext cx="95250" cy="297180"/>
          </a:xfrm>
          <a:custGeom>
            <a:avLst/>
            <a:gdLst/>
            <a:ahLst/>
            <a:cxnLst/>
            <a:rect l="l" t="t" r="r" b="b"/>
            <a:pathLst>
              <a:path w="95250" h="297179">
                <a:moveTo>
                  <a:pt x="0" y="0"/>
                </a:moveTo>
                <a:lnTo>
                  <a:pt x="91439" y="0"/>
                </a:lnTo>
                <a:lnTo>
                  <a:pt x="91439" y="58420"/>
                </a:lnTo>
                <a:lnTo>
                  <a:pt x="55880" y="58420"/>
                </a:lnTo>
                <a:lnTo>
                  <a:pt x="55880" y="115570"/>
                </a:lnTo>
                <a:lnTo>
                  <a:pt x="88900" y="115570"/>
                </a:lnTo>
                <a:lnTo>
                  <a:pt x="88900" y="172720"/>
                </a:lnTo>
                <a:lnTo>
                  <a:pt x="55880" y="172720"/>
                </a:lnTo>
                <a:lnTo>
                  <a:pt x="55880" y="238760"/>
                </a:lnTo>
                <a:lnTo>
                  <a:pt x="95250" y="238760"/>
                </a:lnTo>
                <a:lnTo>
                  <a:pt x="95250" y="297180"/>
                </a:lnTo>
                <a:lnTo>
                  <a:pt x="0" y="297180"/>
                </a:lnTo>
                <a:lnTo>
                  <a:pt x="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7951470" y="5789929"/>
            <a:ext cx="121920" cy="297180"/>
          </a:xfrm>
          <a:custGeom>
            <a:avLst/>
            <a:gdLst/>
            <a:ahLst/>
            <a:cxnLst/>
            <a:rect l="l" t="t" r="r" b="b"/>
            <a:pathLst>
              <a:path w="121920" h="297179">
                <a:moveTo>
                  <a:pt x="45719" y="0"/>
                </a:moveTo>
                <a:lnTo>
                  <a:pt x="0" y="0"/>
                </a:lnTo>
                <a:lnTo>
                  <a:pt x="0" y="297180"/>
                </a:lnTo>
                <a:lnTo>
                  <a:pt x="45719" y="297180"/>
                </a:lnTo>
                <a:lnTo>
                  <a:pt x="45719" y="162560"/>
                </a:lnTo>
                <a:lnTo>
                  <a:pt x="121920" y="162560"/>
                </a:lnTo>
                <a:lnTo>
                  <a:pt x="121920" y="133350"/>
                </a:lnTo>
                <a:lnTo>
                  <a:pt x="76200" y="133350"/>
                </a:lnTo>
                <a:lnTo>
                  <a:pt x="45719" y="0"/>
                </a:lnTo>
                <a:close/>
              </a:path>
              <a:path w="121920" h="297179">
                <a:moveTo>
                  <a:pt x="121920" y="162560"/>
                </a:moveTo>
                <a:lnTo>
                  <a:pt x="45719" y="162560"/>
                </a:lnTo>
                <a:lnTo>
                  <a:pt x="74929" y="297180"/>
                </a:lnTo>
                <a:lnTo>
                  <a:pt x="121920" y="297180"/>
                </a:lnTo>
                <a:lnTo>
                  <a:pt x="121920" y="162560"/>
                </a:lnTo>
                <a:close/>
              </a:path>
              <a:path w="121920" h="297179">
                <a:moveTo>
                  <a:pt x="121920" y="0"/>
                </a:moveTo>
                <a:lnTo>
                  <a:pt x="76200" y="0"/>
                </a:lnTo>
                <a:lnTo>
                  <a:pt x="76200" y="133350"/>
                </a:lnTo>
                <a:lnTo>
                  <a:pt x="121920" y="133350"/>
                </a:lnTo>
                <a:lnTo>
                  <a:pt x="121920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7951470" y="5789929"/>
            <a:ext cx="121920" cy="297180"/>
          </a:xfrm>
          <a:custGeom>
            <a:avLst/>
            <a:gdLst/>
            <a:ahLst/>
            <a:cxnLst/>
            <a:rect l="l" t="t" r="r" b="b"/>
            <a:pathLst>
              <a:path w="121920" h="297179">
                <a:moveTo>
                  <a:pt x="121920" y="0"/>
                </a:moveTo>
                <a:lnTo>
                  <a:pt x="121920" y="297180"/>
                </a:lnTo>
                <a:lnTo>
                  <a:pt x="74929" y="297180"/>
                </a:lnTo>
                <a:lnTo>
                  <a:pt x="45719" y="162560"/>
                </a:lnTo>
                <a:lnTo>
                  <a:pt x="45719" y="297180"/>
                </a:lnTo>
                <a:lnTo>
                  <a:pt x="0" y="297180"/>
                </a:lnTo>
                <a:lnTo>
                  <a:pt x="0" y="0"/>
                </a:lnTo>
                <a:lnTo>
                  <a:pt x="45719" y="0"/>
                </a:lnTo>
                <a:lnTo>
                  <a:pt x="76200" y="133350"/>
                </a:lnTo>
                <a:lnTo>
                  <a:pt x="76200" y="0"/>
                </a:lnTo>
                <a:lnTo>
                  <a:pt x="121920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8093709" y="5783579"/>
            <a:ext cx="127000" cy="309880"/>
          </a:xfrm>
          <a:custGeom>
            <a:avLst/>
            <a:gdLst/>
            <a:ahLst/>
            <a:cxnLst/>
            <a:rect l="l" t="t" r="r" b="b"/>
            <a:pathLst>
              <a:path w="127000" h="309879">
                <a:moveTo>
                  <a:pt x="74930" y="0"/>
                </a:moveTo>
                <a:lnTo>
                  <a:pt x="50800" y="0"/>
                </a:lnTo>
                <a:lnTo>
                  <a:pt x="46990" y="1270"/>
                </a:lnTo>
                <a:lnTo>
                  <a:pt x="43180" y="3810"/>
                </a:lnTo>
                <a:lnTo>
                  <a:pt x="35560" y="6350"/>
                </a:lnTo>
                <a:lnTo>
                  <a:pt x="33020" y="7620"/>
                </a:lnTo>
                <a:lnTo>
                  <a:pt x="29210" y="10160"/>
                </a:lnTo>
                <a:lnTo>
                  <a:pt x="26670" y="12700"/>
                </a:lnTo>
                <a:lnTo>
                  <a:pt x="22860" y="15240"/>
                </a:lnTo>
                <a:lnTo>
                  <a:pt x="20320" y="19050"/>
                </a:lnTo>
                <a:lnTo>
                  <a:pt x="17780" y="21590"/>
                </a:lnTo>
                <a:lnTo>
                  <a:pt x="15240" y="25400"/>
                </a:lnTo>
                <a:lnTo>
                  <a:pt x="12700" y="27940"/>
                </a:lnTo>
                <a:lnTo>
                  <a:pt x="11430" y="31750"/>
                </a:lnTo>
                <a:lnTo>
                  <a:pt x="8890" y="35560"/>
                </a:lnTo>
                <a:lnTo>
                  <a:pt x="6350" y="43180"/>
                </a:lnTo>
                <a:lnTo>
                  <a:pt x="5080" y="48260"/>
                </a:lnTo>
                <a:lnTo>
                  <a:pt x="3810" y="52070"/>
                </a:lnTo>
                <a:lnTo>
                  <a:pt x="2540" y="57150"/>
                </a:lnTo>
                <a:lnTo>
                  <a:pt x="2540" y="60960"/>
                </a:lnTo>
                <a:lnTo>
                  <a:pt x="1270" y="66040"/>
                </a:lnTo>
                <a:lnTo>
                  <a:pt x="1270" y="91440"/>
                </a:lnTo>
                <a:lnTo>
                  <a:pt x="0" y="129540"/>
                </a:lnTo>
                <a:lnTo>
                  <a:pt x="0" y="180340"/>
                </a:lnTo>
                <a:lnTo>
                  <a:pt x="1229" y="218440"/>
                </a:lnTo>
                <a:lnTo>
                  <a:pt x="1270" y="245110"/>
                </a:lnTo>
                <a:lnTo>
                  <a:pt x="2540" y="250190"/>
                </a:lnTo>
                <a:lnTo>
                  <a:pt x="2540" y="254000"/>
                </a:lnTo>
                <a:lnTo>
                  <a:pt x="3810" y="257810"/>
                </a:lnTo>
                <a:lnTo>
                  <a:pt x="5080" y="262890"/>
                </a:lnTo>
                <a:lnTo>
                  <a:pt x="6350" y="266700"/>
                </a:lnTo>
                <a:lnTo>
                  <a:pt x="7620" y="271780"/>
                </a:lnTo>
                <a:lnTo>
                  <a:pt x="10160" y="275590"/>
                </a:lnTo>
                <a:lnTo>
                  <a:pt x="11430" y="279400"/>
                </a:lnTo>
                <a:lnTo>
                  <a:pt x="13970" y="283210"/>
                </a:lnTo>
                <a:lnTo>
                  <a:pt x="16510" y="285750"/>
                </a:lnTo>
                <a:lnTo>
                  <a:pt x="19050" y="289560"/>
                </a:lnTo>
                <a:lnTo>
                  <a:pt x="21590" y="292100"/>
                </a:lnTo>
                <a:lnTo>
                  <a:pt x="24130" y="295910"/>
                </a:lnTo>
                <a:lnTo>
                  <a:pt x="26670" y="298450"/>
                </a:lnTo>
                <a:lnTo>
                  <a:pt x="30480" y="300990"/>
                </a:lnTo>
                <a:lnTo>
                  <a:pt x="33020" y="302260"/>
                </a:lnTo>
                <a:lnTo>
                  <a:pt x="36830" y="304800"/>
                </a:lnTo>
                <a:lnTo>
                  <a:pt x="44450" y="307340"/>
                </a:lnTo>
                <a:lnTo>
                  <a:pt x="46990" y="308610"/>
                </a:lnTo>
                <a:lnTo>
                  <a:pt x="50800" y="309880"/>
                </a:lnTo>
                <a:lnTo>
                  <a:pt x="76200" y="309880"/>
                </a:lnTo>
                <a:lnTo>
                  <a:pt x="87630" y="306070"/>
                </a:lnTo>
                <a:lnTo>
                  <a:pt x="91440" y="303530"/>
                </a:lnTo>
                <a:lnTo>
                  <a:pt x="93980" y="302260"/>
                </a:lnTo>
                <a:lnTo>
                  <a:pt x="97790" y="299720"/>
                </a:lnTo>
                <a:lnTo>
                  <a:pt x="100330" y="297180"/>
                </a:lnTo>
                <a:lnTo>
                  <a:pt x="104140" y="294640"/>
                </a:lnTo>
                <a:lnTo>
                  <a:pt x="106680" y="292100"/>
                </a:lnTo>
                <a:lnTo>
                  <a:pt x="109220" y="288290"/>
                </a:lnTo>
                <a:lnTo>
                  <a:pt x="111760" y="285750"/>
                </a:lnTo>
                <a:lnTo>
                  <a:pt x="114300" y="281940"/>
                </a:lnTo>
                <a:lnTo>
                  <a:pt x="115570" y="278130"/>
                </a:lnTo>
                <a:lnTo>
                  <a:pt x="118110" y="274320"/>
                </a:lnTo>
                <a:lnTo>
                  <a:pt x="120650" y="266700"/>
                </a:lnTo>
                <a:lnTo>
                  <a:pt x="121920" y="261620"/>
                </a:lnTo>
                <a:lnTo>
                  <a:pt x="122343" y="260350"/>
                </a:lnTo>
                <a:lnTo>
                  <a:pt x="60960" y="260350"/>
                </a:lnTo>
                <a:lnTo>
                  <a:pt x="60960" y="259080"/>
                </a:lnTo>
                <a:lnTo>
                  <a:pt x="59690" y="259080"/>
                </a:lnTo>
                <a:lnTo>
                  <a:pt x="57150" y="256540"/>
                </a:lnTo>
                <a:lnTo>
                  <a:pt x="57150" y="255270"/>
                </a:lnTo>
                <a:lnTo>
                  <a:pt x="55880" y="254000"/>
                </a:lnTo>
                <a:lnTo>
                  <a:pt x="55880" y="242570"/>
                </a:lnTo>
                <a:lnTo>
                  <a:pt x="54610" y="233680"/>
                </a:lnTo>
                <a:lnTo>
                  <a:pt x="54610" y="72390"/>
                </a:lnTo>
                <a:lnTo>
                  <a:pt x="55880" y="68580"/>
                </a:lnTo>
                <a:lnTo>
                  <a:pt x="55880" y="57150"/>
                </a:lnTo>
                <a:lnTo>
                  <a:pt x="57150" y="55880"/>
                </a:lnTo>
                <a:lnTo>
                  <a:pt x="57150" y="54610"/>
                </a:lnTo>
                <a:lnTo>
                  <a:pt x="58420" y="53340"/>
                </a:lnTo>
                <a:lnTo>
                  <a:pt x="58420" y="52070"/>
                </a:lnTo>
                <a:lnTo>
                  <a:pt x="59690" y="52070"/>
                </a:lnTo>
                <a:lnTo>
                  <a:pt x="59690" y="50800"/>
                </a:lnTo>
                <a:lnTo>
                  <a:pt x="122766" y="50800"/>
                </a:lnTo>
                <a:lnTo>
                  <a:pt x="121920" y="48260"/>
                </a:lnTo>
                <a:lnTo>
                  <a:pt x="120650" y="43180"/>
                </a:lnTo>
                <a:lnTo>
                  <a:pt x="119380" y="39370"/>
                </a:lnTo>
                <a:lnTo>
                  <a:pt x="116840" y="35560"/>
                </a:lnTo>
                <a:lnTo>
                  <a:pt x="115570" y="31750"/>
                </a:lnTo>
                <a:lnTo>
                  <a:pt x="110490" y="24130"/>
                </a:lnTo>
                <a:lnTo>
                  <a:pt x="109220" y="20320"/>
                </a:lnTo>
                <a:lnTo>
                  <a:pt x="100330" y="11430"/>
                </a:lnTo>
                <a:lnTo>
                  <a:pt x="96520" y="10160"/>
                </a:lnTo>
                <a:lnTo>
                  <a:pt x="93980" y="7620"/>
                </a:lnTo>
                <a:lnTo>
                  <a:pt x="90170" y="5080"/>
                </a:lnTo>
                <a:lnTo>
                  <a:pt x="86360" y="3810"/>
                </a:lnTo>
                <a:lnTo>
                  <a:pt x="83820" y="2540"/>
                </a:lnTo>
                <a:lnTo>
                  <a:pt x="80010" y="1270"/>
                </a:lnTo>
                <a:lnTo>
                  <a:pt x="74930" y="0"/>
                </a:lnTo>
                <a:close/>
              </a:path>
              <a:path w="127000" h="309879">
                <a:moveTo>
                  <a:pt x="122766" y="50800"/>
                </a:moveTo>
                <a:lnTo>
                  <a:pt x="67310" y="50800"/>
                </a:lnTo>
                <a:lnTo>
                  <a:pt x="68580" y="52070"/>
                </a:lnTo>
                <a:lnTo>
                  <a:pt x="68580" y="53340"/>
                </a:lnTo>
                <a:lnTo>
                  <a:pt x="69850" y="53340"/>
                </a:lnTo>
                <a:lnTo>
                  <a:pt x="69850" y="55880"/>
                </a:lnTo>
                <a:lnTo>
                  <a:pt x="71120" y="55880"/>
                </a:lnTo>
                <a:lnTo>
                  <a:pt x="71120" y="62230"/>
                </a:lnTo>
                <a:lnTo>
                  <a:pt x="72390" y="64770"/>
                </a:lnTo>
                <a:lnTo>
                  <a:pt x="72390" y="232410"/>
                </a:lnTo>
                <a:lnTo>
                  <a:pt x="71120" y="241300"/>
                </a:lnTo>
                <a:lnTo>
                  <a:pt x="71120" y="254000"/>
                </a:lnTo>
                <a:lnTo>
                  <a:pt x="69850" y="255270"/>
                </a:lnTo>
                <a:lnTo>
                  <a:pt x="69850" y="256540"/>
                </a:lnTo>
                <a:lnTo>
                  <a:pt x="67310" y="259080"/>
                </a:lnTo>
                <a:lnTo>
                  <a:pt x="66040" y="259080"/>
                </a:lnTo>
                <a:lnTo>
                  <a:pt x="64770" y="260350"/>
                </a:lnTo>
                <a:lnTo>
                  <a:pt x="122343" y="260350"/>
                </a:lnTo>
                <a:lnTo>
                  <a:pt x="124460" y="254000"/>
                </a:lnTo>
                <a:lnTo>
                  <a:pt x="124460" y="248920"/>
                </a:lnTo>
                <a:lnTo>
                  <a:pt x="125730" y="243840"/>
                </a:lnTo>
                <a:lnTo>
                  <a:pt x="125730" y="218440"/>
                </a:lnTo>
                <a:lnTo>
                  <a:pt x="127000" y="180340"/>
                </a:lnTo>
                <a:lnTo>
                  <a:pt x="127000" y="107950"/>
                </a:lnTo>
                <a:lnTo>
                  <a:pt x="125820" y="91440"/>
                </a:lnTo>
                <a:lnTo>
                  <a:pt x="125730" y="76200"/>
                </a:lnTo>
                <a:lnTo>
                  <a:pt x="124460" y="64770"/>
                </a:lnTo>
                <a:lnTo>
                  <a:pt x="124460" y="59690"/>
                </a:lnTo>
                <a:lnTo>
                  <a:pt x="123190" y="55880"/>
                </a:lnTo>
                <a:lnTo>
                  <a:pt x="123190" y="52070"/>
                </a:lnTo>
                <a:lnTo>
                  <a:pt x="122766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8084820" y="5773420"/>
            <a:ext cx="144779" cy="33020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8235950" y="57835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59" h="309879">
                <a:moveTo>
                  <a:pt x="78740" y="308610"/>
                </a:moveTo>
                <a:lnTo>
                  <a:pt x="48259" y="308610"/>
                </a:lnTo>
                <a:lnTo>
                  <a:pt x="53340" y="309880"/>
                </a:lnTo>
                <a:lnTo>
                  <a:pt x="73659" y="309880"/>
                </a:lnTo>
                <a:lnTo>
                  <a:pt x="78740" y="308610"/>
                </a:lnTo>
                <a:close/>
              </a:path>
              <a:path w="124459" h="309879">
                <a:moveTo>
                  <a:pt x="52070" y="196850"/>
                </a:moveTo>
                <a:lnTo>
                  <a:pt x="2540" y="196850"/>
                </a:lnTo>
                <a:lnTo>
                  <a:pt x="2540" y="240030"/>
                </a:lnTo>
                <a:lnTo>
                  <a:pt x="3809" y="246380"/>
                </a:lnTo>
                <a:lnTo>
                  <a:pt x="3809" y="252730"/>
                </a:lnTo>
                <a:lnTo>
                  <a:pt x="5079" y="259080"/>
                </a:lnTo>
                <a:lnTo>
                  <a:pt x="5079" y="264160"/>
                </a:lnTo>
                <a:lnTo>
                  <a:pt x="6350" y="269240"/>
                </a:lnTo>
                <a:lnTo>
                  <a:pt x="7620" y="270510"/>
                </a:lnTo>
                <a:lnTo>
                  <a:pt x="7620" y="273050"/>
                </a:lnTo>
                <a:lnTo>
                  <a:pt x="10159" y="278130"/>
                </a:lnTo>
                <a:lnTo>
                  <a:pt x="10159" y="279400"/>
                </a:lnTo>
                <a:lnTo>
                  <a:pt x="11429" y="281940"/>
                </a:lnTo>
                <a:lnTo>
                  <a:pt x="13970" y="285750"/>
                </a:lnTo>
                <a:lnTo>
                  <a:pt x="20320" y="292100"/>
                </a:lnTo>
                <a:lnTo>
                  <a:pt x="22859" y="295910"/>
                </a:lnTo>
                <a:lnTo>
                  <a:pt x="34290" y="303530"/>
                </a:lnTo>
                <a:lnTo>
                  <a:pt x="39370" y="306070"/>
                </a:lnTo>
                <a:lnTo>
                  <a:pt x="43179" y="308610"/>
                </a:lnTo>
                <a:lnTo>
                  <a:pt x="82550" y="308610"/>
                </a:lnTo>
                <a:lnTo>
                  <a:pt x="87629" y="307340"/>
                </a:lnTo>
                <a:lnTo>
                  <a:pt x="91440" y="304800"/>
                </a:lnTo>
                <a:lnTo>
                  <a:pt x="95250" y="303530"/>
                </a:lnTo>
                <a:lnTo>
                  <a:pt x="106679" y="295910"/>
                </a:lnTo>
                <a:lnTo>
                  <a:pt x="109220" y="292100"/>
                </a:lnTo>
                <a:lnTo>
                  <a:pt x="111759" y="289560"/>
                </a:lnTo>
                <a:lnTo>
                  <a:pt x="114300" y="285750"/>
                </a:lnTo>
                <a:lnTo>
                  <a:pt x="115570" y="281940"/>
                </a:lnTo>
                <a:lnTo>
                  <a:pt x="118109" y="279400"/>
                </a:lnTo>
                <a:lnTo>
                  <a:pt x="119379" y="275590"/>
                </a:lnTo>
                <a:lnTo>
                  <a:pt x="120650" y="270510"/>
                </a:lnTo>
                <a:lnTo>
                  <a:pt x="121920" y="266700"/>
                </a:lnTo>
                <a:lnTo>
                  <a:pt x="123190" y="261620"/>
                </a:lnTo>
                <a:lnTo>
                  <a:pt x="123190" y="260350"/>
                </a:lnTo>
                <a:lnTo>
                  <a:pt x="60959" y="260350"/>
                </a:lnTo>
                <a:lnTo>
                  <a:pt x="59690" y="259080"/>
                </a:lnTo>
                <a:lnTo>
                  <a:pt x="57150" y="259080"/>
                </a:lnTo>
                <a:lnTo>
                  <a:pt x="57150" y="257810"/>
                </a:lnTo>
                <a:lnTo>
                  <a:pt x="55879" y="257810"/>
                </a:lnTo>
                <a:lnTo>
                  <a:pt x="55879" y="256540"/>
                </a:lnTo>
                <a:lnTo>
                  <a:pt x="54609" y="255270"/>
                </a:lnTo>
                <a:lnTo>
                  <a:pt x="54609" y="254000"/>
                </a:lnTo>
                <a:lnTo>
                  <a:pt x="53340" y="252730"/>
                </a:lnTo>
                <a:lnTo>
                  <a:pt x="53340" y="245110"/>
                </a:lnTo>
                <a:lnTo>
                  <a:pt x="52070" y="241300"/>
                </a:lnTo>
                <a:lnTo>
                  <a:pt x="52070" y="196850"/>
                </a:lnTo>
                <a:close/>
              </a:path>
              <a:path w="124459" h="309879">
                <a:moveTo>
                  <a:pt x="69850" y="0"/>
                </a:moveTo>
                <a:lnTo>
                  <a:pt x="45720" y="0"/>
                </a:lnTo>
                <a:lnTo>
                  <a:pt x="41909" y="1270"/>
                </a:lnTo>
                <a:lnTo>
                  <a:pt x="36829" y="3810"/>
                </a:lnTo>
                <a:lnTo>
                  <a:pt x="29209" y="6350"/>
                </a:lnTo>
                <a:lnTo>
                  <a:pt x="26670" y="8890"/>
                </a:lnTo>
                <a:lnTo>
                  <a:pt x="22859" y="11430"/>
                </a:lnTo>
                <a:lnTo>
                  <a:pt x="11429" y="22860"/>
                </a:lnTo>
                <a:lnTo>
                  <a:pt x="10159" y="26670"/>
                </a:lnTo>
                <a:lnTo>
                  <a:pt x="7620" y="29210"/>
                </a:lnTo>
                <a:lnTo>
                  <a:pt x="6350" y="33020"/>
                </a:lnTo>
                <a:lnTo>
                  <a:pt x="5079" y="35560"/>
                </a:lnTo>
                <a:lnTo>
                  <a:pt x="5079" y="38100"/>
                </a:lnTo>
                <a:lnTo>
                  <a:pt x="3809" y="41910"/>
                </a:lnTo>
                <a:lnTo>
                  <a:pt x="2540" y="48260"/>
                </a:lnTo>
                <a:lnTo>
                  <a:pt x="1270" y="53340"/>
                </a:lnTo>
                <a:lnTo>
                  <a:pt x="1270" y="59690"/>
                </a:lnTo>
                <a:lnTo>
                  <a:pt x="0" y="67310"/>
                </a:lnTo>
                <a:lnTo>
                  <a:pt x="0" y="93980"/>
                </a:lnTo>
                <a:lnTo>
                  <a:pt x="1270" y="100330"/>
                </a:lnTo>
                <a:lnTo>
                  <a:pt x="1270" y="105410"/>
                </a:lnTo>
                <a:lnTo>
                  <a:pt x="2540" y="109220"/>
                </a:lnTo>
                <a:lnTo>
                  <a:pt x="2540" y="114300"/>
                </a:lnTo>
                <a:lnTo>
                  <a:pt x="3809" y="118110"/>
                </a:lnTo>
                <a:lnTo>
                  <a:pt x="5079" y="123190"/>
                </a:lnTo>
                <a:lnTo>
                  <a:pt x="5079" y="125730"/>
                </a:lnTo>
                <a:lnTo>
                  <a:pt x="7620" y="133350"/>
                </a:lnTo>
                <a:lnTo>
                  <a:pt x="8890" y="135890"/>
                </a:lnTo>
                <a:lnTo>
                  <a:pt x="10159" y="139700"/>
                </a:lnTo>
                <a:lnTo>
                  <a:pt x="12700" y="142240"/>
                </a:lnTo>
                <a:lnTo>
                  <a:pt x="15240" y="147320"/>
                </a:lnTo>
                <a:lnTo>
                  <a:pt x="17779" y="148590"/>
                </a:lnTo>
                <a:lnTo>
                  <a:pt x="19050" y="151130"/>
                </a:lnTo>
                <a:lnTo>
                  <a:pt x="41909" y="173990"/>
                </a:lnTo>
                <a:lnTo>
                  <a:pt x="52070" y="182880"/>
                </a:lnTo>
                <a:lnTo>
                  <a:pt x="58420" y="190500"/>
                </a:lnTo>
                <a:lnTo>
                  <a:pt x="64770" y="196850"/>
                </a:lnTo>
                <a:lnTo>
                  <a:pt x="67309" y="201930"/>
                </a:lnTo>
                <a:lnTo>
                  <a:pt x="68579" y="201930"/>
                </a:lnTo>
                <a:lnTo>
                  <a:pt x="68579" y="203200"/>
                </a:lnTo>
                <a:lnTo>
                  <a:pt x="69850" y="204470"/>
                </a:lnTo>
                <a:lnTo>
                  <a:pt x="69850" y="208280"/>
                </a:lnTo>
                <a:lnTo>
                  <a:pt x="71120" y="209550"/>
                </a:lnTo>
                <a:lnTo>
                  <a:pt x="71120" y="214630"/>
                </a:lnTo>
                <a:lnTo>
                  <a:pt x="72390" y="218440"/>
                </a:lnTo>
                <a:lnTo>
                  <a:pt x="72390" y="248920"/>
                </a:lnTo>
                <a:lnTo>
                  <a:pt x="71120" y="250190"/>
                </a:lnTo>
                <a:lnTo>
                  <a:pt x="71120" y="252730"/>
                </a:lnTo>
                <a:lnTo>
                  <a:pt x="69850" y="254000"/>
                </a:lnTo>
                <a:lnTo>
                  <a:pt x="69850" y="255270"/>
                </a:lnTo>
                <a:lnTo>
                  <a:pt x="68579" y="256540"/>
                </a:lnTo>
                <a:lnTo>
                  <a:pt x="68579" y="257810"/>
                </a:lnTo>
                <a:lnTo>
                  <a:pt x="67309" y="257810"/>
                </a:lnTo>
                <a:lnTo>
                  <a:pt x="66040" y="259080"/>
                </a:lnTo>
                <a:lnTo>
                  <a:pt x="64770" y="259080"/>
                </a:lnTo>
                <a:lnTo>
                  <a:pt x="64770" y="260350"/>
                </a:lnTo>
                <a:lnTo>
                  <a:pt x="123190" y="260350"/>
                </a:lnTo>
                <a:lnTo>
                  <a:pt x="123190" y="248920"/>
                </a:lnTo>
                <a:lnTo>
                  <a:pt x="124459" y="242570"/>
                </a:lnTo>
                <a:lnTo>
                  <a:pt x="124459" y="217170"/>
                </a:lnTo>
                <a:lnTo>
                  <a:pt x="123190" y="208280"/>
                </a:lnTo>
                <a:lnTo>
                  <a:pt x="123190" y="198120"/>
                </a:lnTo>
                <a:lnTo>
                  <a:pt x="120650" y="182880"/>
                </a:lnTo>
                <a:lnTo>
                  <a:pt x="119379" y="176530"/>
                </a:lnTo>
                <a:lnTo>
                  <a:pt x="118109" y="172720"/>
                </a:lnTo>
                <a:lnTo>
                  <a:pt x="118109" y="170180"/>
                </a:lnTo>
                <a:lnTo>
                  <a:pt x="115570" y="165100"/>
                </a:lnTo>
                <a:lnTo>
                  <a:pt x="114300" y="161290"/>
                </a:lnTo>
                <a:lnTo>
                  <a:pt x="111759" y="158750"/>
                </a:lnTo>
                <a:lnTo>
                  <a:pt x="109220" y="153670"/>
                </a:lnTo>
                <a:lnTo>
                  <a:pt x="104140" y="148590"/>
                </a:lnTo>
                <a:lnTo>
                  <a:pt x="99059" y="142240"/>
                </a:lnTo>
                <a:lnTo>
                  <a:pt x="92709" y="135890"/>
                </a:lnTo>
                <a:lnTo>
                  <a:pt x="86359" y="128270"/>
                </a:lnTo>
                <a:lnTo>
                  <a:pt x="69850" y="114300"/>
                </a:lnTo>
                <a:lnTo>
                  <a:pt x="60959" y="105410"/>
                </a:lnTo>
                <a:lnTo>
                  <a:pt x="58420" y="104140"/>
                </a:lnTo>
                <a:lnTo>
                  <a:pt x="57150" y="101600"/>
                </a:lnTo>
                <a:lnTo>
                  <a:pt x="55879" y="100330"/>
                </a:lnTo>
                <a:lnTo>
                  <a:pt x="55879" y="99060"/>
                </a:lnTo>
                <a:lnTo>
                  <a:pt x="54609" y="97790"/>
                </a:lnTo>
                <a:lnTo>
                  <a:pt x="54609" y="95250"/>
                </a:lnTo>
                <a:lnTo>
                  <a:pt x="53340" y="93980"/>
                </a:lnTo>
                <a:lnTo>
                  <a:pt x="53340" y="91440"/>
                </a:lnTo>
                <a:lnTo>
                  <a:pt x="52070" y="88900"/>
                </a:lnTo>
                <a:lnTo>
                  <a:pt x="52070" y="83820"/>
                </a:lnTo>
                <a:lnTo>
                  <a:pt x="50800" y="80010"/>
                </a:lnTo>
                <a:lnTo>
                  <a:pt x="50800" y="71120"/>
                </a:lnTo>
                <a:lnTo>
                  <a:pt x="52070" y="68580"/>
                </a:lnTo>
                <a:lnTo>
                  <a:pt x="52070" y="60960"/>
                </a:lnTo>
                <a:lnTo>
                  <a:pt x="53340" y="59690"/>
                </a:lnTo>
                <a:lnTo>
                  <a:pt x="53340" y="55880"/>
                </a:lnTo>
                <a:lnTo>
                  <a:pt x="54609" y="55880"/>
                </a:lnTo>
                <a:lnTo>
                  <a:pt x="54609" y="53340"/>
                </a:lnTo>
                <a:lnTo>
                  <a:pt x="55879" y="53340"/>
                </a:lnTo>
                <a:lnTo>
                  <a:pt x="55879" y="52070"/>
                </a:lnTo>
                <a:lnTo>
                  <a:pt x="57150" y="52070"/>
                </a:lnTo>
                <a:lnTo>
                  <a:pt x="57150" y="50800"/>
                </a:lnTo>
                <a:lnTo>
                  <a:pt x="118745" y="50800"/>
                </a:lnTo>
                <a:lnTo>
                  <a:pt x="118109" y="48260"/>
                </a:lnTo>
                <a:lnTo>
                  <a:pt x="118109" y="41910"/>
                </a:lnTo>
                <a:lnTo>
                  <a:pt x="116840" y="38100"/>
                </a:lnTo>
                <a:lnTo>
                  <a:pt x="115570" y="35560"/>
                </a:lnTo>
                <a:lnTo>
                  <a:pt x="115570" y="34290"/>
                </a:lnTo>
                <a:lnTo>
                  <a:pt x="114300" y="30480"/>
                </a:lnTo>
                <a:lnTo>
                  <a:pt x="111759" y="26670"/>
                </a:lnTo>
                <a:lnTo>
                  <a:pt x="110490" y="24130"/>
                </a:lnTo>
                <a:lnTo>
                  <a:pt x="107950" y="20320"/>
                </a:lnTo>
                <a:lnTo>
                  <a:pt x="102870" y="15240"/>
                </a:lnTo>
                <a:lnTo>
                  <a:pt x="87629" y="5080"/>
                </a:lnTo>
                <a:lnTo>
                  <a:pt x="83820" y="3810"/>
                </a:lnTo>
                <a:lnTo>
                  <a:pt x="78740" y="2540"/>
                </a:lnTo>
                <a:lnTo>
                  <a:pt x="74929" y="1270"/>
                </a:lnTo>
                <a:lnTo>
                  <a:pt x="69850" y="0"/>
                </a:lnTo>
                <a:close/>
              </a:path>
              <a:path w="124459" h="309879">
                <a:moveTo>
                  <a:pt x="118745" y="50800"/>
                </a:moveTo>
                <a:lnTo>
                  <a:pt x="64770" y="50800"/>
                </a:lnTo>
                <a:lnTo>
                  <a:pt x="66040" y="52070"/>
                </a:lnTo>
                <a:lnTo>
                  <a:pt x="66040" y="53340"/>
                </a:lnTo>
                <a:lnTo>
                  <a:pt x="67309" y="53340"/>
                </a:lnTo>
                <a:lnTo>
                  <a:pt x="67309" y="55880"/>
                </a:lnTo>
                <a:lnTo>
                  <a:pt x="68579" y="57150"/>
                </a:lnTo>
                <a:lnTo>
                  <a:pt x="68579" y="59690"/>
                </a:lnTo>
                <a:lnTo>
                  <a:pt x="69850" y="60960"/>
                </a:lnTo>
                <a:lnTo>
                  <a:pt x="69850" y="96520"/>
                </a:lnTo>
                <a:lnTo>
                  <a:pt x="120650" y="96520"/>
                </a:lnTo>
                <a:lnTo>
                  <a:pt x="120650" y="83820"/>
                </a:lnTo>
                <a:lnTo>
                  <a:pt x="119379" y="68580"/>
                </a:lnTo>
                <a:lnTo>
                  <a:pt x="119379" y="53340"/>
                </a:lnTo>
                <a:lnTo>
                  <a:pt x="118745" y="5080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8235950" y="5783579"/>
            <a:ext cx="124460" cy="309880"/>
          </a:xfrm>
          <a:custGeom>
            <a:avLst/>
            <a:gdLst/>
            <a:ahLst/>
            <a:cxnLst/>
            <a:rect l="l" t="t" r="r" b="b"/>
            <a:pathLst>
              <a:path w="124459" h="309879">
                <a:moveTo>
                  <a:pt x="120650" y="96520"/>
                </a:moveTo>
                <a:lnTo>
                  <a:pt x="69850" y="96520"/>
                </a:lnTo>
                <a:lnTo>
                  <a:pt x="69850" y="73660"/>
                </a:lnTo>
                <a:lnTo>
                  <a:pt x="69850" y="69850"/>
                </a:lnTo>
                <a:lnTo>
                  <a:pt x="69850" y="67310"/>
                </a:lnTo>
                <a:lnTo>
                  <a:pt x="69850" y="63500"/>
                </a:lnTo>
                <a:lnTo>
                  <a:pt x="69850" y="60960"/>
                </a:lnTo>
                <a:lnTo>
                  <a:pt x="68579" y="59690"/>
                </a:lnTo>
                <a:lnTo>
                  <a:pt x="68579" y="57150"/>
                </a:lnTo>
                <a:lnTo>
                  <a:pt x="67309" y="55880"/>
                </a:lnTo>
                <a:lnTo>
                  <a:pt x="67309" y="54610"/>
                </a:lnTo>
                <a:lnTo>
                  <a:pt x="67309" y="53340"/>
                </a:lnTo>
                <a:lnTo>
                  <a:pt x="66040" y="53340"/>
                </a:lnTo>
                <a:lnTo>
                  <a:pt x="66040" y="52070"/>
                </a:lnTo>
                <a:lnTo>
                  <a:pt x="64770" y="50800"/>
                </a:lnTo>
                <a:lnTo>
                  <a:pt x="63500" y="50800"/>
                </a:lnTo>
                <a:lnTo>
                  <a:pt x="62229" y="50800"/>
                </a:lnTo>
                <a:lnTo>
                  <a:pt x="60959" y="50800"/>
                </a:lnTo>
                <a:lnTo>
                  <a:pt x="59690" y="50800"/>
                </a:lnTo>
                <a:lnTo>
                  <a:pt x="58420" y="50800"/>
                </a:lnTo>
                <a:lnTo>
                  <a:pt x="57150" y="50800"/>
                </a:lnTo>
                <a:lnTo>
                  <a:pt x="57150" y="52070"/>
                </a:lnTo>
                <a:lnTo>
                  <a:pt x="55879" y="52070"/>
                </a:lnTo>
                <a:lnTo>
                  <a:pt x="55879" y="53340"/>
                </a:lnTo>
                <a:lnTo>
                  <a:pt x="54609" y="53340"/>
                </a:lnTo>
                <a:lnTo>
                  <a:pt x="54609" y="54610"/>
                </a:lnTo>
                <a:lnTo>
                  <a:pt x="54609" y="55880"/>
                </a:lnTo>
                <a:lnTo>
                  <a:pt x="53340" y="55880"/>
                </a:lnTo>
                <a:lnTo>
                  <a:pt x="53340" y="57150"/>
                </a:lnTo>
                <a:lnTo>
                  <a:pt x="53340" y="59690"/>
                </a:lnTo>
                <a:lnTo>
                  <a:pt x="52070" y="60960"/>
                </a:lnTo>
                <a:lnTo>
                  <a:pt x="52070" y="63500"/>
                </a:lnTo>
                <a:lnTo>
                  <a:pt x="52070" y="64770"/>
                </a:lnTo>
                <a:lnTo>
                  <a:pt x="52070" y="68580"/>
                </a:lnTo>
                <a:lnTo>
                  <a:pt x="50800" y="71120"/>
                </a:lnTo>
                <a:lnTo>
                  <a:pt x="50800" y="73660"/>
                </a:lnTo>
                <a:lnTo>
                  <a:pt x="50800" y="77470"/>
                </a:lnTo>
                <a:lnTo>
                  <a:pt x="50800" y="80010"/>
                </a:lnTo>
                <a:lnTo>
                  <a:pt x="52070" y="83820"/>
                </a:lnTo>
                <a:lnTo>
                  <a:pt x="52070" y="86360"/>
                </a:lnTo>
                <a:lnTo>
                  <a:pt x="52070" y="88900"/>
                </a:lnTo>
                <a:lnTo>
                  <a:pt x="53340" y="91440"/>
                </a:lnTo>
                <a:lnTo>
                  <a:pt x="53340" y="92710"/>
                </a:lnTo>
                <a:lnTo>
                  <a:pt x="53340" y="93980"/>
                </a:lnTo>
                <a:lnTo>
                  <a:pt x="54609" y="95250"/>
                </a:lnTo>
                <a:lnTo>
                  <a:pt x="54609" y="96520"/>
                </a:lnTo>
                <a:lnTo>
                  <a:pt x="54609" y="97790"/>
                </a:lnTo>
                <a:lnTo>
                  <a:pt x="55879" y="99060"/>
                </a:lnTo>
                <a:lnTo>
                  <a:pt x="55879" y="100330"/>
                </a:lnTo>
                <a:lnTo>
                  <a:pt x="57150" y="101600"/>
                </a:lnTo>
                <a:lnTo>
                  <a:pt x="58420" y="104140"/>
                </a:lnTo>
                <a:lnTo>
                  <a:pt x="60959" y="105410"/>
                </a:lnTo>
                <a:lnTo>
                  <a:pt x="63500" y="107950"/>
                </a:lnTo>
                <a:lnTo>
                  <a:pt x="69850" y="114300"/>
                </a:lnTo>
                <a:lnTo>
                  <a:pt x="86359" y="128270"/>
                </a:lnTo>
                <a:lnTo>
                  <a:pt x="92709" y="135890"/>
                </a:lnTo>
                <a:lnTo>
                  <a:pt x="99059" y="142240"/>
                </a:lnTo>
                <a:lnTo>
                  <a:pt x="104140" y="148590"/>
                </a:lnTo>
                <a:lnTo>
                  <a:pt x="109220" y="153670"/>
                </a:lnTo>
                <a:lnTo>
                  <a:pt x="111759" y="158750"/>
                </a:lnTo>
                <a:lnTo>
                  <a:pt x="114300" y="161290"/>
                </a:lnTo>
                <a:lnTo>
                  <a:pt x="115570" y="165100"/>
                </a:lnTo>
                <a:lnTo>
                  <a:pt x="116840" y="167640"/>
                </a:lnTo>
                <a:lnTo>
                  <a:pt x="118109" y="170180"/>
                </a:lnTo>
                <a:lnTo>
                  <a:pt x="118109" y="172720"/>
                </a:lnTo>
                <a:lnTo>
                  <a:pt x="119379" y="176530"/>
                </a:lnTo>
                <a:lnTo>
                  <a:pt x="120650" y="182880"/>
                </a:lnTo>
                <a:lnTo>
                  <a:pt x="121920" y="190500"/>
                </a:lnTo>
                <a:lnTo>
                  <a:pt x="123190" y="198120"/>
                </a:lnTo>
                <a:lnTo>
                  <a:pt x="123190" y="208280"/>
                </a:lnTo>
                <a:lnTo>
                  <a:pt x="124459" y="217170"/>
                </a:lnTo>
                <a:lnTo>
                  <a:pt x="124459" y="227330"/>
                </a:lnTo>
                <a:lnTo>
                  <a:pt x="124459" y="242570"/>
                </a:lnTo>
                <a:lnTo>
                  <a:pt x="123190" y="248920"/>
                </a:lnTo>
                <a:lnTo>
                  <a:pt x="123190" y="255270"/>
                </a:lnTo>
                <a:lnTo>
                  <a:pt x="123190" y="261620"/>
                </a:lnTo>
                <a:lnTo>
                  <a:pt x="121920" y="266700"/>
                </a:lnTo>
                <a:lnTo>
                  <a:pt x="120650" y="270510"/>
                </a:lnTo>
                <a:lnTo>
                  <a:pt x="119379" y="275590"/>
                </a:lnTo>
                <a:lnTo>
                  <a:pt x="118109" y="279400"/>
                </a:lnTo>
                <a:lnTo>
                  <a:pt x="115570" y="281940"/>
                </a:lnTo>
                <a:lnTo>
                  <a:pt x="114300" y="285750"/>
                </a:lnTo>
                <a:lnTo>
                  <a:pt x="111759" y="289560"/>
                </a:lnTo>
                <a:lnTo>
                  <a:pt x="109220" y="292100"/>
                </a:lnTo>
                <a:lnTo>
                  <a:pt x="106679" y="295910"/>
                </a:lnTo>
                <a:lnTo>
                  <a:pt x="102870" y="298450"/>
                </a:lnTo>
                <a:lnTo>
                  <a:pt x="99059" y="300990"/>
                </a:lnTo>
                <a:lnTo>
                  <a:pt x="95250" y="303530"/>
                </a:lnTo>
                <a:lnTo>
                  <a:pt x="91440" y="304800"/>
                </a:lnTo>
                <a:lnTo>
                  <a:pt x="87629" y="307340"/>
                </a:lnTo>
                <a:lnTo>
                  <a:pt x="82550" y="308610"/>
                </a:lnTo>
                <a:lnTo>
                  <a:pt x="78740" y="308610"/>
                </a:lnTo>
                <a:lnTo>
                  <a:pt x="73659" y="309880"/>
                </a:lnTo>
                <a:lnTo>
                  <a:pt x="68579" y="309880"/>
                </a:lnTo>
                <a:lnTo>
                  <a:pt x="64770" y="309880"/>
                </a:lnTo>
                <a:lnTo>
                  <a:pt x="58420" y="309880"/>
                </a:lnTo>
                <a:lnTo>
                  <a:pt x="53340" y="309880"/>
                </a:lnTo>
                <a:lnTo>
                  <a:pt x="48259" y="308610"/>
                </a:lnTo>
                <a:lnTo>
                  <a:pt x="43179" y="308610"/>
                </a:lnTo>
                <a:lnTo>
                  <a:pt x="39370" y="306070"/>
                </a:lnTo>
                <a:lnTo>
                  <a:pt x="34290" y="303530"/>
                </a:lnTo>
                <a:lnTo>
                  <a:pt x="30479" y="300990"/>
                </a:lnTo>
                <a:lnTo>
                  <a:pt x="26670" y="298450"/>
                </a:lnTo>
                <a:lnTo>
                  <a:pt x="22859" y="295910"/>
                </a:lnTo>
                <a:lnTo>
                  <a:pt x="20320" y="292100"/>
                </a:lnTo>
                <a:lnTo>
                  <a:pt x="16509" y="288290"/>
                </a:lnTo>
                <a:lnTo>
                  <a:pt x="13970" y="285750"/>
                </a:lnTo>
                <a:lnTo>
                  <a:pt x="11429" y="281940"/>
                </a:lnTo>
                <a:lnTo>
                  <a:pt x="10159" y="279400"/>
                </a:lnTo>
                <a:lnTo>
                  <a:pt x="10159" y="278130"/>
                </a:lnTo>
                <a:lnTo>
                  <a:pt x="8890" y="275590"/>
                </a:lnTo>
                <a:lnTo>
                  <a:pt x="7620" y="273050"/>
                </a:lnTo>
                <a:lnTo>
                  <a:pt x="7620" y="270510"/>
                </a:lnTo>
                <a:lnTo>
                  <a:pt x="6350" y="269240"/>
                </a:lnTo>
                <a:lnTo>
                  <a:pt x="5079" y="264160"/>
                </a:lnTo>
                <a:lnTo>
                  <a:pt x="5079" y="259080"/>
                </a:lnTo>
                <a:lnTo>
                  <a:pt x="3809" y="252730"/>
                </a:lnTo>
                <a:lnTo>
                  <a:pt x="3809" y="246380"/>
                </a:lnTo>
                <a:lnTo>
                  <a:pt x="2540" y="240030"/>
                </a:lnTo>
                <a:lnTo>
                  <a:pt x="2540" y="232410"/>
                </a:lnTo>
                <a:lnTo>
                  <a:pt x="2540" y="217170"/>
                </a:lnTo>
                <a:lnTo>
                  <a:pt x="2540" y="196850"/>
                </a:lnTo>
                <a:lnTo>
                  <a:pt x="52070" y="196850"/>
                </a:lnTo>
                <a:lnTo>
                  <a:pt x="52070" y="233680"/>
                </a:lnTo>
                <a:lnTo>
                  <a:pt x="52070" y="241300"/>
                </a:lnTo>
                <a:lnTo>
                  <a:pt x="53340" y="245110"/>
                </a:lnTo>
                <a:lnTo>
                  <a:pt x="53340" y="247650"/>
                </a:lnTo>
                <a:lnTo>
                  <a:pt x="53340" y="250190"/>
                </a:lnTo>
                <a:lnTo>
                  <a:pt x="53340" y="252730"/>
                </a:lnTo>
                <a:lnTo>
                  <a:pt x="54609" y="254000"/>
                </a:lnTo>
                <a:lnTo>
                  <a:pt x="54609" y="255270"/>
                </a:lnTo>
                <a:lnTo>
                  <a:pt x="54609" y="255270"/>
                </a:lnTo>
                <a:lnTo>
                  <a:pt x="55879" y="256540"/>
                </a:lnTo>
                <a:lnTo>
                  <a:pt x="55879" y="257810"/>
                </a:lnTo>
                <a:lnTo>
                  <a:pt x="57150" y="257810"/>
                </a:lnTo>
                <a:lnTo>
                  <a:pt x="57150" y="259080"/>
                </a:lnTo>
                <a:lnTo>
                  <a:pt x="58420" y="259080"/>
                </a:lnTo>
                <a:lnTo>
                  <a:pt x="59690" y="259080"/>
                </a:lnTo>
                <a:lnTo>
                  <a:pt x="60959" y="260350"/>
                </a:lnTo>
                <a:lnTo>
                  <a:pt x="62229" y="260350"/>
                </a:lnTo>
                <a:lnTo>
                  <a:pt x="63500" y="260350"/>
                </a:lnTo>
                <a:lnTo>
                  <a:pt x="64770" y="260350"/>
                </a:lnTo>
                <a:lnTo>
                  <a:pt x="64770" y="259080"/>
                </a:lnTo>
                <a:lnTo>
                  <a:pt x="66040" y="259080"/>
                </a:lnTo>
                <a:lnTo>
                  <a:pt x="67309" y="257810"/>
                </a:lnTo>
                <a:lnTo>
                  <a:pt x="68579" y="257810"/>
                </a:lnTo>
                <a:lnTo>
                  <a:pt x="68579" y="256540"/>
                </a:lnTo>
                <a:lnTo>
                  <a:pt x="69850" y="255270"/>
                </a:lnTo>
                <a:lnTo>
                  <a:pt x="69850" y="254000"/>
                </a:lnTo>
                <a:lnTo>
                  <a:pt x="71120" y="252730"/>
                </a:lnTo>
                <a:lnTo>
                  <a:pt x="71120" y="250190"/>
                </a:lnTo>
                <a:lnTo>
                  <a:pt x="72390" y="248920"/>
                </a:lnTo>
                <a:lnTo>
                  <a:pt x="72390" y="246380"/>
                </a:lnTo>
                <a:lnTo>
                  <a:pt x="72390" y="218440"/>
                </a:lnTo>
                <a:lnTo>
                  <a:pt x="71120" y="214630"/>
                </a:lnTo>
                <a:lnTo>
                  <a:pt x="71120" y="209550"/>
                </a:lnTo>
                <a:lnTo>
                  <a:pt x="69850" y="208280"/>
                </a:lnTo>
                <a:lnTo>
                  <a:pt x="69850" y="207010"/>
                </a:lnTo>
                <a:lnTo>
                  <a:pt x="69850" y="204470"/>
                </a:lnTo>
                <a:lnTo>
                  <a:pt x="68579" y="203200"/>
                </a:lnTo>
                <a:lnTo>
                  <a:pt x="68579" y="201930"/>
                </a:lnTo>
                <a:lnTo>
                  <a:pt x="67309" y="201930"/>
                </a:lnTo>
                <a:lnTo>
                  <a:pt x="66040" y="199390"/>
                </a:lnTo>
                <a:lnTo>
                  <a:pt x="64770" y="196850"/>
                </a:lnTo>
                <a:lnTo>
                  <a:pt x="62229" y="194310"/>
                </a:lnTo>
                <a:lnTo>
                  <a:pt x="58420" y="190500"/>
                </a:lnTo>
                <a:lnTo>
                  <a:pt x="52070" y="182880"/>
                </a:lnTo>
                <a:lnTo>
                  <a:pt x="41909" y="173990"/>
                </a:lnTo>
                <a:lnTo>
                  <a:pt x="25400" y="157480"/>
                </a:lnTo>
                <a:lnTo>
                  <a:pt x="19050" y="151130"/>
                </a:lnTo>
                <a:lnTo>
                  <a:pt x="17779" y="148590"/>
                </a:lnTo>
                <a:lnTo>
                  <a:pt x="15240" y="147320"/>
                </a:lnTo>
                <a:lnTo>
                  <a:pt x="13970" y="144780"/>
                </a:lnTo>
                <a:lnTo>
                  <a:pt x="12700" y="142240"/>
                </a:lnTo>
                <a:lnTo>
                  <a:pt x="10159" y="139700"/>
                </a:lnTo>
                <a:lnTo>
                  <a:pt x="8890" y="135890"/>
                </a:lnTo>
                <a:lnTo>
                  <a:pt x="7620" y="133350"/>
                </a:lnTo>
                <a:lnTo>
                  <a:pt x="6350" y="129540"/>
                </a:lnTo>
                <a:lnTo>
                  <a:pt x="5079" y="125730"/>
                </a:lnTo>
                <a:lnTo>
                  <a:pt x="5079" y="123190"/>
                </a:lnTo>
                <a:lnTo>
                  <a:pt x="3809" y="118110"/>
                </a:lnTo>
                <a:lnTo>
                  <a:pt x="2540" y="114300"/>
                </a:lnTo>
                <a:lnTo>
                  <a:pt x="2540" y="109220"/>
                </a:lnTo>
                <a:lnTo>
                  <a:pt x="1270" y="105410"/>
                </a:lnTo>
                <a:lnTo>
                  <a:pt x="1270" y="100330"/>
                </a:lnTo>
                <a:lnTo>
                  <a:pt x="0" y="93980"/>
                </a:lnTo>
                <a:lnTo>
                  <a:pt x="0" y="88900"/>
                </a:lnTo>
                <a:lnTo>
                  <a:pt x="0" y="83820"/>
                </a:lnTo>
                <a:lnTo>
                  <a:pt x="0" y="74930"/>
                </a:lnTo>
                <a:lnTo>
                  <a:pt x="0" y="67310"/>
                </a:lnTo>
                <a:lnTo>
                  <a:pt x="1270" y="59690"/>
                </a:lnTo>
                <a:lnTo>
                  <a:pt x="1270" y="53340"/>
                </a:lnTo>
                <a:lnTo>
                  <a:pt x="2540" y="48260"/>
                </a:lnTo>
                <a:lnTo>
                  <a:pt x="3809" y="41910"/>
                </a:lnTo>
                <a:lnTo>
                  <a:pt x="5079" y="38100"/>
                </a:lnTo>
                <a:lnTo>
                  <a:pt x="5079" y="35560"/>
                </a:lnTo>
                <a:lnTo>
                  <a:pt x="6350" y="33020"/>
                </a:lnTo>
                <a:lnTo>
                  <a:pt x="7620" y="29210"/>
                </a:lnTo>
                <a:lnTo>
                  <a:pt x="10159" y="26670"/>
                </a:lnTo>
                <a:lnTo>
                  <a:pt x="11429" y="22860"/>
                </a:lnTo>
                <a:lnTo>
                  <a:pt x="15240" y="19050"/>
                </a:lnTo>
                <a:lnTo>
                  <a:pt x="17779" y="16510"/>
                </a:lnTo>
                <a:lnTo>
                  <a:pt x="20320" y="13970"/>
                </a:lnTo>
                <a:lnTo>
                  <a:pt x="22859" y="11430"/>
                </a:lnTo>
                <a:lnTo>
                  <a:pt x="26670" y="8890"/>
                </a:lnTo>
                <a:lnTo>
                  <a:pt x="29209" y="6350"/>
                </a:lnTo>
                <a:lnTo>
                  <a:pt x="33020" y="5080"/>
                </a:lnTo>
                <a:lnTo>
                  <a:pt x="36829" y="3810"/>
                </a:lnTo>
                <a:lnTo>
                  <a:pt x="41909" y="1270"/>
                </a:lnTo>
                <a:lnTo>
                  <a:pt x="45720" y="0"/>
                </a:lnTo>
                <a:lnTo>
                  <a:pt x="69850" y="0"/>
                </a:lnTo>
                <a:lnTo>
                  <a:pt x="74929" y="1270"/>
                </a:lnTo>
                <a:lnTo>
                  <a:pt x="78740" y="2540"/>
                </a:lnTo>
                <a:lnTo>
                  <a:pt x="83820" y="3810"/>
                </a:lnTo>
                <a:lnTo>
                  <a:pt x="87629" y="5080"/>
                </a:lnTo>
                <a:lnTo>
                  <a:pt x="91440" y="7620"/>
                </a:lnTo>
                <a:lnTo>
                  <a:pt x="95250" y="10160"/>
                </a:lnTo>
                <a:lnTo>
                  <a:pt x="99059" y="12700"/>
                </a:lnTo>
                <a:lnTo>
                  <a:pt x="102870" y="15240"/>
                </a:lnTo>
                <a:lnTo>
                  <a:pt x="105409" y="17780"/>
                </a:lnTo>
                <a:lnTo>
                  <a:pt x="107950" y="20320"/>
                </a:lnTo>
                <a:lnTo>
                  <a:pt x="110490" y="24130"/>
                </a:lnTo>
                <a:lnTo>
                  <a:pt x="111759" y="26670"/>
                </a:lnTo>
                <a:lnTo>
                  <a:pt x="114300" y="30480"/>
                </a:lnTo>
                <a:lnTo>
                  <a:pt x="115570" y="34290"/>
                </a:lnTo>
                <a:lnTo>
                  <a:pt x="115570" y="35560"/>
                </a:lnTo>
                <a:lnTo>
                  <a:pt x="116840" y="38100"/>
                </a:lnTo>
                <a:lnTo>
                  <a:pt x="118109" y="41910"/>
                </a:lnTo>
                <a:lnTo>
                  <a:pt x="118109" y="48260"/>
                </a:lnTo>
                <a:lnTo>
                  <a:pt x="119379" y="53340"/>
                </a:lnTo>
                <a:lnTo>
                  <a:pt x="119379" y="60960"/>
                </a:lnTo>
                <a:lnTo>
                  <a:pt x="119379" y="68580"/>
                </a:lnTo>
                <a:lnTo>
                  <a:pt x="120650" y="83820"/>
                </a:lnTo>
                <a:lnTo>
                  <a:pt x="120650" y="9652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8371840" y="6027420"/>
            <a:ext cx="39370" cy="59690"/>
          </a:xfrm>
          <a:custGeom>
            <a:avLst/>
            <a:gdLst/>
            <a:ahLst/>
            <a:cxnLst/>
            <a:rect l="l" t="t" r="r" b="b"/>
            <a:pathLst>
              <a:path w="39370" h="59689">
                <a:moveTo>
                  <a:pt x="39369" y="0"/>
                </a:moveTo>
                <a:lnTo>
                  <a:pt x="39369" y="59689"/>
                </a:lnTo>
                <a:lnTo>
                  <a:pt x="0" y="59689"/>
                </a:lnTo>
                <a:lnTo>
                  <a:pt x="0" y="0"/>
                </a:lnTo>
                <a:lnTo>
                  <a:pt x="39369" y="0"/>
                </a:lnTo>
                <a:close/>
              </a:path>
            </a:pathLst>
          </a:custGeom>
          <a:solidFill>
            <a:srgbClr val="0066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8371840" y="6027420"/>
            <a:ext cx="39370" cy="59690"/>
          </a:xfrm>
          <a:custGeom>
            <a:avLst/>
            <a:gdLst/>
            <a:ahLst/>
            <a:cxnLst/>
            <a:rect l="l" t="t" r="r" b="b"/>
            <a:pathLst>
              <a:path w="39370" h="59689">
                <a:moveTo>
                  <a:pt x="39369" y="0"/>
                </a:moveTo>
                <a:lnTo>
                  <a:pt x="39369" y="59689"/>
                </a:lnTo>
                <a:lnTo>
                  <a:pt x="0" y="59689"/>
                </a:lnTo>
                <a:lnTo>
                  <a:pt x="0" y="0"/>
                </a:lnTo>
                <a:lnTo>
                  <a:pt x="39369" y="0"/>
                </a:lnTo>
                <a:close/>
              </a:path>
            </a:pathLst>
          </a:custGeom>
          <a:ln w="19048">
            <a:solidFill>
              <a:srgbClr val="98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 txBox="1">
            <a:spLocks noGrp="1"/>
          </p:cNvSpPr>
          <p:nvPr>
            <p:ph type="title"/>
          </p:nvPr>
        </p:nvSpPr>
        <p:spPr>
          <a:xfrm>
            <a:off x="1524000" y="650240"/>
            <a:ext cx="5571490" cy="39116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47370">
              <a:lnSpc>
                <a:spcPct val="100000"/>
              </a:lnSpc>
              <a:spcBef>
                <a:spcPts val="100"/>
              </a:spcBef>
            </a:pPr>
            <a:r>
              <a:rPr sz="2400" spc="50" dirty="0">
                <a:latin typeface="Tahoma"/>
                <a:cs typeface="Tahoma"/>
              </a:rPr>
              <a:t>&lt;</a:t>
            </a:r>
            <a:r>
              <a:rPr sz="2400" spc="50" dirty="0">
                <a:latin typeface="Arial"/>
                <a:cs typeface="Arial"/>
              </a:rPr>
              <a:t>= </a:t>
            </a:r>
            <a:r>
              <a:rPr sz="2400" spc="20" dirty="0">
                <a:latin typeface="Times New Roman"/>
                <a:cs typeface="Times New Roman"/>
              </a:rPr>
              <a:t>Σ</a:t>
            </a:r>
            <a:r>
              <a:rPr sz="2400" spc="20" dirty="0"/>
              <a:t>R/K </a:t>
            </a:r>
            <a:r>
              <a:rPr sz="2400" dirty="0"/>
              <a:t>= </a:t>
            </a:r>
            <a:r>
              <a:rPr sz="2400" spc="-5" dirty="0"/>
              <a:t>57/5 </a:t>
            </a:r>
            <a:r>
              <a:rPr sz="2400" dirty="0"/>
              <a:t>=</a:t>
            </a:r>
            <a:r>
              <a:rPr sz="2400" spc="-114" dirty="0"/>
              <a:t> </a:t>
            </a:r>
            <a:r>
              <a:rPr sz="2400" spc="-5" dirty="0"/>
              <a:t>11.4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827" name="object 3827"/>
          <p:cNvSpPr txBox="1"/>
          <p:nvPr/>
        </p:nvSpPr>
        <p:spPr>
          <a:xfrm>
            <a:off x="1524000" y="1590039"/>
            <a:ext cx="276860" cy="303530"/>
          </a:xfrm>
          <a:prstGeom prst="rect">
            <a:avLst/>
          </a:prstGeom>
          <a:solidFill>
            <a:srgbClr val="6B0000"/>
          </a:solidFill>
        </p:spPr>
        <p:txBody>
          <a:bodyPr vert="horz" wrap="square" lIns="0" tIns="20320" rIns="0" bIns="0" rtlCol="0">
            <a:spAutoFit/>
          </a:bodyPr>
          <a:lstStyle/>
          <a:p>
            <a:pPr>
              <a:lnSpc>
                <a:spcPts val="2230"/>
              </a:lnSpc>
              <a:spcBef>
                <a:spcPts val="160"/>
              </a:spcBef>
            </a:pPr>
            <a:r>
              <a:rPr sz="2400" u="sng" dirty="0">
                <a:solidFill>
                  <a:srgbClr val="FFCC66"/>
                </a:solidFill>
                <a:uFill>
                  <a:solidFill>
                    <a:srgbClr val="89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400" u="sng" spc="145" dirty="0">
                <a:solidFill>
                  <a:srgbClr val="FFCC66"/>
                </a:solidFill>
                <a:uFill>
                  <a:solidFill>
                    <a:srgbClr val="890000"/>
                  </a:solidFill>
                </a:uFill>
                <a:latin typeface="Times New Roman"/>
                <a:cs typeface="Times New Roman"/>
              </a:rPr>
              <a:t> 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828" name="object 3828"/>
          <p:cNvSpPr txBox="1"/>
          <p:nvPr/>
        </p:nvSpPr>
        <p:spPr>
          <a:xfrm>
            <a:off x="1800860" y="1558289"/>
            <a:ext cx="3324225" cy="835660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270510">
              <a:spcBef>
                <a:spcPts val="409"/>
              </a:spcBef>
            </a:pP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Range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Chart</a:t>
            </a:r>
            <a:endParaRPr sz="2400">
              <a:latin typeface="Comic Sans MS"/>
              <a:cs typeface="Comic Sans MS"/>
            </a:endParaRPr>
          </a:p>
          <a:p>
            <a:pPr marL="270510">
              <a:spcBef>
                <a:spcPts val="310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R =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11.4 (Central</a:t>
            </a:r>
            <a:r>
              <a:rPr sz="2400" spc="18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line)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3829" name="object 3829"/>
          <p:cNvSpPr txBox="1"/>
          <p:nvPr/>
        </p:nvSpPr>
        <p:spPr>
          <a:xfrm>
            <a:off x="2058669" y="2813050"/>
            <a:ext cx="21539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Control</a:t>
            </a:r>
            <a:r>
              <a:rPr sz="2400" spc="-6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limits-: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3830" name="object 3830"/>
          <p:cNvSpPr txBox="1"/>
          <p:nvPr/>
        </p:nvSpPr>
        <p:spPr>
          <a:xfrm>
            <a:off x="3362960" y="3413761"/>
            <a:ext cx="143510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spcBef>
                <a:spcPts val="90"/>
              </a:spcBef>
            </a:pPr>
            <a:r>
              <a:rPr sz="2100" spc="-1170" baseline="3968" dirty="0">
                <a:solidFill>
                  <a:srgbClr val="FFCC66"/>
                </a:solidFill>
                <a:latin typeface="Comic Sans MS"/>
                <a:cs typeface="Comic Sans MS"/>
              </a:rPr>
              <a:t>4</a:t>
            </a:r>
            <a:r>
              <a:rPr sz="1400" spc="-10" dirty="0">
                <a:latin typeface="Comic Sans MS"/>
                <a:cs typeface="Comic Sans MS"/>
              </a:rPr>
              <a:t>4</a:t>
            </a:r>
            <a:endParaRPr sz="1400">
              <a:latin typeface="Comic Sans MS"/>
              <a:cs typeface="Comic Sans MS"/>
            </a:endParaRPr>
          </a:p>
        </p:txBody>
      </p:sp>
      <p:sp>
        <p:nvSpPr>
          <p:cNvPr id="3831" name="object 3831"/>
          <p:cNvSpPr txBox="1"/>
          <p:nvPr/>
        </p:nvSpPr>
        <p:spPr>
          <a:xfrm>
            <a:off x="2228851" y="3214370"/>
            <a:ext cx="1607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UCL = D </a:t>
            </a:r>
            <a:r>
              <a:rPr sz="2400" spc="175" dirty="0">
                <a:solidFill>
                  <a:srgbClr val="FFCC66"/>
                </a:solidFill>
                <a:latin typeface="Arial"/>
                <a:cs typeface="Arial"/>
              </a:rPr>
              <a:t>.</a:t>
            </a:r>
            <a:r>
              <a:rPr sz="2400" spc="-14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L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3832" name="object 3832"/>
          <p:cNvSpPr txBox="1"/>
          <p:nvPr/>
        </p:nvSpPr>
        <p:spPr>
          <a:xfrm>
            <a:off x="2294890" y="3615690"/>
            <a:ext cx="2585720" cy="2514790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690245">
              <a:spcBef>
                <a:spcPts val="409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=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2.115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x</a:t>
            </a:r>
            <a:r>
              <a:rPr sz="2400" spc="-6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11.4</a:t>
            </a:r>
            <a:endParaRPr sz="2400">
              <a:latin typeface="Comic Sans MS"/>
              <a:cs typeface="Comic Sans MS"/>
            </a:endParaRPr>
          </a:p>
          <a:p>
            <a:pPr marL="690245">
              <a:spcBef>
                <a:spcPts val="309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400" spc="-1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24.09</a:t>
            </a:r>
            <a:endParaRPr sz="2400">
              <a:latin typeface="Comic Sans MS"/>
              <a:cs typeface="Comic Sans MS"/>
            </a:endParaRPr>
          </a:p>
          <a:p>
            <a:pPr>
              <a:spcBef>
                <a:spcPts val="20"/>
              </a:spcBef>
            </a:pPr>
            <a:endParaRPr sz="3000">
              <a:latin typeface="Times New Roman"/>
              <a:cs typeface="Times New Roman"/>
            </a:endParaRPr>
          </a:p>
          <a:p>
            <a:pPr marL="50800"/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LCL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= D</a:t>
            </a:r>
            <a:r>
              <a:rPr sz="2100" baseline="-19841" dirty="0">
                <a:solidFill>
                  <a:srgbClr val="FFCC66"/>
                </a:solidFill>
                <a:latin typeface="Comic Sans MS"/>
                <a:cs typeface="Comic Sans MS"/>
              </a:rPr>
              <a:t>3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.</a:t>
            </a:r>
            <a:r>
              <a:rPr sz="2400" spc="-7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C</a:t>
            </a:r>
            <a:endParaRPr sz="2400">
              <a:latin typeface="Comic Sans MS"/>
              <a:cs typeface="Comic Sans MS"/>
            </a:endParaRPr>
          </a:p>
          <a:p>
            <a:pPr marL="459740">
              <a:spcBef>
                <a:spcPts val="580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= 0 x</a:t>
            </a:r>
            <a:r>
              <a:rPr sz="2400" spc="-30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CC66"/>
                </a:solidFill>
                <a:latin typeface="Comic Sans MS"/>
                <a:cs typeface="Comic Sans MS"/>
              </a:rPr>
              <a:t>11.4</a:t>
            </a:r>
            <a:endParaRPr sz="2400">
              <a:latin typeface="Comic Sans MS"/>
              <a:cs typeface="Comic Sans MS"/>
            </a:endParaRPr>
          </a:p>
          <a:p>
            <a:pPr marL="599440">
              <a:spcBef>
                <a:spcPts val="310"/>
              </a:spcBef>
            </a:pP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=</a:t>
            </a:r>
            <a:r>
              <a:rPr sz="2400" spc="-15" dirty="0">
                <a:solidFill>
                  <a:srgbClr val="FFCC66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CC66"/>
                </a:solidFill>
                <a:latin typeface="Comic Sans MS"/>
                <a:cs typeface="Comic Sans MS"/>
              </a:rPr>
              <a:t>0</a:t>
            </a:r>
            <a:endParaRPr sz="2400">
              <a:latin typeface="Comic Sans MS"/>
              <a:cs typeface="Comic Sans MS"/>
            </a:endParaRPr>
          </a:p>
        </p:txBody>
      </p:sp>
      <p:pic>
        <p:nvPicPr>
          <p:cNvPr id="3833" name="Audio 383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7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15213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8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3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707880" y="2288539"/>
            <a:ext cx="0" cy="2806700"/>
          </a:xfrm>
          <a:custGeom>
            <a:avLst/>
            <a:gdLst/>
            <a:ahLst/>
            <a:cxnLst/>
            <a:rect l="l" t="t" r="r" b="b"/>
            <a:pathLst>
              <a:path h="2806700">
                <a:moveTo>
                  <a:pt x="0" y="0"/>
                </a:moveTo>
                <a:lnTo>
                  <a:pt x="0" y="1320800"/>
                </a:lnTo>
                <a:lnTo>
                  <a:pt x="0" y="0"/>
                </a:lnTo>
                <a:close/>
              </a:path>
              <a:path h="2806700">
                <a:moveTo>
                  <a:pt x="0" y="1320800"/>
                </a:moveTo>
                <a:lnTo>
                  <a:pt x="0" y="1327150"/>
                </a:lnTo>
                <a:lnTo>
                  <a:pt x="0" y="1320800"/>
                </a:lnTo>
                <a:close/>
              </a:path>
              <a:path h="2806700">
                <a:moveTo>
                  <a:pt x="0" y="1327150"/>
                </a:moveTo>
                <a:lnTo>
                  <a:pt x="0" y="1333500"/>
                </a:lnTo>
                <a:lnTo>
                  <a:pt x="0" y="1327150"/>
                </a:lnTo>
                <a:close/>
              </a:path>
              <a:path h="2806700">
                <a:moveTo>
                  <a:pt x="0" y="1333500"/>
                </a:moveTo>
                <a:lnTo>
                  <a:pt x="0" y="1339850"/>
                </a:lnTo>
                <a:lnTo>
                  <a:pt x="0" y="1333500"/>
                </a:lnTo>
                <a:close/>
              </a:path>
              <a:path h="2806700">
                <a:moveTo>
                  <a:pt x="0" y="1339850"/>
                </a:moveTo>
                <a:lnTo>
                  <a:pt x="0" y="1346200"/>
                </a:lnTo>
                <a:lnTo>
                  <a:pt x="0" y="1339850"/>
                </a:lnTo>
                <a:close/>
              </a:path>
              <a:path h="2806700">
                <a:moveTo>
                  <a:pt x="0" y="1346200"/>
                </a:moveTo>
                <a:lnTo>
                  <a:pt x="0" y="1352550"/>
                </a:lnTo>
                <a:lnTo>
                  <a:pt x="0" y="1346200"/>
                </a:lnTo>
                <a:close/>
              </a:path>
              <a:path h="2806700">
                <a:moveTo>
                  <a:pt x="0" y="1352550"/>
                </a:moveTo>
                <a:lnTo>
                  <a:pt x="0" y="1358900"/>
                </a:lnTo>
                <a:lnTo>
                  <a:pt x="0" y="1352550"/>
                </a:lnTo>
                <a:close/>
              </a:path>
              <a:path h="2806700">
                <a:moveTo>
                  <a:pt x="0" y="1358900"/>
                </a:moveTo>
                <a:lnTo>
                  <a:pt x="0" y="1365250"/>
                </a:lnTo>
                <a:lnTo>
                  <a:pt x="0" y="1358900"/>
                </a:lnTo>
                <a:close/>
              </a:path>
              <a:path h="2806700">
                <a:moveTo>
                  <a:pt x="0" y="1365250"/>
                </a:moveTo>
                <a:lnTo>
                  <a:pt x="0" y="1371600"/>
                </a:lnTo>
                <a:lnTo>
                  <a:pt x="0" y="1365250"/>
                </a:lnTo>
                <a:close/>
              </a:path>
              <a:path h="2806700">
                <a:moveTo>
                  <a:pt x="0" y="1371600"/>
                </a:moveTo>
                <a:lnTo>
                  <a:pt x="0" y="1377950"/>
                </a:lnTo>
                <a:lnTo>
                  <a:pt x="0" y="1371600"/>
                </a:lnTo>
                <a:close/>
              </a:path>
              <a:path h="2806700">
                <a:moveTo>
                  <a:pt x="0" y="1377950"/>
                </a:moveTo>
                <a:lnTo>
                  <a:pt x="0" y="1384300"/>
                </a:lnTo>
                <a:lnTo>
                  <a:pt x="0" y="1377950"/>
                </a:lnTo>
                <a:close/>
              </a:path>
              <a:path h="2806700">
                <a:moveTo>
                  <a:pt x="0" y="1384300"/>
                </a:moveTo>
                <a:lnTo>
                  <a:pt x="0" y="1390650"/>
                </a:lnTo>
                <a:lnTo>
                  <a:pt x="0" y="1384300"/>
                </a:lnTo>
                <a:close/>
              </a:path>
              <a:path h="2806700">
                <a:moveTo>
                  <a:pt x="0" y="1390650"/>
                </a:moveTo>
                <a:lnTo>
                  <a:pt x="0" y="1397000"/>
                </a:lnTo>
                <a:lnTo>
                  <a:pt x="0" y="1390650"/>
                </a:lnTo>
                <a:close/>
              </a:path>
              <a:path h="2806700">
                <a:moveTo>
                  <a:pt x="0" y="1397000"/>
                </a:moveTo>
                <a:lnTo>
                  <a:pt x="0" y="1403350"/>
                </a:lnTo>
                <a:lnTo>
                  <a:pt x="0" y="1397000"/>
                </a:lnTo>
                <a:close/>
              </a:path>
              <a:path h="2806700">
                <a:moveTo>
                  <a:pt x="0" y="1403350"/>
                </a:moveTo>
                <a:lnTo>
                  <a:pt x="0" y="1409700"/>
                </a:lnTo>
                <a:lnTo>
                  <a:pt x="0" y="1403350"/>
                </a:lnTo>
                <a:close/>
              </a:path>
              <a:path h="2806700">
                <a:moveTo>
                  <a:pt x="0" y="1409700"/>
                </a:moveTo>
                <a:lnTo>
                  <a:pt x="0" y="1416050"/>
                </a:lnTo>
                <a:lnTo>
                  <a:pt x="0" y="1409700"/>
                </a:lnTo>
                <a:close/>
              </a:path>
              <a:path h="2806700">
                <a:moveTo>
                  <a:pt x="0" y="1416050"/>
                </a:moveTo>
                <a:lnTo>
                  <a:pt x="0" y="1422400"/>
                </a:lnTo>
                <a:lnTo>
                  <a:pt x="0" y="1416050"/>
                </a:lnTo>
                <a:close/>
              </a:path>
              <a:path h="2806700">
                <a:moveTo>
                  <a:pt x="0" y="1422400"/>
                </a:moveTo>
                <a:lnTo>
                  <a:pt x="0" y="1428750"/>
                </a:lnTo>
                <a:lnTo>
                  <a:pt x="0" y="1422400"/>
                </a:lnTo>
                <a:close/>
              </a:path>
              <a:path h="2806700">
                <a:moveTo>
                  <a:pt x="0" y="1428750"/>
                </a:moveTo>
                <a:lnTo>
                  <a:pt x="0" y="1435100"/>
                </a:lnTo>
                <a:lnTo>
                  <a:pt x="0" y="1428750"/>
                </a:lnTo>
                <a:close/>
              </a:path>
              <a:path h="2806700">
                <a:moveTo>
                  <a:pt x="0" y="1435100"/>
                </a:moveTo>
                <a:lnTo>
                  <a:pt x="0" y="1441450"/>
                </a:lnTo>
                <a:lnTo>
                  <a:pt x="0" y="1435100"/>
                </a:lnTo>
                <a:close/>
              </a:path>
              <a:path h="2806700">
                <a:moveTo>
                  <a:pt x="0" y="1441450"/>
                </a:moveTo>
                <a:lnTo>
                  <a:pt x="0" y="1447800"/>
                </a:lnTo>
                <a:lnTo>
                  <a:pt x="0" y="1441450"/>
                </a:lnTo>
                <a:close/>
              </a:path>
              <a:path h="2806700">
                <a:moveTo>
                  <a:pt x="0" y="1447800"/>
                </a:moveTo>
                <a:lnTo>
                  <a:pt x="0" y="1454150"/>
                </a:lnTo>
                <a:lnTo>
                  <a:pt x="0" y="1447800"/>
                </a:lnTo>
                <a:close/>
              </a:path>
              <a:path h="2806700">
                <a:moveTo>
                  <a:pt x="0" y="1454150"/>
                </a:moveTo>
                <a:lnTo>
                  <a:pt x="0" y="1460500"/>
                </a:lnTo>
                <a:lnTo>
                  <a:pt x="0" y="1454150"/>
                </a:lnTo>
                <a:close/>
              </a:path>
              <a:path h="2806700">
                <a:moveTo>
                  <a:pt x="0" y="1460500"/>
                </a:moveTo>
                <a:lnTo>
                  <a:pt x="0" y="1466850"/>
                </a:lnTo>
                <a:lnTo>
                  <a:pt x="0" y="1460500"/>
                </a:lnTo>
                <a:close/>
              </a:path>
              <a:path h="2806700">
                <a:moveTo>
                  <a:pt x="0" y="1466850"/>
                </a:moveTo>
                <a:lnTo>
                  <a:pt x="0" y="1473200"/>
                </a:lnTo>
                <a:lnTo>
                  <a:pt x="0" y="1466850"/>
                </a:lnTo>
                <a:close/>
              </a:path>
              <a:path h="2806700">
                <a:moveTo>
                  <a:pt x="0" y="1473200"/>
                </a:moveTo>
                <a:lnTo>
                  <a:pt x="0" y="1479550"/>
                </a:lnTo>
                <a:lnTo>
                  <a:pt x="0" y="1473200"/>
                </a:lnTo>
                <a:close/>
              </a:path>
              <a:path h="2806700">
                <a:moveTo>
                  <a:pt x="0" y="1479550"/>
                </a:moveTo>
                <a:lnTo>
                  <a:pt x="0" y="1485900"/>
                </a:lnTo>
                <a:lnTo>
                  <a:pt x="0" y="1479550"/>
                </a:lnTo>
                <a:close/>
              </a:path>
              <a:path h="2806700">
                <a:moveTo>
                  <a:pt x="0" y="1485900"/>
                </a:moveTo>
                <a:lnTo>
                  <a:pt x="0" y="1492250"/>
                </a:lnTo>
                <a:lnTo>
                  <a:pt x="0" y="1485900"/>
                </a:lnTo>
                <a:close/>
              </a:path>
              <a:path h="2806700">
                <a:moveTo>
                  <a:pt x="0" y="1492250"/>
                </a:moveTo>
                <a:lnTo>
                  <a:pt x="0" y="1498600"/>
                </a:lnTo>
                <a:lnTo>
                  <a:pt x="0" y="1492250"/>
                </a:lnTo>
                <a:close/>
              </a:path>
              <a:path h="2806700">
                <a:moveTo>
                  <a:pt x="0" y="1498600"/>
                </a:moveTo>
                <a:lnTo>
                  <a:pt x="0" y="1504950"/>
                </a:lnTo>
                <a:lnTo>
                  <a:pt x="0" y="1498600"/>
                </a:lnTo>
                <a:close/>
              </a:path>
              <a:path h="2806700">
                <a:moveTo>
                  <a:pt x="0" y="1504950"/>
                </a:moveTo>
                <a:lnTo>
                  <a:pt x="0" y="1511300"/>
                </a:lnTo>
                <a:lnTo>
                  <a:pt x="0" y="1504950"/>
                </a:lnTo>
                <a:close/>
              </a:path>
              <a:path h="2806700">
                <a:moveTo>
                  <a:pt x="0" y="1511300"/>
                </a:moveTo>
                <a:lnTo>
                  <a:pt x="0" y="1517650"/>
                </a:lnTo>
                <a:lnTo>
                  <a:pt x="0" y="1511300"/>
                </a:lnTo>
                <a:close/>
              </a:path>
              <a:path h="2806700">
                <a:moveTo>
                  <a:pt x="0" y="1517650"/>
                </a:moveTo>
                <a:lnTo>
                  <a:pt x="0" y="1524000"/>
                </a:lnTo>
                <a:lnTo>
                  <a:pt x="0" y="1517650"/>
                </a:lnTo>
                <a:close/>
              </a:path>
              <a:path h="2806700">
                <a:moveTo>
                  <a:pt x="0" y="1524000"/>
                </a:moveTo>
                <a:lnTo>
                  <a:pt x="0" y="1530350"/>
                </a:lnTo>
                <a:lnTo>
                  <a:pt x="0" y="1524000"/>
                </a:lnTo>
                <a:close/>
              </a:path>
              <a:path h="2806700">
                <a:moveTo>
                  <a:pt x="0" y="1530350"/>
                </a:moveTo>
                <a:lnTo>
                  <a:pt x="0" y="1536700"/>
                </a:lnTo>
                <a:lnTo>
                  <a:pt x="0" y="1530350"/>
                </a:lnTo>
                <a:close/>
              </a:path>
              <a:path h="2806700">
                <a:moveTo>
                  <a:pt x="0" y="1536700"/>
                </a:moveTo>
                <a:lnTo>
                  <a:pt x="0" y="1543050"/>
                </a:lnTo>
                <a:lnTo>
                  <a:pt x="0" y="1536700"/>
                </a:lnTo>
                <a:close/>
              </a:path>
              <a:path h="2806700">
                <a:moveTo>
                  <a:pt x="0" y="1543050"/>
                </a:moveTo>
                <a:lnTo>
                  <a:pt x="0" y="1549400"/>
                </a:lnTo>
                <a:lnTo>
                  <a:pt x="0" y="1543050"/>
                </a:lnTo>
                <a:close/>
              </a:path>
              <a:path h="2806700">
                <a:moveTo>
                  <a:pt x="0" y="1549400"/>
                </a:moveTo>
                <a:lnTo>
                  <a:pt x="0" y="1555750"/>
                </a:lnTo>
                <a:lnTo>
                  <a:pt x="0" y="1549400"/>
                </a:lnTo>
                <a:close/>
              </a:path>
              <a:path h="2806700">
                <a:moveTo>
                  <a:pt x="0" y="1555750"/>
                </a:moveTo>
                <a:lnTo>
                  <a:pt x="0" y="1562100"/>
                </a:lnTo>
                <a:lnTo>
                  <a:pt x="0" y="1555750"/>
                </a:lnTo>
                <a:close/>
              </a:path>
              <a:path h="2806700">
                <a:moveTo>
                  <a:pt x="0" y="1562100"/>
                </a:moveTo>
                <a:lnTo>
                  <a:pt x="0" y="1568450"/>
                </a:lnTo>
                <a:lnTo>
                  <a:pt x="0" y="1562100"/>
                </a:lnTo>
                <a:close/>
              </a:path>
              <a:path h="2806700">
                <a:moveTo>
                  <a:pt x="0" y="1568450"/>
                </a:moveTo>
                <a:lnTo>
                  <a:pt x="0" y="1574800"/>
                </a:lnTo>
                <a:lnTo>
                  <a:pt x="0" y="1568450"/>
                </a:lnTo>
                <a:close/>
              </a:path>
              <a:path h="2806700">
                <a:moveTo>
                  <a:pt x="0" y="1574800"/>
                </a:moveTo>
                <a:lnTo>
                  <a:pt x="0" y="1581150"/>
                </a:lnTo>
                <a:lnTo>
                  <a:pt x="0" y="1574800"/>
                </a:lnTo>
                <a:close/>
              </a:path>
              <a:path h="2806700">
                <a:moveTo>
                  <a:pt x="0" y="1581150"/>
                </a:moveTo>
                <a:lnTo>
                  <a:pt x="0" y="1587500"/>
                </a:lnTo>
                <a:lnTo>
                  <a:pt x="0" y="1581150"/>
                </a:lnTo>
                <a:close/>
              </a:path>
              <a:path h="2806700">
                <a:moveTo>
                  <a:pt x="0" y="1587500"/>
                </a:moveTo>
                <a:lnTo>
                  <a:pt x="0" y="1593850"/>
                </a:lnTo>
                <a:lnTo>
                  <a:pt x="0" y="1587500"/>
                </a:lnTo>
                <a:close/>
              </a:path>
              <a:path h="2806700">
                <a:moveTo>
                  <a:pt x="0" y="1593850"/>
                </a:moveTo>
                <a:lnTo>
                  <a:pt x="0" y="1600200"/>
                </a:lnTo>
                <a:lnTo>
                  <a:pt x="0" y="1593850"/>
                </a:lnTo>
                <a:close/>
              </a:path>
              <a:path h="2806700">
                <a:moveTo>
                  <a:pt x="0" y="1600200"/>
                </a:moveTo>
                <a:lnTo>
                  <a:pt x="0" y="1606550"/>
                </a:lnTo>
                <a:lnTo>
                  <a:pt x="0" y="1600200"/>
                </a:lnTo>
                <a:close/>
              </a:path>
              <a:path h="2806700">
                <a:moveTo>
                  <a:pt x="0" y="1606550"/>
                </a:moveTo>
                <a:lnTo>
                  <a:pt x="0" y="1612900"/>
                </a:lnTo>
                <a:lnTo>
                  <a:pt x="0" y="1606550"/>
                </a:lnTo>
                <a:close/>
              </a:path>
              <a:path h="2806700">
                <a:moveTo>
                  <a:pt x="0" y="1612900"/>
                </a:moveTo>
                <a:lnTo>
                  <a:pt x="0" y="1619250"/>
                </a:lnTo>
                <a:lnTo>
                  <a:pt x="0" y="1612900"/>
                </a:lnTo>
                <a:close/>
              </a:path>
              <a:path h="2806700">
                <a:moveTo>
                  <a:pt x="0" y="1619250"/>
                </a:moveTo>
                <a:lnTo>
                  <a:pt x="0" y="1625600"/>
                </a:lnTo>
                <a:lnTo>
                  <a:pt x="0" y="1619250"/>
                </a:lnTo>
                <a:close/>
              </a:path>
              <a:path h="2806700">
                <a:moveTo>
                  <a:pt x="0" y="1625600"/>
                </a:moveTo>
                <a:lnTo>
                  <a:pt x="0" y="1631950"/>
                </a:lnTo>
                <a:lnTo>
                  <a:pt x="0" y="1625600"/>
                </a:lnTo>
                <a:close/>
              </a:path>
              <a:path h="2806700">
                <a:moveTo>
                  <a:pt x="0" y="1631950"/>
                </a:moveTo>
                <a:lnTo>
                  <a:pt x="0" y="1638300"/>
                </a:lnTo>
                <a:lnTo>
                  <a:pt x="0" y="1631950"/>
                </a:lnTo>
                <a:close/>
              </a:path>
              <a:path h="2806700">
                <a:moveTo>
                  <a:pt x="0" y="1638300"/>
                </a:moveTo>
                <a:lnTo>
                  <a:pt x="0" y="1644650"/>
                </a:lnTo>
                <a:lnTo>
                  <a:pt x="0" y="1638300"/>
                </a:lnTo>
                <a:close/>
              </a:path>
              <a:path h="2806700">
                <a:moveTo>
                  <a:pt x="0" y="1644650"/>
                </a:moveTo>
                <a:lnTo>
                  <a:pt x="0" y="1651000"/>
                </a:lnTo>
                <a:lnTo>
                  <a:pt x="0" y="1644650"/>
                </a:lnTo>
                <a:close/>
              </a:path>
              <a:path h="2806700">
                <a:moveTo>
                  <a:pt x="0" y="1651000"/>
                </a:moveTo>
                <a:lnTo>
                  <a:pt x="0" y="1657350"/>
                </a:lnTo>
                <a:lnTo>
                  <a:pt x="0" y="1651000"/>
                </a:lnTo>
                <a:close/>
              </a:path>
              <a:path h="2806700">
                <a:moveTo>
                  <a:pt x="0" y="1657350"/>
                </a:moveTo>
                <a:lnTo>
                  <a:pt x="0" y="1663700"/>
                </a:lnTo>
                <a:lnTo>
                  <a:pt x="0" y="1657350"/>
                </a:lnTo>
                <a:close/>
              </a:path>
              <a:path h="2806700">
                <a:moveTo>
                  <a:pt x="0" y="1663700"/>
                </a:moveTo>
                <a:lnTo>
                  <a:pt x="0" y="1670050"/>
                </a:lnTo>
                <a:lnTo>
                  <a:pt x="0" y="1663700"/>
                </a:lnTo>
                <a:close/>
              </a:path>
              <a:path h="2806700">
                <a:moveTo>
                  <a:pt x="0" y="1670050"/>
                </a:moveTo>
                <a:lnTo>
                  <a:pt x="0" y="1676400"/>
                </a:lnTo>
                <a:lnTo>
                  <a:pt x="0" y="1670050"/>
                </a:lnTo>
                <a:close/>
              </a:path>
              <a:path h="2806700">
                <a:moveTo>
                  <a:pt x="0" y="1676400"/>
                </a:moveTo>
                <a:lnTo>
                  <a:pt x="0" y="1682750"/>
                </a:lnTo>
                <a:lnTo>
                  <a:pt x="0" y="1676400"/>
                </a:lnTo>
                <a:close/>
              </a:path>
              <a:path h="2806700">
                <a:moveTo>
                  <a:pt x="0" y="1682750"/>
                </a:moveTo>
                <a:lnTo>
                  <a:pt x="0" y="1689100"/>
                </a:lnTo>
                <a:lnTo>
                  <a:pt x="0" y="1682750"/>
                </a:lnTo>
                <a:close/>
              </a:path>
              <a:path h="2806700">
                <a:moveTo>
                  <a:pt x="0" y="1689100"/>
                </a:moveTo>
                <a:lnTo>
                  <a:pt x="0" y="1695450"/>
                </a:lnTo>
                <a:lnTo>
                  <a:pt x="0" y="1689100"/>
                </a:lnTo>
                <a:close/>
              </a:path>
              <a:path h="2806700">
                <a:moveTo>
                  <a:pt x="0" y="1695450"/>
                </a:moveTo>
                <a:lnTo>
                  <a:pt x="0" y="1701800"/>
                </a:lnTo>
                <a:lnTo>
                  <a:pt x="0" y="1695450"/>
                </a:lnTo>
                <a:close/>
              </a:path>
              <a:path h="2806700">
                <a:moveTo>
                  <a:pt x="0" y="1701800"/>
                </a:moveTo>
                <a:lnTo>
                  <a:pt x="0" y="1708150"/>
                </a:lnTo>
                <a:lnTo>
                  <a:pt x="0" y="1701800"/>
                </a:lnTo>
                <a:close/>
              </a:path>
              <a:path h="2806700">
                <a:moveTo>
                  <a:pt x="0" y="1708150"/>
                </a:moveTo>
                <a:lnTo>
                  <a:pt x="0" y="1714500"/>
                </a:lnTo>
                <a:lnTo>
                  <a:pt x="0" y="1708150"/>
                </a:lnTo>
                <a:close/>
              </a:path>
              <a:path h="2806700">
                <a:moveTo>
                  <a:pt x="0" y="1714500"/>
                </a:moveTo>
                <a:lnTo>
                  <a:pt x="0" y="1720850"/>
                </a:lnTo>
                <a:lnTo>
                  <a:pt x="0" y="1714500"/>
                </a:lnTo>
                <a:close/>
              </a:path>
              <a:path h="2806700">
                <a:moveTo>
                  <a:pt x="0" y="1720850"/>
                </a:moveTo>
                <a:lnTo>
                  <a:pt x="0" y="1727200"/>
                </a:lnTo>
                <a:lnTo>
                  <a:pt x="0" y="1720850"/>
                </a:lnTo>
                <a:close/>
              </a:path>
              <a:path h="2806700">
                <a:moveTo>
                  <a:pt x="0" y="1727200"/>
                </a:moveTo>
                <a:lnTo>
                  <a:pt x="0" y="1733550"/>
                </a:lnTo>
                <a:lnTo>
                  <a:pt x="0" y="1727200"/>
                </a:lnTo>
                <a:close/>
              </a:path>
              <a:path h="2806700">
                <a:moveTo>
                  <a:pt x="0" y="1733550"/>
                </a:moveTo>
                <a:lnTo>
                  <a:pt x="0" y="1739900"/>
                </a:lnTo>
                <a:lnTo>
                  <a:pt x="0" y="1733550"/>
                </a:lnTo>
                <a:close/>
              </a:path>
              <a:path h="2806700">
                <a:moveTo>
                  <a:pt x="0" y="1739900"/>
                </a:moveTo>
                <a:lnTo>
                  <a:pt x="0" y="1746250"/>
                </a:lnTo>
                <a:lnTo>
                  <a:pt x="0" y="1739900"/>
                </a:lnTo>
                <a:close/>
              </a:path>
              <a:path h="2806700">
                <a:moveTo>
                  <a:pt x="0" y="1746250"/>
                </a:moveTo>
                <a:lnTo>
                  <a:pt x="0" y="1752600"/>
                </a:lnTo>
                <a:lnTo>
                  <a:pt x="0" y="1746250"/>
                </a:lnTo>
                <a:close/>
              </a:path>
              <a:path h="2806700">
                <a:moveTo>
                  <a:pt x="0" y="1752600"/>
                </a:moveTo>
                <a:lnTo>
                  <a:pt x="0" y="1758950"/>
                </a:lnTo>
                <a:lnTo>
                  <a:pt x="0" y="1752600"/>
                </a:lnTo>
                <a:close/>
              </a:path>
              <a:path h="2806700">
                <a:moveTo>
                  <a:pt x="0" y="1758950"/>
                </a:moveTo>
                <a:lnTo>
                  <a:pt x="0" y="1765300"/>
                </a:lnTo>
                <a:lnTo>
                  <a:pt x="0" y="1758950"/>
                </a:lnTo>
                <a:close/>
              </a:path>
              <a:path h="2806700">
                <a:moveTo>
                  <a:pt x="0" y="1765300"/>
                </a:moveTo>
                <a:lnTo>
                  <a:pt x="0" y="1771650"/>
                </a:lnTo>
                <a:lnTo>
                  <a:pt x="0" y="1765300"/>
                </a:lnTo>
                <a:close/>
              </a:path>
              <a:path h="2806700">
                <a:moveTo>
                  <a:pt x="0" y="1771650"/>
                </a:moveTo>
                <a:lnTo>
                  <a:pt x="0" y="1778000"/>
                </a:lnTo>
                <a:lnTo>
                  <a:pt x="0" y="1771650"/>
                </a:lnTo>
                <a:close/>
              </a:path>
              <a:path h="2806700">
                <a:moveTo>
                  <a:pt x="0" y="1778000"/>
                </a:moveTo>
                <a:lnTo>
                  <a:pt x="0" y="1784350"/>
                </a:lnTo>
                <a:lnTo>
                  <a:pt x="0" y="1778000"/>
                </a:lnTo>
                <a:close/>
              </a:path>
              <a:path h="2806700">
                <a:moveTo>
                  <a:pt x="0" y="1784350"/>
                </a:moveTo>
                <a:lnTo>
                  <a:pt x="0" y="1790700"/>
                </a:lnTo>
                <a:lnTo>
                  <a:pt x="0" y="1784350"/>
                </a:lnTo>
                <a:close/>
              </a:path>
              <a:path h="2806700">
                <a:moveTo>
                  <a:pt x="0" y="1790700"/>
                </a:moveTo>
                <a:lnTo>
                  <a:pt x="0" y="1797050"/>
                </a:lnTo>
                <a:lnTo>
                  <a:pt x="0" y="1790700"/>
                </a:lnTo>
                <a:close/>
              </a:path>
              <a:path h="2806700">
                <a:moveTo>
                  <a:pt x="0" y="1797050"/>
                </a:moveTo>
                <a:lnTo>
                  <a:pt x="0" y="1803400"/>
                </a:lnTo>
                <a:lnTo>
                  <a:pt x="0" y="1797050"/>
                </a:lnTo>
                <a:close/>
              </a:path>
              <a:path h="2806700">
                <a:moveTo>
                  <a:pt x="0" y="1803400"/>
                </a:moveTo>
                <a:lnTo>
                  <a:pt x="0" y="1809750"/>
                </a:lnTo>
                <a:lnTo>
                  <a:pt x="0" y="1803400"/>
                </a:lnTo>
                <a:close/>
              </a:path>
              <a:path h="2806700">
                <a:moveTo>
                  <a:pt x="0" y="1809750"/>
                </a:moveTo>
                <a:lnTo>
                  <a:pt x="0" y="1816100"/>
                </a:lnTo>
                <a:lnTo>
                  <a:pt x="0" y="1809750"/>
                </a:lnTo>
                <a:close/>
              </a:path>
              <a:path h="2806700">
                <a:moveTo>
                  <a:pt x="0" y="1816100"/>
                </a:moveTo>
                <a:lnTo>
                  <a:pt x="0" y="1822450"/>
                </a:lnTo>
                <a:lnTo>
                  <a:pt x="0" y="1816100"/>
                </a:lnTo>
                <a:close/>
              </a:path>
              <a:path h="2806700">
                <a:moveTo>
                  <a:pt x="0" y="1822450"/>
                </a:moveTo>
                <a:lnTo>
                  <a:pt x="0" y="1828800"/>
                </a:lnTo>
                <a:lnTo>
                  <a:pt x="0" y="1822450"/>
                </a:lnTo>
                <a:close/>
              </a:path>
              <a:path h="2806700">
                <a:moveTo>
                  <a:pt x="0" y="1828800"/>
                </a:moveTo>
                <a:lnTo>
                  <a:pt x="0" y="1835150"/>
                </a:lnTo>
                <a:lnTo>
                  <a:pt x="0" y="1828800"/>
                </a:lnTo>
                <a:close/>
              </a:path>
              <a:path h="2806700">
                <a:moveTo>
                  <a:pt x="0" y="1835150"/>
                </a:moveTo>
                <a:lnTo>
                  <a:pt x="0" y="1841500"/>
                </a:lnTo>
                <a:lnTo>
                  <a:pt x="0" y="1835150"/>
                </a:lnTo>
                <a:close/>
              </a:path>
              <a:path h="2806700">
                <a:moveTo>
                  <a:pt x="0" y="1841500"/>
                </a:moveTo>
                <a:lnTo>
                  <a:pt x="0" y="1847850"/>
                </a:lnTo>
                <a:lnTo>
                  <a:pt x="0" y="1841500"/>
                </a:lnTo>
                <a:close/>
              </a:path>
              <a:path h="2806700">
                <a:moveTo>
                  <a:pt x="0" y="1847850"/>
                </a:moveTo>
                <a:lnTo>
                  <a:pt x="0" y="1854200"/>
                </a:lnTo>
                <a:lnTo>
                  <a:pt x="0" y="1847850"/>
                </a:lnTo>
                <a:close/>
              </a:path>
              <a:path h="2806700">
                <a:moveTo>
                  <a:pt x="0" y="1854200"/>
                </a:moveTo>
                <a:lnTo>
                  <a:pt x="0" y="1860550"/>
                </a:lnTo>
                <a:lnTo>
                  <a:pt x="0" y="1854200"/>
                </a:lnTo>
                <a:close/>
              </a:path>
              <a:path h="2806700">
                <a:moveTo>
                  <a:pt x="0" y="1860550"/>
                </a:moveTo>
                <a:lnTo>
                  <a:pt x="0" y="1866900"/>
                </a:lnTo>
                <a:lnTo>
                  <a:pt x="0" y="1860550"/>
                </a:lnTo>
                <a:close/>
              </a:path>
              <a:path h="2806700">
                <a:moveTo>
                  <a:pt x="0" y="1866900"/>
                </a:moveTo>
                <a:lnTo>
                  <a:pt x="0" y="1873250"/>
                </a:lnTo>
                <a:lnTo>
                  <a:pt x="0" y="1866900"/>
                </a:lnTo>
                <a:close/>
              </a:path>
              <a:path h="2806700">
                <a:moveTo>
                  <a:pt x="0" y="1873250"/>
                </a:moveTo>
                <a:lnTo>
                  <a:pt x="0" y="1879600"/>
                </a:lnTo>
                <a:lnTo>
                  <a:pt x="0" y="1873250"/>
                </a:lnTo>
                <a:close/>
              </a:path>
              <a:path h="2806700">
                <a:moveTo>
                  <a:pt x="0" y="1879600"/>
                </a:moveTo>
                <a:lnTo>
                  <a:pt x="0" y="1885950"/>
                </a:lnTo>
                <a:lnTo>
                  <a:pt x="0" y="1879600"/>
                </a:lnTo>
                <a:close/>
              </a:path>
              <a:path h="2806700">
                <a:moveTo>
                  <a:pt x="0" y="1885950"/>
                </a:moveTo>
                <a:lnTo>
                  <a:pt x="0" y="1892300"/>
                </a:lnTo>
                <a:lnTo>
                  <a:pt x="0" y="1885950"/>
                </a:lnTo>
                <a:close/>
              </a:path>
              <a:path h="2806700">
                <a:moveTo>
                  <a:pt x="0" y="1892300"/>
                </a:moveTo>
                <a:lnTo>
                  <a:pt x="0" y="1898650"/>
                </a:lnTo>
                <a:lnTo>
                  <a:pt x="0" y="1892300"/>
                </a:lnTo>
                <a:close/>
              </a:path>
              <a:path h="2806700">
                <a:moveTo>
                  <a:pt x="0" y="1898650"/>
                </a:moveTo>
                <a:lnTo>
                  <a:pt x="0" y="1905000"/>
                </a:lnTo>
                <a:lnTo>
                  <a:pt x="0" y="1898650"/>
                </a:lnTo>
                <a:close/>
              </a:path>
              <a:path h="2806700">
                <a:moveTo>
                  <a:pt x="0" y="1905000"/>
                </a:moveTo>
                <a:lnTo>
                  <a:pt x="0" y="1911350"/>
                </a:lnTo>
                <a:lnTo>
                  <a:pt x="0" y="1905000"/>
                </a:lnTo>
                <a:close/>
              </a:path>
              <a:path h="2806700">
                <a:moveTo>
                  <a:pt x="0" y="1911350"/>
                </a:moveTo>
                <a:lnTo>
                  <a:pt x="0" y="1917700"/>
                </a:lnTo>
                <a:lnTo>
                  <a:pt x="0" y="1911350"/>
                </a:lnTo>
                <a:close/>
              </a:path>
              <a:path h="2806700">
                <a:moveTo>
                  <a:pt x="0" y="1917700"/>
                </a:moveTo>
                <a:lnTo>
                  <a:pt x="0" y="1924050"/>
                </a:lnTo>
                <a:lnTo>
                  <a:pt x="0" y="1917700"/>
                </a:lnTo>
                <a:close/>
              </a:path>
              <a:path h="2806700">
                <a:moveTo>
                  <a:pt x="0" y="1924050"/>
                </a:moveTo>
                <a:lnTo>
                  <a:pt x="0" y="1930400"/>
                </a:lnTo>
                <a:lnTo>
                  <a:pt x="0" y="1924050"/>
                </a:lnTo>
                <a:close/>
              </a:path>
              <a:path h="2806700">
                <a:moveTo>
                  <a:pt x="0" y="1930400"/>
                </a:moveTo>
                <a:lnTo>
                  <a:pt x="0" y="1936750"/>
                </a:lnTo>
                <a:lnTo>
                  <a:pt x="0" y="1930400"/>
                </a:lnTo>
                <a:close/>
              </a:path>
              <a:path h="2806700">
                <a:moveTo>
                  <a:pt x="0" y="1936750"/>
                </a:moveTo>
                <a:lnTo>
                  <a:pt x="0" y="1943100"/>
                </a:lnTo>
                <a:lnTo>
                  <a:pt x="0" y="1936750"/>
                </a:lnTo>
                <a:close/>
              </a:path>
              <a:path h="2806700">
                <a:moveTo>
                  <a:pt x="0" y="1943100"/>
                </a:moveTo>
                <a:lnTo>
                  <a:pt x="0" y="1949450"/>
                </a:lnTo>
                <a:lnTo>
                  <a:pt x="0" y="1943100"/>
                </a:lnTo>
                <a:close/>
              </a:path>
              <a:path h="2806700">
                <a:moveTo>
                  <a:pt x="0" y="1949450"/>
                </a:moveTo>
                <a:lnTo>
                  <a:pt x="0" y="1955800"/>
                </a:lnTo>
                <a:lnTo>
                  <a:pt x="0" y="1949450"/>
                </a:lnTo>
                <a:close/>
              </a:path>
              <a:path h="2806700">
                <a:moveTo>
                  <a:pt x="0" y="1955800"/>
                </a:moveTo>
                <a:lnTo>
                  <a:pt x="0" y="1962150"/>
                </a:lnTo>
                <a:lnTo>
                  <a:pt x="0" y="1955800"/>
                </a:lnTo>
                <a:close/>
              </a:path>
              <a:path h="2806700">
                <a:moveTo>
                  <a:pt x="0" y="1962150"/>
                </a:moveTo>
                <a:lnTo>
                  <a:pt x="0" y="1968500"/>
                </a:lnTo>
                <a:lnTo>
                  <a:pt x="0" y="1962150"/>
                </a:lnTo>
                <a:close/>
              </a:path>
              <a:path h="2806700">
                <a:moveTo>
                  <a:pt x="0" y="1968500"/>
                </a:moveTo>
                <a:lnTo>
                  <a:pt x="0" y="1974850"/>
                </a:lnTo>
                <a:lnTo>
                  <a:pt x="0" y="1968500"/>
                </a:lnTo>
                <a:close/>
              </a:path>
              <a:path h="2806700">
                <a:moveTo>
                  <a:pt x="0" y="1974850"/>
                </a:moveTo>
                <a:lnTo>
                  <a:pt x="0" y="1981200"/>
                </a:lnTo>
                <a:lnTo>
                  <a:pt x="0" y="1974850"/>
                </a:lnTo>
                <a:close/>
              </a:path>
              <a:path h="2806700">
                <a:moveTo>
                  <a:pt x="0" y="1981200"/>
                </a:moveTo>
                <a:lnTo>
                  <a:pt x="0" y="2526030"/>
                </a:lnTo>
                <a:lnTo>
                  <a:pt x="0" y="2806700"/>
                </a:lnTo>
                <a:lnTo>
                  <a:pt x="0" y="2526030"/>
                </a:lnTo>
                <a:lnTo>
                  <a:pt x="0" y="19812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57080" y="2402839"/>
            <a:ext cx="50800" cy="1206500"/>
          </a:xfrm>
          <a:custGeom>
            <a:avLst/>
            <a:gdLst/>
            <a:ahLst/>
            <a:cxnLst/>
            <a:rect l="l" t="t" r="r" b="b"/>
            <a:pathLst>
              <a:path w="50800" h="1206500">
                <a:moveTo>
                  <a:pt x="0" y="1206500"/>
                </a:moveTo>
                <a:lnTo>
                  <a:pt x="50800" y="1206500"/>
                </a:lnTo>
                <a:lnTo>
                  <a:pt x="50800" y="0"/>
                </a:lnTo>
                <a:lnTo>
                  <a:pt x="0" y="0"/>
                </a:lnTo>
                <a:lnTo>
                  <a:pt x="0" y="12065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657080" y="2301239"/>
            <a:ext cx="50800" cy="12700"/>
          </a:xfrm>
          <a:custGeom>
            <a:avLst/>
            <a:gdLst/>
            <a:ahLst/>
            <a:cxnLst/>
            <a:rect l="l" t="t" r="r" b="b"/>
            <a:pathLst>
              <a:path w="50800" h="12700">
                <a:moveTo>
                  <a:pt x="0" y="12700"/>
                </a:moveTo>
                <a:lnTo>
                  <a:pt x="50800" y="12700"/>
                </a:lnTo>
                <a:lnTo>
                  <a:pt x="508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57080" y="3749040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5079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57080" y="425386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190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657080" y="4269740"/>
            <a:ext cx="50800" cy="825500"/>
          </a:xfrm>
          <a:custGeom>
            <a:avLst/>
            <a:gdLst/>
            <a:ahLst/>
            <a:cxnLst/>
            <a:rect l="l" t="t" r="r" b="b"/>
            <a:pathLst>
              <a:path w="50800" h="825500">
                <a:moveTo>
                  <a:pt x="0" y="825499"/>
                </a:moveTo>
                <a:lnTo>
                  <a:pt x="50800" y="825499"/>
                </a:lnTo>
                <a:lnTo>
                  <a:pt x="50800" y="0"/>
                </a:lnTo>
                <a:lnTo>
                  <a:pt x="0" y="0"/>
                </a:lnTo>
                <a:lnTo>
                  <a:pt x="0" y="82549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253219" y="5100954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253219" y="509968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253220" y="5098415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253220" y="5097145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>
                <a:moveTo>
                  <a:pt x="0" y="0"/>
                </a:moveTo>
                <a:lnTo>
                  <a:pt x="4356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253220" y="509587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253219" y="5107304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253219" y="510603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253219" y="510476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253219" y="510349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253219" y="510222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253219" y="511365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253219" y="511238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253219" y="511111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253219" y="51098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253219" y="51085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253219" y="51200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253220" y="511873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253220" y="511746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253220" y="511619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253219" y="51149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253219" y="5126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253219" y="512508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253219" y="51238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253219" y="512254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253219" y="51212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253219" y="51327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253219" y="51314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253219" y="513016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253220" y="512889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253219" y="51276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253219" y="513842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253219" y="513715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69"/>
                </a:moveTo>
                <a:lnTo>
                  <a:pt x="44450" y="1269"/>
                </a:lnTo>
                <a:lnTo>
                  <a:pt x="444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253219" y="51358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9253219" y="51346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70"/>
                </a:moveTo>
                <a:lnTo>
                  <a:pt x="68579" y="1270"/>
                </a:lnTo>
                <a:lnTo>
                  <a:pt x="685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253219" y="513334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9253219" y="5140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270"/>
                </a:moveTo>
                <a:lnTo>
                  <a:pt x="7620" y="1270"/>
                </a:lnTo>
                <a:lnTo>
                  <a:pt x="76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253219" y="513969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79856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79856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79856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9856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9856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9856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98559" y="5145404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798559" y="514413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798559" y="5142865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798560" y="513778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88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798559" y="5151754"/>
            <a:ext cx="364490" cy="0"/>
          </a:xfrm>
          <a:custGeom>
            <a:avLst/>
            <a:gdLst/>
            <a:ahLst/>
            <a:cxnLst/>
            <a:rect l="l" t="t" r="r" b="b"/>
            <a:pathLst>
              <a:path w="364490">
                <a:moveTo>
                  <a:pt x="0" y="0"/>
                </a:moveTo>
                <a:lnTo>
                  <a:pt x="3644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798559" y="515048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98559" y="514921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798559" y="51479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98559" y="51466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798559" y="51581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798559" y="515683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798559" y="515556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59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798559" y="51542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798559" y="515302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90">
                <a:moveTo>
                  <a:pt x="0" y="0"/>
                </a:moveTo>
                <a:lnTo>
                  <a:pt x="3517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798559" y="516445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98559" y="516318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98559" y="516191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98559" y="516064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798559" y="515937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798559" y="517080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798559" y="51695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798559" y="51682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798559" y="516699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98559" y="51657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98559" y="517715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98559" y="517588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798559" y="517461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798559" y="517334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798559" y="517207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798560" y="51828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69"/>
                </a:moveTo>
                <a:lnTo>
                  <a:pt x="58420" y="1269"/>
                </a:lnTo>
                <a:lnTo>
                  <a:pt x="584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798559" y="518160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798559" y="518032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798559" y="517969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98559" y="51784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98559" y="51879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69"/>
                </a:moveTo>
                <a:lnTo>
                  <a:pt x="10160" y="1269"/>
                </a:lnTo>
                <a:lnTo>
                  <a:pt x="101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798559" y="518667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798559" y="518540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1270"/>
                </a:moveTo>
                <a:lnTo>
                  <a:pt x="34290" y="1270"/>
                </a:lnTo>
                <a:lnTo>
                  <a:pt x="342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798559" y="51841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69"/>
                </a:moveTo>
                <a:lnTo>
                  <a:pt x="46990" y="1269"/>
                </a:lnTo>
                <a:lnTo>
                  <a:pt x="469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3439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3439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3439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3439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3439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3439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3439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3439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343900" y="518985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20">
                <a:moveTo>
                  <a:pt x="0" y="0"/>
                </a:moveTo>
                <a:lnTo>
                  <a:pt x="4521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343901" y="5177790"/>
            <a:ext cx="454659" cy="11430"/>
          </a:xfrm>
          <a:custGeom>
            <a:avLst/>
            <a:gdLst/>
            <a:ahLst/>
            <a:cxnLst/>
            <a:rect l="l" t="t" r="r" b="b"/>
            <a:pathLst>
              <a:path w="454659" h="11429">
                <a:moveTo>
                  <a:pt x="0" y="11429"/>
                </a:moveTo>
                <a:lnTo>
                  <a:pt x="454659" y="11429"/>
                </a:lnTo>
                <a:lnTo>
                  <a:pt x="454659" y="0"/>
                </a:lnTo>
                <a:lnTo>
                  <a:pt x="0" y="0"/>
                </a:lnTo>
                <a:lnTo>
                  <a:pt x="0" y="1142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343900" y="519620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59">
                <a:moveTo>
                  <a:pt x="0" y="0"/>
                </a:moveTo>
                <a:lnTo>
                  <a:pt x="39115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343900" y="5194934"/>
            <a:ext cx="402590" cy="0"/>
          </a:xfrm>
          <a:custGeom>
            <a:avLst/>
            <a:gdLst/>
            <a:ahLst/>
            <a:cxnLst/>
            <a:rect l="l" t="t" r="r" b="b"/>
            <a:pathLst>
              <a:path w="402590">
                <a:moveTo>
                  <a:pt x="0" y="0"/>
                </a:moveTo>
                <a:lnTo>
                  <a:pt x="4025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343900" y="519366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343900" y="519239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343900" y="519112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343900" y="520255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343900" y="520128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343900" y="520001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43900" y="519874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43900" y="519747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59">
                <a:moveTo>
                  <a:pt x="0" y="0"/>
                </a:moveTo>
                <a:lnTo>
                  <a:pt x="37845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43900" y="520890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343900" y="5207634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43900" y="5206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43900" y="520509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343900" y="52038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343900" y="521525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343900" y="521398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343900" y="521271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343900" y="521144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343900" y="52101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343900" y="522160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343900" y="522033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343900" y="521906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343900" y="521779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343900" y="52165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343900" y="522732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343900" y="5226684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343900" y="522541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343900" y="52241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343900" y="52228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343900" y="52324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343900" y="523112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0" y="1270"/>
                </a:moveTo>
                <a:lnTo>
                  <a:pt x="48259" y="1270"/>
                </a:lnTo>
                <a:lnTo>
                  <a:pt x="482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343900" y="522985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70"/>
                </a:moveTo>
                <a:lnTo>
                  <a:pt x="60959" y="1270"/>
                </a:lnTo>
                <a:lnTo>
                  <a:pt x="609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343900" y="52285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69"/>
                </a:moveTo>
                <a:lnTo>
                  <a:pt x="72390" y="1269"/>
                </a:lnTo>
                <a:lnTo>
                  <a:pt x="723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343900" y="52349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343900" y="523367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69"/>
                </a:moveTo>
                <a:lnTo>
                  <a:pt x="24129" y="1269"/>
                </a:lnTo>
                <a:lnTo>
                  <a:pt x="241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88924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88924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88924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88924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88924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8924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88924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88924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88924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88924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88924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88924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88924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88924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889241" y="523938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59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889241" y="523811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889241" y="52355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889240" y="5245734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889240" y="52444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889240" y="52431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889240" y="524192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889240" y="524065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889240" y="5248275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889240" y="524700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889240" y="525208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889240" y="525081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889240" y="524954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889240" y="525462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889240" y="525335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889241" y="525843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889241" y="525716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889240" y="525589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889240" y="52609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889241" y="525970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889240" y="526478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889240" y="526351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889240" y="526224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889240" y="526732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889240" y="526605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889240" y="527113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889240" y="526986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889240" y="526859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889240" y="527367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889240" y="527240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7889240" y="527685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889240" y="527557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889240" y="527494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889240" y="5283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889240" y="52819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889240" y="528065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69"/>
                </a:moveTo>
                <a:lnTo>
                  <a:pt x="26670" y="1269"/>
                </a:lnTo>
                <a:lnTo>
                  <a:pt x="266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889240" y="527939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889240" y="52781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3458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43458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43458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43458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43458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43458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43458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43458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43458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43458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43458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43458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3458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43458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705090" y="52400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126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705090" y="524954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705090" y="52558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634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705090" y="527177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25399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705090" y="5286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705090" y="52851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705090" y="52901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705090" y="52889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705090" y="528764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705090" y="52927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705090" y="52914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705090" y="5296534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705090" y="5295265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705090" y="529399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434579" y="529907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705090" y="5297804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434579" y="530542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434579" y="530415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434579" y="530288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434579" y="53016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434579" y="530034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434579" y="530923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434579" y="530796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434579" y="530669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434579" y="531558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434579" y="531431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434579" y="531304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434579" y="5311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434579" y="531050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434579" y="53181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34579" y="53168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434579" y="532193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434579" y="532066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434579" y="531939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434579" y="53276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40" y="1269"/>
                </a:lnTo>
                <a:lnTo>
                  <a:pt x="279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434579" y="532637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434579" y="532510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40" y="1269"/>
                </a:lnTo>
                <a:lnTo>
                  <a:pt x="533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434580" y="532384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0" y="1270"/>
                </a:moveTo>
                <a:lnTo>
                  <a:pt x="64770" y="1270"/>
                </a:lnTo>
                <a:lnTo>
                  <a:pt x="647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434579" y="53225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434579" y="5330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434579" y="532892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1269"/>
                </a:moveTo>
                <a:lnTo>
                  <a:pt x="16510" y="1269"/>
                </a:lnTo>
                <a:lnTo>
                  <a:pt x="165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97992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97992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97992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97992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97992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97992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97992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97992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97992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97992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97992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97992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7992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97992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379970" y="52971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10" h="12700">
                <a:moveTo>
                  <a:pt x="0" y="12699"/>
                </a:moveTo>
                <a:lnTo>
                  <a:pt x="54609" y="12699"/>
                </a:lnTo>
                <a:lnTo>
                  <a:pt x="5460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379970" y="530987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10" h="12700">
                <a:moveTo>
                  <a:pt x="0" y="12699"/>
                </a:moveTo>
                <a:lnTo>
                  <a:pt x="54609" y="12699"/>
                </a:lnTo>
                <a:lnTo>
                  <a:pt x="5460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979920" y="5334634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979920" y="533336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979920" y="533209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77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979921" y="5327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90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79920" y="533717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979920" y="533590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979920" y="5340984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979920" y="533971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79920" y="533844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979920" y="534352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979920" y="534225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979920" y="53473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979920" y="534606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979920" y="53447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79920" y="534987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979920" y="534860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79920" y="535368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79920" y="535241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79920" y="53511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79920" y="53562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79920" y="53549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79920" y="53600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979920" y="53587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79920" y="535749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79920" y="536257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79920" y="53613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79920" y="53663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79920" y="536511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79920" y="53638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79920" y="536892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79921" y="536765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79920" y="53721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69"/>
                </a:moveTo>
                <a:lnTo>
                  <a:pt x="54609" y="1269"/>
                </a:lnTo>
                <a:lnTo>
                  <a:pt x="546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79920" y="53708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79920" y="536955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0" y="1269"/>
                </a:moveTo>
                <a:lnTo>
                  <a:pt x="78739" y="1269"/>
                </a:lnTo>
                <a:lnTo>
                  <a:pt x="787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79920" y="537464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70"/>
                </a:moveTo>
                <a:lnTo>
                  <a:pt x="30479" y="1270"/>
                </a:lnTo>
                <a:lnTo>
                  <a:pt x="304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79920" y="537337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79920" y="53771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79920" y="537590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1269"/>
                </a:moveTo>
                <a:lnTo>
                  <a:pt x="17779" y="1269"/>
                </a:lnTo>
                <a:lnTo>
                  <a:pt x="177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2526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2526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52526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52526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52526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52526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52526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52526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52526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52526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52526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52526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52526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52526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525260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525260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525260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525260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525260" y="537908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525260" y="537590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5080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525259" y="538162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525260" y="5380354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>
                <a:moveTo>
                  <a:pt x="0" y="0"/>
                </a:moveTo>
                <a:lnTo>
                  <a:pt x="4356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525259" y="538543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525259" y="538416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>
                <a:moveTo>
                  <a:pt x="0" y="0"/>
                </a:moveTo>
                <a:lnTo>
                  <a:pt x="3987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525259" y="5382895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525259" y="538797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525259" y="5386704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525259" y="539178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525259" y="5390515"/>
            <a:ext cx="337820" cy="0"/>
          </a:xfrm>
          <a:custGeom>
            <a:avLst/>
            <a:gdLst/>
            <a:ahLst/>
            <a:cxnLst/>
            <a:rect l="l" t="t" r="r" b="b"/>
            <a:pathLst>
              <a:path w="337820">
                <a:moveTo>
                  <a:pt x="0" y="0"/>
                </a:moveTo>
                <a:lnTo>
                  <a:pt x="337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525259" y="538924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525259" y="5394325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525259" y="5393054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25260" y="540067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25260" y="539940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25259" y="539813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25259" y="539686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25259" y="539559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25259" y="5404484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25259" y="540321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25259" y="54019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25259" y="540702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25259" y="540575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25259" y="54108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25259" y="540956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25259" y="54082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25259" y="54190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25259" y="54178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25259" y="541655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25259" y="541591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25259" y="541464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25259" y="54133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25259" y="541210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25259" y="54229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25259" y="54216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525259" y="542035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69"/>
                </a:moveTo>
                <a:lnTo>
                  <a:pt x="44450" y="1269"/>
                </a:lnTo>
                <a:lnTo>
                  <a:pt x="444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525259" y="54241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0706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0706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706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0706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0706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706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0706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0706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07060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07060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07060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07060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07060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07060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07060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07060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07060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07060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07060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7060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07060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070600" y="542607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070601" y="5411470"/>
            <a:ext cx="454659" cy="13970"/>
          </a:xfrm>
          <a:custGeom>
            <a:avLst/>
            <a:gdLst/>
            <a:ahLst/>
            <a:cxnLst/>
            <a:rect l="l" t="t" r="r" b="b"/>
            <a:pathLst>
              <a:path w="454660" h="13970">
                <a:moveTo>
                  <a:pt x="0" y="13969"/>
                </a:moveTo>
                <a:lnTo>
                  <a:pt x="454660" y="13969"/>
                </a:lnTo>
                <a:lnTo>
                  <a:pt x="45466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070600" y="5429884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>
                <a:moveTo>
                  <a:pt x="0" y="0"/>
                </a:moveTo>
                <a:lnTo>
                  <a:pt x="4140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070600" y="5428615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070600" y="5427345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>
                <a:moveTo>
                  <a:pt x="0" y="0"/>
                </a:moveTo>
                <a:lnTo>
                  <a:pt x="438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070600" y="543242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>
                <a:moveTo>
                  <a:pt x="0" y="0"/>
                </a:moveTo>
                <a:lnTo>
                  <a:pt x="3898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070600" y="5431154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>
                <a:moveTo>
                  <a:pt x="0" y="0"/>
                </a:moveTo>
                <a:lnTo>
                  <a:pt x="4013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070600" y="5436234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070600" y="543496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4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070600" y="543369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8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070600" y="543877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070600" y="543750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070600" y="544512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070600" y="54438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6070600" y="544258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70600" y="54413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070600" y="544004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070600" y="544893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070600" y="544766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070600" y="54463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070600" y="545147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070600" y="545020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070600" y="545528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070600" y="545401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070600" y="545274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070600" y="545782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070600" y="54565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070600" y="546163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070600" y="546036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070600" y="545909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070600" y="54635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070600" y="546290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070600" y="546735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070601" y="54660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70"/>
                </a:moveTo>
                <a:lnTo>
                  <a:pt x="58420" y="1270"/>
                </a:lnTo>
                <a:lnTo>
                  <a:pt x="584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070600" y="546480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070600" y="54698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070600" y="546862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070600" y="54711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61594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61594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61594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61594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61594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61594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61594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61594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1594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61594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61594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61594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1594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61594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61594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61594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61594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61594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61594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61594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61594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61594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753100" y="5430520"/>
            <a:ext cx="317500" cy="15240"/>
          </a:xfrm>
          <a:custGeom>
            <a:avLst/>
            <a:gdLst/>
            <a:ahLst/>
            <a:cxnLst/>
            <a:rect l="l" t="t" r="r" b="b"/>
            <a:pathLst>
              <a:path w="317500" h="15239">
                <a:moveTo>
                  <a:pt x="0" y="15239"/>
                </a:moveTo>
                <a:lnTo>
                  <a:pt x="317500" y="15239"/>
                </a:lnTo>
                <a:lnTo>
                  <a:pt x="3175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753100" y="544766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0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753100" y="545084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753100" y="545719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1015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753100" y="546354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753100" y="546671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09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15940" y="547687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615940" y="547560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753100" y="547433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753100" y="547306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753100" y="547052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810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615940" y="548322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15940" y="548195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15940" y="5480684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73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615940" y="54794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15940" y="547814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615940" y="548703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615940" y="548576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15940" y="548449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15940" y="548957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615940" y="5488304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615940" y="549338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615940" y="549211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615940" y="54908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15940" y="54959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15940" y="549465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615940" y="549973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615941" y="549846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15940" y="549719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15940" y="550227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15940" y="550100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615940" y="550608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15940" y="550481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15940" y="550354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15941" y="55086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15940" y="550735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15940" y="551180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69"/>
                </a:moveTo>
                <a:lnTo>
                  <a:pt x="73660" y="1269"/>
                </a:lnTo>
                <a:lnTo>
                  <a:pt x="736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15940" y="551052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615940" y="550989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615940" y="55143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15940" y="55130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69"/>
                </a:moveTo>
                <a:lnTo>
                  <a:pt x="60960" y="1269"/>
                </a:lnTo>
                <a:lnTo>
                  <a:pt x="609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615940" y="55181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615940" y="55168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615940" y="551560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30" y="1269"/>
                </a:lnTo>
                <a:lnTo>
                  <a:pt x="368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161280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161280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161280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161280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161280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161280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161280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161280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161280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161280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161280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161280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161280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161280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161280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161280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161280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161280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161280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161280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161280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61280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161280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90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161280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161280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161280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161280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161280" y="552132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61280" y="551687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7619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161279" y="552513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61279" y="552386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161279" y="552259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>
                <a:moveTo>
                  <a:pt x="0" y="0"/>
                </a:moveTo>
                <a:lnTo>
                  <a:pt x="4305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161279" y="552767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61279" y="5526404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161279" y="5531484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61279" y="55302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61279" y="5528945"/>
            <a:ext cx="369570" cy="0"/>
          </a:xfrm>
          <a:custGeom>
            <a:avLst/>
            <a:gdLst/>
            <a:ahLst/>
            <a:cxnLst/>
            <a:rect l="l" t="t" r="r" b="b"/>
            <a:pathLst>
              <a:path w="369570">
                <a:moveTo>
                  <a:pt x="0" y="0"/>
                </a:moveTo>
                <a:lnTo>
                  <a:pt x="36957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61279" y="553402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61279" y="5532754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161279" y="553783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61279" y="553656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61279" y="553529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61280" y="554037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61279" y="553910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61279" y="554418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161279" y="554291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161280" y="554164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161279" y="55467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161279" y="554545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61279" y="555053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161279" y="554926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61279" y="55479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161279" y="555307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61279" y="55518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161279" y="55568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61279" y="55556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61279" y="55543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61279" y="55587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61279" y="555815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61279" y="556260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61279" y="556132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61279" y="556005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161279" y="556514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161279" y="556387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69"/>
                </a:moveTo>
                <a:lnTo>
                  <a:pt x="26670" y="1269"/>
                </a:lnTo>
                <a:lnTo>
                  <a:pt x="266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161279" y="5566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0662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70662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70662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70662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70662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0662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70662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70662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70662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70662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70662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70662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70662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70662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70662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0662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70662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70662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70662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70662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70662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70662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70662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70662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70662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70662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70662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70662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70662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70662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706620" y="556958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706620" y="556831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706621" y="5544820"/>
            <a:ext cx="454659" cy="22860"/>
          </a:xfrm>
          <a:custGeom>
            <a:avLst/>
            <a:gdLst/>
            <a:ahLst/>
            <a:cxnLst/>
            <a:rect l="l" t="t" r="r" b="b"/>
            <a:pathLst>
              <a:path w="454660" h="22860">
                <a:moveTo>
                  <a:pt x="0" y="22859"/>
                </a:moveTo>
                <a:lnTo>
                  <a:pt x="454659" y="22859"/>
                </a:lnTo>
                <a:lnTo>
                  <a:pt x="454659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06620" y="557212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70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706620" y="5570854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203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706620" y="557593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706620" y="557466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706620" y="557339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706620" y="557847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706620" y="5577204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706620" y="558228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706620" y="55810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706620" y="557974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706620" y="558482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706620" y="558355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706620" y="558863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706620" y="55873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706620" y="558609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706620" y="55911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706620" y="558990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706620" y="559498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706620" y="559371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706620" y="5592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706620" y="55975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706620" y="559625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706620" y="56013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706620" y="560006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706620" y="559879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706620" y="56038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706620" y="560260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06621" y="560705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70">
                <a:moveTo>
                  <a:pt x="0" y="1269"/>
                </a:moveTo>
                <a:lnTo>
                  <a:pt x="64769" y="1269"/>
                </a:lnTo>
                <a:lnTo>
                  <a:pt x="647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706620" y="56057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706620" y="56051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6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706620" y="560959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06620" y="560832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40" y="1269"/>
                </a:lnTo>
                <a:lnTo>
                  <a:pt x="533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706620" y="56134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706620" y="56121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1270"/>
                </a:moveTo>
                <a:lnTo>
                  <a:pt x="16510" y="1270"/>
                </a:lnTo>
                <a:lnTo>
                  <a:pt x="165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706621" y="56108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10" y="1269"/>
                </a:lnTo>
                <a:lnTo>
                  <a:pt x="292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25196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25196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25196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25196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25196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25196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25196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25196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25196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25196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25196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25196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25196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25196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25196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25196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25196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25196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25196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25196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25196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25196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25196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25196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25196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25196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25196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25196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25196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25196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25196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251960" y="561657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251960" y="5615304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70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251960" y="562038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4251961" y="561911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251960" y="561784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251960" y="562292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251960" y="5621654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251960" y="562673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251960" y="562546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251960" y="562419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80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251960" y="562927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251960" y="562800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251960" y="563308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251960" y="563181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51960" y="56305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251960" y="563562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251960" y="563435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251961" y="563943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251960" y="563816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251960" y="56368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251960" y="564197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251960" y="56407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251960" y="564578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251960" y="564451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251960" y="564324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251960" y="56483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251960" y="564705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251960" y="565213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251961" y="565086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251961" y="564959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6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251960" y="56540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251960" y="56527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251960" y="565785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251960" y="565657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0" y="1270"/>
                </a:moveTo>
                <a:lnTo>
                  <a:pt x="43179" y="1270"/>
                </a:lnTo>
                <a:lnTo>
                  <a:pt x="431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251960" y="5655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251960" y="56603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251960" y="565912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79730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79730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79730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79730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79730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79730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79730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79730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60" y="31750"/>
                </a:lnTo>
                <a:lnTo>
                  <a:pt x="45466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79730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60" y="12700"/>
                </a:lnTo>
                <a:lnTo>
                  <a:pt x="4546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79730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79730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79730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79730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79730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142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79730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79730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79730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79730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79730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79730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60" y="12699"/>
                </a:lnTo>
                <a:lnTo>
                  <a:pt x="45466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79730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79730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79730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90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79730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79730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79730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79730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79730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888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79730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79730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60" y="19049"/>
                </a:lnTo>
                <a:lnTo>
                  <a:pt x="45466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79730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60" y="69849"/>
                </a:lnTo>
                <a:lnTo>
                  <a:pt x="45466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79730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60" y="15239"/>
                </a:lnTo>
                <a:lnTo>
                  <a:pt x="45466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797300" y="566483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797300" y="566356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797301" y="566229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797301" y="5629909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49"/>
                </a:moveTo>
                <a:lnTo>
                  <a:pt x="454660" y="31749"/>
                </a:lnTo>
                <a:lnTo>
                  <a:pt x="454660" y="0"/>
                </a:lnTo>
                <a:lnTo>
                  <a:pt x="0" y="0"/>
                </a:lnTo>
                <a:lnTo>
                  <a:pt x="0" y="317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797300" y="5667375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797300" y="5666104"/>
            <a:ext cx="411480" cy="0"/>
          </a:xfrm>
          <a:custGeom>
            <a:avLst/>
            <a:gdLst/>
            <a:ahLst/>
            <a:cxnLst/>
            <a:rect l="l" t="t" r="r" b="b"/>
            <a:pathLst>
              <a:path w="411480">
                <a:moveTo>
                  <a:pt x="0" y="0"/>
                </a:moveTo>
                <a:lnTo>
                  <a:pt x="4114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797300" y="5671184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797300" y="5669915"/>
            <a:ext cx="375920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0" y="0"/>
                </a:moveTo>
                <a:lnTo>
                  <a:pt x="3759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797300" y="56686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797300" y="567372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>
                <a:moveTo>
                  <a:pt x="0" y="0"/>
                </a:moveTo>
                <a:lnTo>
                  <a:pt x="3390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797300" y="567245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797300" y="56775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797300" y="567626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797300" y="56749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797300" y="5680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797300" y="567880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797300" y="56838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797301" y="568261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30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797300" y="568134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797300" y="568642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797300" y="568515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797300" y="56902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797300" y="56889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797300" y="56876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797300" y="56927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797300" y="569150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797300" y="569658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797300" y="5695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797300" y="569404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797300" y="5699125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797300" y="56978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797300" y="57023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797300" y="570102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797300" y="569975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80" h="1270">
                <a:moveTo>
                  <a:pt x="0" y="1269"/>
                </a:moveTo>
                <a:lnTo>
                  <a:pt x="81280" y="1269"/>
                </a:lnTo>
                <a:lnTo>
                  <a:pt x="812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797300" y="570484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797300" y="570357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0" y="1269"/>
                </a:moveTo>
                <a:lnTo>
                  <a:pt x="45719" y="1269"/>
                </a:lnTo>
                <a:lnTo>
                  <a:pt x="457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797300" y="570737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797300" y="570610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41370" y="50984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41370" y="51047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341370" y="51111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41370" y="51174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41370" y="51238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341370" y="51301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341370" y="513334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41370" y="5146040"/>
            <a:ext cx="455930" cy="31750"/>
          </a:xfrm>
          <a:custGeom>
            <a:avLst/>
            <a:gdLst/>
            <a:ahLst/>
            <a:cxnLst/>
            <a:rect l="l" t="t" r="r" b="b"/>
            <a:pathLst>
              <a:path w="455930" h="31750">
                <a:moveTo>
                  <a:pt x="0" y="31750"/>
                </a:moveTo>
                <a:lnTo>
                  <a:pt x="455930" y="31750"/>
                </a:lnTo>
                <a:lnTo>
                  <a:pt x="45593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41370" y="517779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700"/>
                </a:moveTo>
                <a:lnTo>
                  <a:pt x="455930" y="12700"/>
                </a:lnTo>
                <a:lnTo>
                  <a:pt x="4559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41370" y="51936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341370" y="52000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41370" y="52063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41370" y="521589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41370" y="522795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142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341370" y="53225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341370" y="534162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341370" y="535749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341370" y="536702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341370" y="53765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341370" y="5379720"/>
            <a:ext cx="455930" cy="12700"/>
          </a:xfrm>
          <a:custGeom>
            <a:avLst/>
            <a:gdLst/>
            <a:ahLst/>
            <a:cxnLst/>
            <a:rect l="l" t="t" r="r" b="b"/>
            <a:pathLst>
              <a:path w="455930" h="12700">
                <a:moveTo>
                  <a:pt x="0" y="12699"/>
                </a:moveTo>
                <a:lnTo>
                  <a:pt x="455930" y="12699"/>
                </a:lnTo>
                <a:lnTo>
                  <a:pt x="45593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341370" y="539242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341370" y="54114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341370" y="54781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90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341370" y="549084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634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341370" y="549529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341370" y="54984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341370" y="5506720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1269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341370" y="551751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888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341370" y="55238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809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341370" y="5525770"/>
            <a:ext cx="455930" cy="19050"/>
          </a:xfrm>
          <a:custGeom>
            <a:avLst/>
            <a:gdLst/>
            <a:ahLst/>
            <a:cxnLst/>
            <a:rect l="l" t="t" r="r" b="b"/>
            <a:pathLst>
              <a:path w="455930" h="19050">
                <a:moveTo>
                  <a:pt x="0" y="19049"/>
                </a:moveTo>
                <a:lnTo>
                  <a:pt x="455930" y="19049"/>
                </a:lnTo>
                <a:lnTo>
                  <a:pt x="45593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341370" y="5544820"/>
            <a:ext cx="455930" cy="69850"/>
          </a:xfrm>
          <a:custGeom>
            <a:avLst/>
            <a:gdLst/>
            <a:ahLst/>
            <a:cxnLst/>
            <a:rect l="l" t="t" r="r" b="b"/>
            <a:pathLst>
              <a:path w="455930" h="69850">
                <a:moveTo>
                  <a:pt x="0" y="69849"/>
                </a:moveTo>
                <a:lnTo>
                  <a:pt x="455930" y="69849"/>
                </a:lnTo>
                <a:lnTo>
                  <a:pt x="45593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341370" y="5614670"/>
            <a:ext cx="455930" cy="15240"/>
          </a:xfrm>
          <a:custGeom>
            <a:avLst/>
            <a:gdLst/>
            <a:ahLst/>
            <a:cxnLst/>
            <a:rect l="l" t="t" r="r" b="b"/>
            <a:pathLst>
              <a:path w="455930" h="15239">
                <a:moveTo>
                  <a:pt x="0" y="15239"/>
                </a:moveTo>
                <a:lnTo>
                  <a:pt x="455930" y="15239"/>
                </a:lnTo>
                <a:lnTo>
                  <a:pt x="45593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341370" y="5709284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341370" y="5629909"/>
            <a:ext cx="455930" cy="78740"/>
          </a:xfrm>
          <a:custGeom>
            <a:avLst/>
            <a:gdLst/>
            <a:ahLst/>
            <a:cxnLst/>
            <a:rect l="l" t="t" r="r" b="b"/>
            <a:pathLst>
              <a:path w="455930" h="78739">
                <a:moveTo>
                  <a:pt x="0" y="78739"/>
                </a:moveTo>
                <a:lnTo>
                  <a:pt x="455930" y="78739"/>
                </a:lnTo>
                <a:lnTo>
                  <a:pt x="455930" y="0"/>
                </a:lnTo>
                <a:lnTo>
                  <a:pt x="0" y="0"/>
                </a:lnTo>
                <a:lnTo>
                  <a:pt x="0" y="7873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341370" y="571182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341370" y="5710554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341370" y="5715634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341370" y="571436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341370" y="571309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>
                <a:moveTo>
                  <a:pt x="0" y="0"/>
                </a:moveTo>
                <a:lnTo>
                  <a:pt x="4152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41370" y="571817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341370" y="5716904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341370" y="5721984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341370" y="572071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341370" y="57194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341370" y="57245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341370" y="572325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341370" y="572833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341370" y="572706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69">
                <a:moveTo>
                  <a:pt x="0" y="0"/>
                </a:moveTo>
                <a:lnTo>
                  <a:pt x="2806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341370" y="572579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341370" y="57308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341370" y="572960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341370" y="573468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341370" y="57334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341370" y="57321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341370" y="57372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341370" y="57359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341370" y="57410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341370" y="573976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341370" y="573849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341370" y="57435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341370" y="574230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341370" y="57467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341370" y="57461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341370" y="574484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341370" y="574929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341370" y="57480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0" y="1269"/>
                </a:moveTo>
                <a:lnTo>
                  <a:pt x="72390" y="1269"/>
                </a:lnTo>
                <a:lnTo>
                  <a:pt x="723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341370" y="575310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41370" y="575182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341370" y="57505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69"/>
                </a:moveTo>
                <a:lnTo>
                  <a:pt x="48260" y="1269"/>
                </a:lnTo>
                <a:lnTo>
                  <a:pt x="482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341370" y="575437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11430" y="0"/>
                </a:moveTo>
                <a:lnTo>
                  <a:pt x="0" y="0"/>
                </a:lnTo>
                <a:lnTo>
                  <a:pt x="0" y="1269"/>
                </a:lnTo>
                <a:lnTo>
                  <a:pt x="1143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6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88671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88671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88671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88671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88671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88671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88671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88671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60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88671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88671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88671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88671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88671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88671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88671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88671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88671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88671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88671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88671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60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88671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88671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88671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88671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88671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88671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88671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88671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88671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88671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60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88671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60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88671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88671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60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8671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60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886710" y="5760084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2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886711" y="575881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86711" y="575754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86711" y="5741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60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86710" y="576262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86710" y="576135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30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86710" y="5766434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886710" y="576516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886710" y="576389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886710" y="57689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886710" y="5767704"/>
            <a:ext cx="344170" cy="0"/>
          </a:xfrm>
          <a:custGeom>
            <a:avLst/>
            <a:gdLst/>
            <a:ahLst/>
            <a:cxnLst/>
            <a:rect l="l" t="t" r="r" b="b"/>
            <a:pathLst>
              <a:path w="344169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886710" y="577278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886710" y="577151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886710" y="57702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886710" y="577532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886710" y="5774054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886711" y="577913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80">
                <a:moveTo>
                  <a:pt x="0" y="0"/>
                </a:moveTo>
                <a:lnTo>
                  <a:pt x="2336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886711" y="577786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886711" y="57765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886710" y="578167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886710" y="578040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886710" y="57854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886710" y="578421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886710" y="578294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886710" y="57880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886710" y="578675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886710" y="57918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86710" y="579056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886710" y="578929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86710" y="579437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886710" y="5793104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6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86710" y="579755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886710" y="579627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886710" y="579500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886710" y="580009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70">
                <a:moveTo>
                  <a:pt x="0" y="1270"/>
                </a:moveTo>
                <a:lnTo>
                  <a:pt x="26670" y="1270"/>
                </a:lnTo>
                <a:lnTo>
                  <a:pt x="266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886710" y="579882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886710" y="5802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886710" y="58013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70">
                <a:moveTo>
                  <a:pt x="0" y="1269"/>
                </a:moveTo>
                <a:lnTo>
                  <a:pt x="13970" y="1269"/>
                </a:lnTo>
                <a:lnTo>
                  <a:pt x="139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43205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3205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3205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3205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3205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3205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3205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3205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3205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3205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3205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3205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3205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3205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3205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3205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3205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3205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3205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3205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3205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3205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3205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3205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3205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3205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3205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3205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3205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3205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3205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59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3205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59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3205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59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3205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59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32050" y="580453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32051" y="5741670"/>
            <a:ext cx="454659" cy="62230"/>
          </a:xfrm>
          <a:custGeom>
            <a:avLst/>
            <a:gdLst/>
            <a:ahLst/>
            <a:cxnLst/>
            <a:rect l="l" t="t" r="r" b="b"/>
            <a:pathLst>
              <a:path w="454659" h="62229">
                <a:moveTo>
                  <a:pt x="0" y="62229"/>
                </a:moveTo>
                <a:lnTo>
                  <a:pt x="454659" y="62229"/>
                </a:lnTo>
                <a:lnTo>
                  <a:pt x="454659" y="0"/>
                </a:lnTo>
                <a:lnTo>
                  <a:pt x="0" y="0"/>
                </a:lnTo>
                <a:lnTo>
                  <a:pt x="0" y="6222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32050" y="580707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5805804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8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2050" y="581088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>
                <a:moveTo>
                  <a:pt x="0" y="0"/>
                </a:moveTo>
                <a:lnTo>
                  <a:pt x="3835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5809615"/>
            <a:ext cx="394970" cy="0"/>
          </a:xfrm>
          <a:custGeom>
            <a:avLst/>
            <a:gdLst/>
            <a:ahLst/>
            <a:cxnLst/>
            <a:rect l="l" t="t" r="r" b="b"/>
            <a:pathLst>
              <a:path w="394969">
                <a:moveTo>
                  <a:pt x="0" y="0"/>
                </a:moveTo>
                <a:lnTo>
                  <a:pt x="39496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2050" y="580834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2050" y="5813425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2050" y="5812154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84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2050" y="581723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581596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40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5814695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2050" y="581977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80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2050" y="581850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2050" y="582358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2050" y="582231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32050" y="58210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32050" y="582612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19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32050" y="582485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32050" y="582993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32050" y="582866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32050" y="582739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1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2050" y="5832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32050" y="58312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32050" y="58362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32050" y="583501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32050" y="58337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32050" y="58388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32050" y="583755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32050" y="58420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0" y="1269"/>
                </a:moveTo>
                <a:lnTo>
                  <a:pt x="77469" y="1269"/>
                </a:lnTo>
                <a:lnTo>
                  <a:pt x="774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32050" y="58413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32050" y="58400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432050" y="58445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0" y="1270"/>
                </a:moveTo>
                <a:lnTo>
                  <a:pt x="53340" y="1270"/>
                </a:lnTo>
                <a:lnTo>
                  <a:pt x="533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432051" y="584327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70">
                <a:moveTo>
                  <a:pt x="0" y="1269"/>
                </a:moveTo>
                <a:lnTo>
                  <a:pt x="64769" y="1269"/>
                </a:lnTo>
                <a:lnTo>
                  <a:pt x="647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432050" y="58483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432050" y="58470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432050" y="58458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432050" y="5849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6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977391" y="50984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977391" y="51047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977391" y="51111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977391" y="5117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977391" y="51238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977391" y="51301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977391" y="513334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977391" y="5146040"/>
            <a:ext cx="454659" cy="31750"/>
          </a:xfrm>
          <a:custGeom>
            <a:avLst/>
            <a:gdLst/>
            <a:ahLst/>
            <a:cxnLst/>
            <a:rect l="l" t="t" r="r" b="b"/>
            <a:pathLst>
              <a:path w="454659" h="31750">
                <a:moveTo>
                  <a:pt x="0" y="31750"/>
                </a:moveTo>
                <a:lnTo>
                  <a:pt x="454659" y="31750"/>
                </a:lnTo>
                <a:lnTo>
                  <a:pt x="45465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77391" y="517779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700"/>
                </a:moveTo>
                <a:lnTo>
                  <a:pt x="454659" y="12700"/>
                </a:lnTo>
                <a:lnTo>
                  <a:pt x="4546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977391" y="51936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977391" y="52000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977391" y="52063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977391" y="52158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977391" y="522795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142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977391" y="53225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977391" y="53416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977391" y="535749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977391" y="53670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77391" y="53765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77391" y="5379720"/>
            <a:ext cx="454659" cy="12700"/>
          </a:xfrm>
          <a:custGeom>
            <a:avLst/>
            <a:gdLst/>
            <a:ahLst/>
            <a:cxnLst/>
            <a:rect l="l" t="t" r="r" b="b"/>
            <a:pathLst>
              <a:path w="454659" h="12700">
                <a:moveTo>
                  <a:pt x="0" y="12699"/>
                </a:moveTo>
                <a:lnTo>
                  <a:pt x="454659" y="12699"/>
                </a:lnTo>
                <a:lnTo>
                  <a:pt x="45465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977391" y="539242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977391" y="54114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77391" y="54781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90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977391" y="549084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634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77391" y="549529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977391" y="54984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977391" y="550672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1269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77391" y="551751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888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977391" y="552386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380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977391" y="5525770"/>
            <a:ext cx="454659" cy="19050"/>
          </a:xfrm>
          <a:custGeom>
            <a:avLst/>
            <a:gdLst/>
            <a:ahLst/>
            <a:cxnLst/>
            <a:rect l="l" t="t" r="r" b="b"/>
            <a:pathLst>
              <a:path w="454659" h="19050">
                <a:moveTo>
                  <a:pt x="0" y="19049"/>
                </a:moveTo>
                <a:lnTo>
                  <a:pt x="454659" y="19049"/>
                </a:lnTo>
                <a:lnTo>
                  <a:pt x="45465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977391" y="5544820"/>
            <a:ext cx="454659" cy="69850"/>
          </a:xfrm>
          <a:custGeom>
            <a:avLst/>
            <a:gdLst/>
            <a:ahLst/>
            <a:cxnLst/>
            <a:rect l="l" t="t" r="r" b="b"/>
            <a:pathLst>
              <a:path w="454659" h="69850">
                <a:moveTo>
                  <a:pt x="0" y="69849"/>
                </a:moveTo>
                <a:lnTo>
                  <a:pt x="454659" y="69849"/>
                </a:lnTo>
                <a:lnTo>
                  <a:pt x="454659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977391" y="5614670"/>
            <a:ext cx="454659" cy="15240"/>
          </a:xfrm>
          <a:custGeom>
            <a:avLst/>
            <a:gdLst/>
            <a:ahLst/>
            <a:cxnLst/>
            <a:rect l="l" t="t" r="r" b="b"/>
            <a:pathLst>
              <a:path w="454659" h="15239">
                <a:moveTo>
                  <a:pt x="0" y="15239"/>
                </a:moveTo>
                <a:lnTo>
                  <a:pt x="454659" y="15239"/>
                </a:lnTo>
                <a:lnTo>
                  <a:pt x="45465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977391" y="5629909"/>
            <a:ext cx="454659" cy="86360"/>
          </a:xfrm>
          <a:custGeom>
            <a:avLst/>
            <a:gdLst/>
            <a:ahLst/>
            <a:cxnLst/>
            <a:rect l="l" t="t" r="r" b="b"/>
            <a:pathLst>
              <a:path w="454659" h="86360">
                <a:moveTo>
                  <a:pt x="454659" y="0"/>
                </a:moveTo>
                <a:lnTo>
                  <a:pt x="0" y="0"/>
                </a:lnTo>
                <a:lnTo>
                  <a:pt x="0" y="86359"/>
                </a:lnTo>
                <a:lnTo>
                  <a:pt x="454659" y="86359"/>
                </a:lnTo>
                <a:lnTo>
                  <a:pt x="454659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977391" y="5716270"/>
            <a:ext cx="454659" cy="25400"/>
          </a:xfrm>
          <a:custGeom>
            <a:avLst/>
            <a:gdLst/>
            <a:ahLst/>
            <a:cxnLst/>
            <a:rect l="l" t="t" r="r" b="b"/>
            <a:pathLst>
              <a:path w="454659" h="25400">
                <a:moveTo>
                  <a:pt x="0" y="25399"/>
                </a:moveTo>
                <a:lnTo>
                  <a:pt x="454659" y="25399"/>
                </a:lnTo>
                <a:lnTo>
                  <a:pt x="45465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977391" y="5741670"/>
            <a:ext cx="454659" cy="101600"/>
          </a:xfrm>
          <a:custGeom>
            <a:avLst/>
            <a:gdLst/>
            <a:ahLst/>
            <a:cxnLst/>
            <a:rect l="l" t="t" r="r" b="b"/>
            <a:pathLst>
              <a:path w="454659" h="101600">
                <a:moveTo>
                  <a:pt x="454659" y="0"/>
                </a:moveTo>
                <a:lnTo>
                  <a:pt x="0" y="0"/>
                </a:lnTo>
                <a:lnTo>
                  <a:pt x="0" y="101599"/>
                </a:lnTo>
                <a:lnTo>
                  <a:pt x="454659" y="101599"/>
                </a:lnTo>
                <a:lnTo>
                  <a:pt x="454659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977390" y="5851525"/>
            <a:ext cx="445770" cy="0"/>
          </a:xfrm>
          <a:custGeom>
            <a:avLst/>
            <a:gdLst/>
            <a:ahLst/>
            <a:cxnLst/>
            <a:rect l="l" t="t" r="r" b="b"/>
            <a:pathLst>
              <a:path w="445769">
                <a:moveTo>
                  <a:pt x="0" y="0"/>
                </a:moveTo>
                <a:lnTo>
                  <a:pt x="4457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977391" y="584707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>
                <a:moveTo>
                  <a:pt x="0" y="0"/>
                </a:moveTo>
                <a:lnTo>
                  <a:pt x="454659" y="0"/>
                </a:lnTo>
              </a:path>
            </a:pathLst>
          </a:custGeom>
          <a:ln w="7619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977390" y="585533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977390" y="58540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40">
                <a:moveTo>
                  <a:pt x="0" y="0"/>
                </a:moveTo>
                <a:lnTo>
                  <a:pt x="4216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977390" y="58527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977390" y="585787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>
                <a:moveTo>
                  <a:pt x="0" y="0"/>
                </a:moveTo>
                <a:lnTo>
                  <a:pt x="38480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977390" y="5856604"/>
            <a:ext cx="397510" cy="0"/>
          </a:xfrm>
          <a:custGeom>
            <a:avLst/>
            <a:gdLst/>
            <a:ahLst/>
            <a:cxnLst/>
            <a:rect l="l" t="t" r="r" b="b"/>
            <a:pathLst>
              <a:path w="397509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977390" y="586168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8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977390" y="5860415"/>
            <a:ext cx="360680" cy="0"/>
          </a:xfrm>
          <a:custGeom>
            <a:avLst/>
            <a:gdLst/>
            <a:ahLst/>
            <a:cxnLst/>
            <a:rect l="l" t="t" r="r" b="b"/>
            <a:pathLst>
              <a:path w="360680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977390" y="585914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977390" y="586422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977390" y="5862954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977390" y="586803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977390" y="5866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977390" y="586549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977390" y="587057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90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977390" y="586930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977390" y="58743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977390" y="587311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977390" y="58718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977390" y="587692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977390" y="587565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977390" y="588073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977390" y="58794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977390" y="58781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977390" y="58832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977390" y="58820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977391" y="58870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977390" y="588581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77390" y="58845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977390" y="588899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40" h="1270">
                <a:moveTo>
                  <a:pt x="0" y="1270"/>
                </a:moveTo>
                <a:lnTo>
                  <a:pt x="78739" y="1270"/>
                </a:lnTo>
                <a:lnTo>
                  <a:pt x="787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977390" y="588835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977390" y="589280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977390" y="589152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77390" y="58902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77390" y="58953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1270"/>
                </a:moveTo>
                <a:lnTo>
                  <a:pt x="17779" y="1270"/>
                </a:lnTo>
                <a:lnTo>
                  <a:pt x="177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77390" y="58940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77390" y="5896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6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524000" y="50984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524000" y="51047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524000" y="51111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524000" y="51174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524000" y="51238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524000" y="51301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524000" y="513334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524000" y="5146040"/>
            <a:ext cx="453390" cy="31750"/>
          </a:xfrm>
          <a:custGeom>
            <a:avLst/>
            <a:gdLst/>
            <a:ahLst/>
            <a:cxnLst/>
            <a:rect l="l" t="t" r="r" b="b"/>
            <a:pathLst>
              <a:path w="453390" h="31750">
                <a:moveTo>
                  <a:pt x="0" y="31750"/>
                </a:moveTo>
                <a:lnTo>
                  <a:pt x="453390" y="31750"/>
                </a:lnTo>
                <a:lnTo>
                  <a:pt x="45339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524000" y="517779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700"/>
                </a:moveTo>
                <a:lnTo>
                  <a:pt x="453390" y="12700"/>
                </a:lnTo>
                <a:lnTo>
                  <a:pt x="4533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524000" y="51936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524000" y="52000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524000" y="52063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524000" y="521589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524000" y="522795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142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24000" y="52349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524000" y="523938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50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24000" y="52444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524000" y="53225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524000" y="534162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524000" y="53574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524000" y="53670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524000" y="53765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524000" y="538607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524000" y="53955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524000" y="539877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524000" y="54114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524000" y="54781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524000" y="548449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524000" y="549084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634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524000" y="549529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524000" y="54984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524000" y="550672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1269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524000" y="551751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888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524000" y="552386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809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524000" y="5525770"/>
            <a:ext cx="453390" cy="19050"/>
          </a:xfrm>
          <a:custGeom>
            <a:avLst/>
            <a:gdLst/>
            <a:ahLst/>
            <a:cxnLst/>
            <a:rect l="l" t="t" r="r" b="b"/>
            <a:pathLst>
              <a:path w="453390" h="19050">
                <a:moveTo>
                  <a:pt x="0" y="19049"/>
                </a:moveTo>
                <a:lnTo>
                  <a:pt x="453390" y="19049"/>
                </a:lnTo>
                <a:lnTo>
                  <a:pt x="453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524000" y="5544820"/>
            <a:ext cx="453390" cy="69850"/>
          </a:xfrm>
          <a:custGeom>
            <a:avLst/>
            <a:gdLst/>
            <a:ahLst/>
            <a:cxnLst/>
            <a:rect l="l" t="t" r="r" b="b"/>
            <a:pathLst>
              <a:path w="453390" h="69850">
                <a:moveTo>
                  <a:pt x="0" y="69849"/>
                </a:moveTo>
                <a:lnTo>
                  <a:pt x="453390" y="69849"/>
                </a:lnTo>
                <a:lnTo>
                  <a:pt x="453390" y="0"/>
                </a:lnTo>
                <a:lnTo>
                  <a:pt x="0" y="0"/>
                </a:lnTo>
                <a:lnTo>
                  <a:pt x="0" y="6984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524000" y="5614670"/>
            <a:ext cx="453390" cy="15240"/>
          </a:xfrm>
          <a:custGeom>
            <a:avLst/>
            <a:gdLst/>
            <a:ahLst/>
            <a:cxnLst/>
            <a:rect l="l" t="t" r="r" b="b"/>
            <a:pathLst>
              <a:path w="453390" h="15239">
                <a:moveTo>
                  <a:pt x="0" y="15239"/>
                </a:moveTo>
                <a:lnTo>
                  <a:pt x="453390" y="15239"/>
                </a:lnTo>
                <a:lnTo>
                  <a:pt x="453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524000" y="5629909"/>
            <a:ext cx="453390" cy="86360"/>
          </a:xfrm>
          <a:custGeom>
            <a:avLst/>
            <a:gdLst/>
            <a:ahLst/>
            <a:cxnLst/>
            <a:rect l="l" t="t" r="r" b="b"/>
            <a:pathLst>
              <a:path w="453390" h="86360">
                <a:moveTo>
                  <a:pt x="453390" y="0"/>
                </a:moveTo>
                <a:lnTo>
                  <a:pt x="0" y="0"/>
                </a:lnTo>
                <a:lnTo>
                  <a:pt x="0" y="86359"/>
                </a:lnTo>
                <a:lnTo>
                  <a:pt x="453390" y="86359"/>
                </a:lnTo>
                <a:lnTo>
                  <a:pt x="453390" y="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524000" y="5716270"/>
            <a:ext cx="453390" cy="25400"/>
          </a:xfrm>
          <a:custGeom>
            <a:avLst/>
            <a:gdLst/>
            <a:ahLst/>
            <a:cxnLst/>
            <a:rect l="l" t="t" r="r" b="b"/>
            <a:pathLst>
              <a:path w="453390" h="25400">
                <a:moveTo>
                  <a:pt x="0" y="25399"/>
                </a:moveTo>
                <a:lnTo>
                  <a:pt x="453390" y="25399"/>
                </a:lnTo>
                <a:lnTo>
                  <a:pt x="453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24000" y="5741670"/>
            <a:ext cx="453390" cy="101600"/>
          </a:xfrm>
          <a:custGeom>
            <a:avLst/>
            <a:gdLst/>
            <a:ahLst/>
            <a:cxnLst/>
            <a:rect l="l" t="t" r="r" b="b"/>
            <a:pathLst>
              <a:path w="453390" h="101600">
                <a:moveTo>
                  <a:pt x="453390" y="0"/>
                </a:moveTo>
                <a:lnTo>
                  <a:pt x="0" y="0"/>
                </a:lnTo>
                <a:lnTo>
                  <a:pt x="0" y="101599"/>
                </a:lnTo>
                <a:lnTo>
                  <a:pt x="453390" y="101599"/>
                </a:lnTo>
                <a:lnTo>
                  <a:pt x="453390" y="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24000" y="5843270"/>
            <a:ext cx="453390" cy="12700"/>
          </a:xfrm>
          <a:custGeom>
            <a:avLst/>
            <a:gdLst/>
            <a:ahLst/>
            <a:cxnLst/>
            <a:rect l="l" t="t" r="r" b="b"/>
            <a:pathLst>
              <a:path w="453390" h="12700">
                <a:moveTo>
                  <a:pt x="0" y="12699"/>
                </a:moveTo>
                <a:lnTo>
                  <a:pt x="453390" y="12699"/>
                </a:lnTo>
                <a:lnTo>
                  <a:pt x="453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524000" y="5857240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524000" y="589978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40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524000" y="5898515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704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524000" y="5858509"/>
            <a:ext cx="453390" cy="39370"/>
          </a:xfrm>
          <a:custGeom>
            <a:avLst/>
            <a:gdLst/>
            <a:ahLst/>
            <a:cxnLst/>
            <a:rect l="l" t="t" r="r" b="b"/>
            <a:pathLst>
              <a:path w="453390" h="39370">
                <a:moveTo>
                  <a:pt x="0" y="39369"/>
                </a:moveTo>
                <a:lnTo>
                  <a:pt x="453390" y="39369"/>
                </a:lnTo>
                <a:lnTo>
                  <a:pt x="453390" y="0"/>
                </a:lnTo>
                <a:lnTo>
                  <a:pt x="0" y="0"/>
                </a:lnTo>
                <a:lnTo>
                  <a:pt x="0" y="393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524001" y="5902325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>
                <a:moveTo>
                  <a:pt x="0" y="0"/>
                </a:moveTo>
                <a:lnTo>
                  <a:pt x="41020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524001" y="5901054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90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524000" y="5906134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524000" y="590486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24000" y="5903595"/>
            <a:ext cx="398780" cy="0"/>
          </a:xfrm>
          <a:custGeom>
            <a:avLst/>
            <a:gdLst/>
            <a:ahLst/>
            <a:cxnLst/>
            <a:rect l="l" t="t" r="r" b="b"/>
            <a:pathLst>
              <a:path w="398780">
                <a:moveTo>
                  <a:pt x="0" y="0"/>
                </a:moveTo>
                <a:lnTo>
                  <a:pt x="39878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24000" y="5908675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92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24000" y="5907404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24000" y="591248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24000" y="5911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24000" y="590994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24000" y="591502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24000" y="59137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24000" y="5918834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24000" y="591756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24000" y="591629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>
                <a:moveTo>
                  <a:pt x="0" y="0"/>
                </a:moveTo>
                <a:lnTo>
                  <a:pt x="27559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24001" y="59213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24000" y="59201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24000" y="592518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24000" y="592391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24001" y="592264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24000" y="592772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24000" y="59264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24001" y="59315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24000" y="59302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524000" y="592899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524001" y="59340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524001" y="5932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24000" y="59372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24000" y="593597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70"/>
                </a:moveTo>
                <a:lnTo>
                  <a:pt x="80010" y="1270"/>
                </a:lnTo>
                <a:lnTo>
                  <a:pt x="800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24000" y="593534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24000" y="593979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0" y="1270"/>
                </a:moveTo>
                <a:lnTo>
                  <a:pt x="43180" y="1270"/>
                </a:lnTo>
                <a:lnTo>
                  <a:pt x="431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24000" y="59385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24000" y="59436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24000" y="594232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524000" y="59410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9983469" y="0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0" y="0"/>
                </a:moveTo>
                <a:lnTo>
                  <a:pt x="0" y="127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9657080" y="4973320"/>
            <a:ext cx="299720" cy="121920"/>
          </a:xfrm>
          <a:custGeom>
            <a:avLst/>
            <a:gdLst/>
            <a:ahLst/>
            <a:cxnLst/>
            <a:rect l="l" t="t" r="r" b="b"/>
            <a:pathLst>
              <a:path w="299720" h="121920">
                <a:moveTo>
                  <a:pt x="0" y="121919"/>
                </a:moveTo>
                <a:lnTo>
                  <a:pt x="299720" y="121919"/>
                </a:lnTo>
                <a:lnTo>
                  <a:pt x="299720" y="0"/>
                </a:lnTo>
                <a:lnTo>
                  <a:pt x="0" y="0"/>
                </a:lnTo>
                <a:lnTo>
                  <a:pt x="0" y="12191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9657080" y="4730750"/>
            <a:ext cx="300990" cy="242570"/>
          </a:xfrm>
          <a:custGeom>
            <a:avLst/>
            <a:gdLst/>
            <a:ahLst/>
            <a:cxnLst/>
            <a:rect l="l" t="t" r="r" b="b"/>
            <a:pathLst>
              <a:path w="300990" h="242570">
                <a:moveTo>
                  <a:pt x="0" y="242569"/>
                </a:moveTo>
                <a:lnTo>
                  <a:pt x="300990" y="242569"/>
                </a:lnTo>
                <a:lnTo>
                  <a:pt x="30099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9657080" y="4488179"/>
            <a:ext cx="302260" cy="242570"/>
          </a:xfrm>
          <a:custGeom>
            <a:avLst/>
            <a:gdLst/>
            <a:ahLst/>
            <a:cxnLst/>
            <a:rect l="l" t="t" r="r" b="b"/>
            <a:pathLst>
              <a:path w="302259" h="242570">
                <a:moveTo>
                  <a:pt x="0" y="242570"/>
                </a:moveTo>
                <a:lnTo>
                  <a:pt x="302260" y="242570"/>
                </a:lnTo>
                <a:lnTo>
                  <a:pt x="30226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657080" y="4245609"/>
            <a:ext cx="303530" cy="242570"/>
          </a:xfrm>
          <a:custGeom>
            <a:avLst/>
            <a:gdLst/>
            <a:ahLst/>
            <a:cxnLst/>
            <a:rect l="l" t="t" r="r" b="b"/>
            <a:pathLst>
              <a:path w="303529" h="242570">
                <a:moveTo>
                  <a:pt x="0" y="242570"/>
                </a:moveTo>
                <a:lnTo>
                  <a:pt x="303529" y="242570"/>
                </a:lnTo>
                <a:lnTo>
                  <a:pt x="30352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657080" y="4003040"/>
            <a:ext cx="304800" cy="242570"/>
          </a:xfrm>
          <a:custGeom>
            <a:avLst/>
            <a:gdLst/>
            <a:ahLst/>
            <a:cxnLst/>
            <a:rect l="l" t="t" r="r" b="b"/>
            <a:pathLst>
              <a:path w="304800" h="242570">
                <a:moveTo>
                  <a:pt x="0" y="242569"/>
                </a:moveTo>
                <a:lnTo>
                  <a:pt x="304800" y="242569"/>
                </a:lnTo>
                <a:lnTo>
                  <a:pt x="30480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9657080" y="3760470"/>
            <a:ext cx="306070" cy="242570"/>
          </a:xfrm>
          <a:custGeom>
            <a:avLst/>
            <a:gdLst/>
            <a:ahLst/>
            <a:cxnLst/>
            <a:rect l="l" t="t" r="r" b="b"/>
            <a:pathLst>
              <a:path w="306070" h="242570">
                <a:moveTo>
                  <a:pt x="0" y="242569"/>
                </a:moveTo>
                <a:lnTo>
                  <a:pt x="306070" y="242569"/>
                </a:lnTo>
                <a:lnTo>
                  <a:pt x="30607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9657080" y="3517900"/>
            <a:ext cx="307340" cy="242570"/>
          </a:xfrm>
          <a:custGeom>
            <a:avLst/>
            <a:gdLst/>
            <a:ahLst/>
            <a:cxnLst/>
            <a:rect l="l" t="t" r="r" b="b"/>
            <a:pathLst>
              <a:path w="307340" h="242570">
                <a:moveTo>
                  <a:pt x="0" y="242569"/>
                </a:moveTo>
                <a:lnTo>
                  <a:pt x="307340" y="242569"/>
                </a:lnTo>
                <a:lnTo>
                  <a:pt x="30734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9657080" y="3275329"/>
            <a:ext cx="308610" cy="242570"/>
          </a:xfrm>
          <a:custGeom>
            <a:avLst/>
            <a:gdLst/>
            <a:ahLst/>
            <a:cxnLst/>
            <a:rect l="l" t="t" r="r" b="b"/>
            <a:pathLst>
              <a:path w="308609" h="242570">
                <a:moveTo>
                  <a:pt x="0" y="242570"/>
                </a:moveTo>
                <a:lnTo>
                  <a:pt x="308610" y="242570"/>
                </a:lnTo>
                <a:lnTo>
                  <a:pt x="30861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9657080" y="3032760"/>
            <a:ext cx="309880" cy="242570"/>
          </a:xfrm>
          <a:custGeom>
            <a:avLst/>
            <a:gdLst/>
            <a:ahLst/>
            <a:cxnLst/>
            <a:rect l="l" t="t" r="r" b="b"/>
            <a:pathLst>
              <a:path w="309879" h="242570">
                <a:moveTo>
                  <a:pt x="0" y="242569"/>
                </a:moveTo>
                <a:lnTo>
                  <a:pt x="309879" y="242569"/>
                </a:lnTo>
                <a:lnTo>
                  <a:pt x="309879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9657080" y="2790189"/>
            <a:ext cx="311150" cy="242570"/>
          </a:xfrm>
          <a:custGeom>
            <a:avLst/>
            <a:gdLst/>
            <a:ahLst/>
            <a:cxnLst/>
            <a:rect l="l" t="t" r="r" b="b"/>
            <a:pathLst>
              <a:path w="311150" h="242569">
                <a:moveTo>
                  <a:pt x="0" y="242570"/>
                </a:moveTo>
                <a:lnTo>
                  <a:pt x="311150" y="242570"/>
                </a:lnTo>
                <a:lnTo>
                  <a:pt x="31115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657080" y="2547620"/>
            <a:ext cx="312420" cy="242570"/>
          </a:xfrm>
          <a:custGeom>
            <a:avLst/>
            <a:gdLst/>
            <a:ahLst/>
            <a:cxnLst/>
            <a:rect l="l" t="t" r="r" b="b"/>
            <a:pathLst>
              <a:path w="312420" h="242569">
                <a:moveTo>
                  <a:pt x="0" y="242570"/>
                </a:moveTo>
                <a:lnTo>
                  <a:pt x="312420" y="242570"/>
                </a:lnTo>
                <a:lnTo>
                  <a:pt x="31242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657080" y="2305050"/>
            <a:ext cx="313690" cy="242570"/>
          </a:xfrm>
          <a:custGeom>
            <a:avLst/>
            <a:gdLst/>
            <a:ahLst/>
            <a:cxnLst/>
            <a:rect l="l" t="t" r="r" b="b"/>
            <a:pathLst>
              <a:path w="313690" h="242569">
                <a:moveTo>
                  <a:pt x="0" y="242569"/>
                </a:moveTo>
                <a:lnTo>
                  <a:pt x="313690" y="242569"/>
                </a:lnTo>
                <a:lnTo>
                  <a:pt x="31369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9657080" y="2062479"/>
            <a:ext cx="314960" cy="242570"/>
          </a:xfrm>
          <a:custGeom>
            <a:avLst/>
            <a:gdLst/>
            <a:ahLst/>
            <a:cxnLst/>
            <a:rect l="l" t="t" r="r" b="b"/>
            <a:pathLst>
              <a:path w="314959" h="242569">
                <a:moveTo>
                  <a:pt x="0" y="242570"/>
                </a:moveTo>
                <a:lnTo>
                  <a:pt x="314960" y="242570"/>
                </a:lnTo>
                <a:lnTo>
                  <a:pt x="31496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657080" y="1819910"/>
            <a:ext cx="316230" cy="242570"/>
          </a:xfrm>
          <a:custGeom>
            <a:avLst/>
            <a:gdLst/>
            <a:ahLst/>
            <a:cxnLst/>
            <a:rect l="l" t="t" r="r" b="b"/>
            <a:pathLst>
              <a:path w="316229" h="242569">
                <a:moveTo>
                  <a:pt x="0" y="242570"/>
                </a:moveTo>
                <a:lnTo>
                  <a:pt x="316229" y="242570"/>
                </a:lnTo>
                <a:lnTo>
                  <a:pt x="31622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657080" y="1577339"/>
            <a:ext cx="317500" cy="242570"/>
          </a:xfrm>
          <a:custGeom>
            <a:avLst/>
            <a:gdLst/>
            <a:ahLst/>
            <a:cxnLst/>
            <a:rect l="l" t="t" r="r" b="b"/>
            <a:pathLst>
              <a:path w="317500" h="242569">
                <a:moveTo>
                  <a:pt x="0" y="242569"/>
                </a:moveTo>
                <a:lnTo>
                  <a:pt x="317500" y="242569"/>
                </a:lnTo>
                <a:lnTo>
                  <a:pt x="31750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657080" y="1334769"/>
            <a:ext cx="318770" cy="242570"/>
          </a:xfrm>
          <a:custGeom>
            <a:avLst/>
            <a:gdLst/>
            <a:ahLst/>
            <a:cxnLst/>
            <a:rect l="l" t="t" r="r" b="b"/>
            <a:pathLst>
              <a:path w="318770" h="242569">
                <a:moveTo>
                  <a:pt x="0" y="242570"/>
                </a:moveTo>
                <a:lnTo>
                  <a:pt x="318770" y="242570"/>
                </a:lnTo>
                <a:lnTo>
                  <a:pt x="31877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657080" y="1092200"/>
            <a:ext cx="320040" cy="242570"/>
          </a:xfrm>
          <a:custGeom>
            <a:avLst/>
            <a:gdLst/>
            <a:ahLst/>
            <a:cxnLst/>
            <a:rect l="l" t="t" r="r" b="b"/>
            <a:pathLst>
              <a:path w="320040" h="242569">
                <a:moveTo>
                  <a:pt x="0" y="242569"/>
                </a:moveTo>
                <a:lnTo>
                  <a:pt x="320040" y="242569"/>
                </a:lnTo>
                <a:lnTo>
                  <a:pt x="32004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9657080" y="849630"/>
            <a:ext cx="321310" cy="242570"/>
          </a:xfrm>
          <a:custGeom>
            <a:avLst/>
            <a:gdLst/>
            <a:ahLst/>
            <a:cxnLst/>
            <a:rect l="l" t="t" r="r" b="b"/>
            <a:pathLst>
              <a:path w="321309" h="242569">
                <a:moveTo>
                  <a:pt x="0" y="242570"/>
                </a:moveTo>
                <a:lnTo>
                  <a:pt x="321310" y="242570"/>
                </a:lnTo>
                <a:lnTo>
                  <a:pt x="321310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657080" y="607059"/>
            <a:ext cx="322580" cy="242570"/>
          </a:xfrm>
          <a:custGeom>
            <a:avLst/>
            <a:gdLst/>
            <a:ahLst/>
            <a:cxnLst/>
            <a:rect l="l" t="t" r="r" b="b"/>
            <a:pathLst>
              <a:path w="322579" h="242569">
                <a:moveTo>
                  <a:pt x="0" y="242570"/>
                </a:moveTo>
                <a:lnTo>
                  <a:pt x="322579" y="242570"/>
                </a:lnTo>
                <a:lnTo>
                  <a:pt x="322579" y="0"/>
                </a:lnTo>
                <a:lnTo>
                  <a:pt x="0" y="0"/>
                </a:lnTo>
                <a:lnTo>
                  <a:pt x="0" y="2425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657080" y="364490"/>
            <a:ext cx="323850" cy="242570"/>
          </a:xfrm>
          <a:custGeom>
            <a:avLst/>
            <a:gdLst/>
            <a:ahLst/>
            <a:cxnLst/>
            <a:rect l="l" t="t" r="r" b="b"/>
            <a:pathLst>
              <a:path w="323850" h="242570">
                <a:moveTo>
                  <a:pt x="0" y="242569"/>
                </a:moveTo>
                <a:lnTo>
                  <a:pt x="323850" y="242569"/>
                </a:lnTo>
                <a:lnTo>
                  <a:pt x="32385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657080" y="121920"/>
            <a:ext cx="325120" cy="242570"/>
          </a:xfrm>
          <a:custGeom>
            <a:avLst/>
            <a:gdLst/>
            <a:ahLst/>
            <a:cxnLst/>
            <a:rect l="l" t="t" r="r" b="b"/>
            <a:pathLst>
              <a:path w="325120" h="242570">
                <a:moveTo>
                  <a:pt x="0" y="242569"/>
                </a:moveTo>
                <a:lnTo>
                  <a:pt x="325120" y="242569"/>
                </a:lnTo>
                <a:lnTo>
                  <a:pt x="325120" y="0"/>
                </a:lnTo>
                <a:lnTo>
                  <a:pt x="0" y="0"/>
                </a:lnTo>
                <a:lnTo>
                  <a:pt x="0" y="242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9657080" y="1270"/>
            <a:ext cx="326390" cy="120650"/>
          </a:xfrm>
          <a:custGeom>
            <a:avLst/>
            <a:gdLst/>
            <a:ahLst/>
            <a:cxnLst/>
            <a:rect l="l" t="t" r="r" b="b"/>
            <a:pathLst>
              <a:path w="326390" h="120650">
                <a:moveTo>
                  <a:pt x="0" y="120650"/>
                </a:moveTo>
                <a:lnTo>
                  <a:pt x="326390" y="120650"/>
                </a:lnTo>
                <a:lnTo>
                  <a:pt x="326390" y="0"/>
                </a:lnTo>
                <a:lnTo>
                  <a:pt x="0" y="0"/>
                </a:lnTo>
                <a:lnTo>
                  <a:pt x="0" y="1206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9657080" y="510095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9657080" y="509968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657080" y="50984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9657080" y="509714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9657080" y="509587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657080" y="51073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9657080" y="51060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657080" y="510476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657081" y="510349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9657080" y="5102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9657080" y="511365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9657080" y="511238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9657081" y="51111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9657080" y="51098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9657080" y="510857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9657080" y="511937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9657080" y="511810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657080" y="511682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40" h="1270">
                <a:moveTo>
                  <a:pt x="0" y="1270"/>
                </a:moveTo>
                <a:lnTo>
                  <a:pt x="53340" y="1270"/>
                </a:lnTo>
                <a:lnTo>
                  <a:pt x="533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9657080" y="511555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70">
                <a:moveTo>
                  <a:pt x="0" y="1270"/>
                </a:moveTo>
                <a:lnTo>
                  <a:pt x="67310" y="1270"/>
                </a:lnTo>
                <a:lnTo>
                  <a:pt x="673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9657080" y="511429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69"/>
                </a:moveTo>
                <a:lnTo>
                  <a:pt x="81279" y="1269"/>
                </a:lnTo>
                <a:lnTo>
                  <a:pt x="812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9657080" y="512064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29" y="0"/>
                </a:moveTo>
                <a:lnTo>
                  <a:pt x="0" y="0"/>
                </a:lnTo>
                <a:lnTo>
                  <a:pt x="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9331959" y="1270"/>
            <a:ext cx="325120" cy="5093970"/>
          </a:xfrm>
          <a:custGeom>
            <a:avLst/>
            <a:gdLst/>
            <a:ahLst/>
            <a:cxnLst/>
            <a:rect l="l" t="t" r="r" b="b"/>
            <a:pathLst>
              <a:path w="325120" h="5093970">
                <a:moveTo>
                  <a:pt x="325120" y="0"/>
                </a:moveTo>
                <a:lnTo>
                  <a:pt x="0" y="0"/>
                </a:lnTo>
                <a:lnTo>
                  <a:pt x="0" y="5093970"/>
                </a:lnTo>
                <a:lnTo>
                  <a:pt x="325120" y="5093970"/>
                </a:lnTo>
                <a:lnTo>
                  <a:pt x="32512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933195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933195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933195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9331959" y="51263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331959" y="512508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9331959" y="512381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9331959" y="512254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9331959" y="51212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331959" y="513270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9331959" y="51314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9331959" y="513016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331959" y="51288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31959" y="51276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331959" y="51390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331959" y="513778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331959" y="5136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331959" y="513524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331959" y="51339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331959" y="51447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31959" y="51435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69"/>
                </a:moveTo>
                <a:lnTo>
                  <a:pt x="82550" y="1269"/>
                </a:lnTo>
                <a:lnTo>
                  <a:pt x="825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331959" y="514286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331959" y="51415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31959" y="51403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331959" y="51498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331959" y="51485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0" y="1270"/>
                </a:moveTo>
                <a:lnTo>
                  <a:pt x="26670" y="1270"/>
                </a:lnTo>
                <a:lnTo>
                  <a:pt x="266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331959" y="51473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331959" y="51460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09" h="1270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006840" y="1270"/>
            <a:ext cx="325120" cy="5093970"/>
          </a:xfrm>
          <a:custGeom>
            <a:avLst/>
            <a:gdLst/>
            <a:ahLst/>
            <a:cxnLst/>
            <a:rect l="l" t="t" r="r" b="b"/>
            <a:pathLst>
              <a:path w="325120" h="5093970">
                <a:moveTo>
                  <a:pt x="325119" y="0"/>
                </a:moveTo>
                <a:lnTo>
                  <a:pt x="0" y="0"/>
                </a:lnTo>
                <a:lnTo>
                  <a:pt x="0" y="5093970"/>
                </a:lnTo>
                <a:lnTo>
                  <a:pt x="325119" y="5093970"/>
                </a:lnTo>
                <a:lnTo>
                  <a:pt x="32511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00684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00684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0684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00684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00684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00684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006840" y="51517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006840" y="514857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80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006840" y="5158104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9006840" y="515683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6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006840" y="515556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006840" y="515429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006840" y="515302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006840" y="516445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9006840" y="5163184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006840" y="51619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006840" y="516064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006841" y="515937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006840" y="5170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006840" y="51695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9006840" y="51682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006840" y="51669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006840" y="51657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006840" y="517652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79" y="1269"/>
                </a:lnTo>
                <a:lnTo>
                  <a:pt x="431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9006840" y="51752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006840" y="51739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006840" y="517270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006840" y="517207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9006840" y="51803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006840" y="517905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9006841" y="51777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8681719" y="2540"/>
            <a:ext cx="325120" cy="5092700"/>
          </a:xfrm>
          <a:custGeom>
            <a:avLst/>
            <a:gdLst/>
            <a:ahLst/>
            <a:cxnLst/>
            <a:rect l="l" t="t" r="r" b="b"/>
            <a:pathLst>
              <a:path w="325120" h="5092700">
                <a:moveTo>
                  <a:pt x="0" y="5092700"/>
                </a:moveTo>
                <a:lnTo>
                  <a:pt x="325120" y="5092700"/>
                </a:lnTo>
                <a:lnTo>
                  <a:pt x="325120" y="0"/>
                </a:lnTo>
                <a:lnTo>
                  <a:pt x="0" y="0"/>
                </a:lnTo>
                <a:lnTo>
                  <a:pt x="0" y="509270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829040" y="190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68171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68171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68171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68171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868171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68171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868171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68171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68171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681719" y="518350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681719" y="518223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681719" y="51733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6510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8681720" y="51898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681719" y="51885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8681719" y="51873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681719" y="51860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8681719" y="518477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681719" y="51962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8681719" y="519493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681719" y="519366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8681719" y="519239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8681719" y="519112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8681719" y="520255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681719" y="520128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8681719" y="520001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8681720" y="51987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8681719" y="51974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681719" y="520827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8681719" y="52070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8681719" y="52057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8681720" y="52044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0" y="1270"/>
                </a:moveTo>
                <a:lnTo>
                  <a:pt x="58420" y="1270"/>
                </a:lnTo>
                <a:lnTo>
                  <a:pt x="584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8681719" y="5203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8681719" y="5209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8356600" y="2540"/>
            <a:ext cx="325120" cy="5092700"/>
          </a:xfrm>
          <a:custGeom>
            <a:avLst/>
            <a:gdLst/>
            <a:ahLst/>
            <a:cxnLst/>
            <a:rect l="l" t="t" r="r" b="b"/>
            <a:pathLst>
              <a:path w="325120" h="5092700">
                <a:moveTo>
                  <a:pt x="325120" y="0"/>
                </a:moveTo>
                <a:lnTo>
                  <a:pt x="0" y="0"/>
                </a:lnTo>
                <a:lnTo>
                  <a:pt x="0" y="5092699"/>
                </a:lnTo>
                <a:lnTo>
                  <a:pt x="325120" y="5092699"/>
                </a:lnTo>
                <a:lnTo>
                  <a:pt x="325120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83566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3566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83566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3566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83566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3566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3566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83566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83566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83566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83566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83566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8356600" y="52152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8356600" y="52139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8356600" y="521271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8356600" y="52114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9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8356600" y="521017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8356600" y="52216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8356600" y="52203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8356600" y="521906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8356600" y="521779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8356600" y="521652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8356600" y="522795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8356600" y="52266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8356600" y="52254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8356600" y="52241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8356600" y="52228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8356600" y="5232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69"/>
                </a:moveTo>
                <a:lnTo>
                  <a:pt x="74929" y="1269"/>
                </a:lnTo>
                <a:lnTo>
                  <a:pt x="749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8356600" y="52317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8356600" y="52304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8356601" y="52292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8356600" y="52349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8356600" y="52336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8356600" y="5238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8356600" y="52374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8356600" y="523620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8030209" y="3810"/>
            <a:ext cx="326390" cy="5091430"/>
          </a:xfrm>
          <a:custGeom>
            <a:avLst/>
            <a:gdLst/>
            <a:ahLst/>
            <a:cxnLst/>
            <a:rect l="l" t="t" r="r" b="b"/>
            <a:pathLst>
              <a:path w="326390" h="5091430">
                <a:moveTo>
                  <a:pt x="0" y="5091430"/>
                </a:moveTo>
                <a:lnTo>
                  <a:pt x="326390" y="5091430"/>
                </a:lnTo>
                <a:lnTo>
                  <a:pt x="326390" y="0"/>
                </a:lnTo>
                <a:lnTo>
                  <a:pt x="0" y="0"/>
                </a:lnTo>
                <a:lnTo>
                  <a:pt x="0" y="509143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8060690" y="317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8030209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90" h="12700">
                <a:moveTo>
                  <a:pt x="0" y="12699"/>
                </a:moveTo>
                <a:lnTo>
                  <a:pt x="326390" y="12699"/>
                </a:lnTo>
                <a:lnTo>
                  <a:pt x="326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8030209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8030209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8030209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8030209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8030209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269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8030209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8030209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8030209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8030209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8030209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8030209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8030209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8030209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8030209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8030209" y="524192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8030209" y="524065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8030209" y="523430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1430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8030209" y="524827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8030210" y="524700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8030209" y="524573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030209" y="52444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8030209" y="524319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8030209" y="525208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8030209" y="52508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8030209" y="52495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8030209" y="525462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8030209" y="525335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8030209" y="525843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8030209" y="525716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8030209" y="525589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8030209" y="526097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8030209" y="52597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8030209" y="52641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8030209" y="52628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8030209" y="52616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8030209" y="526669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030209" y="52654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69"/>
                </a:moveTo>
                <a:lnTo>
                  <a:pt x="35560" y="1269"/>
                </a:lnTo>
                <a:lnTo>
                  <a:pt x="355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030209" y="526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7705090" y="3810"/>
            <a:ext cx="325120" cy="5091430"/>
          </a:xfrm>
          <a:custGeom>
            <a:avLst/>
            <a:gdLst/>
            <a:ahLst/>
            <a:cxnLst/>
            <a:rect l="l" t="t" r="r" b="b"/>
            <a:pathLst>
              <a:path w="325120" h="5091430">
                <a:moveTo>
                  <a:pt x="325119" y="0"/>
                </a:moveTo>
                <a:lnTo>
                  <a:pt x="0" y="0"/>
                </a:lnTo>
                <a:lnTo>
                  <a:pt x="0" y="5091430"/>
                </a:lnTo>
                <a:lnTo>
                  <a:pt x="325119" y="5091430"/>
                </a:lnTo>
                <a:lnTo>
                  <a:pt x="325119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770509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770509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770509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770509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770509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770509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70509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770509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770509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770509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770509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70509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70509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70509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70509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705090" y="527113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705090" y="526986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705090" y="52489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40640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705090" y="527748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705090" y="527621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705090" y="527494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705090" y="5273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7705090" y="5272404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7705090" y="528002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7705091" y="5278754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7705090" y="5283834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7705090" y="52825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7705090" y="52812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7705090" y="528637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7705090" y="52851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7705090" y="529018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705090" y="528891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7705090" y="52876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7705090" y="529590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7705090" y="529462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7705091" y="529335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7705090" y="529209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70"/>
                </a:moveTo>
                <a:lnTo>
                  <a:pt x="66039" y="1270"/>
                </a:lnTo>
                <a:lnTo>
                  <a:pt x="660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7705090" y="529082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7705090" y="52971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7379970" y="3810"/>
            <a:ext cx="325120" cy="5091430"/>
          </a:xfrm>
          <a:custGeom>
            <a:avLst/>
            <a:gdLst/>
            <a:ahLst/>
            <a:cxnLst/>
            <a:rect l="l" t="t" r="r" b="b"/>
            <a:pathLst>
              <a:path w="325120" h="5091430">
                <a:moveTo>
                  <a:pt x="325119" y="0"/>
                </a:moveTo>
                <a:lnTo>
                  <a:pt x="0" y="0"/>
                </a:lnTo>
                <a:lnTo>
                  <a:pt x="0" y="5091430"/>
                </a:lnTo>
                <a:lnTo>
                  <a:pt x="325119" y="5091430"/>
                </a:lnTo>
                <a:lnTo>
                  <a:pt x="32511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737997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737997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37997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37997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37997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37997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37997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37997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737997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737997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737997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737997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37997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737997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737997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7379970" y="529907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0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379970" y="5263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9850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7379970" y="530288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7379970" y="5301615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7379970" y="530034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7379970" y="53054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7379970" y="530415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7379971" y="530923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379970" y="530796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7379970" y="530669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379970" y="53117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7379970" y="531050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7379971" y="53181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379970" y="53168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379970" y="531558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7379970" y="53143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7379970" y="531304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7379970" y="5321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7379970" y="5320029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0" y="1270"/>
                </a:moveTo>
                <a:lnTo>
                  <a:pt x="81279" y="1270"/>
                </a:lnTo>
                <a:lnTo>
                  <a:pt x="812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7379970" y="53193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379970" y="532384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70">
                <a:moveTo>
                  <a:pt x="0" y="1270"/>
                </a:moveTo>
                <a:lnTo>
                  <a:pt x="39369" y="1270"/>
                </a:lnTo>
                <a:lnTo>
                  <a:pt x="393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379970" y="53225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379970" y="53263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379970" y="532510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054850" y="5080"/>
            <a:ext cx="325120" cy="5090160"/>
          </a:xfrm>
          <a:custGeom>
            <a:avLst/>
            <a:gdLst/>
            <a:ahLst/>
            <a:cxnLst/>
            <a:rect l="l" t="t" r="r" b="b"/>
            <a:pathLst>
              <a:path w="325120" h="5090160">
                <a:moveTo>
                  <a:pt x="0" y="5090160"/>
                </a:moveTo>
                <a:lnTo>
                  <a:pt x="325120" y="5090160"/>
                </a:lnTo>
                <a:lnTo>
                  <a:pt x="325120" y="0"/>
                </a:lnTo>
                <a:lnTo>
                  <a:pt x="0" y="0"/>
                </a:lnTo>
                <a:lnTo>
                  <a:pt x="0" y="509016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291070" y="44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0548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0548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0548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0548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0548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0548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0548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0548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0548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0548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0548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0548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0548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0548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0548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0548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054850" y="5328284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054850" y="53251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5080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054850" y="53308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054850" y="5329554"/>
            <a:ext cx="308610" cy="0"/>
          </a:xfrm>
          <a:custGeom>
            <a:avLst/>
            <a:gdLst/>
            <a:ahLst/>
            <a:cxnLst/>
            <a:rect l="l" t="t" r="r" b="b"/>
            <a:pathLst>
              <a:path w="308610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054850" y="53371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054850" y="533590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054851" y="533463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054850" y="533336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054850" y="533209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054850" y="534098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054850" y="53397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054850" y="53384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054850" y="534352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054850" y="534225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054850" y="53473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054850" y="534606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054850" y="53447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054850" y="534924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70"/>
                </a:moveTo>
                <a:lnTo>
                  <a:pt x="83820" y="1270"/>
                </a:lnTo>
                <a:lnTo>
                  <a:pt x="838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054850" y="534860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054850" y="535559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0" y="1270"/>
                </a:moveTo>
                <a:lnTo>
                  <a:pt x="13970" y="1270"/>
                </a:lnTo>
                <a:lnTo>
                  <a:pt x="139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054850" y="53543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054850" y="535305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70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054850" y="535177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70"/>
                </a:moveTo>
                <a:lnTo>
                  <a:pt x="55879" y="1270"/>
                </a:lnTo>
                <a:lnTo>
                  <a:pt x="558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054850" y="535050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6729729" y="5080"/>
            <a:ext cx="325120" cy="5090160"/>
          </a:xfrm>
          <a:custGeom>
            <a:avLst/>
            <a:gdLst/>
            <a:ahLst/>
            <a:cxnLst/>
            <a:rect l="l" t="t" r="r" b="b"/>
            <a:pathLst>
              <a:path w="325120" h="5090160">
                <a:moveTo>
                  <a:pt x="325120" y="0"/>
                </a:moveTo>
                <a:lnTo>
                  <a:pt x="0" y="0"/>
                </a:lnTo>
                <a:lnTo>
                  <a:pt x="0" y="5090160"/>
                </a:lnTo>
                <a:lnTo>
                  <a:pt x="325120" y="5090160"/>
                </a:lnTo>
                <a:lnTo>
                  <a:pt x="32512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672972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672972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672972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672972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672972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672972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672972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672972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672972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672972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72972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672972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672972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672972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672972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672972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672972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672972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6729729" y="5360034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6729729" y="535876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6729729" y="5341620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6729729" y="53663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6729730" y="53651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729729" y="536384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729729" y="5362575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729729" y="536130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729729" y="536892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729729" y="536765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729729" y="53727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729729" y="537146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6729729" y="537019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6729729" y="53752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6729729" y="537400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6729729" y="537845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6729729" y="53778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6729729" y="537654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729729" y="5386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6729729" y="538480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729730" y="538352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729729" y="538225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69"/>
                </a:moveTo>
                <a:lnTo>
                  <a:pt x="43180" y="1269"/>
                </a:lnTo>
                <a:lnTo>
                  <a:pt x="431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729729" y="538099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729729" y="53797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403340" y="6350"/>
            <a:ext cx="326390" cy="5088890"/>
          </a:xfrm>
          <a:custGeom>
            <a:avLst/>
            <a:gdLst/>
            <a:ahLst/>
            <a:cxnLst/>
            <a:rect l="l" t="t" r="r" b="b"/>
            <a:pathLst>
              <a:path w="326389" h="5088890">
                <a:moveTo>
                  <a:pt x="0" y="5088890"/>
                </a:moveTo>
                <a:lnTo>
                  <a:pt x="326389" y="5088890"/>
                </a:lnTo>
                <a:lnTo>
                  <a:pt x="326389" y="0"/>
                </a:lnTo>
                <a:lnTo>
                  <a:pt x="0" y="0"/>
                </a:lnTo>
                <a:lnTo>
                  <a:pt x="0" y="508889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522720" y="571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40334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640334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640334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640334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640334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640334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640334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640334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640334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640334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640334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640334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640334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640334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640334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40334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640334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640334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40334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403340" y="538797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6403340" y="5367020"/>
            <a:ext cx="326390" cy="20320"/>
          </a:xfrm>
          <a:custGeom>
            <a:avLst/>
            <a:gdLst/>
            <a:ahLst/>
            <a:cxnLst/>
            <a:rect l="l" t="t" r="r" b="b"/>
            <a:pathLst>
              <a:path w="326389" h="20320">
                <a:moveTo>
                  <a:pt x="0" y="20319"/>
                </a:moveTo>
                <a:lnTo>
                  <a:pt x="326389" y="20319"/>
                </a:lnTo>
                <a:lnTo>
                  <a:pt x="326389" y="0"/>
                </a:lnTo>
                <a:lnTo>
                  <a:pt x="0" y="0"/>
                </a:lnTo>
                <a:lnTo>
                  <a:pt x="0" y="2031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403340" y="539178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6403340" y="539051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6403340" y="538924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403340" y="539432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6403340" y="539305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6403340" y="539813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6403340" y="539686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6403340" y="53955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6403340" y="540067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6403340" y="53994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6403340" y="5404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6403340" y="540321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403340" y="540194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6403340" y="54070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6403341" y="54057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6403340" y="541020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69"/>
                </a:moveTo>
                <a:lnTo>
                  <a:pt x="60960" y="1269"/>
                </a:lnTo>
                <a:lnTo>
                  <a:pt x="609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6403340" y="54089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6403340" y="54082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403340" y="541274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70"/>
                </a:moveTo>
                <a:lnTo>
                  <a:pt x="33020" y="1270"/>
                </a:lnTo>
                <a:lnTo>
                  <a:pt x="330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403340" y="541147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6403340" y="54152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403340" y="54140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6078220" y="6350"/>
            <a:ext cx="325120" cy="5088890"/>
          </a:xfrm>
          <a:custGeom>
            <a:avLst/>
            <a:gdLst/>
            <a:ahLst/>
            <a:cxnLst/>
            <a:rect l="l" t="t" r="r" b="b"/>
            <a:pathLst>
              <a:path w="325120" h="5088890">
                <a:moveTo>
                  <a:pt x="325119" y="0"/>
                </a:moveTo>
                <a:lnTo>
                  <a:pt x="0" y="0"/>
                </a:lnTo>
                <a:lnTo>
                  <a:pt x="0" y="5088890"/>
                </a:lnTo>
                <a:lnTo>
                  <a:pt x="325119" y="5088890"/>
                </a:lnTo>
                <a:lnTo>
                  <a:pt x="32511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607822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07822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607822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607822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07822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607822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07822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07822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07822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07822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07822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07822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07822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07822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607822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607822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607822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607822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607822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07822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07822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07822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078220" y="541718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078220" y="541400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80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078220" y="541972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701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078220" y="541845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89">
                <a:moveTo>
                  <a:pt x="0" y="0"/>
                </a:moveTo>
                <a:lnTo>
                  <a:pt x="30098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6078220" y="542353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6078221" y="542226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078220" y="542099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6078220" y="54260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6078220" y="542480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078220" y="542988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6078220" y="54286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6078220" y="54273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078220" y="54324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078220" y="543115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078220" y="543623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6078220" y="5434965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078220" y="54336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6078220" y="543814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078220" y="543750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6078220" y="544195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078220" y="54406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70"/>
                </a:moveTo>
                <a:lnTo>
                  <a:pt x="48259" y="1270"/>
                </a:lnTo>
                <a:lnTo>
                  <a:pt x="482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6078220" y="543940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70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078220" y="5444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270"/>
                </a:moveTo>
                <a:lnTo>
                  <a:pt x="6350" y="1270"/>
                </a:lnTo>
                <a:lnTo>
                  <a:pt x="63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6078220" y="544322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5753100" y="6350"/>
            <a:ext cx="325120" cy="5088890"/>
          </a:xfrm>
          <a:custGeom>
            <a:avLst/>
            <a:gdLst/>
            <a:ahLst/>
            <a:cxnLst/>
            <a:rect l="l" t="t" r="r" b="b"/>
            <a:pathLst>
              <a:path w="325120" h="5088890">
                <a:moveTo>
                  <a:pt x="325120" y="0"/>
                </a:moveTo>
                <a:lnTo>
                  <a:pt x="0" y="0"/>
                </a:lnTo>
                <a:lnTo>
                  <a:pt x="0" y="5088890"/>
                </a:lnTo>
                <a:lnTo>
                  <a:pt x="325120" y="5088890"/>
                </a:lnTo>
                <a:lnTo>
                  <a:pt x="325120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7531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57531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57531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57531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57531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57531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57531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57531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57531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57531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57531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57531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575310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575310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575310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575310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575310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575310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575310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575310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575310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575310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75310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753100" y="545528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753101" y="54540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753100" y="545274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5753100" y="545147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5753100" y="5450204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>
                <a:moveTo>
                  <a:pt x="0" y="0"/>
                </a:moveTo>
                <a:lnTo>
                  <a:pt x="2755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5753100" y="54489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5753100" y="544766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5753100" y="544639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50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5753100" y="542035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5753100" y="545782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5753100" y="545655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5753100" y="546163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5753100" y="546036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5753100" y="545909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5753100" y="546417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5753100" y="546290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5753100" y="546735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0" y="1269"/>
                </a:moveTo>
                <a:lnTo>
                  <a:pt x="78739" y="1269"/>
                </a:lnTo>
                <a:lnTo>
                  <a:pt x="787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5753100" y="54667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5753100" y="546544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5753100" y="54698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5753101" y="546862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70" h="1270">
                <a:moveTo>
                  <a:pt x="0" y="1269"/>
                </a:moveTo>
                <a:lnTo>
                  <a:pt x="64770" y="1269"/>
                </a:lnTo>
                <a:lnTo>
                  <a:pt x="647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5753100" y="54737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69"/>
                </a:moveTo>
                <a:lnTo>
                  <a:pt x="8889" y="1269"/>
                </a:lnTo>
                <a:lnTo>
                  <a:pt x="88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5753100" y="547242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5753100" y="5471159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69"/>
                </a:moveTo>
                <a:lnTo>
                  <a:pt x="36829" y="1269"/>
                </a:lnTo>
                <a:lnTo>
                  <a:pt x="368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5427979" y="7620"/>
            <a:ext cx="325120" cy="5087620"/>
          </a:xfrm>
          <a:custGeom>
            <a:avLst/>
            <a:gdLst/>
            <a:ahLst/>
            <a:cxnLst/>
            <a:rect l="l" t="t" r="r" b="b"/>
            <a:pathLst>
              <a:path w="325120" h="5087620">
                <a:moveTo>
                  <a:pt x="325120" y="0"/>
                </a:moveTo>
                <a:lnTo>
                  <a:pt x="0" y="0"/>
                </a:lnTo>
                <a:lnTo>
                  <a:pt x="0" y="5087620"/>
                </a:lnTo>
                <a:lnTo>
                  <a:pt x="325120" y="5087620"/>
                </a:lnTo>
                <a:lnTo>
                  <a:pt x="32512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542797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542797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542797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542797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542797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542797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542797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542797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542797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542797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542797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542797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542797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542797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42797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542797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542797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542797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5427979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5427979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5427979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5427979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5427979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5427979" y="547687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5427979" y="547560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5427979" y="54476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54609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5427979" y="5480684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5427979" y="547941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5427979" y="547814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5427979" y="548322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5427979" y="548195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5427979" y="548703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5427979" y="54857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5427980" y="548449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427979" y="5489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5427979" y="548830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427980" y="549338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5427979" y="54921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5427979" y="54908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5427979" y="549592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5427979" y="549465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5427980" y="54991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70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5427979" y="54978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70"/>
                </a:moveTo>
                <a:lnTo>
                  <a:pt x="66040" y="1270"/>
                </a:lnTo>
                <a:lnTo>
                  <a:pt x="660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5427979" y="549655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5427979" y="550164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5427979" y="550037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5427979" y="55029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5101590" y="7620"/>
            <a:ext cx="326390" cy="5087620"/>
          </a:xfrm>
          <a:custGeom>
            <a:avLst/>
            <a:gdLst/>
            <a:ahLst/>
            <a:cxnLst/>
            <a:rect l="l" t="t" r="r" b="b"/>
            <a:pathLst>
              <a:path w="326389" h="5087620">
                <a:moveTo>
                  <a:pt x="326389" y="0"/>
                </a:moveTo>
                <a:lnTo>
                  <a:pt x="0" y="0"/>
                </a:lnTo>
                <a:lnTo>
                  <a:pt x="0" y="5087620"/>
                </a:lnTo>
                <a:lnTo>
                  <a:pt x="326389" y="5087620"/>
                </a:lnTo>
                <a:lnTo>
                  <a:pt x="32638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510159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510159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510159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510159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510159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510159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510159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510159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510159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510159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510159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510159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510159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510159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510159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510159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510159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510159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510159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5101590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5101590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5101590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5101590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888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101590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49"/>
                </a:moveTo>
                <a:lnTo>
                  <a:pt x="326389" y="57149"/>
                </a:lnTo>
                <a:lnTo>
                  <a:pt x="32638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5101590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5101590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5101590" y="5506084"/>
            <a:ext cx="308610" cy="0"/>
          </a:xfrm>
          <a:custGeom>
            <a:avLst/>
            <a:gdLst/>
            <a:ahLst/>
            <a:cxnLst/>
            <a:rect l="l" t="t" r="r" b="b"/>
            <a:pathLst>
              <a:path w="308610">
                <a:moveTo>
                  <a:pt x="0" y="0"/>
                </a:moveTo>
                <a:lnTo>
                  <a:pt x="30861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5101590" y="55048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8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5101590" y="550037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7619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5101590" y="550862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5101590" y="5507354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5101590" y="551243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5101591" y="551116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5101590" y="55098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5101590" y="55149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5101590" y="5513704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101590" y="551878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5101590" y="551751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101590" y="551624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101590" y="55213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101590" y="552005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101590" y="552513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101590" y="55238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101590" y="55225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01590" y="552704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101590" y="552577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101590" y="55308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5101590" y="552957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70">
                <a:moveTo>
                  <a:pt x="0" y="1270"/>
                </a:moveTo>
                <a:lnTo>
                  <a:pt x="41910" y="1270"/>
                </a:lnTo>
                <a:lnTo>
                  <a:pt x="419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5101590" y="552830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70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101590" y="553212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69"/>
                </a:lnTo>
                <a:lnTo>
                  <a:pt x="1397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776470" y="8889"/>
            <a:ext cx="325120" cy="5086350"/>
          </a:xfrm>
          <a:custGeom>
            <a:avLst/>
            <a:gdLst/>
            <a:ahLst/>
            <a:cxnLst/>
            <a:rect l="l" t="t" r="r" b="b"/>
            <a:pathLst>
              <a:path w="325120" h="5086350">
                <a:moveTo>
                  <a:pt x="0" y="5086350"/>
                </a:moveTo>
                <a:lnTo>
                  <a:pt x="325119" y="5086350"/>
                </a:lnTo>
                <a:lnTo>
                  <a:pt x="325119" y="0"/>
                </a:lnTo>
                <a:lnTo>
                  <a:pt x="0" y="0"/>
                </a:lnTo>
                <a:lnTo>
                  <a:pt x="0" y="508635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984751" y="825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77647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477647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477647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477647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477647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477647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77647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477647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477647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477647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477647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477647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477647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77647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477647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477647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477647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477647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77647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477647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477647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477647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477647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477647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477647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477647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477647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4776470" y="55162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9049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4776470" y="5537834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4776470" y="5536565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9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4776470" y="553529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4776470" y="5530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90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4776470" y="554037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4776470" y="5539104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6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4776470" y="554418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4776470" y="55429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4776471" y="554164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776470" y="554672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4776470" y="5545454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4776470" y="555053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4776470" y="55492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4776470" y="55479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4776470" y="55530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4776470" y="555180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4776470" y="555625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70">
                <a:moveTo>
                  <a:pt x="0" y="1269"/>
                </a:moveTo>
                <a:lnTo>
                  <a:pt x="71119" y="1269"/>
                </a:lnTo>
                <a:lnTo>
                  <a:pt x="711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4776470" y="5554979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70"/>
                </a:moveTo>
                <a:lnTo>
                  <a:pt x="85089" y="1270"/>
                </a:lnTo>
                <a:lnTo>
                  <a:pt x="850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4776470" y="555434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776470" y="555879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79" h="1270">
                <a:moveTo>
                  <a:pt x="0" y="1270"/>
                </a:moveTo>
                <a:lnTo>
                  <a:pt x="43179" y="1270"/>
                </a:lnTo>
                <a:lnTo>
                  <a:pt x="4317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4776470" y="555752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4776470" y="55626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776470" y="556132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776471" y="556005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451350" y="8889"/>
            <a:ext cx="325120" cy="5086350"/>
          </a:xfrm>
          <a:custGeom>
            <a:avLst/>
            <a:gdLst/>
            <a:ahLst/>
            <a:cxnLst/>
            <a:rect l="l" t="t" r="r" b="b"/>
            <a:pathLst>
              <a:path w="325120" h="5086350">
                <a:moveTo>
                  <a:pt x="325120" y="0"/>
                </a:moveTo>
                <a:lnTo>
                  <a:pt x="0" y="0"/>
                </a:lnTo>
                <a:lnTo>
                  <a:pt x="0" y="5086349"/>
                </a:lnTo>
                <a:lnTo>
                  <a:pt x="325120" y="5086349"/>
                </a:lnTo>
                <a:lnTo>
                  <a:pt x="32512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4513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4513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4513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4513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44513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44513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44513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44513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44513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44513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44513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44513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44513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4513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44513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4513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445135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445135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445135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445135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445135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445135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445135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445135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445135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445135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445135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45135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445135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20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4451350" y="5565775"/>
            <a:ext cx="298450" cy="0"/>
          </a:xfrm>
          <a:custGeom>
            <a:avLst/>
            <a:gdLst/>
            <a:ahLst/>
            <a:cxnLst/>
            <a:rect l="l" t="t" r="r" b="b"/>
            <a:pathLst>
              <a:path w="298450">
                <a:moveTo>
                  <a:pt x="0" y="0"/>
                </a:moveTo>
                <a:lnTo>
                  <a:pt x="29845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4451350" y="5564504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1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4451350" y="55587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4451350" y="556958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4451350" y="556831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4451350" y="55670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4451350" y="557212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451350" y="557085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4451350" y="557593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4451350" y="557466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4451351" y="557339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4451350" y="5578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4451350" y="557720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4451350" y="55822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4451351" y="55810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4451350" y="557974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4451350" y="55848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4451350" y="558355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4451350" y="558800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0" y="1269"/>
                </a:moveTo>
                <a:lnTo>
                  <a:pt x="45719" y="1269"/>
                </a:lnTo>
                <a:lnTo>
                  <a:pt x="457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4451350" y="558672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70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4451350" y="558545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69"/>
                </a:moveTo>
                <a:lnTo>
                  <a:pt x="73660" y="1269"/>
                </a:lnTo>
                <a:lnTo>
                  <a:pt x="736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4451350" y="559054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0" y="1270"/>
                </a:moveTo>
                <a:lnTo>
                  <a:pt x="17780" y="1270"/>
                </a:lnTo>
                <a:lnTo>
                  <a:pt x="177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4451350" y="558927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4451350" y="55918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126229" y="10160"/>
            <a:ext cx="325120" cy="5085080"/>
          </a:xfrm>
          <a:custGeom>
            <a:avLst/>
            <a:gdLst/>
            <a:ahLst/>
            <a:cxnLst/>
            <a:rect l="l" t="t" r="r" b="b"/>
            <a:pathLst>
              <a:path w="325119" h="5085080">
                <a:moveTo>
                  <a:pt x="0" y="5085080"/>
                </a:moveTo>
                <a:lnTo>
                  <a:pt x="325119" y="5085080"/>
                </a:lnTo>
                <a:lnTo>
                  <a:pt x="325119" y="0"/>
                </a:lnTo>
                <a:lnTo>
                  <a:pt x="0" y="0"/>
                </a:lnTo>
                <a:lnTo>
                  <a:pt x="0" y="508508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216400" y="952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126229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126229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126229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126229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126229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4126229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4126229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4126229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4126229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4126229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4126229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4126229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4126229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4126229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4126229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4126229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4126229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4126229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4126229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4126229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4126229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4126229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4126229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4126229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4126229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4126229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4126229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4126229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4126229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4126229" y="559498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4126229" y="55937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4126229" y="5553709"/>
            <a:ext cx="325120" cy="39370"/>
          </a:xfrm>
          <a:custGeom>
            <a:avLst/>
            <a:gdLst/>
            <a:ahLst/>
            <a:cxnLst/>
            <a:rect l="l" t="t" r="r" b="b"/>
            <a:pathLst>
              <a:path w="325119" h="39370">
                <a:moveTo>
                  <a:pt x="0" y="39369"/>
                </a:moveTo>
                <a:lnTo>
                  <a:pt x="325119" y="39369"/>
                </a:lnTo>
                <a:lnTo>
                  <a:pt x="325119" y="0"/>
                </a:lnTo>
                <a:lnTo>
                  <a:pt x="0" y="0"/>
                </a:lnTo>
                <a:lnTo>
                  <a:pt x="0" y="393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4126229" y="55975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4126229" y="559625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4126229" y="560133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4126229" y="560006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4126229" y="559879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4126229" y="560387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4126229" y="56026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4126229" y="560768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4126229" y="56064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4126229" y="560514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4126229" y="56102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4126229" y="560895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4126229" y="561403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4126230" y="561276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4126229" y="561149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4126229" y="561594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0" y="1270"/>
                </a:moveTo>
                <a:lnTo>
                  <a:pt x="60959" y="1270"/>
                </a:lnTo>
                <a:lnTo>
                  <a:pt x="609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4126229" y="561467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4126229" y="561975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4126229" y="561847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4126229" y="561720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4126229" y="56210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801110" y="10160"/>
            <a:ext cx="325120" cy="5085080"/>
          </a:xfrm>
          <a:custGeom>
            <a:avLst/>
            <a:gdLst/>
            <a:ahLst/>
            <a:cxnLst/>
            <a:rect l="l" t="t" r="r" b="b"/>
            <a:pathLst>
              <a:path w="325119" h="5085080">
                <a:moveTo>
                  <a:pt x="325119" y="0"/>
                </a:moveTo>
                <a:lnTo>
                  <a:pt x="0" y="0"/>
                </a:lnTo>
                <a:lnTo>
                  <a:pt x="0" y="5085079"/>
                </a:lnTo>
                <a:lnTo>
                  <a:pt x="325119" y="5085079"/>
                </a:lnTo>
                <a:lnTo>
                  <a:pt x="32511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80111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80111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80111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80111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80111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80111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80111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80111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80111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80111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80111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80111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80111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380111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380111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380111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380111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80111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80111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80111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80111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80111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80111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80111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80111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80111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80111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80111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80111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80111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80111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801110" y="562292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3801110" y="561975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5079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3801110" y="5626734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3801110" y="562546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3801110" y="562419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3801111" y="562927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801110" y="562800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801110" y="5633084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801110" y="56318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3801110" y="563054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3801110" y="563562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3801110" y="563435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801110" y="56394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801110" y="56381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801110" y="563689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801110" y="56419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801110" y="56407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801110" y="564515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801110" y="5643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801110" y="564324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801110" y="564769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801110" y="56464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29" y="1269"/>
                </a:lnTo>
                <a:lnTo>
                  <a:pt x="495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801110" y="56502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0" y="1270"/>
                </a:moveTo>
                <a:lnTo>
                  <a:pt x="7619" y="1270"/>
                </a:lnTo>
                <a:lnTo>
                  <a:pt x="76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801110" y="564895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1269"/>
                </a:moveTo>
                <a:lnTo>
                  <a:pt x="21589" y="1269"/>
                </a:lnTo>
                <a:lnTo>
                  <a:pt x="215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474720" y="10160"/>
            <a:ext cx="326390" cy="5085080"/>
          </a:xfrm>
          <a:custGeom>
            <a:avLst/>
            <a:gdLst/>
            <a:ahLst/>
            <a:cxnLst/>
            <a:rect l="l" t="t" r="r" b="b"/>
            <a:pathLst>
              <a:path w="326389" h="5085080">
                <a:moveTo>
                  <a:pt x="326390" y="0"/>
                </a:moveTo>
                <a:lnTo>
                  <a:pt x="0" y="0"/>
                </a:lnTo>
                <a:lnTo>
                  <a:pt x="0" y="5085079"/>
                </a:lnTo>
                <a:lnTo>
                  <a:pt x="326390" y="5085079"/>
                </a:lnTo>
                <a:lnTo>
                  <a:pt x="32639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474720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89" h="12700">
                <a:moveTo>
                  <a:pt x="0" y="12699"/>
                </a:moveTo>
                <a:lnTo>
                  <a:pt x="326390" y="12699"/>
                </a:lnTo>
                <a:lnTo>
                  <a:pt x="32639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474720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474720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474720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474720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474720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269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474720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474720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474720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474720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474720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474720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474720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474720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474720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474720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89" h="93979">
                <a:moveTo>
                  <a:pt x="326390" y="0"/>
                </a:moveTo>
                <a:lnTo>
                  <a:pt x="0" y="0"/>
                </a:lnTo>
                <a:lnTo>
                  <a:pt x="0" y="93979"/>
                </a:lnTo>
                <a:lnTo>
                  <a:pt x="326390" y="93979"/>
                </a:lnTo>
                <a:lnTo>
                  <a:pt x="32639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474720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474720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474720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90" y="25399"/>
                </a:lnTo>
                <a:lnTo>
                  <a:pt x="326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474720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89" h="25400">
                <a:moveTo>
                  <a:pt x="0" y="25399"/>
                </a:moveTo>
                <a:lnTo>
                  <a:pt x="326390" y="25399"/>
                </a:lnTo>
                <a:lnTo>
                  <a:pt x="32639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474720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474720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474720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888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474720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49"/>
                </a:moveTo>
                <a:lnTo>
                  <a:pt x="326390" y="57149"/>
                </a:lnTo>
                <a:lnTo>
                  <a:pt x="32639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474720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80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3474720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89" h="15239">
                <a:moveTo>
                  <a:pt x="0" y="15239"/>
                </a:moveTo>
                <a:lnTo>
                  <a:pt x="326390" y="15239"/>
                </a:lnTo>
                <a:lnTo>
                  <a:pt x="32639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474720" y="55016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1015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474720" y="550672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89" h="19050">
                <a:moveTo>
                  <a:pt x="0" y="19049"/>
                </a:moveTo>
                <a:lnTo>
                  <a:pt x="326390" y="19049"/>
                </a:lnTo>
                <a:lnTo>
                  <a:pt x="32639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474720" y="55257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89" h="27939">
                <a:moveTo>
                  <a:pt x="0" y="27939"/>
                </a:moveTo>
                <a:lnTo>
                  <a:pt x="326390" y="27939"/>
                </a:lnTo>
                <a:lnTo>
                  <a:pt x="32639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474720" y="555370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89" h="57150">
                <a:moveTo>
                  <a:pt x="0" y="57150"/>
                </a:moveTo>
                <a:lnTo>
                  <a:pt x="326390" y="57150"/>
                </a:lnTo>
                <a:lnTo>
                  <a:pt x="32639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74720" y="561403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634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474720" y="5629909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25399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474720" y="5652134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474720" y="564705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8890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74720" y="565467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30">
                <a:moveTo>
                  <a:pt x="0" y="0"/>
                </a:moveTo>
                <a:lnTo>
                  <a:pt x="2908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474720" y="565340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474720" y="56584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474720" y="565721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9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3474720" y="565594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474721" y="566102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80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3474720" y="56597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474720" y="566483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474720" y="566356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474720" y="56622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474720" y="566737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474720" y="56661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474720" y="567118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474721" y="566991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474720" y="56686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474720" y="56730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70"/>
                </a:moveTo>
                <a:lnTo>
                  <a:pt x="80010" y="1270"/>
                </a:lnTo>
                <a:lnTo>
                  <a:pt x="800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474720" y="5672454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474720" y="567690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474721" y="567562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474720" y="567435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69"/>
                </a:moveTo>
                <a:lnTo>
                  <a:pt x="66040" y="1269"/>
                </a:lnTo>
                <a:lnTo>
                  <a:pt x="660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474720" y="5679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474720" y="567817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149600" y="11429"/>
            <a:ext cx="325120" cy="5083810"/>
          </a:xfrm>
          <a:custGeom>
            <a:avLst/>
            <a:gdLst/>
            <a:ahLst/>
            <a:cxnLst/>
            <a:rect l="l" t="t" r="r" b="b"/>
            <a:pathLst>
              <a:path w="325119" h="5083810">
                <a:moveTo>
                  <a:pt x="0" y="5083810"/>
                </a:moveTo>
                <a:lnTo>
                  <a:pt x="325119" y="5083810"/>
                </a:lnTo>
                <a:lnTo>
                  <a:pt x="325119" y="0"/>
                </a:lnTo>
                <a:lnTo>
                  <a:pt x="0" y="0"/>
                </a:lnTo>
                <a:lnTo>
                  <a:pt x="0" y="508381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446779" y="1016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14960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14960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14960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14960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14960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14960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14960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14960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14960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14960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14960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14960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14960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14960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14960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14960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14960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14960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14960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14960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14960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14960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14960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14960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14960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14960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14960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14960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14960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14960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14960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14960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19" y="25400"/>
                </a:lnTo>
                <a:lnTo>
                  <a:pt x="32511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14960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19" y="31750"/>
                </a:lnTo>
                <a:lnTo>
                  <a:pt x="325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149600" y="5683884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149600" y="5682615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>
                <a:moveTo>
                  <a:pt x="0" y="0"/>
                </a:moveTo>
                <a:lnTo>
                  <a:pt x="3073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149600" y="568134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>
                <a:moveTo>
                  <a:pt x="0" y="0"/>
                </a:moveTo>
                <a:lnTo>
                  <a:pt x="3213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149600" y="56775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50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149600" y="56864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4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149600" y="568515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149600" y="5690234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1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149600" y="568896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149600" y="568769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149600" y="56927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149601" y="5691504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149600" y="56965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149600" y="569531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149600" y="569404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149600" y="56991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149600" y="56978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149600" y="570230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0" y="1269"/>
                </a:moveTo>
                <a:lnTo>
                  <a:pt x="82550" y="1269"/>
                </a:lnTo>
                <a:lnTo>
                  <a:pt x="825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149600" y="57016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3149601" y="570039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3149600" y="570484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70"/>
                </a:moveTo>
                <a:lnTo>
                  <a:pt x="54610" y="1270"/>
                </a:lnTo>
                <a:lnTo>
                  <a:pt x="546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3149600" y="570357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3149600" y="57086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3149600" y="570737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70">
                <a:moveTo>
                  <a:pt x="0" y="1270"/>
                </a:moveTo>
                <a:lnTo>
                  <a:pt x="26669" y="1270"/>
                </a:lnTo>
                <a:lnTo>
                  <a:pt x="266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3149600" y="570610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0" y="1269"/>
                </a:moveTo>
                <a:lnTo>
                  <a:pt x="40639" y="1269"/>
                </a:lnTo>
                <a:lnTo>
                  <a:pt x="406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824480" y="11429"/>
            <a:ext cx="325120" cy="5083810"/>
          </a:xfrm>
          <a:custGeom>
            <a:avLst/>
            <a:gdLst/>
            <a:ahLst/>
            <a:cxnLst/>
            <a:rect l="l" t="t" r="r" b="b"/>
            <a:pathLst>
              <a:path w="325119" h="5083810">
                <a:moveTo>
                  <a:pt x="325119" y="0"/>
                </a:moveTo>
                <a:lnTo>
                  <a:pt x="0" y="0"/>
                </a:lnTo>
                <a:lnTo>
                  <a:pt x="0" y="5083810"/>
                </a:lnTo>
                <a:lnTo>
                  <a:pt x="325119" y="5083810"/>
                </a:lnTo>
                <a:lnTo>
                  <a:pt x="32511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82448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19" y="12699"/>
                </a:lnTo>
                <a:lnTo>
                  <a:pt x="32511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82448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82448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82448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82448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82448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269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82448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82448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82448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82448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82448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82448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82448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82448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82448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82448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19" y="0"/>
                </a:moveTo>
                <a:lnTo>
                  <a:pt x="0" y="0"/>
                </a:lnTo>
                <a:lnTo>
                  <a:pt x="0" y="93979"/>
                </a:lnTo>
                <a:lnTo>
                  <a:pt x="325119" y="93979"/>
                </a:lnTo>
                <a:lnTo>
                  <a:pt x="32511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82448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82448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82448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82448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19" y="25399"/>
                </a:lnTo>
                <a:lnTo>
                  <a:pt x="32511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82448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82448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82448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888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82448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19" y="57149"/>
                </a:lnTo>
                <a:lnTo>
                  <a:pt x="32511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82448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380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82448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19" y="15239"/>
                </a:lnTo>
                <a:lnTo>
                  <a:pt x="32511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82448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1015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82448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82448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19" y="27939"/>
                </a:lnTo>
                <a:lnTo>
                  <a:pt x="32511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82448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19" y="57150"/>
                </a:lnTo>
                <a:lnTo>
                  <a:pt x="32511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82448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19" y="0"/>
                </a:lnTo>
              </a:path>
            </a:pathLst>
          </a:custGeom>
          <a:ln w="6349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82448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19" y="25400"/>
                </a:lnTo>
                <a:lnTo>
                  <a:pt x="32511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82448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19" y="31750"/>
                </a:lnTo>
                <a:lnTo>
                  <a:pt x="32511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82448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19" y="19049"/>
                </a:lnTo>
                <a:lnTo>
                  <a:pt x="32511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82448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19" h="16510">
                <a:moveTo>
                  <a:pt x="0" y="16509"/>
                </a:moveTo>
                <a:lnTo>
                  <a:pt x="325119" y="16509"/>
                </a:lnTo>
                <a:lnTo>
                  <a:pt x="325119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824480" y="5711825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60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824480" y="571055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824480" y="571563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824480" y="571436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69">
                <a:moveTo>
                  <a:pt x="0" y="0"/>
                </a:moveTo>
                <a:lnTo>
                  <a:pt x="28066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824480" y="571309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824480" y="571817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824481" y="571690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30">
                <a:moveTo>
                  <a:pt x="0" y="0"/>
                </a:moveTo>
                <a:lnTo>
                  <a:pt x="25272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824480" y="572198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824480" y="57207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824480" y="571944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824480" y="572452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90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824480" y="572325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824480" y="57283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824480" y="57270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824480" y="572579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824480" y="573087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824480" y="57296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824480" y="57340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824480" y="573277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70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824480" y="5731509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19" h="1270">
                <a:moveTo>
                  <a:pt x="0" y="1269"/>
                </a:moveTo>
                <a:lnTo>
                  <a:pt x="83819" y="1269"/>
                </a:lnTo>
                <a:lnTo>
                  <a:pt x="838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824480" y="573659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824480" y="573532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09" h="1270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824480" y="573785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70">
                <a:moveTo>
                  <a:pt x="13969" y="0"/>
                </a:moveTo>
                <a:lnTo>
                  <a:pt x="0" y="0"/>
                </a:lnTo>
                <a:lnTo>
                  <a:pt x="0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499360" y="12700"/>
            <a:ext cx="325120" cy="5082540"/>
          </a:xfrm>
          <a:custGeom>
            <a:avLst/>
            <a:gdLst/>
            <a:ahLst/>
            <a:cxnLst/>
            <a:rect l="l" t="t" r="r" b="b"/>
            <a:pathLst>
              <a:path w="325119" h="5082540">
                <a:moveTo>
                  <a:pt x="0" y="5082540"/>
                </a:moveTo>
                <a:lnTo>
                  <a:pt x="325120" y="5082540"/>
                </a:lnTo>
                <a:lnTo>
                  <a:pt x="325120" y="0"/>
                </a:lnTo>
                <a:lnTo>
                  <a:pt x="0" y="0"/>
                </a:lnTo>
                <a:lnTo>
                  <a:pt x="0" y="508254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678430" y="1206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49936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19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49936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49936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49936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49936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49936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49936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49936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49936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49936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49936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49936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49936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49936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49936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49936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19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49936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49936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49936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49936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49936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49936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49936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49936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49936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49936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19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49936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49936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49936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19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49936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19" h="57150">
                <a:moveTo>
                  <a:pt x="0" y="57150"/>
                </a:moveTo>
                <a:lnTo>
                  <a:pt x="325120" y="57150"/>
                </a:lnTo>
                <a:lnTo>
                  <a:pt x="32512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49936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49936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19" h="25400">
                <a:moveTo>
                  <a:pt x="0" y="25400"/>
                </a:moveTo>
                <a:lnTo>
                  <a:pt x="325120" y="25400"/>
                </a:lnTo>
                <a:lnTo>
                  <a:pt x="32512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49936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19" h="31750">
                <a:moveTo>
                  <a:pt x="0" y="31750"/>
                </a:moveTo>
                <a:lnTo>
                  <a:pt x="325120" y="31750"/>
                </a:lnTo>
                <a:lnTo>
                  <a:pt x="32512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49936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19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49936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19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499360" y="571309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499360" y="57175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499360" y="574103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499360" y="572960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21590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499360" y="574357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499360" y="5742304"/>
            <a:ext cx="297180" cy="0"/>
          </a:xfrm>
          <a:custGeom>
            <a:avLst/>
            <a:gdLst/>
            <a:ahLst/>
            <a:cxnLst/>
            <a:rect l="l" t="t" r="r" b="b"/>
            <a:pathLst>
              <a:path w="297180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499360" y="574738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499360" y="574611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499360" y="57448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499360" y="57499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499361" y="57486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499360" y="575373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499360" y="57524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499360" y="575119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499360" y="57562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499360" y="575500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499360" y="576008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499360" y="57588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499360" y="57575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499360" y="57619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70">
                <a:moveTo>
                  <a:pt x="0" y="1270"/>
                </a:moveTo>
                <a:lnTo>
                  <a:pt x="72390" y="1270"/>
                </a:lnTo>
                <a:lnTo>
                  <a:pt x="723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499360" y="5761354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499360" y="57658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80" y="1269"/>
                </a:lnTo>
                <a:lnTo>
                  <a:pt x="304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499360" y="57645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70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499361" y="576325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0" y="1269"/>
                </a:moveTo>
                <a:lnTo>
                  <a:pt x="58420" y="1269"/>
                </a:lnTo>
                <a:lnTo>
                  <a:pt x="584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499360" y="5768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499360" y="576707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172969" y="12700"/>
            <a:ext cx="326390" cy="5082540"/>
          </a:xfrm>
          <a:custGeom>
            <a:avLst/>
            <a:gdLst/>
            <a:ahLst/>
            <a:cxnLst/>
            <a:rect l="l" t="t" r="r" b="b"/>
            <a:pathLst>
              <a:path w="326390" h="5082540">
                <a:moveTo>
                  <a:pt x="326389" y="0"/>
                </a:moveTo>
                <a:lnTo>
                  <a:pt x="0" y="0"/>
                </a:lnTo>
                <a:lnTo>
                  <a:pt x="0" y="5082539"/>
                </a:lnTo>
                <a:lnTo>
                  <a:pt x="326389" y="5082539"/>
                </a:lnTo>
                <a:lnTo>
                  <a:pt x="326389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172969" y="5095240"/>
            <a:ext cx="326390" cy="12700"/>
          </a:xfrm>
          <a:custGeom>
            <a:avLst/>
            <a:gdLst/>
            <a:ahLst/>
            <a:cxnLst/>
            <a:rect l="l" t="t" r="r" b="b"/>
            <a:pathLst>
              <a:path w="326390" h="12700">
                <a:moveTo>
                  <a:pt x="0" y="12699"/>
                </a:moveTo>
                <a:lnTo>
                  <a:pt x="326389" y="12699"/>
                </a:lnTo>
                <a:lnTo>
                  <a:pt x="326389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172969" y="51111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172969" y="51174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172969" y="51238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172969" y="51301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172969" y="513969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269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172969" y="51492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172969" y="5155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172969" y="5161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172969" y="516509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172969" y="518414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172969" y="52063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172969" y="5212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172969" y="52190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172969" y="5225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172969" y="5228590"/>
            <a:ext cx="326390" cy="93980"/>
          </a:xfrm>
          <a:custGeom>
            <a:avLst/>
            <a:gdLst/>
            <a:ahLst/>
            <a:cxnLst/>
            <a:rect l="l" t="t" r="r" b="b"/>
            <a:pathLst>
              <a:path w="326390" h="93979">
                <a:moveTo>
                  <a:pt x="326389" y="0"/>
                </a:moveTo>
                <a:lnTo>
                  <a:pt x="0" y="0"/>
                </a:lnTo>
                <a:lnTo>
                  <a:pt x="0" y="93979"/>
                </a:lnTo>
                <a:lnTo>
                  <a:pt x="326389" y="93979"/>
                </a:lnTo>
                <a:lnTo>
                  <a:pt x="326389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172969" y="532257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172969" y="53397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172969" y="53416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172969" y="5367020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399"/>
                </a:moveTo>
                <a:lnTo>
                  <a:pt x="326389" y="25399"/>
                </a:lnTo>
                <a:lnTo>
                  <a:pt x="326389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172969" y="53924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172969" y="54095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172969" y="54159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888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172969" y="542035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90" h="57150">
                <a:moveTo>
                  <a:pt x="0" y="57149"/>
                </a:moveTo>
                <a:lnTo>
                  <a:pt x="326389" y="57149"/>
                </a:lnTo>
                <a:lnTo>
                  <a:pt x="32638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172969" y="547941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80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172969" y="5481320"/>
            <a:ext cx="326390" cy="15240"/>
          </a:xfrm>
          <a:custGeom>
            <a:avLst/>
            <a:gdLst/>
            <a:ahLst/>
            <a:cxnLst/>
            <a:rect l="l" t="t" r="r" b="b"/>
            <a:pathLst>
              <a:path w="326390" h="15239">
                <a:moveTo>
                  <a:pt x="0" y="15239"/>
                </a:moveTo>
                <a:lnTo>
                  <a:pt x="326389" y="15239"/>
                </a:lnTo>
                <a:lnTo>
                  <a:pt x="326389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172969" y="55016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1015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172969" y="5506720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72969" y="55257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90" h="27939">
                <a:moveTo>
                  <a:pt x="0" y="27939"/>
                </a:moveTo>
                <a:lnTo>
                  <a:pt x="326389" y="27939"/>
                </a:lnTo>
                <a:lnTo>
                  <a:pt x="32638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72969" y="5553709"/>
            <a:ext cx="326390" cy="57150"/>
          </a:xfrm>
          <a:custGeom>
            <a:avLst/>
            <a:gdLst/>
            <a:ahLst/>
            <a:cxnLst/>
            <a:rect l="l" t="t" r="r" b="b"/>
            <a:pathLst>
              <a:path w="326390" h="57150">
                <a:moveTo>
                  <a:pt x="0" y="57150"/>
                </a:moveTo>
                <a:lnTo>
                  <a:pt x="326389" y="57150"/>
                </a:lnTo>
                <a:lnTo>
                  <a:pt x="32638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72969" y="561403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72969" y="5617209"/>
            <a:ext cx="326390" cy="25400"/>
          </a:xfrm>
          <a:custGeom>
            <a:avLst/>
            <a:gdLst/>
            <a:ahLst/>
            <a:cxnLst/>
            <a:rect l="l" t="t" r="r" b="b"/>
            <a:pathLst>
              <a:path w="326390" h="25400">
                <a:moveTo>
                  <a:pt x="0" y="25400"/>
                </a:moveTo>
                <a:lnTo>
                  <a:pt x="326389" y="25400"/>
                </a:lnTo>
                <a:lnTo>
                  <a:pt x="326389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72969" y="5642609"/>
            <a:ext cx="326390" cy="31750"/>
          </a:xfrm>
          <a:custGeom>
            <a:avLst/>
            <a:gdLst/>
            <a:ahLst/>
            <a:cxnLst/>
            <a:rect l="l" t="t" r="r" b="b"/>
            <a:pathLst>
              <a:path w="326390" h="31750">
                <a:moveTo>
                  <a:pt x="0" y="31750"/>
                </a:moveTo>
                <a:lnTo>
                  <a:pt x="326389" y="31750"/>
                </a:lnTo>
                <a:lnTo>
                  <a:pt x="326389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72969" y="5674359"/>
            <a:ext cx="326390" cy="19050"/>
          </a:xfrm>
          <a:custGeom>
            <a:avLst/>
            <a:gdLst/>
            <a:ahLst/>
            <a:cxnLst/>
            <a:rect l="l" t="t" r="r" b="b"/>
            <a:pathLst>
              <a:path w="326390" h="19050">
                <a:moveTo>
                  <a:pt x="0" y="19049"/>
                </a:moveTo>
                <a:lnTo>
                  <a:pt x="326389" y="19049"/>
                </a:lnTo>
                <a:lnTo>
                  <a:pt x="326389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72969" y="5693409"/>
            <a:ext cx="326390" cy="16510"/>
          </a:xfrm>
          <a:custGeom>
            <a:avLst/>
            <a:gdLst/>
            <a:ahLst/>
            <a:cxnLst/>
            <a:rect l="l" t="t" r="r" b="b"/>
            <a:pathLst>
              <a:path w="326390" h="16510">
                <a:moveTo>
                  <a:pt x="0" y="16509"/>
                </a:moveTo>
                <a:lnTo>
                  <a:pt x="326389" y="16509"/>
                </a:lnTo>
                <a:lnTo>
                  <a:pt x="326389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72969" y="571309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6349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72969" y="571754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72969" y="5718809"/>
            <a:ext cx="326390" cy="22860"/>
          </a:xfrm>
          <a:custGeom>
            <a:avLst/>
            <a:gdLst/>
            <a:ahLst/>
            <a:cxnLst/>
            <a:rect l="l" t="t" r="r" b="b"/>
            <a:pathLst>
              <a:path w="326390" h="22860">
                <a:moveTo>
                  <a:pt x="0" y="22859"/>
                </a:moveTo>
                <a:lnTo>
                  <a:pt x="326389" y="22859"/>
                </a:lnTo>
                <a:lnTo>
                  <a:pt x="326389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72969" y="5772784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4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72969" y="577151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72969" y="5770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90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72969" y="5741670"/>
            <a:ext cx="326390" cy="27940"/>
          </a:xfrm>
          <a:custGeom>
            <a:avLst/>
            <a:gdLst/>
            <a:ahLst/>
            <a:cxnLst/>
            <a:rect l="l" t="t" r="r" b="b"/>
            <a:pathLst>
              <a:path w="326390" h="27939">
                <a:moveTo>
                  <a:pt x="0" y="27939"/>
                </a:moveTo>
                <a:lnTo>
                  <a:pt x="326389" y="27939"/>
                </a:lnTo>
                <a:lnTo>
                  <a:pt x="326389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72969" y="577532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72969" y="5774054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72969" y="57791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89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72969" y="577786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172969" y="577659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172969" y="578167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172969" y="578040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172969" y="578548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172969" y="578421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172969" y="578294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172969" y="57880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172969" y="57867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172969" y="57912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0" y="1269"/>
                </a:moveTo>
                <a:lnTo>
                  <a:pt x="74929" y="1269"/>
                </a:lnTo>
                <a:lnTo>
                  <a:pt x="749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172969" y="579056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172969" y="57892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172969" y="579374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90" h="1270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172969" y="579247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59" h="1270">
                <a:moveTo>
                  <a:pt x="0" y="1269"/>
                </a:moveTo>
                <a:lnTo>
                  <a:pt x="60959" y="1269"/>
                </a:lnTo>
                <a:lnTo>
                  <a:pt x="609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172969" y="57975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172969" y="579627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70"/>
                </a:moveTo>
                <a:lnTo>
                  <a:pt x="19050" y="1270"/>
                </a:lnTo>
                <a:lnTo>
                  <a:pt x="190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172969" y="579500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0" y="1269"/>
                </a:moveTo>
                <a:lnTo>
                  <a:pt x="33020" y="1269"/>
                </a:lnTo>
                <a:lnTo>
                  <a:pt x="330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47850" y="13970"/>
            <a:ext cx="325120" cy="5081270"/>
          </a:xfrm>
          <a:custGeom>
            <a:avLst/>
            <a:gdLst/>
            <a:ahLst/>
            <a:cxnLst/>
            <a:rect l="l" t="t" r="r" b="b"/>
            <a:pathLst>
              <a:path w="325120" h="5081270">
                <a:moveTo>
                  <a:pt x="0" y="5081270"/>
                </a:moveTo>
                <a:lnTo>
                  <a:pt x="325120" y="5081270"/>
                </a:lnTo>
                <a:lnTo>
                  <a:pt x="325120" y="0"/>
                </a:lnTo>
                <a:lnTo>
                  <a:pt x="0" y="0"/>
                </a:lnTo>
                <a:lnTo>
                  <a:pt x="0" y="508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908809" y="1333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47850" y="5095240"/>
            <a:ext cx="325120" cy="12700"/>
          </a:xfrm>
          <a:custGeom>
            <a:avLst/>
            <a:gdLst/>
            <a:ahLst/>
            <a:cxnLst/>
            <a:rect l="l" t="t" r="r" b="b"/>
            <a:pathLst>
              <a:path w="325120" h="12700">
                <a:moveTo>
                  <a:pt x="0" y="12699"/>
                </a:moveTo>
                <a:lnTo>
                  <a:pt x="325120" y="12699"/>
                </a:lnTo>
                <a:lnTo>
                  <a:pt x="32512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47850" y="51111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47850" y="51174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47850" y="51238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47850" y="51301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47850" y="513969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269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47850" y="51492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47850" y="5155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47850" y="5161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47850" y="516509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47850" y="518414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47850" y="52063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47850" y="5212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47850" y="52190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47850" y="5225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47850" y="5228590"/>
            <a:ext cx="325120" cy="93980"/>
          </a:xfrm>
          <a:custGeom>
            <a:avLst/>
            <a:gdLst/>
            <a:ahLst/>
            <a:cxnLst/>
            <a:rect l="l" t="t" r="r" b="b"/>
            <a:pathLst>
              <a:path w="325120" h="93979">
                <a:moveTo>
                  <a:pt x="325120" y="0"/>
                </a:moveTo>
                <a:lnTo>
                  <a:pt x="0" y="0"/>
                </a:lnTo>
                <a:lnTo>
                  <a:pt x="0" y="93979"/>
                </a:lnTo>
                <a:lnTo>
                  <a:pt x="325120" y="93979"/>
                </a:lnTo>
                <a:lnTo>
                  <a:pt x="32512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47850" y="532257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47850" y="53397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47850" y="53416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47850" y="5367020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399"/>
                </a:moveTo>
                <a:lnTo>
                  <a:pt x="325120" y="25399"/>
                </a:lnTo>
                <a:lnTo>
                  <a:pt x="32512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47850" y="53924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47850" y="540956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47850" y="54159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888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47850" y="542035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49"/>
                </a:moveTo>
                <a:lnTo>
                  <a:pt x="325120" y="57149"/>
                </a:lnTo>
                <a:lnTo>
                  <a:pt x="32512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47850" y="54794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80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47850" y="5481320"/>
            <a:ext cx="325120" cy="15240"/>
          </a:xfrm>
          <a:custGeom>
            <a:avLst/>
            <a:gdLst/>
            <a:ahLst/>
            <a:cxnLst/>
            <a:rect l="l" t="t" r="r" b="b"/>
            <a:pathLst>
              <a:path w="325120" h="15239">
                <a:moveTo>
                  <a:pt x="0" y="15239"/>
                </a:moveTo>
                <a:lnTo>
                  <a:pt x="325120" y="15239"/>
                </a:lnTo>
                <a:lnTo>
                  <a:pt x="32512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47850" y="55016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1015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47850" y="5506720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47850" y="5525770"/>
            <a:ext cx="325120" cy="27940"/>
          </a:xfrm>
          <a:custGeom>
            <a:avLst/>
            <a:gdLst/>
            <a:ahLst/>
            <a:cxnLst/>
            <a:rect l="l" t="t" r="r" b="b"/>
            <a:pathLst>
              <a:path w="325120" h="27939">
                <a:moveTo>
                  <a:pt x="0" y="27939"/>
                </a:moveTo>
                <a:lnTo>
                  <a:pt x="325120" y="27939"/>
                </a:lnTo>
                <a:lnTo>
                  <a:pt x="32512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47850" y="5553709"/>
            <a:ext cx="325120" cy="57150"/>
          </a:xfrm>
          <a:custGeom>
            <a:avLst/>
            <a:gdLst/>
            <a:ahLst/>
            <a:cxnLst/>
            <a:rect l="l" t="t" r="r" b="b"/>
            <a:pathLst>
              <a:path w="325120" h="57150">
                <a:moveTo>
                  <a:pt x="0" y="57150"/>
                </a:moveTo>
                <a:lnTo>
                  <a:pt x="325120" y="57150"/>
                </a:lnTo>
                <a:lnTo>
                  <a:pt x="32512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47850" y="561403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47850" y="5617209"/>
            <a:ext cx="325120" cy="25400"/>
          </a:xfrm>
          <a:custGeom>
            <a:avLst/>
            <a:gdLst/>
            <a:ahLst/>
            <a:cxnLst/>
            <a:rect l="l" t="t" r="r" b="b"/>
            <a:pathLst>
              <a:path w="325120" h="25400">
                <a:moveTo>
                  <a:pt x="0" y="25400"/>
                </a:moveTo>
                <a:lnTo>
                  <a:pt x="325120" y="25400"/>
                </a:lnTo>
                <a:lnTo>
                  <a:pt x="32512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47850" y="5642609"/>
            <a:ext cx="325120" cy="31750"/>
          </a:xfrm>
          <a:custGeom>
            <a:avLst/>
            <a:gdLst/>
            <a:ahLst/>
            <a:cxnLst/>
            <a:rect l="l" t="t" r="r" b="b"/>
            <a:pathLst>
              <a:path w="325120" h="31750">
                <a:moveTo>
                  <a:pt x="0" y="31750"/>
                </a:moveTo>
                <a:lnTo>
                  <a:pt x="325120" y="31750"/>
                </a:lnTo>
                <a:lnTo>
                  <a:pt x="32512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47850" y="5674359"/>
            <a:ext cx="325120" cy="19050"/>
          </a:xfrm>
          <a:custGeom>
            <a:avLst/>
            <a:gdLst/>
            <a:ahLst/>
            <a:cxnLst/>
            <a:rect l="l" t="t" r="r" b="b"/>
            <a:pathLst>
              <a:path w="325120" h="19050">
                <a:moveTo>
                  <a:pt x="0" y="19049"/>
                </a:moveTo>
                <a:lnTo>
                  <a:pt x="325120" y="19049"/>
                </a:lnTo>
                <a:lnTo>
                  <a:pt x="32512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47850" y="569340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47850" y="571309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49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47850" y="5717540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47850" y="5718809"/>
            <a:ext cx="325120" cy="22860"/>
          </a:xfrm>
          <a:custGeom>
            <a:avLst/>
            <a:gdLst/>
            <a:ahLst/>
            <a:cxnLst/>
            <a:rect l="l" t="t" r="r" b="b"/>
            <a:pathLst>
              <a:path w="325120" h="22860">
                <a:moveTo>
                  <a:pt x="0" y="22859"/>
                </a:moveTo>
                <a:lnTo>
                  <a:pt x="325120" y="22859"/>
                </a:lnTo>
                <a:lnTo>
                  <a:pt x="32512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47850" y="5741670"/>
            <a:ext cx="325120" cy="34290"/>
          </a:xfrm>
          <a:custGeom>
            <a:avLst/>
            <a:gdLst/>
            <a:ahLst/>
            <a:cxnLst/>
            <a:rect l="l" t="t" r="r" b="b"/>
            <a:pathLst>
              <a:path w="325120" h="34289">
                <a:moveTo>
                  <a:pt x="0" y="34289"/>
                </a:moveTo>
                <a:lnTo>
                  <a:pt x="325120" y="34289"/>
                </a:lnTo>
                <a:lnTo>
                  <a:pt x="32512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47850" y="5775959"/>
            <a:ext cx="325120" cy="16510"/>
          </a:xfrm>
          <a:custGeom>
            <a:avLst/>
            <a:gdLst/>
            <a:ahLst/>
            <a:cxnLst/>
            <a:rect l="l" t="t" r="r" b="b"/>
            <a:pathLst>
              <a:path w="325120" h="16510">
                <a:moveTo>
                  <a:pt x="0" y="16509"/>
                </a:moveTo>
                <a:lnTo>
                  <a:pt x="325120" y="16509"/>
                </a:lnTo>
                <a:lnTo>
                  <a:pt x="32512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47850" y="580072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225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47850" y="5799454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3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47850" y="579564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6350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47850" y="580453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47850" y="580326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47850" y="580199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47850" y="580707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47851" y="580580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47850" y="581088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47850" y="580961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47850" y="580834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47850" y="581342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47850" y="581215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47850" y="581723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47850" y="58159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47850" y="58146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47850" y="581977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47850" y="58185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47850" y="58229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69"/>
                </a:moveTo>
                <a:lnTo>
                  <a:pt x="49529" y="1269"/>
                </a:lnTo>
                <a:lnTo>
                  <a:pt x="495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47850" y="582167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847850" y="582040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847850" y="582549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847850" y="58242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69"/>
                </a:moveTo>
                <a:lnTo>
                  <a:pt x="35560" y="1269"/>
                </a:lnTo>
                <a:lnTo>
                  <a:pt x="355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847850" y="5826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3970"/>
            <a:ext cx="323850" cy="3989070"/>
          </a:xfrm>
          <a:custGeom>
            <a:avLst/>
            <a:gdLst/>
            <a:ahLst/>
            <a:cxnLst/>
            <a:rect l="l" t="t" r="r" b="b"/>
            <a:pathLst>
              <a:path w="323850" h="3989070">
                <a:moveTo>
                  <a:pt x="323850" y="0"/>
                </a:moveTo>
                <a:lnTo>
                  <a:pt x="0" y="0"/>
                </a:lnTo>
                <a:lnTo>
                  <a:pt x="0" y="3989069"/>
                </a:lnTo>
                <a:lnTo>
                  <a:pt x="323850" y="3989069"/>
                </a:lnTo>
                <a:lnTo>
                  <a:pt x="32385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524000" y="4003040"/>
            <a:ext cx="323850" cy="1092200"/>
          </a:xfrm>
          <a:custGeom>
            <a:avLst/>
            <a:gdLst/>
            <a:ahLst/>
            <a:cxnLst/>
            <a:rect l="l" t="t" r="r" b="b"/>
            <a:pathLst>
              <a:path w="323850" h="1092200">
                <a:moveTo>
                  <a:pt x="323850" y="0"/>
                </a:moveTo>
                <a:lnTo>
                  <a:pt x="0" y="0"/>
                </a:lnTo>
                <a:lnTo>
                  <a:pt x="0" y="1092199"/>
                </a:lnTo>
                <a:lnTo>
                  <a:pt x="323850" y="1092199"/>
                </a:lnTo>
                <a:lnTo>
                  <a:pt x="32385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5095240"/>
            <a:ext cx="323850" cy="12700"/>
          </a:xfrm>
          <a:custGeom>
            <a:avLst/>
            <a:gdLst/>
            <a:ahLst/>
            <a:cxnLst/>
            <a:rect l="l" t="t" r="r" b="b"/>
            <a:pathLst>
              <a:path w="323850" h="12700">
                <a:moveTo>
                  <a:pt x="0" y="12699"/>
                </a:moveTo>
                <a:lnTo>
                  <a:pt x="323850" y="12699"/>
                </a:lnTo>
                <a:lnTo>
                  <a:pt x="32385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524000" y="51111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51174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51238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524000" y="51301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513969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269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51492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51555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51619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516509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518414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52063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52127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52190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52254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5228590"/>
            <a:ext cx="323850" cy="17780"/>
          </a:xfrm>
          <a:custGeom>
            <a:avLst/>
            <a:gdLst/>
            <a:ahLst/>
            <a:cxnLst/>
            <a:rect l="l" t="t" r="r" b="b"/>
            <a:pathLst>
              <a:path w="323850" h="17779">
                <a:moveTo>
                  <a:pt x="0" y="17779"/>
                </a:moveTo>
                <a:lnTo>
                  <a:pt x="323850" y="17779"/>
                </a:lnTo>
                <a:lnTo>
                  <a:pt x="323850" y="0"/>
                </a:lnTo>
                <a:lnTo>
                  <a:pt x="0" y="0"/>
                </a:lnTo>
                <a:lnTo>
                  <a:pt x="0" y="1777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5246370"/>
            <a:ext cx="323850" cy="76200"/>
          </a:xfrm>
          <a:custGeom>
            <a:avLst/>
            <a:gdLst/>
            <a:ahLst/>
            <a:cxnLst/>
            <a:rect l="l" t="t" r="r" b="b"/>
            <a:pathLst>
              <a:path w="323850" h="76200">
                <a:moveTo>
                  <a:pt x="0" y="76199"/>
                </a:moveTo>
                <a:lnTo>
                  <a:pt x="323850" y="76199"/>
                </a:lnTo>
                <a:lnTo>
                  <a:pt x="323850" y="0"/>
                </a:lnTo>
                <a:lnTo>
                  <a:pt x="0" y="0"/>
                </a:lnTo>
                <a:lnTo>
                  <a:pt x="0" y="761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532257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53397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5341620"/>
            <a:ext cx="323850" cy="25400"/>
          </a:xfrm>
          <a:custGeom>
            <a:avLst/>
            <a:gdLst/>
            <a:ahLst/>
            <a:cxnLst/>
            <a:rect l="l" t="t" r="r" b="b"/>
            <a:pathLst>
              <a:path w="323850" h="25400">
                <a:moveTo>
                  <a:pt x="0" y="25399"/>
                </a:moveTo>
                <a:lnTo>
                  <a:pt x="323850" y="25399"/>
                </a:lnTo>
                <a:lnTo>
                  <a:pt x="323850" y="0"/>
                </a:lnTo>
                <a:lnTo>
                  <a:pt x="0" y="0"/>
                </a:lnTo>
                <a:lnTo>
                  <a:pt x="0" y="2539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536702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538924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54000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523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54095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54159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888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5420359"/>
            <a:ext cx="323850" cy="57150"/>
          </a:xfrm>
          <a:custGeom>
            <a:avLst/>
            <a:gdLst/>
            <a:ahLst/>
            <a:cxnLst/>
            <a:rect l="l" t="t" r="r" b="b"/>
            <a:pathLst>
              <a:path w="323850" h="57150">
                <a:moveTo>
                  <a:pt x="0" y="57149"/>
                </a:moveTo>
                <a:lnTo>
                  <a:pt x="323850" y="57149"/>
                </a:lnTo>
                <a:lnTo>
                  <a:pt x="323850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547941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80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548132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55016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1015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5506720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5525770"/>
            <a:ext cx="323850" cy="27940"/>
          </a:xfrm>
          <a:custGeom>
            <a:avLst/>
            <a:gdLst/>
            <a:ahLst/>
            <a:cxnLst/>
            <a:rect l="l" t="t" r="r" b="b"/>
            <a:pathLst>
              <a:path w="323850" h="27939">
                <a:moveTo>
                  <a:pt x="0" y="27939"/>
                </a:moveTo>
                <a:lnTo>
                  <a:pt x="323850" y="27939"/>
                </a:lnTo>
                <a:lnTo>
                  <a:pt x="323850" y="0"/>
                </a:lnTo>
                <a:lnTo>
                  <a:pt x="0" y="0"/>
                </a:lnTo>
                <a:lnTo>
                  <a:pt x="0" y="279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5553709"/>
            <a:ext cx="323850" cy="57150"/>
          </a:xfrm>
          <a:custGeom>
            <a:avLst/>
            <a:gdLst/>
            <a:ahLst/>
            <a:cxnLst/>
            <a:rect l="l" t="t" r="r" b="b"/>
            <a:pathLst>
              <a:path w="323850" h="57150">
                <a:moveTo>
                  <a:pt x="0" y="57150"/>
                </a:moveTo>
                <a:lnTo>
                  <a:pt x="323850" y="57150"/>
                </a:lnTo>
                <a:lnTo>
                  <a:pt x="32385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5614034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5617209"/>
            <a:ext cx="323850" cy="25400"/>
          </a:xfrm>
          <a:custGeom>
            <a:avLst/>
            <a:gdLst/>
            <a:ahLst/>
            <a:cxnLst/>
            <a:rect l="l" t="t" r="r" b="b"/>
            <a:pathLst>
              <a:path w="323850" h="25400">
                <a:moveTo>
                  <a:pt x="0" y="25400"/>
                </a:moveTo>
                <a:lnTo>
                  <a:pt x="323850" y="25400"/>
                </a:lnTo>
                <a:lnTo>
                  <a:pt x="323850" y="0"/>
                </a:lnTo>
                <a:lnTo>
                  <a:pt x="0" y="0"/>
                </a:lnTo>
                <a:lnTo>
                  <a:pt x="0" y="2540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5642609"/>
            <a:ext cx="323850" cy="31750"/>
          </a:xfrm>
          <a:custGeom>
            <a:avLst/>
            <a:gdLst/>
            <a:ahLst/>
            <a:cxnLst/>
            <a:rect l="l" t="t" r="r" b="b"/>
            <a:pathLst>
              <a:path w="323850" h="31750">
                <a:moveTo>
                  <a:pt x="0" y="31750"/>
                </a:moveTo>
                <a:lnTo>
                  <a:pt x="323850" y="31750"/>
                </a:lnTo>
                <a:lnTo>
                  <a:pt x="323850" y="0"/>
                </a:lnTo>
                <a:lnTo>
                  <a:pt x="0" y="0"/>
                </a:lnTo>
                <a:lnTo>
                  <a:pt x="0" y="317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5674359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49"/>
                </a:moveTo>
                <a:lnTo>
                  <a:pt x="323850" y="19049"/>
                </a:lnTo>
                <a:lnTo>
                  <a:pt x="323850" y="0"/>
                </a:lnTo>
                <a:lnTo>
                  <a:pt x="0" y="0"/>
                </a:lnTo>
                <a:lnTo>
                  <a:pt x="0" y="1904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5693409"/>
            <a:ext cx="323850" cy="16510"/>
          </a:xfrm>
          <a:custGeom>
            <a:avLst/>
            <a:gdLst/>
            <a:ahLst/>
            <a:cxnLst/>
            <a:rect l="l" t="t" r="r" b="b"/>
            <a:pathLst>
              <a:path w="323850" h="16510">
                <a:moveTo>
                  <a:pt x="0" y="16509"/>
                </a:moveTo>
                <a:lnTo>
                  <a:pt x="323850" y="16509"/>
                </a:lnTo>
                <a:lnTo>
                  <a:pt x="32385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57130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6349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5717540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5718809"/>
            <a:ext cx="323850" cy="22860"/>
          </a:xfrm>
          <a:custGeom>
            <a:avLst/>
            <a:gdLst/>
            <a:ahLst/>
            <a:cxnLst/>
            <a:rect l="l" t="t" r="r" b="b"/>
            <a:pathLst>
              <a:path w="323850" h="22860">
                <a:moveTo>
                  <a:pt x="0" y="22859"/>
                </a:moveTo>
                <a:lnTo>
                  <a:pt x="323850" y="22859"/>
                </a:lnTo>
                <a:lnTo>
                  <a:pt x="323850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5741670"/>
            <a:ext cx="323850" cy="34290"/>
          </a:xfrm>
          <a:custGeom>
            <a:avLst/>
            <a:gdLst/>
            <a:ahLst/>
            <a:cxnLst/>
            <a:rect l="l" t="t" r="r" b="b"/>
            <a:pathLst>
              <a:path w="323850" h="34289">
                <a:moveTo>
                  <a:pt x="0" y="34289"/>
                </a:moveTo>
                <a:lnTo>
                  <a:pt x="323850" y="34289"/>
                </a:lnTo>
                <a:lnTo>
                  <a:pt x="32385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5775959"/>
            <a:ext cx="323850" cy="16510"/>
          </a:xfrm>
          <a:custGeom>
            <a:avLst/>
            <a:gdLst/>
            <a:ahLst/>
            <a:cxnLst/>
            <a:rect l="l" t="t" r="r" b="b"/>
            <a:pathLst>
              <a:path w="323850" h="16510">
                <a:moveTo>
                  <a:pt x="0" y="16509"/>
                </a:moveTo>
                <a:lnTo>
                  <a:pt x="323850" y="16509"/>
                </a:lnTo>
                <a:lnTo>
                  <a:pt x="32385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5792470"/>
            <a:ext cx="323850" cy="15240"/>
          </a:xfrm>
          <a:custGeom>
            <a:avLst/>
            <a:gdLst/>
            <a:ahLst/>
            <a:cxnLst/>
            <a:rect l="l" t="t" r="r" b="b"/>
            <a:pathLst>
              <a:path w="323850" h="15239">
                <a:moveTo>
                  <a:pt x="0" y="15239"/>
                </a:moveTo>
                <a:lnTo>
                  <a:pt x="323850" y="15239"/>
                </a:lnTo>
                <a:lnTo>
                  <a:pt x="32385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5807709"/>
            <a:ext cx="323850" cy="19050"/>
          </a:xfrm>
          <a:custGeom>
            <a:avLst/>
            <a:gdLst/>
            <a:ahLst/>
            <a:cxnLst/>
            <a:rect l="l" t="t" r="r" b="b"/>
            <a:pathLst>
              <a:path w="323850" h="19050">
                <a:moveTo>
                  <a:pt x="0" y="19050"/>
                </a:moveTo>
                <a:lnTo>
                  <a:pt x="323850" y="19050"/>
                </a:lnTo>
                <a:lnTo>
                  <a:pt x="32385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582993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>
                <a:moveTo>
                  <a:pt x="0" y="0"/>
                </a:moveTo>
                <a:lnTo>
                  <a:pt x="3022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582866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30">
                <a:moveTo>
                  <a:pt x="0" y="0"/>
                </a:moveTo>
                <a:lnTo>
                  <a:pt x="31623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582739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583247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583120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583628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1" y="583501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583374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583882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5837554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584263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58413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584009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58451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58439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584898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58477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58464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58508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584962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0" y="1269"/>
                </a:moveTo>
                <a:lnTo>
                  <a:pt x="77470" y="1269"/>
                </a:lnTo>
                <a:lnTo>
                  <a:pt x="774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585470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0" y="1269"/>
                </a:moveTo>
                <a:lnTo>
                  <a:pt x="21590" y="1269"/>
                </a:lnTo>
                <a:lnTo>
                  <a:pt x="215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58534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58521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5855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470150" y="61849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165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456180" y="604519"/>
            <a:ext cx="17399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1651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644139" y="618490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20" y="0"/>
                </a:lnTo>
              </a:path>
            </a:pathLst>
          </a:custGeom>
          <a:ln w="165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630169" y="604519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20" y="0"/>
                </a:lnTo>
              </a:path>
            </a:pathLst>
          </a:custGeom>
          <a:ln w="1651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863090" y="2515870"/>
            <a:ext cx="1808480" cy="0"/>
          </a:xfrm>
          <a:custGeom>
            <a:avLst/>
            <a:gdLst/>
            <a:ahLst/>
            <a:cxnLst/>
            <a:rect l="l" t="t" r="r" b="b"/>
            <a:pathLst>
              <a:path w="1808480">
                <a:moveTo>
                  <a:pt x="0" y="0"/>
                </a:moveTo>
                <a:lnTo>
                  <a:pt x="1808480" y="0"/>
                </a:lnTo>
              </a:path>
            </a:pathLst>
          </a:custGeom>
          <a:ln w="215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842770" y="2495550"/>
            <a:ext cx="1808480" cy="0"/>
          </a:xfrm>
          <a:custGeom>
            <a:avLst/>
            <a:gdLst/>
            <a:ahLst/>
            <a:cxnLst/>
            <a:rect l="l" t="t" r="r" b="b"/>
            <a:pathLst>
              <a:path w="1808480">
                <a:moveTo>
                  <a:pt x="0" y="0"/>
                </a:moveTo>
                <a:lnTo>
                  <a:pt x="1808480" y="0"/>
                </a:lnTo>
              </a:path>
            </a:pathLst>
          </a:custGeom>
          <a:ln w="2159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 txBox="1"/>
          <p:nvPr/>
        </p:nvSpPr>
        <p:spPr>
          <a:xfrm>
            <a:off x="1791970" y="260350"/>
            <a:ext cx="8473440" cy="4013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21005" marR="506730">
              <a:spcBef>
                <a:spcPts val="100"/>
              </a:spcBef>
              <a:buClr>
                <a:srgbClr val="FFCC66"/>
              </a:buClr>
              <a:buSzPct val="95833"/>
              <a:buFont typeface="Wingdings"/>
              <a:buChar char=""/>
              <a:tabLst>
                <a:tab pos="664845" algn="l"/>
              </a:tabLst>
            </a:pP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σ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Chart-: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This chart is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constructed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to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get a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better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picture of  the variations in the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quality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standard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in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a process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than that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is 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obtained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from the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range chart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provided the standard deviation(σ)  of the various samples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are readily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available.</a:t>
            </a:r>
            <a:endParaRPr sz="2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2300">
              <a:latin typeface="Times New Roman"/>
              <a:cs typeface="Times New Roman"/>
            </a:endParaRPr>
          </a:p>
          <a:p>
            <a:pPr marL="50800" marR="201295">
              <a:lnSpc>
                <a:spcPct val="90200"/>
              </a:lnSpc>
              <a:spcBef>
                <a:spcPts val="1689"/>
              </a:spcBef>
            </a:pPr>
            <a:r>
              <a:rPr sz="3200" dirty="0">
                <a:solidFill>
                  <a:srgbClr val="FFCC66"/>
                </a:solidFill>
                <a:latin typeface="Tahoma"/>
                <a:cs typeface="Tahoma"/>
              </a:rPr>
              <a:t>Example-: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Quality control </a:t>
            </a:r>
            <a:r>
              <a:rPr sz="2400" spc="5" dirty="0">
                <a:solidFill>
                  <a:srgbClr val="FFCC66"/>
                </a:solidFill>
                <a:latin typeface="Tahoma"/>
                <a:cs typeface="Tahoma"/>
              </a:rPr>
              <a:t>is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maintained in a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factory with 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help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of standard deviation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chart. </a:t>
            </a:r>
            <a:r>
              <a:rPr sz="2400" spc="-85" dirty="0">
                <a:solidFill>
                  <a:srgbClr val="FFCC66"/>
                </a:solidFill>
                <a:latin typeface="Tahoma"/>
                <a:cs typeface="Tahoma"/>
              </a:rPr>
              <a:t>Ten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items </a:t>
            </a:r>
            <a:r>
              <a:rPr sz="2400" spc="-10" dirty="0">
                <a:solidFill>
                  <a:srgbClr val="FFCC66"/>
                </a:solidFill>
                <a:latin typeface="Tahoma"/>
                <a:cs typeface="Tahoma"/>
              </a:rPr>
              <a:t>are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chosen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in  </a:t>
            </a:r>
            <a:r>
              <a:rPr sz="2400" spc="-10" dirty="0">
                <a:solidFill>
                  <a:srgbClr val="FFCC66"/>
                </a:solidFill>
                <a:latin typeface="Tahoma"/>
                <a:cs typeface="Tahoma"/>
              </a:rPr>
              <a:t>every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sample.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18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samples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in all </a:t>
            </a:r>
            <a:r>
              <a:rPr sz="2400" spc="-10" dirty="0">
                <a:solidFill>
                  <a:srgbClr val="FFCC66"/>
                </a:solidFill>
                <a:latin typeface="Tahoma"/>
                <a:cs typeface="Tahoma"/>
              </a:rPr>
              <a:t>were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chosen whose ΣS</a:t>
            </a:r>
            <a:r>
              <a:rPr sz="2400" spc="114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400" spc="-15" dirty="0">
                <a:solidFill>
                  <a:srgbClr val="FFCC66"/>
                </a:solidFill>
                <a:latin typeface="Tahoma"/>
                <a:cs typeface="Tahoma"/>
              </a:rPr>
              <a:t>was</a:t>
            </a:r>
            <a:endParaRPr sz="2400">
              <a:latin typeface="Tahoma"/>
              <a:cs typeface="Tahoma"/>
            </a:endParaRPr>
          </a:p>
          <a:p>
            <a:pPr marL="50800" marR="17780">
              <a:lnSpc>
                <a:spcPts val="2590"/>
              </a:lnSpc>
              <a:spcBef>
                <a:spcPts val="40"/>
              </a:spcBef>
            </a:pP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8.28. Determine the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three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sigma limits of </a:t>
            </a:r>
            <a:r>
              <a:rPr sz="2000" dirty="0">
                <a:solidFill>
                  <a:srgbClr val="FFCC66"/>
                </a:solidFill>
                <a:latin typeface="Trebuchet MS"/>
                <a:cs typeface="Trebuchet MS"/>
              </a:rPr>
              <a:t>σ- </a:t>
            </a:r>
            <a:r>
              <a:rPr sz="2000" spc="-5" dirty="0">
                <a:solidFill>
                  <a:srgbClr val="FFCC66"/>
                </a:solidFill>
                <a:latin typeface="Trebuchet MS"/>
                <a:cs typeface="Trebuchet MS"/>
              </a:rPr>
              <a:t>chart. </a:t>
            </a:r>
            <a:r>
              <a:rPr sz="2400" spc="-100" dirty="0">
                <a:solidFill>
                  <a:srgbClr val="FFCC66"/>
                </a:solidFill>
                <a:latin typeface="Trebuchet MS"/>
                <a:cs typeface="Trebuchet MS"/>
              </a:rPr>
              <a:t>You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may use  the</a:t>
            </a:r>
            <a:r>
              <a:rPr sz="2400" spc="-20" dirty="0">
                <a:solidFill>
                  <a:srgbClr val="FFCC66"/>
                </a:solidFill>
                <a:latin typeface="Trebuchet MS"/>
                <a:cs typeface="Trebuchet MS"/>
              </a:rPr>
              <a:t>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following-:</a:t>
            </a:r>
            <a:endParaRPr sz="2400">
              <a:latin typeface="Trebuchet MS"/>
              <a:cs typeface="Trebuchet MS"/>
            </a:endParaRPr>
          </a:p>
          <a:p>
            <a:pPr marL="50800">
              <a:spcBef>
                <a:spcPts val="240"/>
              </a:spcBef>
            </a:pP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n = 10,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B</a:t>
            </a:r>
            <a:r>
              <a:rPr sz="2100" spc="-7" baseline="-19841" dirty="0">
                <a:solidFill>
                  <a:srgbClr val="FFCC66"/>
                </a:solidFill>
                <a:latin typeface="Trebuchet MS"/>
                <a:cs typeface="Trebuchet MS"/>
              </a:rPr>
              <a:t>3 </a:t>
            </a: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=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0.28, B</a:t>
            </a:r>
            <a:r>
              <a:rPr sz="2100" spc="-7" baseline="-19841" dirty="0">
                <a:solidFill>
                  <a:srgbClr val="FFCC66"/>
                </a:solidFill>
                <a:latin typeface="Trebuchet MS"/>
                <a:cs typeface="Trebuchet MS"/>
              </a:rPr>
              <a:t>4 </a:t>
            </a: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= </a:t>
            </a:r>
            <a:r>
              <a:rPr sz="2400" spc="-5" dirty="0">
                <a:solidFill>
                  <a:srgbClr val="FFCC66"/>
                </a:solidFill>
                <a:latin typeface="Trebuchet MS"/>
                <a:cs typeface="Trebuchet MS"/>
              </a:rPr>
              <a:t>1.72, </a:t>
            </a: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K =</a:t>
            </a:r>
            <a:r>
              <a:rPr sz="2400" spc="-300" dirty="0">
                <a:solidFill>
                  <a:srgbClr val="FFCC66"/>
                </a:solidFill>
                <a:latin typeface="Trebuchet MS"/>
                <a:cs typeface="Trebuchet MS"/>
              </a:rPr>
              <a:t> </a:t>
            </a:r>
            <a:r>
              <a:rPr sz="2400" dirty="0">
                <a:solidFill>
                  <a:srgbClr val="FFCC66"/>
                </a:solidFill>
                <a:latin typeface="Trebuchet MS"/>
                <a:cs typeface="Trebuchet MS"/>
              </a:rPr>
              <a:t>18.</a:t>
            </a:r>
            <a:endParaRPr sz="2400">
              <a:latin typeface="Trebuchet MS"/>
              <a:cs typeface="Trebuchet MS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1861820" y="5175250"/>
            <a:ext cx="1852930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930" y="0"/>
                </a:lnTo>
              </a:path>
            </a:pathLst>
          </a:custGeom>
          <a:ln w="228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 txBox="1"/>
          <p:nvPr/>
        </p:nvSpPr>
        <p:spPr>
          <a:xfrm>
            <a:off x="1830071" y="4702809"/>
            <a:ext cx="188023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200" b="1" dirty="0">
                <a:solidFill>
                  <a:srgbClr val="FFCC66"/>
                </a:solidFill>
                <a:latin typeface="Trebuchet MS"/>
                <a:cs typeface="Trebuchet MS"/>
              </a:rPr>
              <a:t>Solution-:</a:t>
            </a:r>
            <a:endParaRPr sz="3200">
              <a:latin typeface="Trebuchet MS"/>
              <a:cs typeface="Trebuchet MS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1842770" y="5156200"/>
            <a:ext cx="1852930" cy="0"/>
          </a:xfrm>
          <a:custGeom>
            <a:avLst/>
            <a:gdLst/>
            <a:ahLst/>
            <a:cxnLst/>
            <a:rect l="l" t="t" r="r" b="b"/>
            <a:pathLst>
              <a:path w="1852930">
                <a:moveTo>
                  <a:pt x="0" y="0"/>
                </a:moveTo>
                <a:lnTo>
                  <a:pt x="1852930" y="0"/>
                </a:lnTo>
              </a:path>
            </a:pathLst>
          </a:custGeom>
          <a:ln w="2286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 txBox="1"/>
          <p:nvPr/>
        </p:nvSpPr>
        <p:spPr>
          <a:xfrm>
            <a:off x="4019550" y="4855209"/>
            <a:ext cx="2780030" cy="34290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>
              <a:spcBef>
                <a:spcPts val="40"/>
              </a:spcBef>
            </a:pPr>
            <a:endParaRPr sz="2050">
              <a:latin typeface="Times New Roman"/>
              <a:cs typeface="Times New Roman"/>
            </a:endParaRPr>
          </a:p>
          <a:p>
            <a:pPr marL="244475" marR="5080" indent="-232410">
              <a:lnSpc>
                <a:spcPct val="4200"/>
              </a:lnSpc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4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85" dirty="0">
                <a:solidFill>
                  <a:srgbClr val="FFCC66"/>
                </a:solidFill>
                <a:latin typeface="Times New Roman"/>
                <a:cs typeface="Times New Roman"/>
              </a:rPr>
              <a:t>Σ</a:t>
            </a:r>
            <a:r>
              <a:rPr sz="2000" spc="85" dirty="0">
                <a:solidFill>
                  <a:srgbClr val="FFCC66"/>
                </a:solidFill>
                <a:latin typeface="Arial"/>
                <a:cs typeface="Arial"/>
              </a:rPr>
              <a:t>S/K</a:t>
            </a:r>
            <a:r>
              <a:rPr sz="2000" spc="-31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4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50" dirty="0">
                <a:solidFill>
                  <a:srgbClr val="FFCC66"/>
                </a:solidFill>
                <a:latin typeface="Arial"/>
                <a:cs typeface="Arial"/>
              </a:rPr>
              <a:t>8.28/18</a:t>
            </a:r>
            <a:r>
              <a:rPr sz="2000" spc="-37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4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90" dirty="0">
                <a:solidFill>
                  <a:srgbClr val="FFCC66"/>
                </a:solidFill>
                <a:latin typeface="Arial"/>
                <a:cs typeface="Arial"/>
              </a:rPr>
              <a:t>0.46  </a:t>
            </a:r>
            <a:r>
              <a:rPr sz="2000" dirty="0">
                <a:latin typeface="Times New Roman"/>
                <a:cs typeface="Times New Roman"/>
              </a:rPr>
              <a:t>Σ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03" name="object 2403"/>
          <p:cNvSpPr txBox="1"/>
          <p:nvPr/>
        </p:nvSpPr>
        <p:spPr>
          <a:xfrm>
            <a:off x="2799080" y="5377179"/>
            <a:ext cx="13462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150" spc="215" dirty="0">
                <a:solidFill>
                  <a:srgbClr val="FFCC66"/>
                </a:solidFill>
                <a:latin typeface="Arial"/>
                <a:cs typeface="Arial"/>
              </a:rPr>
              <a:t>4</a:t>
            </a:r>
            <a:endParaRPr sz="1150">
              <a:latin typeface="Arial"/>
              <a:cs typeface="Arial"/>
            </a:endParaRPr>
          </a:p>
        </p:txBody>
      </p:sp>
      <p:sp>
        <p:nvSpPr>
          <p:cNvPr id="2404" name="object 2404"/>
          <p:cNvSpPr txBox="1"/>
          <p:nvPr/>
        </p:nvSpPr>
        <p:spPr>
          <a:xfrm>
            <a:off x="1830071" y="5219700"/>
            <a:ext cx="13862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75" dirty="0">
                <a:solidFill>
                  <a:srgbClr val="FFCC66"/>
                </a:solidFill>
                <a:latin typeface="Arial"/>
                <a:cs typeface="Arial"/>
              </a:rPr>
              <a:t>UCL</a:t>
            </a:r>
            <a:r>
              <a:rPr sz="2000" spc="-24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5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30" dirty="0">
                <a:solidFill>
                  <a:srgbClr val="FFCC66"/>
                </a:solidFill>
                <a:latin typeface="Arial"/>
                <a:cs typeface="Arial"/>
              </a:rPr>
              <a:t>B</a:t>
            </a:r>
            <a:r>
              <a:rPr sz="2000" spc="-26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145" dirty="0">
                <a:solidFill>
                  <a:srgbClr val="FFCC66"/>
                </a:solidFill>
                <a:latin typeface="Arial"/>
                <a:cs typeface="Arial"/>
              </a:rPr>
              <a:t>.</a:t>
            </a:r>
            <a:r>
              <a:rPr sz="2000" spc="-18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220" dirty="0">
                <a:solidFill>
                  <a:srgbClr val="FFCC66"/>
                </a:solidFill>
                <a:latin typeface="Arial"/>
                <a:cs typeface="Arial"/>
              </a:rPr>
              <a:t>L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05" name="object 2405"/>
          <p:cNvSpPr txBox="1"/>
          <p:nvPr/>
        </p:nvSpPr>
        <p:spPr>
          <a:xfrm>
            <a:off x="6172200" y="5377179"/>
            <a:ext cx="13462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150" spc="215" dirty="0">
                <a:solidFill>
                  <a:srgbClr val="FFCC66"/>
                </a:solidFill>
                <a:latin typeface="Arial"/>
                <a:cs typeface="Arial"/>
              </a:rPr>
              <a:t>3</a:t>
            </a:r>
            <a:endParaRPr sz="1150">
              <a:latin typeface="Arial"/>
              <a:cs typeface="Arial"/>
            </a:endParaRPr>
          </a:p>
        </p:txBody>
      </p:sp>
      <p:sp>
        <p:nvSpPr>
          <p:cNvPr id="2406" name="object 2406"/>
          <p:cNvSpPr txBox="1"/>
          <p:nvPr/>
        </p:nvSpPr>
        <p:spPr>
          <a:xfrm>
            <a:off x="5245101" y="5219700"/>
            <a:ext cx="13442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75" dirty="0">
                <a:solidFill>
                  <a:srgbClr val="FFCC66"/>
                </a:solidFill>
                <a:latin typeface="Arial"/>
                <a:cs typeface="Arial"/>
              </a:rPr>
              <a:t>LCL</a:t>
            </a:r>
            <a:r>
              <a:rPr sz="2000" spc="-24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5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330" dirty="0">
                <a:solidFill>
                  <a:srgbClr val="FFCC66"/>
                </a:solidFill>
                <a:latin typeface="Arial"/>
                <a:cs typeface="Arial"/>
              </a:rPr>
              <a:t>B</a:t>
            </a:r>
            <a:r>
              <a:rPr sz="2000" spc="-26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145" dirty="0">
                <a:solidFill>
                  <a:srgbClr val="FFCC66"/>
                </a:solidFill>
                <a:latin typeface="Arial"/>
                <a:cs typeface="Arial"/>
              </a:rPr>
              <a:t>.</a:t>
            </a:r>
            <a:r>
              <a:rPr sz="2000" spc="-18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220" dirty="0">
                <a:solidFill>
                  <a:srgbClr val="FFCC66"/>
                </a:solidFill>
                <a:latin typeface="Arial"/>
                <a:cs typeface="Arial"/>
              </a:rPr>
              <a:t>L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07" name="object 2407"/>
          <p:cNvSpPr txBox="1"/>
          <p:nvPr/>
        </p:nvSpPr>
        <p:spPr>
          <a:xfrm>
            <a:off x="2320290" y="5586729"/>
            <a:ext cx="1550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6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90" dirty="0">
                <a:solidFill>
                  <a:srgbClr val="FFCC66"/>
                </a:solidFill>
                <a:latin typeface="Arial"/>
                <a:cs typeface="Arial"/>
              </a:rPr>
              <a:t>1.72</a:t>
            </a:r>
            <a:r>
              <a:rPr sz="2000" spc="-39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295" dirty="0">
                <a:solidFill>
                  <a:srgbClr val="FFCC66"/>
                </a:solidFill>
                <a:latin typeface="Arial"/>
                <a:cs typeface="Arial"/>
              </a:rPr>
              <a:t>x</a:t>
            </a:r>
            <a:r>
              <a:rPr sz="2000" spc="-31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90" dirty="0">
                <a:solidFill>
                  <a:srgbClr val="FFCC66"/>
                </a:solidFill>
                <a:latin typeface="Arial"/>
                <a:cs typeface="Arial"/>
              </a:rPr>
              <a:t>0.46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08" name="object 2408"/>
          <p:cNvSpPr txBox="1"/>
          <p:nvPr/>
        </p:nvSpPr>
        <p:spPr>
          <a:xfrm>
            <a:off x="5621020" y="5586729"/>
            <a:ext cx="1550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6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90" dirty="0">
                <a:solidFill>
                  <a:srgbClr val="FFCC66"/>
                </a:solidFill>
                <a:latin typeface="Arial"/>
                <a:cs typeface="Arial"/>
              </a:rPr>
              <a:t>0.28</a:t>
            </a:r>
            <a:r>
              <a:rPr sz="2000" spc="-38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295" dirty="0">
                <a:solidFill>
                  <a:srgbClr val="FFCC66"/>
                </a:solidFill>
                <a:latin typeface="Arial"/>
                <a:cs typeface="Arial"/>
              </a:rPr>
              <a:t>x</a:t>
            </a:r>
            <a:r>
              <a:rPr sz="2000" spc="-320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90" dirty="0">
                <a:solidFill>
                  <a:srgbClr val="FFCC66"/>
                </a:solidFill>
                <a:latin typeface="Arial"/>
                <a:cs typeface="Arial"/>
              </a:rPr>
              <a:t>0.46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09" name="object 2409"/>
          <p:cNvSpPr txBox="1"/>
          <p:nvPr/>
        </p:nvSpPr>
        <p:spPr>
          <a:xfrm>
            <a:off x="2320290" y="5924550"/>
            <a:ext cx="10706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9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60" dirty="0">
                <a:solidFill>
                  <a:srgbClr val="FFCC66"/>
                </a:solidFill>
                <a:latin typeface="Arial"/>
                <a:cs typeface="Arial"/>
              </a:rPr>
              <a:t>0.7912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10" name="object 2410"/>
          <p:cNvSpPr txBox="1"/>
          <p:nvPr/>
        </p:nvSpPr>
        <p:spPr>
          <a:xfrm>
            <a:off x="5632450" y="5924550"/>
            <a:ext cx="10693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30" dirty="0">
                <a:solidFill>
                  <a:srgbClr val="FFCC66"/>
                </a:solidFill>
                <a:latin typeface="Arial"/>
                <a:cs typeface="Arial"/>
              </a:rPr>
              <a:t>=</a:t>
            </a:r>
            <a:r>
              <a:rPr sz="2000" spc="-10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2000" spc="60" dirty="0">
                <a:solidFill>
                  <a:srgbClr val="FFCC66"/>
                </a:solidFill>
                <a:latin typeface="Arial"/>
                <a:cs typeface="Arial"/>
              </a:rPr>
              <a:t>0.1288</a:t>
            </a:r>
            <a:endParaRPr sz="2000">
              <a:latin typeface="Arial"/>
              <a:cs typeface="Arial"/>
            </a:endParaRPr>
          </a:p>
        </p:txBody>
      </p:sp>
      <p:pic>
        <p:nvPicPr>
          <p:cNvPr id="2411" name="Audio 241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225653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11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100580" y="1135380"/>
            <a:ext cx="7468870" cy="0"/>
          </a:xfrm>
          <a:custGeom>
            <a:avLst/>
            <a:gdLst/>
            <a:ahLst/>
            <a:cxnLst/>
            <a:rect l="l" t="t" r="r" b="b"/>
            <a:pathLst>
              <a:path w="7468870">
                <a:moveTo>
                  <a:pt x="0" y="0"/>
                </a:moveTo>
                <a:lnTo>
                  <a:pt x="7468870" y="0"/>
                </a:lnTo>
              </a:path>
            </a:pathLst>
          </a:custGeom>
          <a:ln w="368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1524001" y="528320"/>
            <a:ext cx="8030209" cy="6350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4737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Control </a:t>
            </a:r>
            <a:r>
              <a:rPr sz="4000" spc="-10" dirty="0"/>
              <a:t>Charts </a:t>
            </a:r>
            <a:r>
              <a:rPr sz="4000" spc="-5" dirty="0"/>
              <a:t>for</a:t>
            </a:r>
            <a:r>
              <a:rPr sz="4000" spc="-15" dirty="0"/>
              <a:t> </a:t>
            </a:r>
            <a:r>
              <a:rPr sz="4000" spc="-5" dirty="0"/>
              <a:t>Attributes-:</a:t>
            </a:r>
            <a:endParaRPr sz="4000"/>
          </a:p>
        </p:txBody>
      </p:sp>
      <p:sp>
        <p:nvSpPr>
          <p:cNvPr id="2461" name="object 2461"/>
          <p:cNvSpPr/>
          <p:nvPr/>
        </p:nvSpPr>
        <p:spPr>
          <a:xfrm>
            <a:off x="2071369" y="1106169"/>
            <a:ext cx="7468870" cy="0"/>
          </a:xfrm>
          <a:custGeom>
            <a:avLst/>
            <a:gdLst/>
            <a:ahLst/>
            <a:cxnLst/>
            <a:rect l="l" t="t" r="r" b="b"/>
            <a:pathLst>
              <a:path w="7468870">
                <a:moveTo>
                  <a:pt x="0" y="0"/>
                </a:moveTo>
                <a:lnTo>
                  <a:pt x="7468870" y="0"/>
                </a:lnTo>
              </a:path>
            </a:pathLst>
          </a:custGeom>
          <a:ln w="3683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701289" y="2106929"/>
            <a:ext cx="1573530" cy="0"/>
          </a:xfrm>
          <a:custGeom>
            <a:avLst/>
            <a:gdLst/>
            <a:ahLst/>
            <a:cxnLst/>
            <a:rect l="l" t="t" r="r" b="b"/>
            <a:pathLst>
              <a:path w="1573530">
                <a:moveTo>
                  <a:pt x="0" y="0"/>
                </a:moveTo>
                <a:lnTo>
                  <a:pt x="1573530" y="0"/>
                </a:lnTo>
              </a:path>
            </a:pathLst>
          </a:custGeom>
          <a:ln w="215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680969" y="2086610"/>
            <a:ext cx="1573530" cy="0"/>
          </a:xfrm>
          <a:custGeom>
            <a:avLst/>
            <a:gdLst/>
            <a:ahLst/>
            <a:cxnLst/>
            <a:rect l="l" t="t" r="r" b="b"/>
            <a:pathLst>
              <a:path w="1573530">
                <a:moveTo>
                  <a:pt x="0" y="0"/>
                </a:moveTo>
                <a:lnTo>
                  <a:pt x="1573530" y="0"/>
                </a:lnTo>
              </a:path>
            </a:pathLst>
          </a:custGeom>
          <a:ln w="2159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 txBox="1"/>
          <p:nvPr/>
        </p:nvSpPr>
        <p:spPr>
          <a:xfrm>
            <a:off x="2058670" y="1634490"/>
            <a:ext cx="760412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0" indent="-609600">
              <a:spcBef>
                <a:spcPts val="100"/>
              </a:spcBef>
              <a:buSzPct val="79687"/>
              <a:buFont typeface="Wingdings"/>
              <a:buChar char=""/>
              <a:tabLst>
                <a:tab pos="621665" algn="l"/>
                <a:tab pos="622300" algn="l"/>
              </a:tabLst>
            </a:pPr>
            <a:r>
              <a:rPr sz="3200" spc="-5" dirty="0">
                <a:solidFill>
                  <a:srgbClr val="FFCC66"/>
                </a:solidFill>
                <a:latin typeface="Tahoma"/>
                <a:cs typeface="Tahoma"/>
              </a:rPr>
              <a:t>p-chart-: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This chart </a:t>
            </a:r>
            <a:r>
              <a:rPr sz="2400" spc="5" dirty="0">
                <a:solidFill>
                  <a:srgbClr val="FFCC66"/>
                </a:solidFill>
                <a:latin typeface="Tahoma"/>
                <a:cs typeface="Tahoma"/>
              </a:rPr>
              <a:t>is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constructed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for</a:t>
            </a:r>
            <a:r>
              <a:rPr sz="2400" spc="-10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controlling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2058670" y="3690621"/>
            <a:ext cx="283845" cy="4159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2550" spc="5" dirty="0">
                <a:solidFill>
                  <a:srgbClr val="FFCC66"/>
                </a:solidFill>
                <a:latin typeface="Wingdings"/>
                <a:cs typeface="Wingdings"/>
              </a:rPr>
              <a:t></a:t>
            </a:r>
            <a:endParaRPr sz="2550">
              <a:latin typeface="Wingdings"/>
              <a:cs typeface="Wingdings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2701289" y="4133850"/>
            <a:ext cx="1800860" cy="0"/>
          </a:xfrm>
          <a:custGeom>
            <a:avLst/>
            <a:gdLst/>
            <a:ahLst/>
            <a:cxnLst/>
            <a:rect l="l" t="t" r="r" b="b"/>
            <a:pathLst>
              <a:path w="1800860">
                <a:moveTo>
                  <a:pt x="0" y="0"/>
                </a:moveTo>
                <a:lnTo>
                  <a:pt x="1800860" y="0"/>
                </a:lnTo>
              </a:path>
            </a:pathLst>
          </a:custGeom>
          <a:ln w="215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680969" y="4113529"/>
            <a:ext cx="1800860" cy="0"/>
          </a:xfrm>
          <a:custGeom>
            <a:avLst/>
            <a:gdLst/>
            <a:ahLst/>
            <a:cxnLst/>
            <a:rect l="l" t="t" r="r" b="b"/>
            <a:pathLst>
              <a:path w="1800860">
                <a:moveTo>
                  <a:pt x="0" y="0"/>
                </a:moveTo>
                <a:lnTo>
                  <a:pt x="1800860" y="0"/>
                </a:lnTo>
              </a:path>
            </a:pathLst>
          </a:custGeom>
          <a:ln w="2159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 txBox="1"/>
          <p:nvPr/>
        </p:nvSpPr>
        <p:spPr>
          <a:xfrm>
            <a:off x="2668269" y="2122170"/>
            <a:ext cx="7190740" cy="2052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0320">
              <a:spcBef>
                <a:spcPts val="100"/>
              </a:spcBef>
            </a:pP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quality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standard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in the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average fraction defective  of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products in a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process when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observed 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sample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items are classified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into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defectives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&amp; non- 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defectives.</a:t>
            </a:r>
            <a:endParaRPr sz="2400">
              <a:latin typeface="Tahoma"/>
              <a:cs typeface="Tahoma"/>
            </a:endParaRPr>
          </a:p>
          <a:p>
            <a:pPr marL="12700">
              <a:spcBef>
                <a:spcPts val="600"/>
              </a:spcBef>
            </a:pPr>
            <a:r>
              <a:rPr sz="3200" spc="-5" dirty="0">
                <a:solidFill>
                  <a:srgbClr val="FFCC66"/>
                </a:solidFill>
                <a:latin typeface="Tahoma"/>
                <a:cs typeface="Tahoma"/>
              </a:rPr>
              <a:t>np-chart-: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This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chart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is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constructed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for</a:t>
            </a:r>
            <a:r>
              <a:rPr sz="2400" spc="-204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controlling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2668269" y="4149090"/>
            <a:ext cx="734060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quality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standard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of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attributes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in a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process where 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the sample size is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equal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&amp; it is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required to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plot the </a:t>
            </a:r>
            <a:r>
              <a:rPr sz="2400" spc="5" dirty="0">
                <a:solidFill>
                  <a:srgbClr val="FFCC66"/>
                </a:solidFill>
                <a:latin typeface="Tahoma"/>
                <a:cs typeface="Tahoma"/>
              </a:rPr>
              <a:t>no. 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of defectives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(np) in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samples instead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of fraction  </a:t>
            </a:r>
            <a:r>
              <a:rPr sz="2400" spc="-5" dirty="0">
                <a:solidFill>
                  <a:srgbClr val="FFCC66"/>
                </a:solidFill>
                <a:latin typeface="Tahoma"/>
                <a:cs typeface="Tahoma"/>
              </a:rPr>
              <a:t>defectives </a:t>
            </a:r>
            <a:r>
              <a:rPr sz="2400" dirty="0">
                <a:solidFill>
                  <a:srgbClr val="FFCC66"/>
                </a:solidFill>
                <a:latin typeface="Tahoma"/>
                <a:cs typeface="Tahoma"/>
              </a:rPr>
              <a:t>(p).</a:t>
            </a:r>
            <a:endParaRPr sz="2400">
              <a:latin typeface="Tahoma"/>
              <a:cs typeface="Tahoma"/>
            </a:endParaRPr>
          </a:p>
        </p:txBody>
      </p:sp>
      <p:pic>
        <p:nvPicPr>
          <p:cNvPr id="2470" name="Audio 2469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595970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70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7430" y="927101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17779"/>
                </a:lnTo>
                <a:lnTo>
                  <a:pt x="0" y="0"/>
                </a:lnTo>
                <a:close/>
              </a:path>
              <a:path h="52069">
                <a:moveTo>
                  <a:pt x="0" y="19050"/>
                </a:moveTo>
                <a:lnTo>
                  <a:pt x="0" y="52070"/>
                </a:lnTo>
                <a:lnTo>
                  <a:pt x="0" y="19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09280" y="1435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8680" y="14128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57159" y="110045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90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4290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66890" y="154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66890" y="15430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0" y="1269"/>
                </a:moveTo>
                <a:lnTo>
                  <a:pt x="24130" y="1269"/>
                </a:lnTo>
                <a:lnTo>
                  <a:pt x="241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66890" y="154178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66890" y="154051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79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6890" y="15392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66890" y="153860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66890" y="153733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66890" y="153606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66890" y="15347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6890" y="15335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66890" y="153225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66890" y="153098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6890" y="152971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866890" y="152844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66890" y="15271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66890" y="152590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66890" y="152463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66890" y="152336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66890" y="152209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66890" y="152082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66890" y="151955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66890" y="151828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3352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66890" y="151701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6890" y="1515744"/>
            <a:ext cx="367030" cy="0"/>
          </a:xfrm>
          <a:custGeom>
            <a:avLst/>
            <a:gdLst/>
            <a:ahLst/>
            <a:cxnLst/>
            <a:rect l="l" t="t" r="r" b="b"/>
            <a:pathLst>
              <a:path w="367029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66890" y="1514475"/>
            <a:ext cx="382270" cy="0"/>
          </a:xfrm>
          <a:custGeom>
            <a:avLst/>
            <a:gdLst/>
            <a:ahLst/>
            <a:cxnLst/>
            <a:rect l="l" t="t" r="r" b="b"/>
            <a:pathLst>
              <a:path w="382270">
                <a:moveTo>
                  <a:pt x="0" y="0"/>
                </a:moveTo>
                <a:lnTo>
                  <a:pt x="3822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66890" y="151320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66890" y="151193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66890" y="1510664"/>
            <a:ext cx="427990" cy="0"/>
          </a:xfrm>
          <a:custGeom>
            <a:avLst/>
            <a:gdLst/>
            <a:ahLst/>
            <a:cxnLst/>
            <a:rect l="l" t="t" r="r" b="b"/>
            <a:pathLst>
              <a:path w="427989">
                <a:moveTo>
                  <a:pt x="0" y="0"/>
                </a:moveTo>
                <a:lnTo>
                  <a:pt x="4279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66890" y="1509394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66890" y="1508125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66890" y="150685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66890" y="1505585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6890" y="150431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66890" y="150304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66890" y="150177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66890" y="150050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66890" y="149923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66890" y="149796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66890" y="1496694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866890" y="1495425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866890" y="149415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66890" y="149288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66890" y="149161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66890" y="149034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866890" y="148907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866890" y="148780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66890" y="148653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866890" y="148526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866890" y="1483994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66890" y="1482725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66890" y="148145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3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66891" y="946150"/>
            <a:ext cx="890269" cy="527050"/>
          </a:xfrm>
          <a:custGeom>
            <a:avLst/>
            <a:gdLst/>
            <a:ahLst/>
            <a:cxnLst/>
            <a:rect l="l" t="t" r="r" b="b"/>
            <a:pathLst>
              <a:path w="890270" h="527050">
                <a:moveTo>
                  <a:pt x="0" y="527050"/>
                </a:moveTo>
                <a:lnTo>
                  <a:pt x="890270" y="527050"/>
                </a:lnTo>
                <a:lnTo>
                  <a:pt x="890270" y="0"/>
                </a:lnTo>
                <a:lnTo>
                  <a:pt x="0" y="0"/>
                </a:lnTo>
                <a:lnTo>
                  <a:pt x="0" y="52705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75350" y="161671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75350" y="16154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75350" y="161416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75350" y="16129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29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75350" y="161163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69">
                <a:moveTo>
                  <a:pt x="0" y="1270"/>
                </a:moveTo>
                <a:lnTo>
                  <a:pt x="77470" y="1270"/>
                </a:lnTo>
                <a:lnTo>
                  <a:pt x="774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975350" y="1610994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75350" y="160972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75350" y="160845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975350" y="160718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75350" y="160591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5350" y="160464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75350" y="16033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75350" y="16021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75350" y="160083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75350" y="159956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975350" y="159829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75350" y="159702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975350" y="159575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75350" y="159448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75350" y="159321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975350" y="159194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75350" y="159067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6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975350" y="158940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975350" y="158813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975350" y="158686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975350" y="1585594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975350" y="158432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75350" y="158305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75350" y="158178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75350" y="158051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975350" y="1579244"/>
            <a:ext cx="481330" cy="0"/>
          </a:xfrm>
          <a:custGeom>
            <a:avLst/>
            <a:gdLst/>
            <a:ahLst/>
            <a:cxnLst/>
            <a:rect l="l" t="t" r="r" b="b"/>
            <a:pathLst>
              <a:path w="481329">
                <a:moveTo>
                  <a:pt x="0" y="0"/>
                </a:moveTo>
                <a:lnTo>
                  <a:pt x="4813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75350" y="15779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75351" y="1576705"/>
            <a:ext cx="511809" cy="0"/>
          </a:xfrm>
          <a:custGeom>
            <a:avLst/>
            <a:gdLst/>
            <a:ahLst/>
            <a:cxnLst/>
            <a:rect l="l" t="t" r="r" b="b"/>
            <a:pathLst>
              <a:path w="511810">
                <a:moveTo>
                  <a:pt x="0" y="0"/>
                </a:moveTo>
                <a:lnTo>
                  <a:pt x="5118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75350" y="15754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0" y="0"/>
                </a:moveTo>
                <a:lnTo>
                  <a:pt x="5283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975350" y="157416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75350" y="1572894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75350" y="157162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975350" y="157035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350" y="156908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75350" y="156781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75350" y="1566544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62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75350" y="156527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7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75350" y="156400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75350" y="156273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75350" y="156146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75350" y="1560194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>
                <a:moveTo>
                  <a:pt x="0" y="0"/>
                </a:moveTo>
                <a:lnTo>
                  <a:pt x="71373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75350" y="155892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75350" y="155765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75350" y="155638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0" y="0"/>
                </a:moveTo>
                <a:lnTo>
                  <a:pt x="76072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75350" y="1555114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97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75350" y="1553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75350" y="1552575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2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75350" y="155130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975350" y="155003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75350" y="154876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75350" y="1547494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350" y="1546225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89" y="0"/>
                </a:lnTo>
              </a:path>
            </a:pathLst>
          </a:custGeom>
          <a:ln w="3175">
            <a:solidFill>
              <a:srgbClr val="7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75350" y="946150"/>
            <a:ext cx="891540" cy="599440"/>
          </a:xfrm>
          <a:custGeom>
            <a:avLst/>
            <a:gdLst/>
            <a:ahLst/>
            <a:cxnLst/>
            <a:rect l="l" t="t" r="r" b="b"/>
            <a:pathLst>
              <a:path w="891539" h="599440">
                <a:moveTo>
                  <a:pt x="0" y="599439"/>
                </a:moveTo>
                <a:lnTo>
                  <a:pt x="891539" y="599439"/>
                </a:lnTo>
                <a:lnTo>
                  <a:pt x="891539" y="0"/>
                </a:lnTo>
                <a:lnTo>
                  <a:pt x="0" y="0"/>
                </a:lnTo>
                <a:lnTo>
                  <a:pt x="0" y="599439"/>
                </a:lnTo>
                <a:close/>
              </a:path>
            </a:pathLst>
          </a:custGeom>
          <a:solidFill>
            <a:srgbClr val="7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085079" y="1690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85079" y="168910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1269"/>
                </a:moveTo>
                <a:lnTo>
                  <a:pt x="20320" y="1269"/>
                </a:lnTo>
                <a:lnTo>
                  <a:pt x="203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085079" y="16878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85079" y="168656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85079" y="16852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10" y="1269"/>
                </a:lnTo>
                <a:lnTo>
                  <a:pt x="673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85079" y="16840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85079" y="16833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85079" y="168211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85079" y="168084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085079" y="167957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85079" y="1678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85079" y="167703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85079" y="167576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85079" y="167449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85079" y="16732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085079" y="16719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080" y="1670685"/>
            <a:ext cx="252729" cy="0"/>
          </a:xfrm>
          <a:custGeom>
            <a:avLst/>
            <a:gdLst/>
            <a:ahLst/>
            <a:cxnLst/>
            <a:rect l="l" t="t" r="r" b="b"/>
            <a:pathLst>
              <a:path w="252729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85079" y="166941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85079" y="166814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85079" y="16668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085079" y="1665604"/>
            <a:ext cx="314960" cy="0"/>
          </a:xfrm>
          <a:custGeom>
            <a:avLst/>
            <a:gdLst/>
            <a:ahLst/>
            <a:cxnLst/>
            <a:rect l="l" t="t" r="r" b="b"/>
            <a:pathLst>
              <a:path w="314960">
                <a:moveTo>
                  <a:pt x="0" y="0"/>
                </a:moveTo>
                <a:lnTo>
                  <a:pt x="3149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085079" y="166433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302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85079" y="166306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>
                <a:moveTo>
                  <a:pt x="0" y="0"/>
                </a:moveTo>
                <a:lnTo>
                  <a:pt x="3467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85079" y="166179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85079" y="1660525"/>
            <a:ext cx="377190" cy="0"/>
          </a:xfrm>
          <a:custGeom>
            <a:avLst/>
            <a:gdLst/>
            <a:ahLst/>
            <a:cxnLst/>
            <a:rect l="l" t="t" r="r" b="b"/>
            <a:pathLst>
              <a:path w="377189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085079" y="1659254"/>
            <a:ext cx="392430" cy="0"/>
          </a:xfrm>
          <a:custGeom>
            <a:avLst/>
            <a:gdLst/>
            <a:ahLst/>
            <a:cxnLst/>
            <a:rect l="l" t="t" r="r" b="b"/>
            <a:pathLst>
              <a:path w="392429">
                <a:moveTo>
                  <a:pt x="0" y="0"/>
                </a:moveTo>
                <a:lnTo>
                  <a:pt x="3924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85079" y="165798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085079" y="165671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85079" y="16554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085080" y="165417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085079" y="1652904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11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85080" y="165163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85079" y="165036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85079" y="164909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85079" y="164782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85079" y="164655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5079" y="164528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085079" y="164401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085079" y="1642745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085079" y="1641475"/>
            <a:ext cx="610870" cy="0"/>
          </a:xfrm>
          <a:custGeom>
            <a:avLst/>
            <a:gdLst/>
            <a:ahLst/>
            <a:cxnLst/>
            <a:rect l="l" t="t" r="r" b="b"/>
            <a:pathLst>
              <a:path w="610870">
                <a:moveTo>
                  <a:pt x="0" y="0"/>
                </a:moveTo>
                <a:lnTo>
                  <a:pt x="6108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85079" y="1640204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085079" y="163893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85079" y="1637664"/>
            <a:ext cx="656590" cy="0"/>
          </a:xfrm>
          <a:custGeom>
            <a:avLst/>
            <a:gdLst/>
            <a:ahLst/>
            <a:cxnLst/>
            <a:rect l="l" t="t" r="r" b="b"/>
            <a:pathLst>
              <a:path w="656589">
                <a:moveTo>
                  <a:pt x="0" y="0"/>
                </a:moveTo>
                <a:lnTo>
                  <a:pt x="6565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85079" y="163639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085079" y="163512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085079" y="163385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085079" y="163258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>
                <a:moveTo>
                  <a:pt x="0" y="0"/>
                </a:moveTo>
                <a:lnTo>
                  <a:pt x="7188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85079" y="1631314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406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085079" y="163004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085079" y="162877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85079" y="1627504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085079" y="162623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85079" y="162496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085079" y="1623694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4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085079" y="1622425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85080" y="1621155"/>
            <a:ext cx="858519" cy="0"/>
          </a:xfrm>
          <a:custGeom>
            <a:avLst/>
            <a:gdLst/>
            <a:ahLst/>
            <a:cxnLst/>
            <a:rect l="l" t="t" r="r" b="b"/>
            <a:pathLst>
              <a:path w="858520">
                <a:moveTo>
                  <a:pt x="0" y="0"/>
                </a:moveTo>
                <a:lnTo>
                  <a:pt x="85852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5079" y="161988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85080" y="946150"/>
            <a:ext cx="890269" cy="673100"/>
          </a:xfrm>
          <a:custGeom>
            <a:avLst/>
            <a:gdLst/>
            <a:ahLst/>
            <a:cxnLst/>
            <a:rect l="l" t="t" r="r" b="b"/>
            <a:pathLst>
              <a:path w="890270" h="673100">
                <a:moveTo>
                  <a:pt x="0" y="673100"/>
                </a:moveTo>
                <a:lnTo>
                  <a:pt x="890270" y="673100"/>
                </a:lnTo>
                <a:lnTo>
                  <a:pt x="890270" y="0"/>
                </a:lnTo>
                <a:lnTo>
                  <a:pt x="0" y="0"/>
                </a:lnTo>
                <a:lnTo>
                  <a:pt x="0" y="673100"/>
                </a:lnTo>
                <a:close/>
              </a:path>
            </a:pathLst>
          </a:custGeom>
          <a:solidFill>
            <a:srgbClr val="6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94810" y="176276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1270"/>
                </a:moveTo>
                <a:lnTo>
                  <a:pt x="8889" y="1270"/>
                </a:lnTo>
                <a:lnTo>
                  <a:pt x="88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94810" y="17614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194810" y="176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94810" y="175895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94810" y="175767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94810" y="175704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94810" y="1755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194810" y="1754504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4810" y="1753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4810" y="175196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4810" y="175069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4810" y="17494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4810" y="174815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4810" y="17468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4811" y="174561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4810" y="1744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48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4810" y="1741804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4810" y="174053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4810" y="173926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4810" y="173799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4810" y="173672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3352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4810" y="1735454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4810" y="173418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4810" y="1732914"/>
            <a:ext cx="382270" cy="0"/>
          </a:xfrm>
          <a:custGeom>
            <a:avLst/>
            <a:gdLst/>
            <a:ahLst/>
            <a:cxnLst/>
            <a:rect l="l" t="t" r="r" b="b"/>
            <a:pathLst>
              <a:path w="382269">
                <a:moveTo>
                  <a:pt x="0" y="0"/>
                </a:moveTo>
                <a:lnTo>
                  <a:pt x="3822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4810" y="173164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4810" y="1730375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4811" y="1729104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4810" y="172783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5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4810" y="172656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39">
                <a:moveTo>
                  <a:pt x="0" y="0"/>
                </a:moveTo>
                <a:lnTo>
                  <a:pt x="4597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4810" y="172529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4810" y="172402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89">
                <a:moveTo>
                  <a:pt x="0" y="0"/>
                </a:moveTo>
                <a:lnTo>
                  <a:pt x="4914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4810" y="1722754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4810" y="172148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4810" y="172021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4810" y="17189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4810" y="171767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4810" y="17164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4810" y="1715135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94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4810" y="171386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67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4810" y="171259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11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4810" y="1711325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4810" y="1710054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6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4810" y="170878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4810" y="170751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>
                <a:moveTo>
                  <a:pt x="0" y="0"/>
                </a:moveTo>
                <a:lnTo>
                  <a:pt x="6934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4810" y="1706245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4810" y="1704975"/>
            <a:ext cx="723900" cy="0"/>
          </a:xfrm>
          <a:custGeom>
            <a:avLst/>
            <a:gdLst/>
            <a:ahLst/>
            <a:cxnLst/>
            <a:rect l="l" t="t" r="r" b="b"/>
            <a:pathLst>
              <a:path w="723900">
                <a:moveTo>
                  <a:pt x="0" y="0"/>
                </a:moveTo>
                <a:lnTo>
                  <a:pt x="7239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4810" y="170370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4810" y="1702435"/>
            <a:ext cx="755650" cy="0"/>
          </a:xfrm>
          <a:custGeom>
            <a:avLst/>
            <a:gdLst/>
            <a:ahLst/>
            <a:cxnLst/>
            <a:rect l="l" t="t" r="r" b="b"/>
            <a:pathLst>
              <a:path w="755650">
                <a:moveTo>
                  <a:pt x="0" y="0"/>
                </a:moveTo>
                <a:lnTo>
                  <a:pt x="75565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4810" y="1701164"/>
            <a:ext cx="770890" cy="0"/>
          </a:xfrm>
          <a:custGeom>
            <a:avLst/>
            <a:gdLst/>
            <a:ahLst/>
            <a:cxnLst/>
            <a:rect l="l" t="t" r="r" b="b"/>
            <a:pathLst>
              <a:path w="770889">
                <a:moveTo>
                  <a:pt x="0" y="0"/>
                </a:moveTo>
                <a:lnTo>
                  <a:pt x="77088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4810" y="1699895"/>
            <a:ext cx="786130" cy="0"/>
          </a:xfrm>
          <a:custGeom>
            <a:avLst/>
            <a:gdLst/>
            <a:ahLst/>
            <a:cxnLst/>
            <a:rect l="l" t="t" r="r" b="b"/>
            <a:pathLst>
              <a:path w="786129">
                <a:moveTo>
                  <a:pt x="0" y="0"/>
                </a:moveTo>
                <a:lnTo>
                  <a:pt x="78612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4810" y="1698625"/>
            <a:ext cx="801370" cy="0"/>
          </a:xfrm>
          <a:custGeom>
            <a:avLst/>
            <a:gdLst/>
            <a:ahLst/>
            <a:cxnLst/>
            <a:rect l="l" t="t" r="r" b="b"/>
            <a:pathLst>
              <a:path w="801370">
                <a:moveTo>
                  <a:pt x="0" y="0"/>
                </a:moveTo>
                <a:lnTo>
                  <a:pt x="80136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4810" y="1697354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4811" y="1696085"/>
            <a:ext cx="833119" cy="0"/>
          </a:xfrm>
          <a:custGeom>
            <a:avLst/>
            <a:gdLst/>
            <a:ahLst/>
            <a:cxnLst/>
            <a:rect l="l" t="t" r="r" b="b"/>
            <a:pathLst>
              <a:path w="833120">
                <a:moveTo>
                  <a:pt x="0" y="0"/>
                </a:moveTo>
                <a:lnTo>
                  <a:pt x="83311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4810" y="1694814"/>
            <a:ext cx="848360" cy="0"/>
          </a:xfrm>
          <a:custGeom>
            <a:avLst/>
            <a:gdLst/>
            <a:ahLst/>
            <a:cxnLst/>
            <a:rect l="l" t="t" r="r" b="b"/>
            <a:pathLst>
              <a:path w="848360">
                <a:moveTo>
                  <a:pt x="0" y="0"/>
                </a:moveTo>
                <a:lnTo>
                  <a:pt x="84836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4810" y="1693545"/>
            <a:ext cx="863600" cy="0"/>
          </a:xfrm>
          <a:custGeom>
            <a:avLst/>
            <a:gdLst/>
            <a:ahLst/>
            <a:cxnLst/>
            <a:rect l="l" t="t" r="r" b="b"/>
            <a:pathLst>
              <a:path w="863600">
                <a:moveTo>
                  <a:pt x="0" y="0"/>
                </a:moveTo>
                <a:lnTo>
                  <a:pt x="863600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4810" y="1692275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6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4811" y="946150"/>
            <a:ext cx="890269" cy="745490"/>
          </a:xfrm>
          <a:custGeom>
            <a:avLst/>
            <a:gdLst/>
            <a:ahLst/>
            <a:cxnLst/>
            <a:rect l="l" t="t" r="r" b="b"/>
            <a:pathLst>
              <a:path w="890270" h="745489">
                <a:moveTo>
                  <a:pt x="0" y="745489"/>
                </a:moveTo>
                <a:lnTo>
                  <a:pt x="890269" y="745489"/>
                </a:lnTo>
                <a:lnTo>
                  <a:pt x="890269" y="0"/>
                </a:lnTo>
                <a:lnTo>
                  <a:pt x="0" y="0"/>
                </a:lnTo>
                <a:lnTo>
                  <a:pt x="0" y="745489"/>
                </a:lnTo>
                <a:close/>
              </a:path>
            </a:pathLst>
          </a:custGeom>
          <a:solidFill>
            <a:srgbClr val="6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3270" y="18351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69"/>
                </a:moveTo>
                <a:lnTo>
                  <a:pt x="15240" y="1269"/>
                </a:lnTo>
                <a:lnTo>
                  <a:pt x="152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03270" y="183387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3270" y="183261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03270" y="18313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30" y="1269"/>
                </a:lnTo>
                <a:lnTo>
                  <a:pt x="622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03270" y="183007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69">
                <a:moveTo>
                  <a:pt x="0" y="1270"/>
                </a:moveTo>
                <a:lnTo>
                  <a:pt x="77469" y="1270"/>
                </a:lnTo>
                <a:lnTo>
                  <a:pt x="774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3270" y="182943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3270" y="182816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03270" y="182689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3270" y="18256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3270" y="182435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0" y="0"/>
                </a:moveTo>
                <a:lnTo>
                  <a:pt x="1549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3270" y="18230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3270" y="182181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3270" y="18205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03270" y="181927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03270" y="1818004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3270" y="181673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03270" y="181546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3270" y="181419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03270" y="1812925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03270" y="181165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3111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03270" y="181038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3270" y="1809114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>
                <a:moveTo>
                  <a:pt x="0" y="0"/>
                </a:moveTo>
                <a:lnTo>
                  <a:pt x="3416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03270" y="180784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8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03270" y="1806575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03270" y="1805304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3270" y="180403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03270" y="180276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3270" y="1801495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03270" y="180022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03270" y="1798954"/>
            <a:ext cx="466090" cy="0"/>
          </a:xfrm>
          <a:custGeom>
            <a:avLst/>
            <a:gdLst/>
            <a:ahLst/>
            <a:cxnLst/>
            <a:rect l="l" t="t" r="r" b="b"/>
            <a:pathLst>
              <a:path w="466089">
                <a:moveTo>
                  <a:pt x="0" y="0"/>
                </a:moveTo>
                <a:lnTo>
                  <a:pt x="4660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03270" y="1797685"/>
            <a:ext cx="481330" cy="0"/>
          </a:xfrm>
          <a:custGeom>
            <a:avLst/>
            <a:gdLst/>
            <a:ahLst/>
            <a:cxnLst/>
            <a:rect l="l" t="t" r="r" b="b"/>
            <a:pathLst>
              <a:path w="481330">
                <a:moveTo>
                  <a:pt x="0" y="0"/>
                </a:moveTo>
                <a:lnTo>
                  <a:pt x="4813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3270" y="179641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69">
                <a:moveTo>
                  <a:pt x="0" y="0"/>
                </a:moveTo>
                <a:lnTo>
                  <a:pt x="4965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03270" y="179514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03270" y="179387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19">
                <a:moveTo>
                  <a:pt x="0" y="0"/>
                </a:moveTo>
                <a:lnTo>
                  <a:pt x="5283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03270" y="1792604"/>
            <a:ext cx="543560" cy="0"/>
          </a:xfrm>
          <a:custGeom>
            <a:avLst/>
            <a:gdLst/>
            <a:ahLst/>
            <a:cxnLst/>
            <a:rect l="l" t="t" r="r" b="b"/>
            <a:pathLst>
              <a:path w="543560">
                <a:moveTo>
                  <a:pt x="0" y="0"/>
                </a:moveTo>
                <a:lnTo>
                  <a:pt x="5435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3270" y="179133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03270" y="1790064"/>
            <a:ext cx="575310" cy="0"/>
          </a:xfrm>
          <a:custGeom>
            <a:avLst/>
            <a:gdLst/>
            <a:ahLst/>
            <a:cxnLst/>
            <a:rect l="l" t="t" r="r" b="b"/>
            <a:pathLst>
              <a:path w="575310">
                <a:moveTo>
                  <a:pt x="0" y="0"/>
                </a:moveTo>
                <a:lnTo>
                  <a:pt x="5753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3270" y="1788795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>
                <a:moveTo>
                  <a:pt x="0" y="0"/>
                </a:moveTo>
                <a:lnTo>
                  <a:pt x="5905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03270" y="17875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03270" y="1786254"/>
            <a:ext cx="621030" cy="0"/>
          </a:xfrm>
          <a:custGeom>
            <a:avLst/>
            <a:gdLst/>
            <a:ahLst/>
            <a:cxnLst/>
            <a:rect l="l" t="t" r="r" b="b"/>
            <a:pathLst>
              <a:path w="621030">
                <a:moveTo>
                  <a:pt x="0" y="0"/>
                </a:moveTo>
                <a:lnTo>
                  <a:pt x="6210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03270" y="178498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626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3270" y="178371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7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3270" y="1782445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03270" y="1781175"/>
            <a:ext cx="683260" cy="0"/>
          </a:xfrm>
          <a:custGeom>
            <a:avLst/>
            <a:gdLst/>
            <a:ahLst/>
            <a:cxnLst/>
            <a:rect l="l" t="t" r="r" b="b"/>
            <a:pathLst>
              <a:path w="683260">
                <a:moveTo>
                  <a:pt x="0" y="0"/>
                </a:moveTo>
                <a:lnTo>
                  <a:pt x="6832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03270" y="1779904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5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03270" y="1778635"/>
            <a:ext cx="715010" cy="0"/>
          </a:xfrm>
          <a:custGeom>
            <a:avLst/>
            <a:gdLst/>
            <a:ahLst/>
            <a:cxnLst/>
            <a:rect l="l" t="t" r="r" b="b"/>
            <a:pathLst>
              <a:path w="715010">
                <a:moveTo>
                  <a:pt x="0" y="0"/>
                </a:moveTo>
                <a:lnTo>
                  <a:pt x="7150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3270" y="1777364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302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03270" y="1776095"/>
            <a:ext cx="745490" cy="0"/>
          </a:xfrm>
          <a:custGeom>
            <a:avLst/>
            <a:gdLst/>
            <a:ahLst/>
            <a:cxnLst/>
            <a:rect l="l" t="t" r="r" b="b"/>
            <a:pathLst>
              <a:path w="745489">
                <a:moveTo>
                  <a:pt x="0" y="0"/>
                </a:moveTo>
                <a:lnTo>
                  <a:pt x="7454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03270" y="1774825"/>
            <a:ext cx="760730" cy="0"/>
          </a:xfrm>
          <a:custGeom>
            <a:avLst/>
            <a:gdLst/>
            <a:ahLst/>
            <a:cxnLst/>
            <a:rect l="l" t="t" r="r" b="b"/>
            <a:pathLst>
              <a:path w="760730">
                <a:moveTo>
                  <a:pt x="0" y="0"/>
                </a:moveTo>
                <a:lnTo>
                  <a:pt x="76073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03270" y="1773554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>
                <a:moveTo>
                  <a:pt x="0" y="0"/>
                </a:moveTo>
                <a:lnTo>
                  <a:pt x="77724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03270" y="177228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8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3270" y="17710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19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03270" y="1769745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3270" y="176847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03270" y="1767204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0" y="0"/>
                </a:moveTo>
                <a:lnTo>
                  <a:pt x="85471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03270" y="176593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03270" y="1764664"/>
            <a:ext cx="885190" cy="0"/>
          </a:xfrm>
          <a:custGeom>
            <a:avLst/>
            <a:gdLst/>
            <a:ahLst/>
            <a:cxnLst/>
            <a:rect l="l" t="t" r="r" b="b"/>
            <a:pathLst>
              <a:path w="885189">
                <a:moveTo>
                  <a:pt x="0" y="0"/>
                </a:moveTo>
                <a:lnTo>
                  <a:pt x="885190" y="0"/>
                </a:lnTo>
              </a:path>
            </a:pathLst>
          </a:custGeom>
          <a:ln w="3175">
            <a:solidFill>
              <a:srgbClr val="6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03270" y="946150"/>
            <a:ext cx="891540" cy="817880"/>
          </a:xfrm>
          <a:custGeom>
            <a:avLst/>
            <a:gdLst/>
            <a:ahLst/>
            <a:cxnLst/>
            <a:rect l="l" t="t" r="r" b="b"/>
            <a:pathLst>
              <a:path w="891539" h="817880">
                <a:moveTo>
                  <a:pt x="0" y="817879"/>
                </a:moveTo>
                <a:lnTo>
                  <a:pt x="891540" y="817879"/>
                </a:lnTo>
                <a:lnTo>
                  <a:pt x="891540" y="0"/>
                </a:lnTo>
                <a:lnTo>
                  <a:pt x="0" y="0"/>
                </a:lnTo>
                <a:lnTo>
                  <a:pt x="0" y="817879"/>
                </a:lnTo>
                <a:close/>
              </a:path>
            </a:pathLst>
          </a:custGeom>
          <a:solidFill>
            <a:srgbClr val="6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13000" y="19088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3000" y="1907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69"/>
                </a:moveTo>
                <a:lnTo>
                  <a:pt x="20319" y="1269"/>
                </a:lnTo>
                <a:lnTo>
                  <a:pt x="203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3000" y="190627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13001" y="190500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13000" y="19037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13000" y="190246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13000" y="190182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13000" y="19005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413001" y="18992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13000" y="189801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13000" y="189674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13000" y="189547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13000" y="18942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13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13000" y="1891664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413000" y="189039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90">
                <a:moveTo>
                  <a:pt x="0" y="0"/>
                </a:moveTo>
                <a:lnTo>
                  <a:pt x="2374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413000" y="188912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13000" y="1887854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0" y="0"/>
                </a:moveTo>
                <a:lnTo>
                  <a:pt x="2692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413000" y="188658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13000" y="188531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>
                <a:moveTo>
                  <a:pt x="0" y="0"/>
                </a:moveTo>
                <a:lnTo>
                  <a:pt x="2997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413000" y="188404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413000" y="188277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13000" y="1881504"/>
            <a:ext cx="346710" cy="0"/>
          </a:xfrm>
          <a:custGeom>
            <a:avLst/>
            <a:gdLst/>
            <a:ahLst/>
            <a:cxnLst/>
            <a:rect l="l" t="t" r="r" b="b"/>
            <a:pathLst>
              <a:path w="346709">
                <a:moveTo>
                  <a:pt x="0" y="0"/>
                </a:moveTo>
                <a:lnTo>
                  <a:pt x="3467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13000" y="188023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13000" y="1878964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13000" y="187769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7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413000" y="187642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9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13000" y="1875154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41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3000" y="187388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94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413000" y="1872614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9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413000" y="1871345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11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413001" y="1870075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413000" y="1868804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413000" y="186753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89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413000" y="1866264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413000" y="18649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13000" y="18637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8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13000" y="186245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13000" y="186118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30">
                <a:moveTo>
                  <a:pt x="0" y="0"/>
                </a:moveTo>
                <a:lnTo>
                  <a:pt x="5956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413000" y="1859914"/>
            <a:ext cx="610870" cy="0"/>
          </a:xfrm>
          <a:custGeom>
            <a:avLst/>
            <a:gdLst/>
            <a:ahLst/>
            <a:cxnLst/>
            <a:rect l="l" t="t" r="r" b="b"/>
            <a:pathLst>
              <a:path w="610869">
                <a:moveTo>
                  <a:pt x="0" y="0"/>
                </a:moveTo>
                <a:lnTo>
                  <a:pt x="6108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13000" y="1858645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13000" y="1857375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13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13000" y="1856104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>
                <a:moveTo>
                  <a:pt x="0" y="0"/>
                </a:moveTo>
                <a:lnTo>
                  <a:pt x="6578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413000" y="185483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13000" y="185356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>
                <a:moveTo>
                  <a:pt x="0" y="0"/>
                </a:moveTo>
                <a:lnTo>
                  <a:pt x="68834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413000" y="185229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5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413000" y="1851025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81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13000" y="1849754"/>
            <a:ext cx="735330" cy="0"/>
          </a:xfrm>
          <a:custGeom>
            <a:avLst/>
            <a:gdLst/>
            <a:ahLst/>
            <a:cxnLst/>
            <a:rect l="l" t="t" r="r" b="b"/>
            <a:pathLst>
              <a:path w="735330">
                <a:moveTo>
                  <a:pt x="0" y="0"/>
                </a:moveTo>
                <a:lnTo>
                  <a:pt x="7353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13000" y="184848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69">
                <a:moveTo>
                  <a:pt x="0" y="0"/>
                </a:moveTo>
                <a:lnTo>
                  <a:pt x="75056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13000" y="1847214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13000" y="1845945"/>
            <a:ext cx="781050" cy="0"/>
          </a:xfrm>
          <a:custGeom>
            <a:avLst/>
            <a:gdLst/>
            <a:ahLst/>
            <a:cxnLst/>
            <a:rect l="l" t="t" r="r" b="b"/>
            <a:pathLst>
              <a:path w="781050">
                <a:moveTo>
                  <a:pt x="0" y="0"/>
                </a:moveTo>
                <a:lnTo>
                  <a:pt x="78105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3000" y="184467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413000" y="1843404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413000" y="184213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13000" y="184086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328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413000" y="183959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413000" y="183832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30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6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3001" y="946150"/>
            <a:ext cx="890269" cy="891540"/>
          </a:xfrm>
          <a:custGeom>
            <a:avLst/>
            <a:gdLst/>
            <a:ahLst/>
            <a:cxnLst/>
            <a:rect l="l" t="t" r="r" b="b"/>
            <a:pathLst>
              <a:path w="890269" h="891539">
                <a:moveTo>
                  <a:pt x="0" y="891539"/>
                </a:moveTo>
                <a:lnTo>
                  <a:pt x="890269" y="891539"/>
                </a:lnTo>
                <a:lnTo>
                  <a:pt x="890269" y="0"/>
                </a:lnTo>
                <a:lnTo>
                  <a:pt x="0" y="0"/>
                </a:lnTo>
                <a:lnTo>
                  <a:pt x="0" y="891539"/>
                </a:lnTo>
                <a:close/>
              </a:path>
            </a:pathLst>
          </a:custGeom>
          <a:solidFill>
            <a:srgbClr val="6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24000" y="198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24000" y="197992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24000" y="197866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24000" y="19773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24000" y="197612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24000" y="19754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24000" y="197421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4001" y="197294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4000" y="197167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24000" y="1970404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4000" y="19691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4000" y="196786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24000" y="196659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24000" y="19653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24000" y="19640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4000" y="196278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24000" y="196151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24000" y="196024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24000" y="1958975"/>
            <a:ext cx="288290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2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24000" y="1957704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>
                <a:moveTo>
                  <a:pt x="0" y="0"/>
                </a:moveTo>
                <a:lnTo>
                  <a:pt x="3035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24000" y="195643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24000" y="195516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24000" y="195389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24000" y="195262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24000" y="1951354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24000" y="195008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40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24000" y="194881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24000" y="1947545"/>
            <a:ext cx="427990" cy="0"/>
          </a:xfrm>
          <a:custGeom>
            <a:avLst/>
            <a:gdLst/>
            <a:ahLst/>
            <a:cxnLst/>
            <a:rect l="l" t="t" r="r" b="b"/>
            <a:pathLst>
              <a:path w="427990">
                <a:moveTo>
                  <a:pt x="0" y="0"/>
                </a:moveTo>
                <a:lnTo>
                  <a:pt x="4279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24000" y="1946275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>
                <a:moveTo>
                  <a:pt x="0" y="0"/>
                </a:moveTo>
                <a:lnTo>
                  <a:pt x="4432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24000" y="194500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24000" y="194373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24000" y="194246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>
                <a:moveTo>
                  <a:pt x="0" y="0"/>
                </a:moveTo>
                <a:lnTo>
                  <a:pt x="4902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4001" y="1941195"/>
            <a:ext cx="505459" cy="0"/>
          </a:xfrm>
          <a:custGeom>
            <a:avLst/>
            <a:gdLst/>
            <a:ahLst/>
            <a:cxnLst/>
            <a:rect l="l" t="t" r="r" b="b"/>
            <a:pathLst>
              <a:path w="505459">
                <a:moveTo>
                  <a:pt x="0" y="0"/>
                </a:moveTo>
                <a:lnTo>
                  <a:pt x="5054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24000" y="1939925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24000" y="1938654"/>
            <a:ext cx="535940" cy="0"/>
          </a:xfrm>
          <a:custGeom>
            <a:avLst/>
            <a:gdLst/>
            <a:ahLst/>
            <a:cxnLst/>
            <a:rect l="l" t="t" r="r" b="b"/>
            <a:pathLst>
              <a:path w="535940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24000" y="193738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24000" y="193611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>
                <a:moveTo>
                  <a:pt x="0" y="0"/>
                </a:moveTo>
                <a:lnTo>
                  <a:pt x="5676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24000" y="1934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24000" y="193357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>
                <a:moveTo>
                  <a:pt x="0" y="0"/>
                </a:moveTo>
                <a:lnTo>
                  <a:pt x="5981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24000" y="1932304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6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24000" y="1931035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9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24000" y="1929764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51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24000" y="19284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4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4000" y="192722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24000" y="1925954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21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24000" y="192468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73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24000" y="192341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30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24000" y="1922145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87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24000" y="1920875"/>
            <a:ext cx="754380" cy="0"/>
          </a:xfrm>
          <a:custGeom>
            <a:avLst/>
            <a:gdLst/>
            <a:ahLst/>
            <a:cxnLst/>
            <a:rect l="l" t="t" r="r" b="b"/>
            <a:pathLst>
              <a:path w="754380">
                <a:moveTo>
                  <a:pt x="0" y="0"/>
                </a:moveTo>
                <a:lnTo>
                  <a:pt x="75438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24000" y="1919604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24000" y="1918335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24000" y="191706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24000" y="1915795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4000" y="1914525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24000" y="1913254"/>
            <a:ext cx="847090" cy="0"/>
          </a:xfrm>
          <a:custGeom>
            <a:avLst/>
            <a:gdLst/>
            <a:ahLst/>
            <a:cxnLst/>
            <a:rect l="l" t="t" r="r" b="b"/>
            <a:pathLst>
              <a:path w="847090">
                <a:moveTo>
                  <a:pt x="0" y="0"/>
                </a:moveTo>
                <a:lnTo>
                  <a:pt x="84709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24000" y="1911985"/>
            <a:ext cx="862330" cy="0"/>
          </a:xfrm>
          <a:custGeom>
            <a:avLst/>
            <a:gdLst/>
            <a:ahLst/>
            <a:cxnLst/>
            <a:rect l="l" t="t" r="r" b="b"/>
            <a:pathLst>
              <a:path w="862330">
                <a:moveTo>
                  <a:pt x="0" y="0"/>
                </a:moveTo>
                <a:lnTo>
                  <a:pt x="86233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24000" y="1910714"/>
            <a:ext cx="878840" cy="0"/>
          </a:xfrm>
          <a:custGeom>
            <a:avLst/>
            <a:gdLst/>
            <a:ahLst/>
            <a:cxnLst/>
            <a:rect l="l" t="t" r="r" b="b"/>
            <a:pathLst>
              <a:path w="878840">
                <a:moveTo>
                  <a:pt x="0" y="0"/>
                </a:moveTo>
                <a:lnTo>
                  <a:pt x="878840" y="0"/>
                </a:lnTo>
              </a:path>
            </a:pathLst>
          </a:custGeom>
          <a:ln w="3175">
            <a:solidFill>
              <a:srgbClr val="6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24000" y="946150"/>
            <a:ext cx="889000" cy="963930"/>
          </a:xfrm>
          <a:custGeom>
            <a:avLst/>
            <a:gdLst/>
            <a:ahLst/>
            <a:cxnLst/>
            <a:rect l="l" t="t" r="r" b="b"/>
            <a:pathLst>
              <a:path w="889000" h="963930">
                <a:moveTo>
                  <a:pt x="0" y="963929"/>
                </a:moveTo>
                <a:lnTo>
                  <a:pt x="889000" y="963929"/>
                </a:lnTo>
                <a:lnTo>
                  <a:pt x="889000" y="0"/>
                </a:lnTo>
                <a:lnTo>
                  <a:pt x="0" y="0"/>
                </a:lnTo>
                <a:lnTo>
                  <a:pt x="0" y="963929"/>
                </a:lnTo>
                <a:close/>
              </a:path>
            </a:pathLst>
          </a:custGeom>
          <a:solidFill>
            <a:srgbClr val="6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488680" y="370840"/>
            <a:ext cx="276860" cy="739140"/>
          </a:xfrm>
          <a:custGeom>
            <a:avLst/>
            <a:gdLst/>
            <a:ahLst/>
            <a:cxnLst/>
            <a:rect l="l" t="t" r="r" b="b"/>
            <a:pathLst>
              <a:path w="276859" h="739140">
                <a:moveTo>
                  <a:pt x="0" y="739139"/>
                </a:moveTo>
                <a:lnTo>
                  <a:pt x="276860" y="739139"/>
                </a:lnTo>
                <a:lnTo>
                  <a:pt x="276860" y="0"/>
                </a:lnTo>
                <a:lnTo>
                  <a:pt x="0" y="0"/>
                </a:lnTo>
                <a:lnTo>
                  <a:pt x="0" y="7391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488680" y="0"/>
            <a:ext cx="278130" cy="370840"/>
          </a:xfrm>
          <a:custGeom>
            <a:avLst/>
            <a:gdLst/>
            <a:ahLst/>
            <a:cxnLst/>
            <a:rect l="l" t="t" r="r" b="b"/>
            <a:pathLst>
              <a:path w="278129" h="370840">
                <a:moveTo>
                  <a:pt x="0" y="370839"/>
                </a:moveTo>
                <a:lnTo>
                  <a:pt x="278129" y="370839"/>
                </a:lnTo>
                <a:lnTo>
                  <a:pt x="278129" y="0"/>
                </a:lnTo>
                <a:lnTo>
                  <a:pt x="0" y="0"/>
                </a:lnTo>
                <a:lnTo>
                  <a:pt x="0" y="37083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492490" y="1496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488680" y="14947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535669" y="1493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488680" y="14922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488680" y="149161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1709" y="1489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488680" y="14890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44890" y="1487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488680" y="14865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488680" y="14852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709659" y="1483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488680" y="14827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752840" y="148081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488680" y="1111250"/>
            <a:ext cx="275590" cy="369570"/>
          </a:xfrm>
          <a:custGeom>
            <a:avLst/>
            <a:gdLst/>
            <a:ahLst/>
            <a:cxnLst/>
            <a:rect l="l" t="t" r="r" b="b"/>
            <a:pathLst>
              <a:path w="275590" h="369569">
                <a:moveTo>
                  <a:pt x="0" y="369569"/>
                </a:moveTo>
                <a:lnTo>
                  <a:pt x="275590" y="369569"/>
                </a:lnTo>
                <a:lnTo>
                  <a:pt x="275590" y="0"/>
                </a:lnTo>
                <a:lnTo>
                  <a:pt x="0" y="0"/>
                </a:lnTo>
                <a:lnTo>
                  <a:pt x="0" y="3695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0928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210550" y="15125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209280" y="15113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209280" y="151003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276590" y="1508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209280" y="15081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319769" y="15062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09280" y="1505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209280" y="15043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384540" y="1502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209280" y="15017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427719" y="14998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09281" y="14992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09280" y="14979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20928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0928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20928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20928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20928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20928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9311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951470" y="1527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931150" y="15265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994650" y="15252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931150" y="15240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31150" y="15233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9419" y="1521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931150" y="15208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02600" y="15189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931150" y="15182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31151" y="15170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167369" y="1515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931150" y="15144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9311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9311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9311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9311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9311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311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311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311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311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9311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9311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6517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69529" y="15443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51750" y="154305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70" h="1269">
                <a:moveTo>
                  <a:pt x="0" y="1269"/>
                </a:moveTo>
                <a:lnTo>
                  <a:pt x="39370" y="1269"/>
                </a:lnTo>
                <a:lnTo>
                  <a:pt x="393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651750" y="154178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734300" y="1540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651751" y="15398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777479" y="15379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51750" y="153733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651750" y="15360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842250" y="1534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51750" y="153352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85429" y="15316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651750" y="15309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651750" y="15297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6517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6517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6517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6517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517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517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6517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7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17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17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517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517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517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17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517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6517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37362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373620" y="156083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69" y="0"/>
                </a:moveTo>
                <a:lnTo>
                  <a:pt x="0" y="0"/>
                </a:lnTo>
                <a:lnTo>
                  <a:pt x="0" y="1270"/>
                </a:lnTo>
                <a:lnTo>
                  <a:pt x="13969" y="1270"/>
                </a:lnTo>
                <a:lnTo>
                  <a:pt x="1396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409179" y="1559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373620" y="15582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452359" y="15570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73620" y="15563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73620" y="15551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517129" y="1553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73620" y="1552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60309" y="15506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73621" y="15500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73620" y="15487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626350" y="1546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73620" y="15462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7362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362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7362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37362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37362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7362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2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7362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7362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7362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7362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7362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7362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7362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7362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7362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7362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7362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7362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7362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7362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9549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95490" y="15773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127240" y="15760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95490" y="15748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95490" y="157353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92009" y="1572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095490" y="15716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35190" y="15697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95490" y="15690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5490" y="156781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01229" y="1565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95491" y="15652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344409" y="15633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095490" y="15627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95490" y="15614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9549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9549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549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09549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9549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9549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09549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9549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9549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9549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9549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9549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9549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9549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9549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9549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9549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9549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9549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9549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549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9549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9549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9549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9549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9549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1609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6090" y="159385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16091" y="159258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66890" y="1591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16090" y="1590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69"/>
                </a:moveTo>
                <a:lnTo>
                  <a:pt x="72389" y="1269"/>
                </a:lnTo>
                <a:lnTo>
                  <a:pt x="723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10070" y="15887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16090" y="15881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16090" y="158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76109" y="1584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16090" y="1584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9290" y="15824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16090" y="15817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6091" y="1580514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84059" y="15786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29" y="1270"/>
                </a:lnTo>
                <a:lnTo>
                  <a:pt x="114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1609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609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1609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1609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1609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1609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609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81609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1609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1609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1609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1609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1609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1609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81609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81609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1609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609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1609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609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1609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1609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1609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1609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1609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81609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1609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1609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81609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1609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81609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81609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379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41770" y="1610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37959" y="16090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84950" y="16078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537959" y="16065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69">
                <a:moveTo>
                  <a:pt x="0" y="1269"/>
                </a:moveTo>
                <a:lnTo>
                  <a:pt x="68579" y="1269"/>
                </a:lnTo>
                <a:lnTo>
                  <a:pt x="685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37959" y="16059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50990" y="1604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37959" y="1603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94170" y="16014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537959" y="16008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537959" y="15995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58940" y="1597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7959" y="15970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802120" y="159511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0" y="1270"/>
                </a:moveTo>
                <a:lnTo>
                  <a:pt x="13969" y="1270"/>
                </a:lnTo>
                <a:lnTo>
                  <a:pt x="139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5379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5379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5379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379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5379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5379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379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379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379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79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379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5379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5379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5379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5379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79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79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379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5379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5379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5379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5379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5379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5379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379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379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5379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5379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5379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379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379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379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379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379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379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379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5379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585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59829" y="1626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58559" y="16256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69"/>
                </a:moveTo>
                <a:lnTo>
                  <a:pt x="22860" y="1269"/>
                </a:lnTo>
                <a:lnTo>
                  <a:pt x="228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258559" y="162433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325870" y="1623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258559" y="162242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369050" y="162051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258559" y="16198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58559" y="161861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3820" y="1616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258559" y="161607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477000" y="161416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58560" y="161353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258559" y="161226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585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2585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2585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2585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585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585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2585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2585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2585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2585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2585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2585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585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585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2585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585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2585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2585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585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2585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2585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585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585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585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585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2585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2585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2585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2585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585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2585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585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2585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2585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585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585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2585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2585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2585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585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585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585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98042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000750" y="1642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980429" y="16408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10" y="1269"/>
                </a:lnTo>
                <a:lnTo>
                  <a:pt x="419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43929" y="1639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80429" y="16383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90" y="1269"/>
                </a:lnTo>
                <a:lnTo>
                  <a:pt x="850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80429" y="16376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108700" y="1635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980429" y="16351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51879" y="1633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80429" y="163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980430" y="16313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>
                <a:moveTo>
                  <a:pt x="0" y="0"/>
                </a:moveTo>
                <a:lnTo>
                  <a:pt x="2146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216650" y="1629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80429" y="16287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8042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8042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98042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98042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98042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98042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8042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8042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98042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98042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98042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8042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8042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98042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98042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98042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8042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98042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8042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8042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8042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8042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8042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98042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98042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98042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8042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8042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98042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98042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98042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8042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8042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98042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98042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8042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042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98042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98042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98042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98042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98042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8042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98042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98042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98042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8042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70230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718809" y="1658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702300" y="16573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02300" y="16560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83579" y="1654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02300" y="16541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826759" y="16522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702300" y="16516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702300" y="1650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91529" y="1648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702300" y="16478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34709" y="1645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2300" y="164528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02300" y="16440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70230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70230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0230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70230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70230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70230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70230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230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70230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70230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0230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0230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70230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0230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70230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70230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70230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0230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0230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0230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70230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70230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0230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230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70230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230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70230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70230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0230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0230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70230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0230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0230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0230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70230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70230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70230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0230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70230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70230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0230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70230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0230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0230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70230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0230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0230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0230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0230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0230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0230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A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0230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A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2290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422900" y="167512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58459" y="1673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422900" y="167258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01640" y="1671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422900" y="16706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22900" y="16694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66409" y="1667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422900" y="16668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09590" y="1664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22901" y="16643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422900" y="1663064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>
                <a:moveTo>
                  <a:pt x="0" y="0"/>
                </a:moveTo>
                <a:lnTo>
                  <a:pt x="231139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675629" y="1661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22900" y="16605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2290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2290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42290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2290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2290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2290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42290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42290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42290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2290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2290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2290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2290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42290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2290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42290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42290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42290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42290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2290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2290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2290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42290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2290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42290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42290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42290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2290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42290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42290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42290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42290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42290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42290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42290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2290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2290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2290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2290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2290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42290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42290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42290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42290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2290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2290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2290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42290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42290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42290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42290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42290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42290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42290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2290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42290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B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42290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B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14477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144770" y="16916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59" y="0"/>
                </a:moveTo>
                <a:lnTo>
                  <a:pt x="0" y="0"/>
                </a:lnTo>
                <a:lnTo>
                  <a:pt x="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176520" y="1690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144770" y="16891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44770" y="16878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70"/>
                </a:moveTo>
                <a:lnTo>
                  <a:pt x="74929" y="1270"/>
                </a:lnTo>
                <a:lnTo>
                  <a:pt x="749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241290" y="1686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144770" y="16859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284470" y="1684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144770" y="168338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144770" y="16821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50509" y="16802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144771" y="16795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93690" y="1677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144770" y="16770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0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144770" y="167576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14477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14477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14477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477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14477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14477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14477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4477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14477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4477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4477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14477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477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14477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14477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14477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4477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4477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14477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14477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4477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4477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14477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14477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14477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14477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14477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477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14477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14477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14477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14477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14477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477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14477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14477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14477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4477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4477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14477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14477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14477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477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4477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14477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14477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14477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14477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14477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14477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4477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4477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4477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4477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4477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14477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14477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4477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14477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14477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14477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C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4477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C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86664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29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866640" y="1708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66640" y="17068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70"/>
                </a:moveTo>
                <a:lnTo>
                  <a:pt x="27939" y="1270"/>
                </a:lnTo>
                <a:lnTo>
                  <a:pt x="279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916170" y="1705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866640" y="17043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20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59350" y="17030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866640" y="17024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866640" y="17011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025390" y="1699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866640" y="16986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068570" y="16967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66640" y="16960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866640" y="16948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133340" y="16929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86664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6664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86664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86664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86664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86664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6664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6664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6664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6664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86664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86664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86664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86664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86664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6664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86664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6664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86664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86664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86664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86664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86664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86664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86664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6664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486664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86664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86664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86664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86664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86664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86664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6664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86664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86664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86664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86664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86664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86664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86664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86664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86664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486664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86664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86664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86664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86664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86664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86664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6664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6664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86664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86664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86664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86664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86664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86664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86664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86664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86664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86664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86664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86664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86664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86664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86664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7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6664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29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7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8723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91050" y="1724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587239" y="17233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634229" y="17221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587239" y="17208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587239" y="172021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700270" y="1718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87239" y="1717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43450" y="1715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587239" y="17151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87239" y="17138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08220" y="1711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587239" y="17113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1400" y="17094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58723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58723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58723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58723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58723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58723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58723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58723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58723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58723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8723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58723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58723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58723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58723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58723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58723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58723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8723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8723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8723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8723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723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723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8723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58723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8723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58723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8723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8723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58723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58723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58723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8723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58723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58723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58723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58723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8723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58723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58723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58723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58723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58723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58723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58723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58723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58723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58723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58723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58723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8723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58723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58723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58723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58723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58723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458723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58723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58723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8723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58723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8723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58723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58723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58723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58723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58723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58723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58723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58723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58723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7E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58723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7E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30911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309110" y="173990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09110" y="17386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375150" y="1737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09110" y="17367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418329" y="1734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09110" y="17341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09110" y="17329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83100" y="1731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309110" y="1730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26279" y="172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309110" y="17278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309110" y="17265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30911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911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30911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30911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30911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0911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30911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30911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30911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30911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0911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30911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0911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30911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0911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30911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30911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30911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30911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30911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30911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30911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30911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30911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0911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30911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30911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30911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30911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30911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30911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0911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911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30911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30911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0911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30911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30911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30911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0911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30911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911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0911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0911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30911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30911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30911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30911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911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911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911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911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0911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0911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30911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30911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911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911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0911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0911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0911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0911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911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30911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30911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30911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0911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911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0911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0911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0911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30911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0911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30911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30911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0911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30911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7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30911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7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2971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050029" y="1756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029710" y="175513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4093210" y="1753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029710" y="17526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4029710" y="175196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4157979" y="1750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4029710" y="1749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201160" y="1747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29710" y="17468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29711" y="174561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265929" y="1743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029710" y="174307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09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02971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402971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2971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02971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02971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02971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971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971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971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971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971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971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971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971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971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971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971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971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971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971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971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971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971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971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971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971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971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971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971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971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02971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2971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02971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02971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02971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02971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02971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02971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02971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02971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02971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02971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02971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2971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02971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2971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2971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2971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02971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2971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02971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02971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02971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02971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402971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02971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402971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02971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02971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02971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02971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2971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02971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02971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02971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02971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2971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02971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02971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02971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02971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02971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02971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02971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02971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02971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2971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2971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971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02971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2971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02971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2971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75157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768089" y="1772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751579" y="17716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751579" y="17703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832860" y="1769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751579" y="17684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876039" y="1766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751579" y="17659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751579" y="17646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940810" y="1762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751579" y="17621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983989" y="176022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51579" y="17595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751579" y="17583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59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75157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75157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75157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5157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75157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75157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75157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75157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75157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5157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75157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75157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75157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75157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75157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75157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75157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75157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75157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75157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75157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75157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5157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75157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75157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75157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75157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75157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75157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5157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75157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75157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75157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75157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75157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75157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75157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75157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75157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157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75157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75157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75157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75157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75157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75157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75157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75157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75157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75157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75157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75157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75157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75157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75157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75157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75157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75157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75157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75157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75157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75157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75157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75157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75157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75157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5157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75157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75157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5157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75157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75157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75157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75157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75157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75157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75157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5157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5157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5157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5157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75157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5157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75157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5157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5157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75157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1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5157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1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3450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3450" y="17894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0" y="0"/>
                </a:lnTo>
                <a:lnTo>
                  <a:pt x="0" y="127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507739" y="17881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3450" y="1786889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550920" y="17856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3450" y="17849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3450" y="178371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615689" y="17818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3450" y="178117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658870" y="177927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3451" y="177863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3450" y="177736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24910" y="1775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3450" y="177482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3450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3450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3450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3450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3450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3450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3450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3450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3450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3450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3450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3450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3450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3450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3450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3450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3450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3450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3450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3450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3450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3450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3450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3450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3450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3450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3450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3450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3450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3450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3450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3450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3450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3450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3450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3450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3450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3450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3450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3450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3450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3450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3450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3450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3450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3450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3450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3450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3450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3450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3450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3450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3450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3450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3450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3450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3450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3450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3450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3450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3450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3450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3450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3450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3450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3450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3450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3450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3450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3450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3450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3450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3450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3450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3450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3450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3450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3450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3450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3450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3450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3450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3450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3450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3450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3450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3450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3450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3450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3450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3450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3450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2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3450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2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94050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194050" y="18059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225800" y="18046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194050" y="180340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94050" y="18021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69">
                <a:moveTo>
                  <a:pt x="0" y="1270"/>
                </a:moveTo>
                <a:lnTo>
                  <a:pt x="74930" y="1270"/>
                </a:lnTo>
                <a:lnTo>
                  <a:pt x="749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290570" y="18008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194050" y="18002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335020" y="17983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194050" y="179768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194050" y="17964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399789" y="17945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194051" y="179387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42970" y="17919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94050" y="179133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94050" y="179006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194050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194050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194050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194050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94050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194050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194050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194050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194050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194050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194050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194050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94050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94050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194050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194050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94050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94050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94050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94050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94050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4050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94050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94050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4050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194050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194050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194050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194050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94050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94050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194050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194050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194050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194050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194050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194050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194050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194050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194050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194050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194050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94050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94050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94050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94050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94050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94050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94050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94050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94050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94050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194050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194050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94050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194050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194050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194050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194050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194050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194050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94050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94050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194050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94050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194050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194050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194050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194050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194050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94050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94050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94050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94050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94050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94050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94050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050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194050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194050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194050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194050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194050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194050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194050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94050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194050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194050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194050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194050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194050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194050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194050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194050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194050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94050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94050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3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94050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3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91591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915919" y="18224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915919" y="182117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1270"/>
                </a:moveTo>
                <a:lnTo>
                  <a:pt x="27940" y="1270"/>
                </a:lnTo>
                <a:lnTo>
                  <a:pt x="279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965450" y="18199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915919" y="18186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20" y="1269"/>
                </a:lnTo>
                <a:lnTo>
                  <a:pt x="711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009900" y="18173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915919" y="181673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915919" y="18154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074669" y="18135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915919" y="18129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117850" y="18110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915919" y="1810385"/>
            <a:ext cx="223520" cy="0"/>
          </a:xfrm>
          <a:custGeom>
            <a:avLst/>
            <a:gdLst/>
            <a:ahLst/>
            <a:cxnLst/>
            <a:rect l="l" t="t" r="r" b="b"/>
            <a:pathLst>
              <a:path w="223519">
                <a:moveTo>
                  <a:pt x="0" y="0"/>
                </a:moveTo>
                <a:lnTo>
                  <a:pt x="22352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915919" y="180911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182620" y="180721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91591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91591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91591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91591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1591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1591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1591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591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1591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1591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1591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91591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91591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91591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91591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91591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1591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91591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91591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91591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91591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91591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91591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91591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91591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91591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91591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91591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91591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91591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91591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91591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91591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91591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1591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1591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1591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1591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1591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1591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1591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591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1591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1591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1591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1591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91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1591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1591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1591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1591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91591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91591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91591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91591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91591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91591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591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91591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91591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1591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1591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1591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1591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1591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91591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91591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91591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91591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91591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91591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91591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91591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91591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91591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91591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91591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91591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591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1591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91591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91591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91591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91591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91591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1591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1591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91591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91591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91591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91591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91591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91591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91591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91591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91591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91591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91591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91591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91591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91591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91591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91591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4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91591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4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3651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400" y="0"/>
                </a:moveTo>
                <a:lnTo>
                  <a:pt x="0" y="0"/>
                </a:lnTo>
                <a:lnTo>
                  <a:pt x="0" y="1109979"/>
                </a:lnTo>
                <a:lnTo>
                  <a:pt x="279400" y="1109979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40330" y="18389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36519" y="18376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69"/>
                </a:moveTo>
                <a:lnTo>
                  <a:pt x="25400" y="1269"/>
                </a:lnTo>
                <a:lnTo>
                  <a:pt x="254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84780" y="18364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36519" y="183515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36519" y="183451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49550" y="18326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36519" y="18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92730" y="18300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36519" y="182943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36519" y="182816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>
                <a:moveTo>
                  <a:pt x="0" y="0"/>
                </a:moveTo>
                <a:lnTo>
                  <a:pt x="19939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857500" y="18262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36519" y="182562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900680" y="18237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3651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3651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3651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3651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3651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3651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3651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3651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3651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3651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3651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3651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3651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3651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3651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3651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3651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3651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3651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3651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3651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3651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3651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3651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3651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3651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3651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651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3651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3651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3651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3651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3651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3651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3651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63651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63651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63651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63651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63651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63651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63651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63651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63651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63651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63651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3651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3651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63651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63651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63651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3651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3651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63651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3651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3651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3651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3651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3651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63651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63651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63651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63651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63651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63651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63651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63651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3651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3651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63651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63651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63651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63651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3651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63651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63651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63651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63651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63651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63651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63651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63651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63651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63651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63651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3651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63651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651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651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3651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3651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63651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3651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3651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3651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3651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651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3651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3651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3651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3651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3651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3651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651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3651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3651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651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3651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400" y="0"/>
                </a:lnTo>
              </a:path>
            </a:pathLst>
          </a:custGeom>
          <a:ln w="3175">
            <a:solidFill>
              <a:srgbClr val="85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3651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400" y="0"/>
                </a:moveTo>
                <a:lnTo>
                  <a:pt x="0" y="0"/>
                </a:lnTo>
                <a:lnTo>
                  <a:pt x="0" y="369570"/>
                </a:lnTo>
                <a:lnTo>
                  <a:pt x="279400" y="369570"/>
                </a:lnTo>
                <a:lnTo>
                  <a:pt x="279400" y="0"/>
                </a:lnTo>
                <a:close/>
              </a:path>
            </a:pathLst>
          </a:custGeom>
          <a:solidFill>
            <a:srgbClr val="85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35838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29" y="0"/>
                </a:moveTo>
                <a:lnTo>
                  <a:pt x="0" y="0"/>
                </a:lnTo>
                <a:lnTo>
                  <a:pt x="0" y="1109979"/>
                </a:lnTo>
                <a:lnTo>
                  <a:pt x="278129" y="1109979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359660" y="1855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358389" y="185420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1269"/>
                </a:moveTo>
                <a:lnTo>
                  <a:pt x="22859" y="1269"/>
                </a:lnTo>
                <a:lnTo>
                  <a:pt x="228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358389" y="185292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430" y="18516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358389" y="185102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67610" y="18491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358389" y="18484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358389" y="184721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32380" y="18453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358389" y="18446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575560" y="18427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358389" y="184213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58389" y="184086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35838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35838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35838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35838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35838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35838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35838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35838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35838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35838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35838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35838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35838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35838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35838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35838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35838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35838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35838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35838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35838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5838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35838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35838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35838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35838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35838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35838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35838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35838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35838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35838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35838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35838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35838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35838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5838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5838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5838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5838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5838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5838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5838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5838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5838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5838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5838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5838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5838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5838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5838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5838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5838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5838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5838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5838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5838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838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5838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5838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5838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5838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5838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5838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5838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838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838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838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5838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5838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5838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5838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5838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5838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5838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5838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5838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5838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5838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5838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5838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5838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5838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5838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5838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5838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5838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5838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5838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5838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5838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5838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5838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5838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5838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5838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5838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5838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5838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5838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5838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5838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5838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5838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5838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5838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5838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5838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5838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5838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5838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5838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5838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86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5838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29" y="0"/>
                </a:moveTo>
                <a:lnTo>
                  <a:pt x="0" y="0"/>
                </a:lnTo>
                <a:lnTo>
                  <a:pt x="0" y="369570"/>
                </a:lnTo>
                <a:lnTo>
                  <a:pt x="278129" y="369570"/>
                </a:lnTo>
                <a:lnTo>
                  <a:pt x="278129" y="0"/>
                </a:lnTo>
                <a:close/>
              </a:path>
            </a:pathLst>
          </a:custGeom>
          <a:solidFill>
            <a:srgbClr val="86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080259" y="0"/>
            <a:ext cx="278130" cy="1109980"/>
          </a:xfrm>
          <a:custGeom>
            <a:avLst/>
            <a:gdLst/>
            <a:ahLst/>
            <a:cxnLst/>
            <a:rect l="l" t="t" r="r" b="b"/>
            <a:pathLst>
              <a:path w="278130" h="1109980">
                <a:moveTo>
                  <a:pt x="278130" y="0"/>
                </a:moveTo>
                <a:lnTo>
                  <a:pt x="0" y="0"/>
                </a:lnTo>
                <a:lnTo>
                  <a:pt x="0" y="1109979"/>
                </a:lnTo>
                <a:lnTo>
                  <a:pt x="278130" y="1109979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099309" y="18707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80259" y="186943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69">
                <a:moveTo>
                  <a:pt x="0" y="1269"/>
                </a:moveTo>
                <a:lnTo>
                  <a:pt x="40640" y="1269"/>
                </a:lnTo>
                <a:lnTo>
                  <a:pt x="406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42490" y="18681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80259" y="18669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69">
                <a:moveTo>
                  <a:pt x="0" y="1269"/>
                </a:moveTo>
                <a:lnTo>
                  <a:pt x="83820" y="1269"/>
                </a:lnTo>
                <a:lnTo>
                  <a:pt x="8382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080259" y="186626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207259" y="18643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080259" y="186372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250440" y="18618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080259" y="18611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080259" y="185991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15209" y="18580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080259" y="18573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54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080259" y="1854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080259" y="1851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080259" y="1847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080259" y="1844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080259" y="1841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080259" y="1838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080259" y="1835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80259" y="1831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80259" y="1828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80259" y="1825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80259" y="1822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80259" y="1819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80259" y="1816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80259" y="1812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80259" y="1809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80259" y="1806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080259" y="1803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080259" y="1800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080259" y="1797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080259" y="1793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080259" y="1790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080259" y="1787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080259" y="1784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080259" y="1781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80259" y="1778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80259" y="1774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80259" y="1771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80259" y="1768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80259" y="1765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80259" y="1762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80259" y="1758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080259" y="1755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080259" y="1752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080259" y="1749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080259" y="1746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080259" y="1743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080259" y="1739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080259" y="1736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080259" y="1733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080259" y="1730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080259" y="1727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80259" y="1724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080259" y="1720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080259" y="1717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080259" y="1714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080259" y="1711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080259" y="1708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080259" y="1704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080259" y="1701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080259" y="1698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080259" y="1695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080259" y="1692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080259" y="1689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080259" y="1685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080259" y="1682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080259" y="1679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080259" y="1676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080259" y="1673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080259" y="1670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080259" y="1666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80259" y="1663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080259" y="1660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080259" y="1657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080259" y="1654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080259" y="1651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080259" y="1647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080259" y="1644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80259" y="1641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80259" y="1638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80259" y="1635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80259" y="1631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80259" y="1628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080259" y="1625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80259" y="1622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80259" y="1619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80259" y="1616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80259" y="1612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80259" y="1609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80259" y="16065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80259" y="16033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80259" y="16002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80259" y="15970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80259" y="15938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080259" y="15906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080259" y="15875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080259" y="15843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080259" y="15811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80259" y="15779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80259" y="15748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080259" y="15716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080259" y="15684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80259" y="15652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080259" y="15621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080259" y="15589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080259" y="15557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080259" y="15525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080259" y="15494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080259" y="15462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080259" y="15430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080259" y="1539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080259" y="15367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080259" y="15335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080259" y="15303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080259" y="1527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080259" y="15240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80259" y="15208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80259" y="15176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80259" y="15144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80259" y="15113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80259" y="15081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080259" y="15049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080259" y="15017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080259" y="14986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080259" y="14954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080259" y="149225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080259" y="14890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080259" y="1485900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080259" y="148272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87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80259" y="1111250"/>
            <a:ext cx="278130" cy="369570"/>
          </a:xfrm>
          <a:custGeom>
            <a:avLst/>
            <a:gdLst/>
            <a:ahLst/>
            <a:cxnLst/>
            <a:rect l="l" t="t" r="r" b="b"/>
            <a:pathLst>
              <a:path w="278130" h="369569">
                <a:moveTo>
                  <a:pt x="278130" y="0"/>
                </a:moveTo>
                <a:lnTo>
                  <a:pt x="0" y="0"/>
                </a:lnTo>
                <a:lnTo>
                  <a:pt x="0" y="369570"/>
                </a:lnTo>
                <a:lnTo>
                  <a:pt x="278130" y="369570"/>
                </a:lnTo>
                <a:lnTo>
                  <a:pt x="278130" y="0"/>
                </a:lnTo>
                <a:close/>
              </a:path>
            </a:pathLst>
          </a:custGeom>
          <a:solidFill>
            <a:srgbClr val="87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00859" y="0"/>
            <a:ext cx="279400" cy="1109980"/>
          </a:xfrm>
          <a:custGeom>
            <a:avLst/>
            <a:gdLst/>
            <a:ahLst/>
            <a:cxnLst/>
            <a:rect l="l" t="t" r="r" b="b"/>
            <a:pathLst>
              <a:path w="279400" h="1109980">
                <a:moveTo>
                  <a:pt x="279399" y="0"/>
                </a:moveTo>
                <a:lnTo>
                  <a:pt x="0" y="0"/>
                </a:lnTo>
                <a:lnTo>
                  <a:pt x="0" y="1109979"/>
                </a:lnTo>
                <a:lnTo>
                  <a:pt x="279399" y="1109979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17370" y="18872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00859" y="1885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00859" y="188467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89" y="1270"/>
                </a:lnTo>
                <a:lnTo>
                  <a:pt x="596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82140" y="18834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00859" y="188277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925320" y="18808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00859" y="188023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4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00859" y="18789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990090" y="18770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00859" y="187642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81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034540" y="18745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00859" y="187388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00859" y="187261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00859" y="1870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00859" y="1866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00859" y="1863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00859" y="1860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00859" y="1857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00859" y="1854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800859" y="1851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800859" y="1847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800859" y="1844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800859" y="1841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800859" y="1838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800859" y="1835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800859" y="1831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00859" y="1828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00859" y="1825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800859" y="1822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800859" y="1819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800859" y="1816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800859" y="1812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800859" y="1809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800859" y="1806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800859" y="1803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800859" y="1800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800859" y="1797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00859" y="1793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00859" y="1790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00859" y="1787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00859" y="1784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00859" y="1781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800859" y="1778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800859" y="1774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00859" y="1771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00859" y="1768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00859" y="1765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00859" y="1762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800859" y="1758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800859" y="1755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800859" y="1752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800859" y="1749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800859" y="1746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800859" y="1743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800859" y="1739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800859" y="1736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00859" y="1733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800859" y="1730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800859" y="1727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800859" y="1724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800859" y="1720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800859" y="1717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800859" y="1714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800859" y="1711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800859" y="1708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800859" y="1704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00859" y="1701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00859" y="1698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00859" y="1695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00859" y="1692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00859" y="1689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00859" y="1685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00859" y="1682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00859" y="1679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800859" y="1676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800859" y="1673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800859" y="1670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800859" y="1666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800859" y="1663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800859" y="1660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800859" y="1657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800859" y="1654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800859" y="1651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0859" y="1647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0859" y="1644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0859" y="1641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00859" y="1638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00859" y="1635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00859" y="1631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00859" y="1628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800859" y="1625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800859" y="1622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800859" y="1619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800859" y="1616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800859" y="1612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800859" y="1609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800859" y="16065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800859" y="16033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800859" y="16002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800859" y="15970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800859" y="15938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800859" y="15906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800859" y="15875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00859" y="15843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800859" y="15811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800859" y="15779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800859" y="15748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800859" y="15716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800859" y="15684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800859" y="15652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800859" y="15621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800859" y="15589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800859" y="15557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800859" y="15525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800859" y="15494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800859" y="15462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800859" y="15430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800859" y="15398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800859" y="15367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800859" y="15335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800859" y="15303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00859" y="15271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00859" y="15240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800859" y="15208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800859" y="15176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800859" y="15144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800859" y="15113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800859" y="15081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800859" y="15049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800859" y="15017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800859" y="14986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800859" y="1495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800859" y="149225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00859" y="148907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00859" y="148590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0859" y="14827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9399" y="0"/>
                </a:lnTo>
              </a:path>
            </a:pathLst>
          </a:custGeom>
          <a:ln w="3175">
            <a:solidFill>
              <a:srgbClr val="88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00859" y="1111250"/>
            <a:ext cx="279400" cy="369570"/>
          </a:xfrm>
          <a:custGeom>
            <a:avLst/>
            <a:gdLst/>
            <a:ahLst/>
            <a:cxnLst/>
            <a:rect l="l" t="t" r="r" b="b"/>
            <a:pathLst>
              <a:path w="279400" h="369569">
                <a:moveTo>
                  <a:pt x="279399" y="0"/>
                </a:moveTo>
                <a:lnTo>
                  <a:pt x="0" y="0"/>
                </a:lnTo>
                <a:lnTo>
                  <a:pt x="0" y="369570"/>
                </a:lnTo>
                <a:lnTo>
                  <a:pt x="279399" y="369570"/>
                </a:lnTo>
                <a:lnTo>
                  <a:pt x="279399" y="0"/>
                </a:lnTo>
                <a:close/>
              </a:path>
            </a:pathLst>
          </a:custGeom>
          <a:solidFill>
            <a:srgbClr val="88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524000" y="0"/>
            <a:ext cx="276860" cy="1109980"/>
          </a:xfrm>
          <a:custGeom>
            <a:avLst/>
            <a:gdLst/>
            <a:ahLst/>
            <a:cxnLst/>
            <a:rect l="l" t="t" r="r" b="b"/>
            <a:pathLst>
              <a:path w="276860" h="1109980">
                <a:moveTo>
                  <a:pt x="276860" y="0"/>
                </a:moveTo>
                <a:lnTo>
                  <a:pt x="0" y="0"/>
                </a:lnTo>
                <a:lnTo>
                  <a:pt x="0" y="1109979"/>
                </a:lnTo>
                <a:lnTo>
                  <a:pt x="276860" y="1109979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524000" y="19037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557019" y="19024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524000" y="190118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600200" y="189992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24000" y="189928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524000" y="189801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93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664970" y="189611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524000" y="18954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709420" y="18935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524000" y="189293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524000" y="189166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774190" y="188976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24000" y="188912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24000" y="1885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4000" y="1882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24000" y="1879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24000" y="1876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24000" y="1873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4000" y="1870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24000" y="1866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4000" y="1863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24000" y="1860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24000" y="1857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24000" y="1854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24000" y="1851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24000" y="1847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24000" y="1844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24000" y="1841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4000" y="1838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24000" y="1835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24000" y="1831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24000" y="1828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24000" y="1825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24000" y="1822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4000" y="1819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4000" y="1816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24000" y="1812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24000" y="1809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24000" y="1806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24000" y="1803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24000" y="1800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524000" y="1797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524000" y="1793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524000" y="1790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24000" y="1787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24000" y="1784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4000" y="1781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24000" y="1778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24000" y="1774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24000" y="1771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24000" y="1768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24000" y="1765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524000" y="1762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524000" y="1758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24000" y="1755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24000" y="1752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24000" y="1749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4000" y="1746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24000" y="1743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4000" y="1739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24000" y="1736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24000" y="1733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24000" y="1730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24000" y="1727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524000" y="1724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524000" y="1720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524000" y="1717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524000" y="1714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524000" y="1711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524000" y="1708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524000" y="1704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524000" y="1701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524000" y="1698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524000" y="1695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524000" y="1692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524000" y="1689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24000" y="1685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4000" y="1682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24000" y="1679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24000" y="1676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24000" y="1673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24000" y="1670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524000" y="1666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524000" y="1663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524000" y="1660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24000" y="1657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24000" y="1654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24000" y="1651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24000" y="1647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524000" y="1644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524000" y="1641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524000" y="1638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524000" y="1635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524000" y="1631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524000" y="1628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524000" y="1625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524000" y="1622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524000" y="1619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524000" y="1616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524000" y="1612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524000" y="1609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524000" y="16065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524000" y="16033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524000" y="16002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24000" y="15970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524000" y="15938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524000" y="15906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524000" y="15875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524000" y="15843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524000" y="15811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524000" y="15779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524000" y="15748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524000" y="15716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524000" y="15684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24000" y="15652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524000" y="15621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524000" y="15589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524000" y="15557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524000" y="15525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524000" y="15494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524000" y="15462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524000" y="15430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24000" y="1539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000" y="15367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24000" y="15335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24000" y="15303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4000" y="15271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24000" y="15240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24000" y="15208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24000" y="15176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24000" y="15144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24000" y="15113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524000" y="15081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524000" y="15049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524000" y="15017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524000" y="14986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524000" y="14954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524000" y="149225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524000" y="14890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524000" y="148590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524000" y="148272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524000" y="1111250"/>
            <a:ext cx="276860" cy="369570"/>
          </a:xfrm>
          <a:custGeom>
            <a:avLst/>
            <a:gdLst/>
            <a:ahLst/>
            <a:cxnLst/>
            <a:rect l="l" t="t" r="r" b="b"/>
            <a:pathLst>
              <a:path w="276860" h="369569">
                <a:moveTo>
                  <a:pt x="276860" y="0"/>
                </a:moveTo>
                <a:lnTo>
                  <a:pt x="0" y="0"/>
                </a:lnTo>
                <a:lnTo>
                  <a:pt x="0" y="369570"/>
                </a:lnTo>
                <a:lnTo>
                  <a:pt x="276860" y="369570"/>
                </a:lnTo>
                <a:lnTo>
                  <a:pt x="276860" y="0"/>
                </a:lnTo>
                <a:close/>
              </a:path>
            </a:pathLst>
          </a:custGeom>
          <a:solidFill>
            <a:srgbClr val="8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096769" y="750569"/>
            <a:ext cx="2256790" cy="0"/>
          </a:xfrm>
          <a:custGeom>
            <a:avLst/>
            <a:gdLst/>
            <a:ahLst/>
            <a:cxnLst/>
            <a:rect l="l" t="t" r="r" b="b"/>
            <a:pathLst>
              <a:path w="2256790">
                <a:moveTo>
                  <a:pt x="0" y="0"/>
                </a:moveTo>
                <a:lnTo>
                  <a:pt x="2256790" y="0"/>
                </a:lnTo>
              </a:path>
            </a:pathLst>
          </a:custGeom>
          <a:ln w="266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>
            <a:spLocks noGrp="1"/>
          </p:cNvSpPr>
          <p:nvPr>
            <p:ph type="title"/>
          </p:nvPr>
        </p:nvSpPr>
        <p:spPr>
          <a:xfrm>
            <a:off x="1524000" y="163829"/>
            <a:ext cx="5571490" cy="6350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47370">
              <a:lnSpc>
                <a:spcPct val="100000"/>
              </a:lnSpc>
              <a:spcBef>
                <a:spcPts val="100"/>
              </a:spcBef>
            </a:pPr>
            <a:r>
              <a:rPr sz="4000" spc="-5" dirty="0">
                <a:latin typeface="Tahoma"/>
                <a:cs typeface="Tahoma"/>
              </a:rPr>
              <a:t>Example-:</a:t>
            </a:r>
            <a:endParaRPr sz="4000">
              <a:latin typeface="Tahoma"/>
              <a:cs typeface="Tahoma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2071369" y="725169"/>
            <a:ext cx="2256790" cy="0"/>
          </a:xfrm>
          <a:custGeom>
            <a:avLst/>
            <a:gdLst/>
            <a:ahLst/>
            <a:cxnLst/>
            <a:rect l="l" t="t" r="r" b="b"/>
            <a:pathLst>
              <a:path w="2256790">
                <a:moveTo>
                  <a:pt x="0" y="0"/>
                </a:moveTo>
                <a:lnTo>
                  <a:pt x="2256790" y="0"/>
                </a:lnTo>
              </a:path>
            </a:pathLst>
          </a:custGeom>
          <a:ln w="26670">
            <a:solidFill>
              <a:srgbClr val="FFCC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 txBox="1"/>
          <p:nvPr/>
        </p:nvSpPr>
        <p:spPr>
          <a:xfrm>
            <a:off x="6173471" y="5825490"/>
            <a:ext cx="128968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dirty="0">
                <a:solidFill>
                  <a:srgbClr val="FFCC66"/>
                </a:solidFill>
                <a:latin typeface="Tahoma"/>
                <a:cs typeface="Tahoma"/>
              </a:rPr>
              <a:t>Σd =</a:t>
            </a:r>
            <a:r>
              <a:rPr sz="2800" spc="-9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Tahoma"/>
                <a:cs typeface="Tahoma"/>
              </a:rPr>
              <a:t>60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2058669" y="5825490"/>
            <a:ext cx="110363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dirty="0">
                <a:solidFill>
                  <a:srgbClr val="FFCC66"/>
                </a:solidFill>
                <a:latin typeface="Tahoma"/>
                <a:cs typeface="Tahoma"/>
              </a:rPr>
              <a:t>K =</a:t>
            </a:r>
            <a:r>
              <a:rPr sz="2800" spc="-9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800" spc="-5" dirty="0">
                <a:solidFill>
                  <a:srgbClr val="FFCC66"/>
                </a:solidFill>
                <a:latin typeface="Tahoma"/>
                <a:cs typeface="Tahoma"/>
              </a:rPr>
              <a:t>10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8230870" y="2028190"/>
            <a:ext cx="518159" cy="37084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05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05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08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0.1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0.1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.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04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6173470" y="2028190"/>
            <a:ext cx="302260" cy="37084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5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5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8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4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6" name="object 2466"/>
          <p:cNvSpPr txBox="1"/>
          <p:nvPr/>
        </p:nvSpPr>
        <p:spPr>
          <a:xfrm>
            <a:off x="4116070" y="2028190"/>
            <a:ext cx="440690" cy="37084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7" name="object 2467"/>
          <p:cNvSpPr txBox="1"/>
          <p:nvPr/>
        </p:nvSpPr>
        <p:spPr>
          <a:xfrm>
            <a:off x="2058669" y="2028190"/>
            <a:ext cx="302260" cy="37084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1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2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3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4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5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6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7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8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9</a:t>
            </a:r>
            <a:endParaRPr sz="2000">
              <a:latin typeface="Tahoma"/>
              <a:cs typeface="Tahoma"/>
            </a:endParaRPr>
          </a:p>
          <a:p>
            <a:pPr marL="12700">
              <a:spcBef>
                <a:spcPts val="5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10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8" name="object 2468"/>
          <p:cNvSpPr txBox="1"/>
          <p:nvPr/>
        </p:nvSpPr>
        <p:spPr>
          <a:xfrm>
            <a:off x="8230869" y="1253490"/>
            <a:ext cx="9245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Fraction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8230869" y="1558290"/>
            <a:ext cx="1803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defectives</a:t>
            </a:r>
            <a:r>
              <a:rPr sz="2000" spc="-4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(d/n)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0" name="object 2470"/>
          <p:cNvSpPr txBox="1"/>
          <p:nvPr/>
        </p:nvSpPr>
        <p:spPr>
          <a:xfrm>
            <a:off x="6173470" y="1253490"/>
            <a:ext cx="7099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No.</a:t>
            </a:r>
            <a:r>
              <a:rPr sz="2000" spc="-7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of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1" name="object 2471"/>
          <p:cNvSpPr txBox="1"/>
          <p:nvPr/>
        </p:nvSpPr>
        <p:spPr>
          <a:xfrm>
            <a:off x="6173470" y="1558290"/>
            <a:ext cx="15646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defectives</a:t>
            </a:r>
            <a:r>
              <a:rPr sz="2000" spc="-4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(d)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2" name="object 2472"/>
          <p:cNvSpPr txBox="1"/>
          <p:nvPr/>
        </p:nvSpPr>
        <p:spPr>
          <a:xfrm>
            <a:off x="4116070" y="1253490"/>
            <a:ext cx="164401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Size 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of</a:t>
            </a:r>
            <a:r>
              <a:rPr sz="2000" spc="-7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sample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3" name="object 2473"/>
          <p:cNvSpPr txBox="1"/>
          <p:nvPr/>
        </p:nvSpPr>
        <p:spPr>
          <a:xfrm>
            <a:off x="4116070" y="1558290"/>
            <a:ext cx="3619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(</a:t>
            </a:r>
            <a:r>
              <a:rPr sz="2000" spc="-10" dirty="0">
                <a:solidFill>
                  <a:srgbClr val="FFCC66"/>
                </a:solidFill>
                <a:latin typeface="Tahoma"/>
                <a:cs typeface="Tahoma"/>
              </a:rPr>
              <a:t>n</a:t>
            </a:r>
            <a:r>
              <a:rPr sz="2000" dirty="0">
                <a:solidFill>
                  <a:srgbClr val="FFCC66"/>
                </a:solidFill>
                <a:latin typeface="Tahoma"/>
                <a:cs typeface="Tahoma"/>
              </a:rPr>
              <a:t>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4" name="object 2474"/>
          <p:cNvSpPr txBox="1"/>
          <p:nvPr/>
        </p:nvSpPr>
        <p:spPr>
          <a:xfrm>
            <a:off x="1524000" y="1253490"/>
            <a:ext cx="18453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7370">
              <a:spcBef>
                <a:spcPts val="100"/>
              </a:spcBef>
            </a:pP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Sample</a:t>
            </a:r>
            <a:r>
              <a:rPr sz="2000" spc="-55" dirty="0">
                <a:solidFill>
                  <a:srgbClr val="FFCC66"/>
                </a:solidFill>
                <a:latin typeface="Tahoma"/>
                <a:cs typeface="Tahoma"/>
              </a:rPr>
              <a:t> </a:t>
            </a:r>
            <a:r>
              <a:rPr sz="2000" spc="-5" dirty="0">
                <a:solidFill>
                  <a:srgbClr val="FFCC66"/>
                </a:solidFill>
                <a:latin typeface="Tahoma"/>
                <a:cs typeface="Tahoma"/>
              </a:rPr>
              <a:t>No.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1981200" y="12192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981200" y="20574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981200" y="579120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981200" y="630809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981200" y="1219200"/>
            <a:ext cx="0" cy="5088890"/>
          </a:xfrm>
          <a:custGeom>
            <a:avLst/>
            <a:gdLst/>
            <a:ahLst/>
            <a:cxnLst/>
            <a:rect l="l" t="t" r="r" b="b"/>
            <a:pathLst>
              <a:path h="5088890">
                <a:moveTo>
                  <a:pt x="0" y="0"/>
                </a:moveTo>
                <a:lnTo>
                  <a:pt x="0" y="508889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4038600" y="1219200"/>
            <a:ext cx="0" cy="5088890"/>
          </a:xfrm>
          <a:custGeom>
            <a:avLst/>
            <a:gdLst/>
            <a:ahLst/>
            <a:cxnLst/>
            <a:rect l="l" t="t" r="r" b="b"/>
            <a:pathLst>
              <a:path h="5088890">
                <a:moveTo>
                  <a:pt x="0" y="0"/>
                </a:moveTo>
                <a:lnTo>
                  <a:pt x="0" y="508889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6096000" y="1219200"/>
            <a:ext cx="0" cy="5088890"/>
          </a:xfrm>
          <a:custGeom>
            <a:avLst/>
            <a:gdLst/>
            <a:ahLst/>
            <a:cxnLst/>
            <a:rect l="l" t="t" r="r" b="b"/>
            <a:pathLst>
              <a:path h="5088890">
                <a:moveTo>
                  <a:pt x="0" y="0"/>
                </a:moveTo>
                <a:lnTo>
                  <a:pt x="0" y="508889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8153400" y="1219200"/>
            <a:ext cx="0" cy="5088890"/>
          </a:xfrm>
          <a:custGeom>
            <a:avLst/>
            <a:gdLst/>
            <a:ahLst/>
            <a:cxnLst/>
            <a:rect l="l" t="t" r="r" b="b"/>
            <a:pathLst>
              <a:path h="5088890">
                <a:moveTo>
                  <a:pt x="0" y="0"/>
                </a:moveTo>
                <a:lnTo>
                  <a:pt x="0" y="508889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0210800" y="1219200"/>
            <a:ext cx="0" cy="5088890"/>
          </a:xfrm>
          <a:custGeom>
            <a:avLst/>
            <a:gdLst/>
            <a:ahLst/>
            <a:cxnLst/>
            <a:rect l="l" t="t" r="r" b="b"/>
            <a:pathLst>
              <a:path h="5088890">
                <a:moveTo>
                  <a:pt x="0" y="0"/>
                </a:moveTo>
                <a:lnTo>
                  <a:pt x="0" y="508889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84" name="Audio 248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88738" y="6154738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13408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84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Slice">
  <a:themeElements>
    <a:clrScheme name="Slice">
      <a:dk1>
        <a:sysClr val="windowText" lastClr="000000"/>
      </a:dk1>
      <a:lt1>
        <a:sysClr val="window" lastClr="FFFFFF"/>
      </a:lt1>
      <a:dk2>
        <a:srgbClr val="146194"/>
      </a:dk2>
      <a:lt2>
        <a:srgbClr val="76DBF4"/>
      </a:lt2>
      <a:accent1>
        <a:srgbClr val="052F61"/>
      </a:accent1>
      <a:accent2>
        <a:srgbClr val="A50E82"/>
      </a:accent2>
      <a:accent3>
        <a:srgbClr val="14967C"/>
      </a:accent3>
      <a:accent4>
        <a:srgbClr val="6A9E1F"/>
      </a:accent4>
      <a:accent5>
        <a:srgbClr val="E87D37"/>
      </a:accent5>
      <a:accent6>
        <a:srgbClr val="C62324"/>
      </a:accent6>
      <a:hlink>
        <a:srgbClr val="0D2E46"/>
      </a:hlink>
      <a:folHlink>
        <a:srgbClr val="356A95"/>
      </a:folHlink>
    </a:clrScheme>
    <a:fontScheme name="Slice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lic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hueMod val="94000"/>
                <a:satMod val="140000"/>
                <a:lumMod val="110000"/>
              </a:schemeClr>
            </a:gs>
            <a:gs pos="100000">
              <a:schemeClr val="phClr">
                <a:tint val="84000"/>
                <a:satMod val="16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hueMod val="94000"/>
                <a:satMod val="130000"/>
                <a:lumMod val="128000"/>
              </a:schemeClr>
            </a:gs>
            <a:gs pos="100000">
              <a:schemeClr val="phClr">
                <a:shade val="94000"/>
                <a:lumMod val="88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tint val="76000"/>
              <a:alpha val="60000"/>
              <a:hueMod val="94000"/>
            </a:schemeClr>
          </a:solidFill>
          <a:prstDash val="solid"/>
        </a:ln>
        <a:ln w="15875" cap="rnd" cmpd="sng" algn="ctr">
          <a:solidFill>
            <a:schemeClr val="phClr">
              <a:hueMod val="94000"/>
            </a:schemeClr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50800" dist="38100" dir="5400000" rotWithShape="0">
              <a:srgbClr val="000000">
                <a:alpha val="46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1000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lin ang="6120000" scaled="1"/>
        </a:gradFill>
        <a:gradFill rotWithShape="1">
          <a:gsLst>
            <a:gs pos="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path path="circle">
            <a:fillToRect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ice" id="{0507925B-6AC9-4358-8E18-C330545D08F8}" vid="{13FEC7C6-62A9-40C4-99D2-581AACACAA2F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Slice</Template>
  <TotalTime>399</TotalTime>
  <Words>667</Words>
  <Application>Microsoft Office PowerPoint</Application>
  <PresentationFormat>Widescreen</PresentationFormat>
  <Paragraphs>193</Paragraphs>
  <Slides>15</Slides>
  <Notes>0</Notes>
  <HiddenSlides>0</HiddenSlides>
  <MMClips>15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6" baseType="lpstr">
      <vt:lpstr>Arial</vt:lpstr>
      <vt:lpstr>Arial Black</vt:lpstr>
      <vt:lpstr>Century Gothic</vt:lpstr>
      <vt:lpstr>Comic Sans MS</vt:lpstr>
      <vt:lpstr>Lucida Sans Unicode</vt:lpstr>
      <vt:lpstr>Tahoma</vt:lpstr>
      <vt:lpstr>Times New Roman</vt:lpstr>
      <vt:lpstr>Trebuchet MS</vt:lpstr>
      <vt:lpstr>Wingdings</vt:lpstr>
      <vt:lpstr>Wingdings 3</vt:lpstr>
      <vt:lpstr>Slice</vt:lpstr>
      <vt:lpstr>PowerPoint Presentation</vt:lpstr>
      <vt:lpstr>CONTROL CHATS FOR</vt:lpstr>
      <vt:lpstr>EXAMPLE-:</vt:lpstr>
      <vt:lpstr>Solution-:</vt:lpstr>
      <vt:lpstr>Grand4i</vt:lpstr>
      <vt:lpstr>&lt;= ΣR/K = 57/5 = 11.4</vt:lpstr>
      <vt:lpstr>PowerPoint Presentation</vt:lpstr>
      <vt:lpstr>Control Charts for Attributes-:</vt:lpstr>
      <vt:lpstr>Example-:</vt:lpstr>
      <vt:lpstr>otal no. of units =</vt:lpstr>
      <vt:lpstr>PowerPoint Presentation</vt:lpstr>
      <vt:lpstr>Example-:</vt:lpstr>
      <vt:lpstr>PowerPoint Presentation</vt:lpstr>
      <vt:lpstr>PowerPoint Presentation</vt:lpstr>
      <vt:lpstr>USES-: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</dc:creator>
  <cp:lastModifiedBy>DELL</cp:lastModifiedBy>
  <cp:revision>19</cp:revision>
  <dcterms:created xsi:type="dcterms:W3CDTF">2020-04-25T11:15:12Z</dcterms:created>
  <dcterms:modified xsi:type="dcterms:W3CDTF">2020-05-02T17:15:23Z</dcterms:modified>
</cp:coreProperties>
</file>